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DM Sans"/>
      <p:regular r:id="rId37"/>
      <p:bold r:id="rId38"/>
      <p:italic r:id="rId39"/>
      <p:boldItalic r:id="rId40"/>
    </p:embeddedFont>
    <p:embeddedFont>
      <p:font typeface="Gaegu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slide" Target="slides/slide16.xml"/><Relationship Id="rId42" Type="http://schemas.openxmlformats.org/officeDocument/2006/relationships/font" Target="fonts/Gaegu-bold.fntdata"/><Relationship Id="rId41" Type="http://schemas.openxmlformats.org/officeDocument/2006/relationships/font" Target="fonts/Gaegu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DMSans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DMSans-italic.fntdata"/><Relationship Id="rId16" Type="http://schemas.openxmlformats.org/officeDocument/2006/relationships/slide" Target="slides/slide12.xml"/><Relationship Id="rId38" Type="http://schemas.openxmlformats.org/officeDocument/2006/relationships/font" Target="fonts/DMSans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7b8b5f0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107b8b5f0a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7b8b5f0a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07b8b5f0a0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7b8b5f0a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07b8b5f0a0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7b8b5f0a0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07b8b5f0a0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7b8b5f0a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7b8b5f0a0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7b8b5f0a0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7b8b5f0a0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7b8b5f0a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07b8b5f0a0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7b8b5f0a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7b8b5f0a0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7b8b5f0a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07b8b5f0a0_0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7b8b5f0a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07b8b5f0a0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7b8b5f0a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07b8b5f0a0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7b8b5f0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107b8b5f0a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7b8b5f0a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07b8b5f0a0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7b8b5f0a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7b8b5f0a0_0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7b8b5f0a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07b8b5f0a0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7b8b5f0a0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07b8b5f0a0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7b8b5f0a0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107b8b5f0a0_0_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7b8b5f0a0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107b8b5f0a0_0_3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7b8b5f0a0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107b8b5f0a0_0_4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07b8b5f0a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107b8b5f0a0_0_5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7b8b5f0a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07b8b5f0a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7b8b5f0a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07b8b5f0a0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7b8b5f0a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07b8b5f0a0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7b8b5f0a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07b8b5f0a0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7b8b5f0a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7b8b5f0a0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7b8b5f0a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07b8b5f0a0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7b8b5f0a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07b8b5f0a0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None/>
              <a:defRPr sz="7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14300" y="4174352"/>
            <a:ext cx="1470697" cy="1163718"/>
          </a:xfrm>
          <a:custGeom>
            <a:rect b="b" l="l" r="r" t="t"/>
            <a:pathLst>
              <a:path extrusionOk="0" h="2327437" w="2941394">
                <a:moveTo>
                  <a:pt x="968177" y="400993"/>
                </a:moveTo>
                <a:cubicBezTo>
                  <a:pt x="964913" y="345035"/>
                  <a:pt x="963048" y="293273"/>
                  <a:pt x="957918" y="241512"/>
                </a:cubicBezTo>
                <a:cubicBezTo>
                  <a:pt x="951856" y="184155"/>
                  <a:pt x="966312" y="130062"/>
                  <a:pt x="994291" y="83430"/>
                </a:cubicBezTo>
                <a:cubicBezTo>
                  <a:pt x="1039990" y="7420"/>
                  <a:pt x="1137917" y="-36414"/>
                  <a:pt x="1222787" y="39596"/>
                </a:cubicBezTo>
                <a:cubicBezTo>
                  <a:pt x="1279678" y="90424"/>
                  <a:pt x="1312320" y="153844"/>
                  <a:pt x="1335170" y="224724"/>
                </a:cubicBezTo>
                <a:cubicBezTo>
                  <a:pt x="1343564" y="250838"/>
                  <a:pt x="1351958" y="276486"/>
                  <a:pt x="1359419" y="298403"/>
                </a:cubicBezTo>
                <a:cubicBezTo>
                  <a:pt x="1441491" y="312859"/>
                  <a:pt x="1518900" y="328247"/>
                  <a:pt x="1596775" y="338973"/>
                </a:cubicBezTo>
                <a:cubicBezTo>
                  <a:pt x="1646671" y="345967"/>
                  <a:pt x="1695168" y="341770"/>
                  <a:pt x="1740868" y="310993"/>
                </a:cubicBezTo>
                <a:cubicBezTo>
                  <a:pt x="1781904" y="283014"/>
                  <a:pt x="1826670" y="255501"/>
                  <a:pt x="1873769" y="242444"/>
                </a:cubicBezTo>
                <a:cubicBezTo>
                  <a:pt x="1934856" y="225191"/>
                  <a:pt x="1999675" y="215864"/>
                  <a:pt x="2062628" y="215398"/>
                </a:cubicBezTo>
                <a:cubicBezTo>
                  <a:pt x="2145166" y="214465"/>
                  <a:pt x="2205788" y="280683"/>
                  <a:pt x="2212316" y="363687"/>
                </a:cubicBezTo>
                <a:cubicBezTo>
                  <a:pt x="2213249" y="375345"/>
                  <a:pt x="2216513" y="386537"/>
                  <a:pt x="2217912" y="393066"/>
                </a:cubicBezTo>
                <a:cubicBezTo>
                  <a:pt x="2278067" y="398661"/>
                  <a:pt x="2333093" y="402858"/>
                  <a:pt x="2388585" y="408920"/>
                </a:cubicBezTo>
                <a:cubicBezTo>
                  <a:pt x="2466926" y="417314"/>
                  <a:pt x="2545734" y="427107"/>
                  <a:pt x="2624076" y="436900"/>
                </a:cubicBezTo>
                <a:cubicBezTo>
                  <a:pt x="2657185" y="441096"/>
                  <a:pt x="2690760" y="446226"/>
                  <a:pt x="2723868" y="451822"/>
                </a:cubicBezTo>
                <a:cubicBezTo>
                  <a:pt x="2778894" y="461614"/>
                  <a:pt x="2797080" y="482599"/>
                  <a:pt x="2810137" y="538091"/>
                </a:cubicBezTo>
                <a:cubicBezTo>
                  <a:pt x="2843712" y="680318"/>
                  <a:pt x="2846510" y="825810"/>
                  <a:pt x="2860033" y="969902"/>
                </a:cubicBezTo>
                <a:cubicBezTo>
                  <a:pt x="2872624" y="1106534"/>
                  <a:pt x="2889878" y="1242699"/>
                  <a:pt x="2907598" y="1378864"/>
                </a:cubicBezTo>
                <a:cubicBezTo>
                  <a:pt x="2912727" y="1417102"/>
                  <a:pt x="2911795" y="1457206"/>
                  <a:pt x="2936043" y="1492646"/>
                </a:cubicBezTo>
                <a:cubicBezTo>
                  <a:pt x="2949567" y="1512231"/>
                  <a:pt x="2935577" y="1539278"/>
                  <a:pt x="2915059" y="1556065"/>
                </a:cubicBezTo>
                <a:cubicBezTo>
                  <a:pt x="2805940" y="1644200"/>
                  <a:pt x="2687495" y="1718344"/>
                  <a:pt x="2570449" y="1795287"/>
                </a:cubicBezTo>
                <a:cubicBezTo>
                  <a:pt x="2496771" y="1843784"/>
                  <a:pt x="2427756" y="1898810"/>
                  <a:pt x="2356875" y="1951504"/>
                </a:cubicBezTo>
                <a:cubicBezTo>
                  <a:pt x="2264078" y="2020519"/>
                  <a:pt x="2175011" y="2095130"/>
                  <a:pt x="2072420" y="2149223"/>
                </a:cubicBezTo>
                <a:cubicBezTo>
                  <a:pt x="2003872" y="2185130"/>
                  <a:pt x="1943716" y="2234560"/>
                  <a:pt x="1873302" y="2266736"/>
                </a:cubicBezTo>
                <a:cubicBezTo>
                  <a:pt x="1860712" y="2272331"/>
                  <a:pt x="1849520" y="2280259"/>
                  <a:pt x="1837396" y="2286787"/>
                </a:cubicBezTo>
                <a:cubicBezTo>
                  <a:pt x="1785168" y="2313367"/>
                  <a:pt x="1766981" y="2313367"/>
                  <a:pt x="1716619" y="2288186"/>
                </a:cubicBezTo>
                <a:cubicBezTo>
                  <a:pt x="1696567" y="2321761"/>
                  <a:pt x="1667656" y="2331554"/>
                  <a:pt x="1628951" y="2325958"/>
                </a:cubicBezTo>
                <a:cubicBezTo>
                  <a:pt x="1555273" y="2315699"/>
                  <a:pt x="1480662" y="2309637"/>
                  <a:pt x="1406983" y="2300777"/>
                </a:cubicBezTo>
                <a:cubicBezTo>
                  <a:pt x="1312320" y="2289585"/>
                  <a:pt x="1217191" y="2278394"/>
                  <a:pt x="1122529" y="2264870"/>
                </a:cubicBezTo>
                <a:cubicBezTo>
                  <a:pt x="994291" y="2246684"/>
                  <a:pt x="866053" y="2228964"/>
                  <a:pt x="738748" y="2207047"/>
                </a:cubicBezTo>
                <a:cubicBezTo>
                  <a:pt x="683722" y="2197254"/>
                  <a:pt x="629629" y="2178601"/>
                  <a:pt x="576003" y="2161814"/>
                </a:cubicBezTo>
                <a:cubicBezTo>
                  <a:pt x="483205" y="2132436"/>
                  <a:pt x="391340" y="2100726"/>
                  <a:pt x="298543" y="2071348"/>
                </a:cubicBezTo>
                <a:cubicBezTo>
                  <a:pt x="266833" y="2061089"/>
                  <a:pt x="232326" y="2057825"/>
                  <a:pt x="201082" y="2047099"/>
                </a:cubicBezTo>
                <a:cubicBezTo>
                  <a:pt x="166575" y="2035441"/>
                  <a:pt x="132533" y="2020985"/>
                  <a:pt x="100824" y="2003732"/>
                </a:cubicBezTo>
                <a:cubicBezTo>
                  <a:pt x="67715" y="1986011"/>
                  <a:pt x="63518" y="1964094"/>
                  <a:pt x="79839" y="1927255"/>
                </a:cubicBezTo>
                <a:cubicBezTo>
                  <a:pt x="83103" y="1919328"/>
                  <a:pt x="86834" y="1910001"/>
                  <a:pt x="85901" y="1901608"/>
                </a:cubicBezTo>
                <a:cubicBezTo>
                  <a:pt x="81238" y="1853110"/>
                  <a:pt x="74710" y="1804613"/>
                  <a:pt x="70513" y="1756116"/>
                </a:cubicBezTo>
                <a:cubicBezTo>
                  <a:pt x="65850" y="1709018"/>
                  <a:pt x="63052" y="1661920"/>
                  <a:pt x="59321" y="1614821"/>
                </a:cubicBezTo>
                <a:cubicBezTo>
                  <a:pt x="55591" y="1564925"/>
                  <a:pt x="51394" y="1514563"/>
                  <a:pt x="47197" y="1464667"/>
                </a:cubicBezTo>
                <a:cubicBezTo>
                  <a:pt x="38337" y="1359745"/>
                  <a:pt x="28544" y="1255290"/>
                  <a:pt x="21083" y="1149901"/>
                </a:cubicBezTo>
                <a:cubicBezTo>
                  <a:pt x="16886" y="1087415"/>
                  <a:pt x="16886" y="1024928"/>
                  <a:pt x="13156" y="962441"/>
                </a:cubicBezTo>
                <a:cubicBezTo>
                  <a:pt x="10824" y="923270"/>
                  <a:pt x="4296" y="884100"/>
                  <a:pt x="565" y="845395"/>
                </a:cubicBezTo>
                <a:cubicBezTo>
                  <a:pt x="-2233" y="817416"/>
                  <a:pt x="4762" y="796432"/>
                  <a:pt x="35073" y="784307"/>
                </a:cubicBezTo>
                <a:cubicBezTo>
                  <a:pt x="65383" y="771717"/>
                  <a:pt x="92896" y="752598"/>
                  <a:pt x="121808" y="736276"/>
                </a:cubicBezTo>
                <a:cubicBezTo>
                  <a:pt x="126005" y="733945"/>
                  <a:pt x="129735" y="730681"/>
                  <a:pt x="133932" y="730214"/>
                </a:cubicBezTo>
                <a:cubicBezTo>
                  <a:pt x="199683" y="723219"/>
                  <a:pt x="251911" y="680784"/>
                  <a:pt x="314398" y="663064"/>
                </a:cubicBezTo>
                <a:cubicBezTo>
                  <a:pt x="414656" y="634619"/>
                  <a:pt x="509785" y="587987"/>
                  <a:pt x="608179" y="551148"/>
                </a:cubicBezTo>
                <a:cubicBezTo>
                  <a:pt x="713567" y="511511"/>
                  <a:pt x="812426" y="456485"/>
                  <a:pt x="921545" y="426174"/>
                </a:cubicBezTo>
                <a:cubicBezTo>
                  <a:pt x="937400" y="421511"/>
                  <a:pt x="950923" y="410319"/>
                  <a:pt x="968177" y="400993"/>
                </a:cubicBezTo>
                <a:close/>
                <a:moveTo>
                  <a:pt x="1678381" y="2196321"/>
                </a:moveTo>
                <a:cubicBezTo>
                  <a:pt x="1673718" y="2175803"/>
                  <a:pt x="1668122" y="2155285"/>
                  <a:pt x="1664858" y="2134767"/>
                </a:cubicBezTo>
                <a:cubicBezTo>
                  <a:pt x="1648070" y="2024716"/>
                  <a:pt x="1630816" y="1914198"/>
                  <a:pt x="1616827" y="1803681"/>
                </a:cubicBezTo>
                <a:cubicBezTo>
                  <a:pt x="1600972" y="1681039"/>
                  <a:pt x="1588848" y="1557931"/>
                  <a:pt x="1573925" y="1435289"/>
                </a:cubicBezTo>
                <a:cubicBezTo>
                  <a:pt x="1565532" y="1363942"/>
                  <a:pt x="1555273" y="1293061"/>
                  <a:pt x="1545014" y="1222181"/>
                </a:cubicBezTo>
                <a:cubicBezTo>
                  <a:pt x="1540350" y="1188140"/>
                  <a:pt x="1521698" y="1157829"/>
                  <a:pt x="1489522" y="1150368"/>
                </a:cubicBezTo>
                <a:cubicBezTo>
                  <a:pt x="1432164" y="1136844"/>
                  <a:pt x="1372476" y="1130782"/>
                  <a:pt x="1313253" y="1123788"/>
                </a:cubicBezTo>
                <a:cubicBezTo>
                  <a:pt x="1303927" y="1122855"/>
                  <a:pt x="1290404" y="1129850"/>
                  <a:pt x="1283409" y="1137777"/>
                </a:cubicBezTo>
                <a:cubicBezTo>
                  <a:pt x="1259626" y="1165290"/>
                  <a:pt x="1239108" y="1195601"/>
                  <a:pt x="1215326" y="1223113"/>
                </a:cubicBezTo>
                <a:cubicBezTo>
                  <a:pt x="1147710" y="1300522"/>
                  <a:pt x="1082892" y="1379797"/>
                  <a:pt x="1000353" y="1444149"/>
                </a:cubicBezTo>
                <a:cubicBezTo>
                  <a:pt x="952789" y="1480988"/>
                  <a:pt x="899628" y="1499641"/>
                  <a:pt x="846934" y="1522490"/>
                </a:cubicBezTo>
                <a:cubicBezTo>
                  <a:pt x="830147" y="1529485"/>
                  <a:pt x="810561" y="1530884"/>
                  <a:pt x="798437" y="1510366"/>
                </a:cubicBezTo>
                <a:cubicBezTo>
                  <a:pt x="787712" y="1491713"/>
                  <a:pt x="792841" y="1473060"/>
                  <a:pt x="804965" y="1459537"/>
                </a:cubicBezTo>
                <a:cubicBezTo>
                  <a:pt x="818022" y="1445081"/>
                  <a:pt x="834810" y="1433890"/>
                  <a:pt x="851131" y="1423164"/>
                </a:cubicBezTo>
                <a:cubicBezTo>
                  <a:pt x="909887" y="1384926"/>
                  <a:pt x="959783" y="1335963"/>
                  <a:pt x="1011078" y="1288864"/>
                </a:cubicBezTo>
                <a:cubicBezTo>
                  <a:pt x="1046519" y="1255756"/>
                  <a:pt x="1076363" y="1216585"/>
                  <a:pt x="1108073" y="1180212"/>
                </a:cubicBezTo>
                <a:cubicBezTo>
                  <a:pt x="1125327" y="1160160"/>
                  <a:pt x="1141648" y="1139642"/>
                  <a:pt x="1162166" y="1113995"/>
                </a:cubicBezTo>
                <a:cubicBezTo>
                  <a:pt x="1120663" y="1109332"/>
                  <a:pt x="1087555" y="1107000"/>
                  <a:pt x="1054446" y="1101871"/>
                </a:cubicBezTo>
                <a:cubicBezTo>
                  <a:pt x="986830" y="1091145"/>
                  <a:pt x="919214" y="1080886"/>
                  <a:pt x="852064" y="1067363"/>
                </a:cubicBezTo>
                <a:cubicBezTo>
                  <a:pt x="797038" y="1056171"/>
                  <a:pt x="744344" y="1054306"/>
                  <a:pt x="693049" y="1083218"/>
                </a:cubicBezTo>
                <a:cubicBezTo>
                  <a:pt x="698645" y="1143839"/>
                  <a:pt x="704707" y="1203062"/>
                  <a:pt x="709370" y="1262284"/>
                </a:cubicBezTo>
                <a:cubicBezTo>
                  <a:pt x="717764" y="1370004"/>
                  <a:pt x="724758" y="1478190"/>
                  <a:pt x="732686" y="1586376"/>
                </a:cubicBezTo>
                <a:cubicBezTo>
                  <a:pt x="738748" y="1669847"/>
                  <a:pt x="744810" y="1753785"/>
                  <a:pt x="752271" y="1837256"/>
                </a:cubicBezTo>
                <a:cubicBezTo>
                  <a:pt x="755536" y="1873628"/>
                  <a:pt x="761131" y="1910001"/>
                  <a:pt x="765795" y="1946374"/>
                </a:cubicBezTo>
                <a:cubicBezTo>
                  <a:pt x="772323" y="1997203"/>
                  <a:pt x="778851" y="2048498"/>
                  <a:pt x="785846" y="2102125"/>
                </a:cubicBezTo>
                <a:cubicBezTo>
                  <a:pt x="826882" y="2109586"/>
                  <a:pt x="866986" y="2118446"/>
                  <a:pt x="907556" y="2123109"/>
                </a:cubicBezTo>
                <a:cubicBezTo>
                  <a:pt x="979835" y="2131503"/>
                  <a:pt x="1052114" y="2136633"/>
                  <a:pt x="1124394" y="2145026"/>
                </a:cubicBezTo>
                <a:cubicBezTo>
                  <a:pt x="1149575" y="2147824"/>
                  <a:pt x="1174290" y="2156684"/>
                  <a:pt x="1199471" y="2160415"/>
                </a:cubicBezTo>
                <a:cubicBezTo>
                  <a:pt x="1244238" y="2166943"/>
                  <a:pt x="1289471" y="2171607"/>
                  <a:pt x="1334238" y="2176736"/>
                </a:cubicBezTo>
                <a:cubicBezTo>
                  <a:pt x="1351958" y="2178601"/>
                  <a:pt x="1370144" y="2180000"/>
                  <a:pt x="1387864" y="2181865"/>
                </a:cubicBezTo>
                <a:cubicBezTo>
                  <a:pt x="1454081" y="2189327"/>
                  <a:pt x="1520299" y="2191192"/>
                  <a:pt x="1586516" y="2206114"/>
                </a:cubicBezTo>
                <a:cubicBezTo>
                  <a:pt x="1612630" y="2211244"/>
                  <a:pt x="1649469" y="2225233"/>
                  <a:pt x="1678381" y="2196321"/>
                </a:cubicBezTo>
                <a:close/>
                <a:moveTo>
                  <a:pt x="1627086" y="1273476"/>
                </a:moveTo>
                <a:cubicBezTo>
                  <a:pt x="1685376" y="1578449"/>
                  <a:pt x="1710557" y="1883421"/>
                  <a:pt x="1771645" y="2189793"/>
                </a:cubicBezTo>
                <a:cubicBezTo>
                  <a:pt x="1798691" y="2175803"/>
                  <a:pt x="1818743" y="2165544"/>
                  <a:pt x="1838328" y="2154819"/>
                </a:cubicBezTo>
                <a:cubicBezTo>
                  <a:pt x="1871437" y="2136633"/>
                  <a:pt x="1904079" y="2116581"/>
                  <a:pt x="1937654" y="2099327"/>
                </a:cubicBezTo>
                <a:cubicBezTo>
                  <a:pt x="1950711" y="2092798"/>
                  <a:pt x="1972628" y="2095130"/>
                  <a:pt x="1979157" y="2085337"/>
                </a:cubicBezTo>
                <a:cubicBezTo>
                  <a:pt x="1995478" y="2062021"/>
                  <a:pt x="2020659" y="2055959"/>
                  <a:pt x="2041643" y="2041503"/>
                </a:cubicBezTo>
                <a:cubicBezTo>
                  <a:pt x="2100400" y="2001400"/>
                  <a:pt x="2159156" y="1961763"/>
                  <a:pt x="2217446" y="1920727"/>
                </a:cubicBezTo>
                <a:cubicBezTo>
                  <a:pt x="2259414" y="1890882"/>
                  <a:pt x="2299984" y="1859639"/>
                  <a:pt x="2341487" y="1828862"/>
                </a:cubicBezTo>
                <a:cubicBezTo>
                  <a:pt x="2331694" y="1797152"/>
                  <a:pt x="2322368" y="1767774"/>
                  <a:pt x="2313508" y="1738862"/>
                </a:cubicBezTo>
                <a:cubicBezTo>
                  <a:pt x="2292057" y="1667516"/>
                  <a:pt x="2269207" y="1596169"/>
                  <a:pt x="2249622" y="1524356"/>
                </a:cubicBezTo>
                <a:cubicBezTo>
                  <a:pt x="2234700" y="1469796"/>
                  <a:pt x="2224907" y="1414304"/>
                  <a:pt x="2211384" y="1359279"/>
                </a:cubicBezTo>
                <a:cubicBezTo>
                  <a:pt x="2189000" y="1267414"/>
                  <a:pt x="2165684" y="1175549"/>
                  <a:pt x="2141436" y="1084617"/>
                </a:cubicBezTo>
                <a:cubicBezTo>
                  <a:pt x="2126514" y="1029125"/>
                  <a:pt x="2108793" y="974565"/>
                  <a:pt x="2092472" y="920472"/>
                </a:cubicBezTo>
                <a:cubicBezTo>
                  <a:pt x="2048172" y="914410"/>
                  <a:pt x="2016462" y="934928"/>
                  <a:pt x="1984286" y="951249"/>
                </a:cubicBezTo>
                <a:cubicBezTo>
                  <a:pt x="1881230" y="1003944"/>
                  <a:pt x="1778639" y="1057570"/>
                  <a:pt x="1676049" y="1110731"/>
                </a:cubicBezTo>
                <a:cubicBezTo>
                  <a:pt x="1657863" y="1120523"/>
                  <a:pt x="1639676" y="1130316"/>
                  <a:pt x="1614961" y="1143839"/>
                </a:cubicBezTo>
                <a:cubicBezTo>
                  <a:pt x="1646671" y="1168088"/>
                  <a:pt x="1672785" y="1191404"/>
                  <a:pt x="1701697" y="1210057"/>
                </a:cubicBezTo>
                <a:cubicBezTo>
                  <a:pt x="1736204" y="1232440"/>
                  <a:pt x="1774909" y="1248761"/>
                  <a:pt x="1808950" y="1271611"/>
                </a:cubicBezTo>
                <a:cubicBezTo>
                  <a:pt x="1833665" y="1288398"/>
                  <a:pt x="1855582" y="1309849"/>
                  <a:pt x="1875168" y="1332698"/>
                </a:cubicBezTo>
                <a:cubicBezTo>
                  <a:pt x="1881696" y="1340160"/>
                  <a:pt x="1879831" y="1359745"/>
                  <a:pt x="1874235" y="1369538"/>
                </a:cubicBezTo>
                <a:cubicBezTo>
                  <a:pt x="1870971" y="1375133"/>
                  <a:pt x="1851385" y="1376999"/>
                  <a:pt x="1842059" y="1373268"/>
                </a:cubicBezTo>
                <a:cubicBezTo>
                  <a:pt x="1776774" y="1347621"/>
                  <a:pt x="1708692" y="1328502"/>
                  <a:pt x="1652267" y="1283735"/>
                </a:cubicBezTo>
                <a:cubicBezTo>
                  <a:pt x="1647138" y="1279538"/>
                  <a:pt x="1639210" y="1278606"/>
                  <a:pt x="1627086" y="1273476"/>
                </a:cubicBezTo>
                <a:close/>
                <a:moveTo>
                  <a:pt x="558283" y="1030990"/>
                </a:moveTo>
                <a:cubicBezTo>
                  <a:pt x="558749" y="1027259"/>
                  <a:pt x="559215" y="1023995"/>
                  <a:pt x="559682" y="1020265"/>
                </a:cubicBezTo>
                <a:cubicBezTo>
                  <a:pt x="400667" y="993218"/>
                  <a:pt x="245383" y="946586"/>
                  <a:pt x="77508" y="927001"/>
                </a:cubicBezTo>
                <a:cubicBezTo>
                  <a:pt x="81238" y="958244"/>
                  <a:pt x="84502" y="983425"/>
                  <a:pt x="86834" y="1008607"/>
                </a:cubicBezTo>
                <a:cubicBezTo>
                  <a:pt x="104088" y="1170886"/>
                  <a:pt x="121808" y="1333165"/>
                  <a:pt x="138595" y="1495444"/>
                </a:cubicBezTo>
                <a:cubicBezTo>
                  <a:pt x="142792" y="1536014"/>
                  <a:pt x="138595" y="1578449"/>
                  <a:pt x="146523" y="1618086"/>
                </a:cubicBezTo>
                <a:cubicBezTo>
                  <a:pt x="165176" y="1715546"/>
                  <a:pt x="160512" y="1815805"/>
                  <a:pt x="185227" y="1912799"/>
                </a:cubicBezTo>
                <a:cubicBezTo>
                  <a:pt x="192222" y="1939846"/>
                  <a:pt x="202015" y="1950571"/>
                  <a:pt x="228129" y="1956167"/>
                </a:cubicBezTo>
                <a:cubicBezTo>
                  <a:pt x="282688" y="1968291"/>
                  <a:pt x="336781" y="1983680"/>
                  <a:pt x="390874" y="1998602"/>
                </a:cubicBezTo>
                <a:cubicBezTo>
                  <a:pt x="406729" y="2002799"/>
                  <a:pt x="421651" y="2011659"/>
                  <a:pt x="437972" y="2015390"/>
                </a:cubicBezTo>
                <a:cubicBezTo>
                  <a:pt x="513050" y="2034042"/>
                  <a:pt x="588127" y="2052229"/>
                  <a:pt x="663204" y="2069949"/>
                </a:cubicBezTo>
                <a:cubicBezTo>
                  <a:pt x="671132" y="2071814"/>
                  <a:pt x="679526" y="2071348"/>
                  <a:pt x="687453" y="2072280"/>
                </a:cubicBezTo>
                <a:cubicBezTo>
                  <a:pt x="672997" y="1908136"/>
                  <a:pt x="657609" y="1747722"/>
                  <a:pt x="645018" y="1587309"/>
                </a:cubicBezTo>
                <a:cubicBezTo>
                  <a:pt x="632427" y="1425496"/>
                  <a:pt x="637091" y="1262284"/>
                  <a:pt x="621702" y="1097674"/>
                </a:cubicBezTo>
                <a:cubicBezTo>
                  <a:pt x="609578" y="1099073"/>
                  <a:pt x="602117" y="1099539"/>
                  <a:pt x="595122" y="1100472"/>
                </a:cubicBezTo>
                <a:cubicBezTo>
                  <a:pt x="587661" y="1101404"/>
                  <a:pt x="580200" y="1103736"/>
                  <a:pt x="572739" y="1104202"/>
                </a:cubicBezTo>
                <a:cubicBezTo>
                  <a:pt x="548490" y="1106067"/>
                  <a:pt x="521443" y="1090213"/>
                  <a:pt x="518179" y="1071560"/>
                </a:cubicBezTo>
                <a:cubicBezTo>
                  <a:pt x="513516" y="1045446"/>
                  <a:pt x="536366" y="1044047"/>
                  <a:pt x="551288" y="1035187"/>
                </a:cubicBezTo>
                <a:cubicBezTo>
                  <a:pt x="553619" y="1034721"/>
                  <a:pt x="555951" y="1032855"/>
                  <a:pt x="558283" y="1030990"/>
                </a:cubicBezTo>
                <a:close/>
                <a:moveTo>
                  <a:pt x="2148897" y="870110"/>
                </a:moveTo>
                <a:cubicBezTo>
                  <a:pt x="2175011" y="947053"/>
                  <a:pt x="2199726" y="1016068"/>
                  <a:pt x="2222109" y="1085549"/>
                </a:cubicBezTo>
                <a:cubicBezTo>
                  <a:pt x="2240295" y="1141974"/>
                  <a:pt x="2258482" y="1198865"/>
                  <a:pt x="2273404" y="1256222"/>
                </a:cubicBezTo>
                <a:cubicBezTo>
                  <a:pt x="2300450" y="1361144"/>
                  <a:pt x="2324233" y="1466532"/>
                  <a:pt x="2351746" y="1570987"/>
                </a:cubicBezTo>
                <a:cubicBezTo>
                  <a:pt x="2369466" y="1638137"/>
                  <a:pt x="2392315" y="1704355"/>
                  <a:pt x="2414699" y="1776634"/>
                </a:cubicBezTo>
                <a:cubicBezTo>
                  <a:pt x="2560190" y="1682438"/>
                  <a:pt x="2699620" y="1591972"/>
                  <a:pt x="2838116" y="1501972"/>
                </a:cubicBezTo>
                <a:cubicBezTo>
                  <a:pt x="2825526" y="1404512"/>
                  <a:pt x="2811536" y="1309382"/>
                  <a:pt x="2801277" y="1213787"/>
                </a:cubicBezTo>
                <a:cubicBezTo>
                  <a:pt x="2790552" y="1113995"/>
                  <a:pt x="2782624" y="1013736"/>
                  <a:pt x="2775630" y="913478"/>
                </a:cubicBezTo>
                <a:cubicBezTo>
                  <a:pt x="2769568" y="823478"/>
                  <a:pt x="2766303" y="733478"/>
                  <a:pt x="2761640" y="643479"/>
                </a:cubicBezTo>
                <a:cubicBezTo>
                  <a:pt x="2760241" y="619697"/>
                  <a:pt x="2757910" y="596381"/>
                  <a:pt x="2755578" y="566536"/>
                </a:cubicBezTo>
                <a:cubicBezTo>
                  <a:pt x="2549931" y="669593"/>
                  <a:pt x="2350347" y="769385"/>
                  <a:pt x="2148897" y="870110"/>
                </a:cubicBezTo>
                <a:close/>
                <a:moveTo>
                  <a:pt x="1241906" y="803426"/>
                </a:moveTo>
                <a:cubicBezTo>
                  <a:pt x="1207399" y="773116"/>
                  <a:pt x="1179886" y="747002"/>
                  <a:pt x="1150041" y="724152"/>
                </a:cubicBezTo>
                <a:cubicBezTo>
                  <a:pt x="1133720" y="711561"/>
                  <a:pt x="1114135" y="701302"/>
                  <a:pt x="1094083" y="695707"/>
                </a:cubicBezTo>
                <a:cubicBezTo>
                  <a:pt x="1060508" y="686380"/>
                  <a:pt x="1025534" y="682183"/>
                  <a:pt x="991493" y="674256"/>
                </a:cubicBezTo>
                <a:cubicBezTo>
                  <a:pt x="928074" y="659800"/>
                  <a:pt x="862323" y="648142"/>
                  <a:pt x="822685" y="584723"/>
                </a:cubicBezTo>
                <a:cubicBezTo>
                  <a:pt x="760665" y="610837"/>
                  <a:pt x="699577" y="635085"/>
                  <a:pt x="639888" y="662132"/>
                </a:cubicBezTo>
                <a:cubicBezTo>
                  <a:pt x="533101" y="710629"/>
                  <a:pt x="416055" y="729748"/>
                  <a:pt x="310667" y="783375"/>
                </a:cubicBezTo>
                <a:cubicBezTo>
                  <a:pt x="257973" y="810421"/>
                  <a:pt x="198751" y="825343"/>
                  <a:pt x="146989" y="858918"/>
                </a:cubicBezTo>
                <a:cubicBezTo>
                  <a:pt x="216471" y="869644"/>
                  <a:pt x="284553" y="879903"/>
                  <a:pt x="352636" y="890628"/>
                </a:cubicBezTo>
                <a:cubicBezTo>
                  <a:pt x="375019" y="894359"/>
                  <a:pt x="396936" y="901353"/>
                  <a:pt x="419320" y="905550"/>
                </a:cubicBezTo>
                <a:cubicBezTo>
                  <a:pt x="501392" y="921405"/>
                  <a:pt x="583930" y="937260"/>
                  <a:pt x="666002" y="951716"/>
                </a:cubicBezTo>
                <a:cubicBezTo>
                  <a:pt x="700510" y="957778"/>
                  <a:pt x="735950" y="965705"/>
                  <a:pt x="769525" y="962441"/>
                </a:cubicBezTo>
                <a:cubicBezTo>
                  <a:pt x="809629" y="958711"/>
                  <a:pt x="849732" y="945654"/>
                  <a:pt x="888436" y="932597"/>
                </a:cubicBezTo>
                <a:cubicBezTo>
                  <a:pt x="941597" y="914410"/>
                  <a:pt x="992892" y="891094"/>
                  <a:pt x="1045586" y="871509"/>
                </a:cubicBezTo>
                <a:cubicBezTo>
                  <a:pt x="1108539" y="848659"/>
                  <a:pt x="1171492" y="827675"/>
                  <a:pt x="1241906" y="803426"/>
                </a:cubicBezTo>
                <a:close/>
                <a:moveTo>
                  <a:pt x="1868639" y="791302"/>
                </a:moveTo>
                <a:cubicBezTo>
                  <a:pt x="1933924" y="805758"/>
                  <a:pt x="1991747" y="819747"/>
                  <a:pt x="2050037" y="830473"/>
                </a:cubicBezTo>
                <a:cubicBezTo>
                  <a:pt x="2063560" y="832804"/>
                  <a:pt x="2080348" y="827209"/>
                  <a:pt x="2093405" y="821146"/>
                </a:cubicBezTo>
                <a:cubicBezTo>
                  <a:pt x="2223508" y="758193"/>
                  <a:pt x="2353611" y="694774"/>
                  <a:pt x="2483248" y="630422"/>
                </a:cubicBezTo>
                <a:cubicBezTo>
                  <a:pt x="2535942" y="604308"/>
                  <a:pt x="2587237" y="574930"/>
                  <a:pt x="2646459" y="542754"/>
                </a:cubicBezTo>
                <a:cubicBezTo>
                  <a:pt x="2591434" y="534827"/>
                  <a:pt x="2545268" y="528298"/>
                  <a:pt x="2499103" y="521770"/>
                </a:cubicBezTo>
                <a:cubicBezTo>
                  <a:pt x="2410502" y="509645"/>
                  <a:pt x="2321435" y="497055"/>
                  <a:pt x="2232368" y="486329"/>
                </a:cubicBezTo>
                <a:cubicBezTo>
                  <a:pt x="2212316" y="483998"/>
                  <a:pt x="2194130" y="488661"/>
                  <a:pt x="2181539" y="509179"/>
                </a:cubicBezTo>
                <a:cubicBezTo>
                  <a:pt x="2164752" y="536226"/>
                  <a:pt x="2147964" y="564671"/>
                  <a:pt x="2125581" y="587054"/>
                </a:cubicBezTo>
                <a:cubicBezTo>
                  <a:pt x="2067757" y="645810"/>
                  <a:pt x="2009001" y="703168"/>
                  <a:pt x="1935323" y="742805"/>
                </a:cubicBezTo>
                <a:cubicBezTo>
                  <a:pt x="1913406" y="754929"/>
                  <a:pt x="1894287" y="772649"/>
                  <a:pt x="1868639" y="791302"/>
                </a:cubicBezTo>
                <a:close/>
                <a:moveTo>
                  <a:pt x="1037659" y="375345"/>
                </a:moveTo>
                <a:cubicBezTo>
                  <a:pt x="1120663" y="357625"/>
                  <a:pt x="1199471" y="335708"/>
                  <a:pt x="1276414" y="299335"/>
                </a:cubicBezTo>
                <a:cubicBezTo>
                  <a:pt x="1263823" y="241046"/>
                  <a:pt x="1245637" y="188351"/>
                  <a:pt x="1215326" y="139854"/>
                </a:cubicBezTo>
                <a:cubicBezTo>
                  <a:pt x="1185015" y="91357"/>
                  <a:pt x="1164497" y="83430"/>
                  <a:pt x="1109005" y="96020"/>
                </a:cubicBezTo>
                <a:cubicBezTo>
                  <a:pt x="1066570" y="105813"/>
                  <a:pt x="1049783" y="139388"/>
                  <a:pt x="1039058" y="173429"/>
                </a:cubicBezTo>
                <a:cubicBezTo>
                  <a:pt x="1019006" y="238248"/>
                  <a:pt x="1023203" y="305398"/>
                  <a:pt x="1037659" y="375345"/>
                </a:cubicBezTo>
                <a:close/>
                <a:moveTo>
                  <a:pt x="1466206" y="922804"/>
                </a:moveTo>
                <a:cubicBezTo>
                  <a:pt x="1471335" y="935861"/>
                  <a:pt x="1475532" y="950317"/>
                  <a:pt x="1482527" y="962907"/>
                </a:cubicBezTo>
                <a:cubicBezTo>
                  <a:pt x="1496516" y="988089"/>
                  <a:pt x="1511439" y="1012804"/>
                  <a:pt x="1526827" y="1037052"/>
                </a:cubicBezTo>
                <a:cubicBezTo>
                  <a:pt x="1552941" y="1079487"/>
                  <a:pt x="1566464" y="1083684"/>
                  <a:pt x="1612164" y="1062233"/>
                </a:cubicBezTo>
                <a:cubicBezTo>
                  <a:pt x="1673718" y="1032855"/>
                  <a:pt x="1735738" y="1003944"/>
                  <a:pt x="1796360" y="972234"/>
                </a:cubicBezTo>
                <a:cubicBezTo>
                  <a:pt x="1835997" y="951716"/>
                  <a:pt x="1873302" y="927001"/>
                  <a:pt x="1915271" y="902286"/>
                </a:cubicBezTo>
                <a:cubicBezTo>
                  <a:pt x="1852784" y="891561"/>
                  <a:pt x="1795893" y="883167"/>
                  <a:pt x="1739935" y="871043"/>
                </a:cubicBezTo>
                <a:cubicBezTo>
                  <a:pt x="1711490" y="864980"/>
                  <a:pt x="1686308" y="865447"/>
                  <a:pt x="1660661" y="878037"/>
                </a:cubicBezTo>
                <a:cubicBezTo>
                  <a:pt x="1649935" y="883167"/>
                  <a:pt x="1637811" y="885965"/>
                  <a:pt x="1626153" y="888763"/>
                </a:cubicBezTo>
                <a:cubicBezTo>
                  <a:pt x="1573925" y="899954"/>
                  <a:pt x="1522164" y="911146"/>
                  <a:pt x="1466206" y="922804"/>
                </a:cubicBezTo>
                <a:close/>
                <a:moveTo>
                  <a:pt x="1063306" y="487262"/>
                </a:moveTo>
                <a:cubicBezTo>
                  <a:pt x="1075430" y="511044"/>
                  <a:pt x="1085689" y="529231"/>
                  <a:pt x="1093617" y="548350"/>
                </a:cubicBezTo>
                <a:cubicBezTo>
                  <a:pt x="1112270" y="592650"/>
                  <a:pt x="1146311" y="617365"/>
                  <a:pt x="1190145" y="632287"/>
                </a:cubicBezTo>
                <a:cubicBezTo>
                  <a:pt x="1223253" y="643479"/>
                  <a:pt x="1255896" y="656536"/>
                  <a:pt x="1289005" y="668194"/>
                </a:cubicBezTo>
                <a:cubicBezTo>
                  <a:pt x="1299730" y="671924"/>
                  <a:pt x="1311388" y="672857"/>
                  <a:pt x="1327243" y="675655"/>
                </a:cubicBezTo>
                <a:cubicBezTo>
                  <a:pt x="1315118" y="584256"/>
                  <a:pt x="1314186" y="496588"/>
                  <a:pt x="1295999" y="408454"/>
                </a:cubicBezTo>
                <a:cubicBezTo>
                  <a:pt x="1216259" y="435501"/>
                  <a:pt x="1142580" y="460682"/>
                  <a:pt x="1063306" y="487262"/>
                </a:cubicBezTo>
                <a:close/>
                <a:moveTo>
                  <a:pt x="1567863" y="742805"/>
                </a:moveTo>
                <a:cubicBezTo>
                  <a:pt x="1614961" y="755395"/>
                  <a:pt x="1655531" y="767520"/>
                  <a:pt x="1698899" y="752598"/>
                </a:cubicBezTo>
                <a:cubicBezTo>
                  <a:pt x="1772577" y="727416"/>
                  <a:pt x="1839727" y="688246"/>
                  <a:pt x="1902680" y="643479"/>
                </a:cubicBezTo>
                <a:cubicBezTo>
                  <a:pt x="1953509" y="607572"/>
                  <a:pt x="1998742" y="563738"/>
                  <a:pt x="2045840" y="522236"/>
                </a:cubicBezTo>
                <a:cubicBezTo>
                  <a:pt x="2057965" y="511511"/>
                  <a:pt x="2066358" y="497521"/>
                  <a:pt x="2077550" y="483998"/>
                </a:cubicBezTo>
                <a:cubicBezTo>
                  <a:pt x="2029053" y="466278"/>
                  <a:pt x="1990348" y="474205"/>
                  <a:pt x="1955841" y="506847"/>
                </a:cubicBezTo>
                <a:cubicBezTo>
                  <a:pt x="1945115" y="517106"/>
                  <a:pt x="1930659" y="523635"/>
                  <a:pt x="1917136" y="531096"/>
                </a:cubicBezTo>
                <a:cubicBezTo>
                  <a:pt x="1800557" y="595914"/>
                  <a:pt x="1681645" y="657468"/>
                  <a:pt x="1567863" y="742805"/>
                </a:cubicBezTo>
                <a:close/>
                <a:moveTo>
                  <a:pt x="1413045" y="665396"/>
                </a:moveTo>
                <a:cubicBezTo>
                  <a:pt x="1415843" y="666328"/>
                  <a:pt x="1419107" y="667727"/>
                  <a:pt x="1421905" y="668660"/>
                </a:cubicBezTo>
                <a:cubicBezTo>
                  <a:pt x="1432631" y="653272"/>
                  <a:pt x="1443822" y="638349"/>
                  <a:pt x="1453149" y="622028"/>
                </a:cubicBezTo>
                <a:cubicBezTo>
                  <a:pt x="1463874" y="603842"/>
                  <a:pt x="1470869" y="583324"/>
                  <a:pt x="1482527" y="565604"/>
                </a:cubicBezTo>
                <a:cubicBezTo>
                  <a:pt x="1510040" y="524568"/>
                  <a:pt x="1539418" y="484464"/>
                  <a:pt x="1570195" y="440630"/>
                </a:cubicBezTo>
                <a:cubicBezTo>
                  <a:pt x="1555739" y="435967"/>
                  <a:pt x="1543148" y="430371"/>
                  <a:pt x="1530558" y="428506"/>
                </a:cubicBezTo>
                <a:cubicBezTo>
                  <a:pt x="1496050" y="423843"/>
                  <a:pt x="1461543" y="420578"/>
                  <a:pt x="1426569" y="416848"/>
                </a:cubicBezTo>
                <a:cubicBezTo>
                  <a:pt x="1413512" y="415449"/>
                  <a:pt x="1400455" y="415449"/>
                  <a:pt x="1384600" y="414983"/>
                </a:cubicBezTo>
                <a:cubicBezTo>
                  <a:pt x="1394859" y="501252"/>
                  <a:pt x="1404185" y="583324"/>
                  <a:pt x="1413045" y="665396"/>
                </a:cubicBezTo>
                <a:close/>
                <a:moveTo>
                  <a:pt x="985431" y="994151"/>
                </a:moveTo>
                <a:cubicBezTo>
                  <a:pt x="985897" y="998348"/>
                  <a:pt x="985897" y="1002545"/>
                  <a:pt x="986363" y="1006741"/>
                </a:cubicBezTo>
                <a:cubicBezTo>
                  <a:pt x="1060975" y="1014203"/>
                  <a:pt x="1135586" y="1022130"/>
                  <a:pt x="1210197" y="1027726"/>
                </a:cubicBezTo>
                <a:cubicBezTo>
                  <a:pt x="1221388" y="1028658"/>
                  <a:pt x="1236777" y="1020265"/>
                  <a:pt x="1244238" y="1010938"/>
                </a:cubicBezTo>
                <a:cubicBezTo>
                  <a:pt x="1273616" y="975964"/>
                  <a:pt x="1292735" y="935395"/>
                  <a:pt x="1308124" y="882234"/>
                </a:cubicBezTo>
                <a:cubicBezTo>
                  <a:pt x="1195741" y="921405"/>
                  <a:pt x="1090819" y="957778"/>
                  <a:pt x="985431" y="994151"/>
                </a:cubicBezTo>
                <a:close/>
                <a:moveTo>
                  <a:pt x="1839261" y="471873"/>
                </a:moveTo>
                <a:cubicBezTo>
                  <a:pt x="1838795" y="468609"/>
                  <a:pt x="1838795" y="465345"/>
                  <a:pt x="1838328" y="462547"/>
                </a:cubicBezTo>
                <a:cubicBezTo>
                  <a:pt x="1810815" y="458817"/>
                  <a:pt x="1783303" y="455552"/>
                  <a:pt x="1755790" y="451822"/>
                </a:cubicBezTo>
                <a:cubicBezTo>
                  <a:pt x="1736671" y="449024"/>
                  <a:pt x="1721749" y="455086"/>
                  <a:pt x="1705894" y="467210"/>
                </a:cubicBezTo>
                <a:cubicBezTo>
                  <a:pt x="1663459" y="500319"/>
                  <a:pt x="1631283" y="542754"/>
                  <a:pt x="1599573" y="585189"/>
                </a:cubicBezTo>
                <a:cubicBezTo>
                  <a:pt x="1595376" y="590785"/>
                  <a:pt x="1593511" y="598712"/>
                  <a:pt x="1592112" y="602443"/>
                </a:cubicBezTo>
                <a:cubicBezTo>
                  <a:pt x="1674650" y="558609"/>
                  <a:pt x="1756723" y="515241"/>
                  <a:pt x="1839261" y="471873"/>
                </a:cubicBezTo>
                <a:close/>
                <a:moveTo>
                  <a:pt x="2130710" y="380009"/>
                </a:moveTo>
                <a:cubicBezTo>
                  <a:pt x="2132109" y="336641"/>
                  <a:pt x="2122783" y="323584"/>
                  <a:pt x="2081747" y="321719"/>
                </a:cubicBezTo>
                <a:cubicBezTo>
                  <a:pt x="2021125" y="318921"/>
                  <a:pt x="1960970" y="325449"/>
                  <a:pt x="1902214" y="353428"/>
                </a:cubicBezTo>
                <a:cubicBezTo>
                  <a:pt x="1908742" y="359024"/>
                  <a:pt x="1912473" y="365086"/>
                  <a:pt x="1917136" y="365553"/>
                </a:cubicBezTo>
                <a:cubicBezTo>
                  <a:pt x="1987084" y="370682"/>
                  <a:pt x="2057498" y="374879"/>
                  <a:pt x="2130710" y="380009"/>
                </a:cubicBezTo>
                <a:close/>
                <a:moveTo>
                  <a:pt x="1385999" y="943788"/>
                </a:moveTo>
                <a:cubicBezTo>
                  <a:pt x="1368279" y="982493"/>
                  <a:pt x="1355222" y="1011405"/>
                  <a:pt x="1339833" y="1046379"/>
                </a:cubicBezTo>
                <a:cubicBezTo>
                  <a:pt x="1374807" y="1051508"/>
                  <a:pt x="1406983" y="1055705"/>
                  <a:pt x="1446154" y="1061301"/>
                </a:cubicBezTo>
                <a:cubicBezTo>
                  <a:pt x="1424703" y="1019798"/>
                  <a:pt x="1407450" y="986223"/>
                  <a:pt x="1385999" y="943788"/>
                </a:cubicBezTo>
                <a:close/>
                <a:moveTo>
                  <a:pt x="1001752" y="513376"/>
                </a:moveTo>
                <a:cubicBezTo>
                  <a:pt x="952322" y="522702"/>
                  <a:pt x="931338" y="532961"/>
                  <a:pt x="914550" y="554878"/>
                </a:cubicBezTo>
                <a:cubicBezTo>
                  <a:pt x="950923" y="562806"/>
                  <a:pt x="986830" y="571199"/>
                  <a:pt x="1031130" y="580992"/>
                </a:cubicBezTo>
                <a:cubicBezTo>
                  <a:pt x="1019006" y="553946"/>
                  <a:pt x="1011078" y="534827"/>
                  <a:pt x="1001752" y="513376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0587" y="514279"/>
            <a:ext cx="1208249" cy="1424317"/>
          </a:xfrm>
          <a:custGeom>
            <a:rect b="b" l="l" r="r" t="t"/>
            <a:pathLst>
              <a:path extrusionOk="0" h="2848633" w="2416498">
                <a:moveTo>
                  <a:pt x="490098" y="417943"/>
                </a:moveTo>
                <a:cubicBezTo>
                  <a:pt x="535608" y="434703"/>
                  <a:pt x="579321" y="448470"/>
                  <a:pt x="621239" y="466427"/>
                </a:cubicBezTo>
                <a:cubicBezTo>
                  <a:pt x="652976" y="479596"/>
                  <a:pt x="658964" y="496356"/>
                  <a:pt x="650581" y="527481"/>
                </a:cubicBezTo>
                <a:cubicBezTo>
                  <a:pt x="632017" y="594521"/>
                  <a:pt x="617646" y="663955"/>
                  <a:pt x="578723" y="723213"/>
                </a:cubicBezTo>
                <a:cubicBezTo>
                  <a:pt x="551776" y="763916"/>
                  <a:pt x="520637" y="801626"/>
                  <a:pt x="491295" y="840533"/>
                </a:cubicBezTo>
                <a:cubicBezTo>
                  <a:pt x="484708" y="849511"/>
                  <a:pt x="476924" y="857292"/>
                  <a:pt x="470337" y="866271"/>
                </a:cubicBezTo>
                <a:cubicBezTo>
                  <a:pt x="406263" y="947078"/>
                  <a:pt x="331411" y="1012920"/>
                  <a:pt x="229613" y="1041652"/>
                </a:cubicBezTo>
                <a:cubicBezTo>
                  <a:pt x="175719" y="1056616"/>
                  <a:pt x="135000" y="1043447"/>
                  <a:pt x="107454" y="994963"/>
                </a:cubicBezTo>
                <a:cubicBezTo>
                  <a:pt x="86496" y="957852"/>
                  <a:pt x="70327" y="917748"/>
                  <a:pt x="53561" y="878242"/>
                </a:cubicBezTo>
                <a:cubicBezTo>
                  <a:pt x="42183" y="851307"/>
                  <a:pt x="47572" y="839335"/>
                  <a:pt x="74519" y="830955"/>
                </a:cubicBezTo>
                <a:cubicBezTo>
                  <a:pt x="145778" y="807611"/>
                  <a:pt x="213445" y="775887"/>
                  <a:pt x="276919" y="738177"/>
                </a:cubicBezTo>
                <a:cubicBezTo>
                  <a:pt x="390694" y="671138"/>
                  <a:pt x="465546" y="574768"/>
                  <a:pt x="481116" y="439492"/>
                </a:cubicBezTo>
                <a:cubicBezTo>
                  <a:pt x="481714" y="434703"/>
                  <a:pt x="484708" y="430513"/>
                  <a:pt x="490098" y="417943"/>
                </a:cubicBezTo>
                <a:close/>
                <a:moveTo>
                  <a:pt x="112843" y="881235"/>
                </a:moveTo>
                <a:cubicBezTo>
                  <a:pt x="124221" y="906375"/>
                  <a:pt x="133203" y="926726"/>
                  <a:pt x="142784" y="946479"/>
                </a:cubicBezTo>
                <a:cubicBezTo>
                  <a:pt x="154162" y="970422"/>
                  <a:pt x="173324" y="977605"/>
                  <a:pt x="197875" y="972218"/>
                </a:cubicBezTo>
                <a:cubicBezTo>
                  <a:pt x="209852" y="969225"/>
                  <a:pt x="221828" y="963838"/>
                  <a:pt x="233804" y="959049"/>
                </a:cubicBezTo>
                <a:cubicBezTo>
                  <a:pt x="318836" y="927924"/>
                  <a:pt x="373927" y="857292"/>
                  <a:pt x="439198" y="801626"/>
                </a:cubicBezTo>
                <a:cubicBezTo>
                  <a:pt x="478121" y="768106"/>
                  <a:pt x="504469" y="720220"/>
                  <a:pt x="533213" y="676525"/>
                </a:cubicBezTo>
                <a:cubicBezTo>
                  <a:pt x="564351" y="628639"/>
                  <a:pt x="579321" y="574170"/>
                  <a:pt x="594891" y="519101"/>
                </a:cubicBezTo>
                <a:cubicBezTo>
                  <a:pt x="581118" y="513116"/>
                  <a:pt x="572734" y="508926"/>
                  <a:pt x="563752" y="505933"/>
                </a:cubicBezTo>
                <a:cubicBezTo>
                  <a:pt x="555369" y="502940"/>
                  <a:pt x="546985" y="501743"/>
                  <a:pt x="537404" y="499349"/>
                </a:cubicBezTo>
                <a:cubicBezTo>
                  <a:pt x="532614" y="520298"/>
                  <a:pt x="530218" y="537657"/>
                  <a:pt x="525428" y="553818"/>
                </a:cubicBezTo>
                <a:cubicBezTo>
                  <a:pt x="482912" y="693285"/>
                  <a:pt x="377520" y="771099"/>
                  <a:pt x="251769" y="827364"/>
                </a:cubicBezTo>
                <a:cubicBezTo>
                  <a:pt x="208055" y="846518"/>
                  <a:pt x="162545" y="862081"/>
                  <a:pt x="112843" y="881235"/>
                </a:cubicBezTo>
                <a:close/>
                <a:moveTo>
                  <a:pt x="1207480" y="1135028"/>
                </a:moveTo>
                <a:cubicBezTo>
                  <a:pt x="1288919" y="1133233"/>
                  <a:pt x="1349399" y="1167950"/>
                  <a:pt x="1401496" y="1217032"/>
                </a:cubicBezTo>
                <a:cubicBezTo>
                  <a:pt x="1432635" y="1246362"/>
                  <a:pt x="1424251" y="1326570"/>
                  <a:pt x="1390119" y="1350513"/>
                </a:cubicBezTo>
                <a:cubicBezTo>
                  <a:pt x="1384729" y="1354703"/>
                  <a:pt x="1374550" y="1355900"/>
                  <a:pt x="1367962" y="1354703"/>
                </a:cubicBezTo>
                <a:cubicBezTo>
                  <a:pt x="1354190" y="1351710"/>
                  <a:pt x="1339818" y="1347520"/>
                  <a:pt x="1327243" y="1341534"/>
                </a:cubicBezTo>
                <a:cubicBezTo>
                  <a:pt x="1241612" y="1299635"/>
                  <a:pt x="1165563" y="1348119"/>
                  <a:pt x="1125442" y="1408574"/>
                </a:cubicBezTo>
                <a:cubicBezTo>
                  <a:pt x="1121250" y="1415158"/>
                  <a:pt x="1115861" y="1421743"/>
                  <a:pt x="1113466" y="1428925"/>
                </a:cubicBezTo>
                <a:cubicBezTo>
                  <a:pt x="1083525" y="1513324"/>
                  <a:pt x="976337" y="1536069"/>
                  <a:pt x="909269" y="1527091"/>
                </a:cubicBezTo>
                <a:cubicBezTo>
                  <a:pt x="877532" y="1522901"/>
                  <a:pt x="854777" y="1507338"/>
                  <a:pt x="846393" y="1476811"/>
                </a:cubicBezTo>
                <a:cubicBezTo>
                  <a:pt x="838010" y="1446284"/>
                  <a:pt x="830225" y="1415158"/>
                  <a:pt x="826034" y="1384033"/>
                </a:cubicBezTo>
                <a:cubicBezTo>
                  <a:pt x="821243" y="1347520"/>
                  <a:pt x="830824" y="1330760"/>
                  <a:pt x="866154" y="1326570"/>
                </a:cubicBezTo>
                <a:cubicBezTo>
                  <a:pt x="952983" y="1316395"/>
                  <a:pt x="1014661" y="1267312"/>
                  <a:pt x="1070351" y="1205659"/>
                </a:cubicBezTo>
                <a:cubicBezTo>
                  <a:pt x="1108076" y="1163161"/>
                  <a:pt x="1151790" y="1129043"/>
                  <a:pt x="1207480" y="1135028"/>
                </a:cubicBezTo>
                <a:close/>
                <a:moveTo>
                  <a:pt x="1384131" y="1260129"/>
                </a:moveTo>
                <a:cubicBezTo>
                  <a:pt x="1364370" y="1245763"/>
                  <a:pt x="1348202" y="1229602"/>
                  <a:pt x="1329039" y="1220025"/>
                </a:cubicBezTo>
                <a:cubicBezTo>
                  <a:pt x="1253589" y="1181118"/>
                  <a:pt x="1196701" y="1176928"/>
                  <a:pt x="1126640" y="1237383"/>
                </a:cubicBezTo>
                <a:cubicBezTo>
                  <a:pt x="1113466" y="1248756"/>
                  <a:pt x="1099693" y="1260129"/>
                  <a:pt x="1088315" y="1273298"/>
                </a:cubicBezTo>
                <a:cubicBezTo>
                  <a:pt x="1042805" y="1329563"/>
                  <a:pt x="981127" y="1356499"/>
                  <a:pt x="913461" y="1373857"/>
                </a:cubicBezTo>
                <a:cubicBezTo>
                  <a:pt x="901485" y="1376850"/>
                  <a:pt x="890706" y="1382237"/>
                  <a:pt x="876933" y="1387026"/>
                </a:cubicBezTo>
                <a:cubicBezTo>
                  <a:pt x="882921" y="1412165"/>
                  <a:pt x="887113" y="1433714"/>
                  <a:pt x="894299" y="1454664"/>
                </a:cubicBezTo>
                <a:cubicBezTo>
                  <a:pt x="896095" y="1460650"/>
                  <a:pt x="904479" y="1466635"/>
                  <a:pt x="911664" y="1469029"/>
                </a:cubicBezTo>
                <a:cubicBezTo>
                  <a:pt x="964360" y="1486388"/>
                  <a:pt x="1024242" y="1460650"/>
                  <a:pt x="1055380" y="1412165"/>
                </a:cubicBezTo>
                <a:cubicBezTo>
                  <a:pt x="1075141" y="1381639"/>
                  <a:pt x="1097298" y="1351710"/>
                  <a:pt x="1123047" y="1325972"/>
                </a:cubicBezTo>
                <a:cubicBezTo>
                  <a:pt x="1179934" y="1270305"/>
                  <a:pt x="1247600" y="1258932"/>
                  <a:pt x="1321255" y="1290656"/>
                </a:cubicBezTo>
                <a:cubicBezTo>
                  <a:pt x="1333830" y="1296043"/>
                  <a:pt x="1347004" y="1300832"/>
                  <a:pt x="1362573" y="1307416"/>
                </a:cubicBezTo>
                <a:cubicBezTo>
                  <a:pt x="1369759" y="1291255"/>
                  <a:pt x="1376346" y="1277488"/>
                  <a:pt x="1384131" y="1260129"/>
                </a:cubicBezTo>
                <a:close/>
                <a:moveTo>
                  <a:pt x="2415891" y="206050"/>
                </a:moveTo>
                <a:cubicBezTo>
                  <a:pt x="2421280" y="266505"/>
                  <a:pt x="2390142" y="308405"/>
                  <a:pt x="2349422" y="347312"/>
                </a:cubicBezTo>
                <a:cubicBezTo>
                  <a:pt x="2293733" y="399986"/>
                  <a:pt x="2292535" y="414352"/>
                  <a:pt x="2329063" y="483786"/>
                </a:cubicBezTo>
                <a:cubicBezTo>
                  <a:pt x="2333255" y="492166"/>
                  <a:pt x="2337446" y="501144"/>
                  <a:pt x="2340440" y="510123"/>
                </a:cubicBezTo>
                <a:cubicBezTo>
                  <a:pt x="2349422" y="539453"/>
                  <a:pt x="2345231" y="544840"/>
                  <a:pt x="2315889" y="553220"/>
                </a:cubicBezTo>
                <a:cubicBezTo>
                  <a:pt x="2291936" y="560403"/>
                  <a:pt x="2268582" y="569381"/>
                  <a:pt x="2244630" y="577761"/>
                </a:cubicBezTo>
                <a:cubicBezTo>
                  <a:pt x="2216485" y="587937"/>
                  <a:pt x="2194928" y="581352"/>
                  <a:pt x="2180556" y="554417"/>
                </a:cubicBezTo>
                <a:cubicBezTo>
                  <a:pt x="2163191" y="522094"/>
                  <a:pt x="2146424" y="489771"/>
                  <a:pt x="2130855" y="456252"/>
                </a:cubicBezTo>
                <a:cubicBezTo>
                  <a:pt x="2109297" y="408965"/>
                  <a:pt x="2127860" y="364671"/>
                  <a:pt x="2150616" y="324567"/>
                </a:cubicBezTo>
                <a:cubicBezTo>
                  <a:pt x="2164987" y="298828"/>
                  <a:pt x="2187742" y="277280"/>
                  <a:pt x="2209300" y="256330"/>
                </a:cubicBezTo>
                <a:cubicBezTo>
                  <a:pt x="2247624" y="219218"/>
                  <a:pt x="2245827" y="176720"/>
                  <a:pt x="2202114" y="143799"/>
                </a:cubicBezTo>
                <a:cubicBezTo>
                  <a:pt x="2166185" y="116265"/>
                  <a:pt x="2164388" y="108483"/>
                  <a:pt x="2188940" y="71372"/>
                </a:cubicBezTo>
                <a:cubicBezTo>
                  <a:pt x="2215288" y="31268"/>
                  <a:pt x="2257804" y="15107"/>
                  <a:pt x="2299721" y="741"/>
                </a:cubicBezTo>
                <a:cubicBezTo>
                  <a:pt x="2311697" y="-3449"/>
                  <a:pt x="2340440" y="10917"/>
                  <a:pt x="2346428" y="24085"/>
                </a:cubicBezTo>
                <a:cubicBezTo>
                  <a:pt x="2371579" y="75562"/>
                  <a:pt x="2391340" y="129433"/>
                  <a:pt x="2412298" y="182706"/>
                </a:cubicBezTo>
                <a:cubicBezTo>
                  <a:pt x="2415292" y="189889"/>
                  <a:pt x="2414694" y="198269"/>
                  <a:pt x="2415891" y="206050"/>
                </a:cubicBezTo>
                <a:close/>
                <a:moveTo>
                  <a:pt x="2248223" y="113272"/>
                </a:moveTo>
                <a:cubicBezTo>
                  <a:pt x="2259001" y="134222"/>
                  <a:pt x="2266786" y="147989"/>
                  <a:pt x="2273972" y="162354"/>
                </a:cubicBezTo>
                <a:cubicBezTo>
                  <a:pt x="2299721" y="212634"/>
                  <a:pt x="2298523" y="259921"/>
                  <a:pt x="2257804" y="303018"/>
                </a:cubicBezTo>
                <a:cubicBezTo>
                  <a:pt x="2244630" y="316785"/>
                  <a:pt x="2231456" y="330552"/>
                  <a:pt x="2220078" y="345516"/>
                </a:cubicBezTo>
                <a:cubicBezTo>
                  <a:pt x="2188940" y="386219"/>
                  <a:pt x="2174568" y="428119"/>
                  <a:pt x="2203311" y="477201"/>
                </a:cubicBezTo>
                <a:cubicBezTo>
                  <a:pt x="2225468" y="514911"/>
                  <a:pt x="2227863" y="517306"/>
                  <a:pt x="2272175" y="494560"/>
                </a:cubicBezTo>
                <a:cubicBezTo>
                  <a:pt x="2233851" y="422732"/>
                  <a:pt x="2261995" y="337136"/>
                  <a:pt x="2320679" y="295835"/>
                </a:cubicBezTo>
                <a:cubicBezTo>
                  <a:pt x="2370381" y="261118"/>
                  <a:pt x="2381160" y="206050"/>
                  <a:pt x="2353614" y="152179"/>
                </a:cubicBezTo>
                <a:cubicBezTo>
                  <a:pt x="2341638" y="128236"/>
                  <a:pt x="2327266" y="105490"/>
                  <a:pt x="2312296" y="79153"/>
                </a:cubicBezTo>
                <a:cubicBezTo>
                  <a:pt x="2290739" y="91125"/>
                  <a:pt x="2271576" y="101300"/>
                  <a:pt x="2248223" y="113272"/>
                </a:cubicBezTo>
                <a:close/>
                <a:moveTo>
                  <a:pt x="1305087" y="2846934"/>
                </a:moveTo>
                <a:cubicBezTo>
                  <a:pt x="1275146" y="2842146"/>
                  <a:pt x="1245205" y="2840350"/>
                  <a:pt x="1215863" y="2832569"/>
                </a:cubicBezTo>
                <a:cubicBezTo>
                  <a:pt x="1175144" y="2822393"/>
                  <a:pt x="1156580" y="2797852"/>
                  <a:pt x="1159574" y="2755952"/>
                </a:cubicBezTo>
                <a:cubicBezTo>
                  <a:pt x="1162569" y="2710461"/>
                  <a:pt x="1170353" y="2664969"/>
                  <a:pt x="1177539" y="2619478"/>
                </a:cubicBezTo>
                <a:cubicBezTo>
                  <a:pt x="1181132" y="2597930"/>
                  <a:pt x="1196701" y="2584163"/>
                  <a:pt x="1217061" y="2585360"/>
                </a:cubicBezTo>
                <a:cubicBezTo>
                  <a:pt x="1257780" y="2587754"/>
                  <a:pt x="1298500" y="2594338"/>
                  <a:pt x="1339219" y="2599725"/>
                </a:cubicBezTo>
                <a:cubicBezTo>
                  <a:pt x="1363172" y="2602718"/>
                  <a:pt x="1381137" y="2613493"/>
                  <a:pt x="1385328" y="2639830"/>
                </a:cubicBezTo>
                <a:cubicBezTo>
                  <a:pt x="1386526" y="2647012"/>
                  <a:pt x="1391316" y="2654195"/>
                  <a:pt x="1396706" y="2660181"/>
                </a:cubicBezTo>
                <a:cubicBezTo>
                  <a:pt x="1417066" y="2682328"/>
                  <a:pt x="1420060" y="2708665"/>
                  <a:pt x="1417066" y="2736199"/>
                </a:cubicBezTo>
                <a:cubicBezTo>
                  <a:pt x="1414670" y="2756550"/>
                  <a:pt x="1410478" y="2776902"/>
                  <a:pt x="1406886" y="2797253"/>
                </a:cubicBezTo>
                <a:cubicBezTo>
                  <a:pt x="1399101" y="2841547"/>
                  <a:pt x="1387125" y="2851124"/>
                  <a:pt x="1343411" y="2848131"/>
                </a:cubicBezTo>
                <a:cubicBezTo>
                  <a:pt x="1330836" y="2847533"/>
                  <a:pt x="1318261" y="2845138"/>
                  <a:pt x="1305686" y="2843343"/>
                </a:cubicBezTo>
                <a:cubicBezTo>
                  <a:pt x="1305087" y="2844540"/>
                  <a:pt x="1305087" y="2845737"/>
                  <a:pt x="1305087" y="2846934"/>
                </a:cubicBezTo>
                <a:close/>
                <a:moveTo>
                  <a:pt x="1227840" y="2756550"/>
                </a:moveTo>
                <a:cubicBezTo>
                  <a:pt x="1267361" y="2761937"/>
                  <a:pt x="1300895" y="2785282"/>
                  <a:pt x="1341016" y="2768522"/>
                </a:cubicBezTo>
                <a:cubicBezTo>
                  <a:pt x="1343411" y="2736798"/>
                  <a:pt x="1345208" y="2707468"/>
                  <a:pt x="1347603" y="2679934"/>
                </a:cubicBezTo>
                <a:cubicBezTo>
                  <a:pt x="1318261" y="2675744"/>
                  <a:pt x="1294907" y="2672751"/>
                  <a:pt x="1271553" y="2669758"/>
                </a:cubicBezTo>
                <a:cubicBezTo>
                  <a:pt x="1244606" y="2666167"/>
                  <a:pt x="1236223" y="2671554"/>
                  <a:pt x="1232630" y="2697891"/>
                </a:cubicBezTo>
                <a:cubicBezTo>
                  <a:pt x="1230235" y="2716446"/>
                  <a:pt x="1229636" y="2735002"/>
                  <a:pt x="1227840" y="2756550"/>
                </a:cubicBezTo>
                <a:close/>
                <a:moveTo>
                  <a:pt x="2035044" y="2004748"/>
                </a:moveTo>
                <a:cubicBezTo>
                  <a:pt x="2027259" y="2004748"/>
                  <a:pt x="2018876" y="2005347"/>
                  <a:pt x="2011091" y="2004748"/>
                </a:cubicBezTo>
                <a:cubicBezTo>
                  <a:pt x="1976959" y="2001157"/>
                  <a:pt x="1962587" y="1984397"/>
                  <a:pt x="1969773" y="1950278"/>
                </a:cubicBezTo>
                <a:cubicBezTo>
                  <a:pt x="1984144" y="1886830"/>
                  <a:pt x="2001510" y="1824579"/>
                  <a:pt x="2018277" y="1761729"/>
                </a:cubicBezTo>
                <a:cubicBezTo>
                  <a:pt x="2025463" y="1734195"/>
                  <a:pt x="2034445" y="1707260"/>
                  <a:pt x="2042829" y="1679726"/>
                </a:cubicBezTo>
                <a:cubicBezTo>
                  <a:pt x="2050014" y="1656382"/>
                  <a:pt x="2066781" y="1646206"/>
                  <a:pt x="2089536" y="1647403"/>
                </a:cubicBezTo>
                <a:cubicBezTo>
                  <a:pt x="2118280" y="1648600"/>
                  <a:pt x="2147023" y="1650396"/>
                  <a:pt x="2175167" y="1654586"/>
                </a:cubicBezTo>
                <a:cubicBezTo>
                  <a:pt x="2205707" y="1659374"/>
                  <a:pt x="2210497" y="1668951"/>
                  <a:pt x="2208102" y="1703668"/>
                </a:cubicBezTo>
                <a:cubicBezTo>
                  <a:pt x="2202114" y="1794651"/>
                  <a:pt x="2166784" y="1878450"/>
                  <a:pt x="2144029" y="1965841"/>
                </a:cubicBezTo>
                <a:cubicBezTo>
                  <a:pt x="2141034" y="1976616"/>
                  <a:pt x="2126064" y="1988587"/>
                  <a:pt x="2114687" y="1992178"/>
                </a:cubicBezTo>
                <a:cubicBezTo>
                  <a:pt x="2088937" y="1999960"/>
                  <a:pt x="2061991" y="2002953"/>
                  <a:pt x="2035643" y="2007741"/>
                </a:cubicBezTo>
                <a:cubicBezTo>
                  <a:pt x="2035643" y="2007143"/>
                  <a:pt x="2035643" y="2005945"/>
                  <a:pt x="2035044" y="2004748"/>
                </a:cubicBezTo>
                <a:close/>
                <a:moveTo>
                  <a:pt x="2102710" y="1958659"/>
                </a:moveTo>
                <a:cubicBezTo>
                  <a:pt x="2127262" y="1874260"/>
                  <a:pt x="2150017" y="1794052"/>
                  <a:pt x="2173969" y="1712048"/>
                </a:cubicBezTo>
                <a:cubicBezTo>
                  <a:pt x="2144627" y="1712048"/>
                  <a:pt x="2120076" y="1712048"/>
                  <a:pt x="2091333" y="1712048"/>
                </a:cubicBezTo>
                <a:cubicBezTo>
                  <a:pt x="2069775" y="1782081"/>
                  <a:pt x="2048817" y="1850318"/>
                  <a:pt x="2028457" y="1918554"/>
                </a:cubicBezTo>
                <a:cubicBezTo>
                  <a:pt x="2024864" y="1930526"/>
                  <a:pt x="2023666" y="1943096"/>
                  <a:pt x="2020073" y="1959257"/>
                </a:cubicBezTo>
                <a:cubicBezTo>
                  <a:pt x="2047619" y="1958659"/>
                  <a:pt x="2072769" y="1958659"/>
                  <a:pt x="2102710" y="1958659"/>
                </a:cubicBezTo>
                <a:close/>
                <a:moveTo>
                  <a:pt x="279913" y="2086154"/>
                </a:moveTo>
                <a:cubicBezTo>
                  <a:pt x="282907" y="2151996"/>
                  <a:pt x="232008" y="2202276"/>
                  <a:pt x="169731" y="2216642"/>
                </a:cubicBezTo>
                <a:cubicBezTo>
                  <a:pt x="105059" y="2231606"/>
                  <a:pt x="35596" y="2200480"/>
                  <a:pt x="8649" y="2143616"/>
                </a:cubicBezTo>
                <a:cubicBezTo>
                  <a:pt x="-10513" y="2102315"/>
                  <a:pt x="5056" y="2064605"/>
                  <a:pt x="27213" y="2031684"/>
                </a:cubicBezTo>
                <a:cubicBezTo>
                  <a:pt x="57752" y="1985594"/>
                  <a:pt x="102065" y="1964046"/>
                  <a:pt x="158952" y="1980806"/>
                </a:cubicBezTo>
                <a:cubicBezTo>
                  <a:pt x="186498" y="1988587"/>
                  <a:pt x="213445" y="1997566"/>
                  <a:pt x="240391" y="2007741"/>
                </a:cubicBezTo>
                <a:cubicBezTo>
                  <a:pt x="278117" y="2020311"/>
                  <a:pt x="278117" y="2053831"/>
                  <a:pt x="279913" y="2086154"/>
                </a:cubicBezTo>
                <a:close/>
                <a:moveTo>
                  <a:pt x="133203" y="2169953"/>
                </a:moveTo>
                <a:cubicBezTo>
                  <a:pt x="157156" y="2159778"/>
                  <a:pt x="182905" y="2151398"/>
                  <a:pt x="205061" y="2137631"/>
                </a:cubicBezTo>
                <a:cubicBezTo>
                  <a:pt x="227816" y="2123863"/>
                  <a:pt x="235002" y="2083161"/>
                  <a:pt x="220630" y="2066401"/>
                </a:cubicBezTo>
                <a:cubicBezTo>
                  <a:pt x="188893" y="2028092"/>
                  <a:pt x="125419" y="2023903"/>
                  <a:pt x="88292" y="2058021"/>
                </a:cubicBezTo>
                <a:cubicBezTo>
                  <a:pt x="64339" y="2080168"/>
                  <a:pt x="48770" y="2116681"/>
                  <a:pt x="59549" y="2133441"/>
                </a:cubicBezTo>
                <a:cubicBezTo>
                  <a:pt x="76316" y="2157982"/>
                  <a:pt x="102065" y="2165165"/>
                  <a:pt x="133203" y="2169953"/>
                </a:cubicBezTo>
                <a:close/>
                <a:moveTo>
                  <a:pt x="1666173" y="491567"/>
                </a:moveTo>
                <a:cubicBezTo>
                  <a:pt x="1667970" y="539453"/>
                  <a:pt x="1624256" y="586740"/>
                  <a:pt x="1584135" y="585542"/>
                </a:cubicBezTo>
                <a:cubicBezTo>
                  <a:pt x="1527847" y="583148"/>
                  <a:pt x="1488325" y="542445"/>
                  <a:pt x="1495510" y="490370"/>
                </a:cubicBezTo>
                <a:cubicBezTo>
                  <a:pt x="1499103" y="465829"/>
                  <a:pt x="1507487" y="441287"/>
                  <a:pt x="1516469" y="417345"/>
                </a:cubicBezTo>
                <a:cubicBezTo>
                  <a:pt x="1524254" y="396993"/>
                  <a:pt x="1545212" y="385621"/>
                  <a:pt x="1562578" y="394599"/>
                </a:cubicBezTo>
                <a:cubicBezTo>
                  <a:pt x="1598507" y="413155"/>
                  <a:pt x="1638628" y="428119"/>
                  <a:pt x="1657790" y="469420"/>
                </a:cubicBezTo>
                <a:cubicBezTo>
                  <a:pt x="1662580" y="477201"/>
                  <a:pt x="1664377" y="486180"/>
                  <a:pt x="1666173" y="491567"/>
                </a:cubicBezTo>
                <a:close/>
                <a:moveTo>
                  <a:pt x="1542817" y="506531"/>
                </a:moveTo>
                <a:cubicBezTo>
                  <a:pt x="1543416" y="529277"/>
                  <a:pt x="1557188" y="544241"/>
                  <a:pt x="1576949" y="543044"/>
                </a:cubicBezTo>
                <a:cubicBezTo>
                  <a:pt x="1597309" y="541847"/>
                  <a:pt x="1620064" y="513714"/>
                  <a:pt x="1618867" y="492166"/>
                </a:cubicBezTo>
                <a:cubicBezTo>
                  <a:pt x="1617669" y="478997"/>
                  <a:pt x="1593117" y="457449"/>
                  <a:pt x="1578147" y="457449"/>
                </a:cubicBezTo>
                <a:cubicBezTo>
                  <a:pt x="1557787" y="457449"/>
                  <a:pt x="1542218" y="479596"/>
                  <a:pt x="1542817" y="506531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1547762">
            <a:off x="7672170" y="3518541"/>
            <a:ext cx="759032" cy="960644"/>
          </a:xfrm>
          <a:custGeom>
            <a:rect b="b" l="l" r="r" t="t"/>
            <a:pathLst>
              <a:path extrusionOk="0" h="1922033" w="1518652">
                <a:moveTo>
                  <a:pt x="706385" y="1921058"/>
                </a:moveTo>
                <a:cubicBezTo>
                  <a:pt x="603075" y="1921058"/>
                  <a:pt x="514238" y="1923555"/>
                  <a:pt x="425402" y="1920559"/>
                </a:cubicBezTo>
                <a:cubicBezTo>
                  <a:pt x="316103" y="1917063"/>
                  <a:pt x="211794" y="1887098"/>
                  <a:pt x="109982" y="1849143"/>
                </a:cubicBezTo>
                <a:cubicBezTo>
                  <a:pt x="81534" y="1838655"/>
                  <a:pt x="55582" y="1820677"/>
                  <a:pt x="29630" y="1804695"/>
                </a:cubicBezTo>
                <a:cubicBezTo>
                  <a:pt x="5175" y="1789713"/>
                  <a:pt x="-4807" y="1769237"/>
                  <a:pt x="2180" y="1737774"/>
                </a:cubicBezTo>
                <a:cubicBezTo>
                  <a:pt x="14158" y="1686834"/>
                  <a:pt x="17652" y="1633398"/>
                  <a:pt x="29630" y="1582458"/>
                </a:cubicBezTo>
                <a:cubicBezTo>
                  <a:pt x="44602" y="1518533"/>
                  <a:pt x="65563" y="1456107"/>
                  <a:pt x="82532" y="1392682"/>
                </a:cubicBezTo>
                <a:cubicBezTo>
                  <a:pt x="91017" y="1360720"/>
                  <a:pt x="90518" y="1324263"/>
                  <a:pt x="105989" y="1296296"/>
                </a:cubicBezTo>
                <a:cubicBezTo>
                  <a:pt x="128947" y="1254345"/>
                  <a:pt x="135435" y="1207900"/>
                  <a:pt x="151406" y="1164451"/>
                </a:cubicBezTo>
                <a:cubicBezTo>
                  <a:pt x="175861" y="1095533"/>
                  <a:pt x="196323" y="1025615"/>
                  <a:pt x="219780" y="956197"/>
                </a:cubicBezTo>
                <a:cubicBezTo>
                  <a:pt x="246231" y="877290"/>
                  <a:pt x="274180" y="798883"/>
                  <a:pt x="301130" y="719976"/>
                </a:cubicBezTo>
                <a:cubicBezTo>
                  <a:pt x="332073" y="630082"/>
                  <a:pt x="361519" y="539689"/>
                  <a:pt x="394958" y="450794"/>
                </a:cubicBezTo>
                <a:cubicBezTo>
                  <a:pt x="422906" y="376881"/>
                  <a:pt x="458840" y="306464"/>
                  <a:pt x="485291" y="232052"/>
                </a:cubicBezTo>
                <a:cubicBezTo>
                  <a:pt x="508748" y="165131"/>
                  <a:pt x="541688" y="100208"/>
                  <a:pt x="544183" y="26794"/>
                </a:cubicBezTo>
                <a:cubicBezTo>
                  <a:pt x="545181" y="1824"/>
                  <a:pt x="560653" y="-6167"/>
                  <a:pt x="583111" y="4820"/>
                </a:cubicBezTo>
                <a:cubicBezTo>
                  <a:pt x="591097" y="8816"/>
                  <a:pt x="599082" y="13310"/>
                  <a:pt x="605071" y="19303"/>
                </a:cubicBezTo>
                <a:cubicBezTo>
                  <a:pt x="654480" y="71242"/>
                  <a:pt x="704388" y="122681"/>
                  <a:pt x="751302" y="176617"/>
                </a:cubicBezTo>
                <a:cubicBezTo>
                  <a:pt x="802208" y="235048"/>
                  <a:pt x="852616" y="294478"/>
                  <a:pt x="899529" y="355906"/>
                </a:cubicBezTo>
                <a:cubicBezTo>
                  <a:pt x="945445" y="416334"/>
                  <a:pt x="987867" y="479260"/>
                  <a:pt x="1030788" y="541686"/>
                </a:cubicBezTo>
                <a:cubicBezTo>
                  <a:pt x="1057239" y="580141"/>
                  <a:pt x="1082692" y="619594"/>
                  <a:pt x="1106149" y="660546"/>
                </a:cubicBezTo>
                <a:cubicBezTo>
                  <a:pt x="1160050" y="753936"/>
                  <a:pt x="1212454" y="848324"/>
                  <a:pt x="1264857" y="943212"/>
                </a:cubicBezTo>
                <a:cubicBezTo>
                  <a:pt x="1289312" y="988159"/>
                  <a:pt x="1311771" y="1034105"/>
                  <a:pt x="1335228" y="1079052"/>
                </a:cubicBezTo>
                <a:cubicBezTo>
                  <a:pt x="1345210" y="1098529"/>
                  <a:pt x="1357188" y="1117007"/>
                  <a:pt x="1367668" y="1136484"/>
                </a:cubicBezTo>
                <a:cubicBezTo>
                  <a:pt x="1383639" y="1165949"/>
                  <a:pt x="1398611" y="1195914"/>
                  <a:pt x="1414582" y="1225379"/>
                </a:cubicBezTo>
                <a:cubicBezTo>
                  <a:pt x="1441033" y="1274322"/>
                  <a:pt x="1467984" y="1323264"/>
                  <a:pt x="1493936" y="1372206"/>
                </a:cubicBezTo>
                <a:cubicBezTo>
                  <a:pt x="1501921" y="1387688"/>
                  <a:pt x="1509408" y="1403669"/>
                  <a:pt x="1515397" y="1420149"/>
                </a:cubicBezTo>
                <a:cubicBezTo>
                  <a:pt x="1518391" y="1428140"/>
                  <a:pt x="1519888" y="1438628"/>
                  <a:pt x="1517393" y="1446119"/>
                </a:cubicBezTo>
                <a:cubicBezTo>
                  <a:pt x="1507411" y="1474585"/>
                  <a:pt x="1499426" y="1504550"/>
                  <a:pt x="1483954" y="1530519"/>
                </a:cubicBezTo>
                <a:cubicBezTo>
                  <a:pt x="1445026" y="1595942"/>
                  <a:pt x="1398112" y="1655871"/>
                  <a:pt x="1334729" y="1700319"/>
                </a:cubicBezTo>
                <a:cubicBezTo>
                  <a:pt x="1238406" y="1768238"/>
                  <a:pt x="1134098" y="1821176"/>
                  <a:pt x="1022304" y="1857133"/>
                </a:cubicBezTo>
                <a:cubicBezTo>
                  <a:pt x="943449" y="1882603"/>
                  <a:pt x="863096" y="1906575"/>
                  <a:pt x="779251" y="1911070"/>
                </a:cubicBezTo>
                <a:cubicBezTo>
                  <a:pt x="750304" y="1912069"/>
                  <a:pt x="721357" y="1919060"/>
                  <a:pt x="706385" y="1921058"/>
                </a:cubicBezTo>
                <a:close/>
                <a:moveTo>
                  <a:pt x="145417" y="1513539"/>
                </a:moveTo>
                <a:cubicBezTo>
                  <a:pt x="137431" y="1540507"/>
                  <a:pt x="129945" y="1565478"/>
                  <a:pt x="122958" y="1590948"/>
                </a:cubicBezTo>
                <a:cubicBezTo>
                  <a:pt x="118466" y="1608427"/>
                  <a:pt x="120962" y="1623409"/>
                  <a:pt x="142422" y="1627904"/>
                </a:cubicBezTo>
                <a:cubicBezTo>
                  <a:pt x="183846" y="1637393"/>
                  <a:pt x="224771" y="1650877"/>
                  <a:pt x="266694" y="1655372"/>
                </a:cubicBezTo>
                <a:cubicBezTo>
                  <a:pt x="355530" y="1664361"/>
                  <a:pt x="444866" y="1669355"/>
                  <a:pt x="533702" y="1673850"/>
                </a:cubicBezTo>
                <a:cubicBezTo>
                  <a:pt x="572132" y="1675848"/>
                  <a:pt x="611060" y="1671852"/>
                  <a:pt x="657974" y="1669855"/>
                </a:cubicBezTo>
                <a:cubicBezTo>
                  <a:pt x="639009" y="1648380"/>
                  <a:pt x="625533" y="1635395"/>
                  <a:pt x="615053" y="1620413"/>
                </a:cubicBezTo>
                <a:cubicBezTo>
                  <a:pt x="579618" y="1570472"/>
                  <a:pt x="598084" y="1506547"/>
                  <a:pt x="652983" y="1492064"/>
                </a:cubicBezTo>
                <a:cubicBezTo>
                  <a:pt x="693409" y="1481077"/>
                  <a:pt x="731838" y="1493563"/>
                  <a:pt x="767273" y="1512041"/>
                </a:cubicBezTo>
                <a:cubicBezTo>
                  <a:pt x="777254" y="1517035"/>
                  <a:pt x="784241" y="1532017"/>
                  <a:pt x="789232" y="1543504"/>
                </a:cubicBezTo>
                <a:cubicBezTo>
                  <a:pt x="804704" y="1579461"/>
                  <a:pt x="800212" y="1613921"/>
                  <a:pt x="772264" y="1648879"/>
                </a:cubicBezTo>
                <a:cubicBezTo>
                  <a:pt x="792726" y="1647881"/>
                  <a:pt x="807698" y="1649379"/>
                  <a:pt x="821673" y="1645883"/>
                </a:cubicBezTo>
                <a:cubicBezTo>
                  <a:pt x="913005" y="1623409"/>
                  <a:pt x="1002839" y="1592945"/>
                  <a:pt x="1082193" y="1544003"/>
                </a:cubicBezTo>
                <a:cubicBezTo>
                  <a:pt x="1168535" y="1490566"/>
                  <a:pt x="1245892" y="1421648"/>
                  <a:pt x="1327742" y="1360720"/>
                </a:cubicBezTo>
                <a:cubicBezTo>
                  <a:pt x="1348703" y="1345238"/>
                  <a:pt x="1349701" y="1328258"/>
                  <a:pt x="1339221" y="1307782"/>
                </a:cubicBezTo>
                <a:cubicBezTo>
                  <a:pt x="1310274" y="1250350"/>
                  <a:pt x="1279830" y="1193917"/>
                  <a:pt x="1263859" y="1130991"/>
                </a:cubicBezTo>
                <a:cubicBezTo>
                  <a:pt x="1259867" y="1114510"/>
                  <a:pt x="1248388" y="1099528"/>
                  <a:pt x="1239903" y="1084046"/>
                </a:cubicBezTo>
                <a:cubicBezTo>
                  <a:pt x="1220938" y="1049587"/>
                  <a:pt x="1201973" y="1015128"/>
                  <a:pt x="1182010" y="981168"/>
                </a:cubicBezTo>
                <a:cubicBezTo>
                  <a:pt x="1164043" y="950204"/>
                  <a:pt x="1160050" y="910751"/>
                  <a:pt x="1126113" y="888777"/>
                </a:cubicBezTo>
                <a:cubicBezTo>
                  <a:pt x="1118626" y="891274"/>
                  <a:pt x="1111639" y="894770"/>
                  <a:pt x="1104652" y="896268"/>
                </a:cubicBezTo>
                <a:cubicBezTo>
                  <a:pt x="1075206" y="903260"/>
                  <a:pt x="1061731" y="919241"/>
                  <a:pt x="1061232" y="951702"/>
                </a:cubicBezTo>
                <a:cubicBezTo>
                  <a:pt x="1060733" y="970680"/>
                  <a:pt x="1047757" y="989158"/>
                  <a:pt x="1039272" y="1007636"/>
                </a:cubicBezTo>
                <a:cubicBezTo>
                  <a:pt x="1003837" y="1082049"/>
                  <a:pt x="989863" y="1078553"/>
                  <a:pt x="922487" y="1023618"/>
                </a:cubicBezTo>
                <a:cubicBezTo>
                  <a:pt x="918994" y="1021120"/>
                  <a:pt x="916498" y="1017125"/>
                  <a:pt x="914003" y="1013629"/>
                </a:cubicBezTo>
                <a:cubicBezTo>
                  <a:pt x="898032" y="992155"/>
                  <a:pt x="895537" y="976174"/>
                  <a:pt x="913005" y="958195"/>
                </a:cubicBezTo>
                <a:cubicBezTo>
                  <a:pt x="934964" y="935721"/>
                  <a:pt x="943948" y="908753"/>
                  <a:pt x="950436" y="880287"/>
                </a:cubicBezTo>
                <a:cubicBezTo>
                  <a:pt x="968403" y="802379"/>
                  <a:pt x="1003837" y="789893"/>
                  <a:pt x="1063228" y="787396"/>
                </a:cubicBezTo>
                <a:cubicBezTo>
                  <a:pt x="1065225" y="787396"/>
                  <a:pt x="1067221" y="783901"/>
                  <a:pt x="1069217" y="782902"/>
                </a:cubicBezTo>
                <a:cubicBezTo>
                  <a:pt x="940454" y="542186"/>
                  <a:pt x="765775" y="335430"/>
                  <a:pt x="592594" y="119685"/>
                </a:cubicBezTo>
                <a:cubicBezTo>
                  <a:pt x="586106" y="155143"/>
                  <a:pt x="581115" y="183609"/>
                  <a:pt x="576623" y="211077"/>
                </a:cubicBezTo>
                <a:cubicBezTo>
                  <a:pt x="647992" y="241041"/>
                  <a:pt x="676440" y="302469"/>
                  <a:pt x="654480" y="366393"/>
                </a:cubicBezTo>
                <a:cubicBezTo>
                  <a:pt x="646495" y="388867"/>
                  <a:pt x="630025" y="397357"/>
                  <a:pt x="612058" y="407844"/>
                </a:cubicBezTo>
                <a:cubicBezTo>
                  <a:pt x="577122" y="427821"/>
                  <a:pt x="542686" y="423326"/>
                  <a:pt x="508249" y="399854"/>
                </a:cubicBezTo>
                <a:cubicBezTo>
                  <a:pt x="478803" y="482257"/>
                  <a:pt x="450855" y="560165"/>
                  <a:pt x="421908" y="640070"/>
                </a:cubicBezTo>
                <a:cubicBezTo>
                  <a:pt x="439376" y="644565"/>
                  <a:pt x="453350" y="648061"/>
                  <a:pt x="467324" y="652056"/>
                </a:cubicBezTo>
                <a:cubicBezTo>
                  <a:pt x="534201" y="671533"/>
                  <a:pt x="591097" y="707491"/>
                  <a:pt x="629526" y="765422"/>
                </a:cubicBezTo>
                <a:cubicBezTo>
                  <a:pt x="685922" y="849823"/>
                  <a:pt x="730341" y="938718"/>
                  <a:pt x="738825" y="1043594"/>
                </a:cubicBezTo>
                <a:cubicBezTo>
                  <a:pt x="744814" y="1123500"/>
                  <a:pt x="731838" y="1197912"/>
                  <a:pt x="696902" y="1268828"/>
                </a:cubicBezTo>
                <a:cubicBezTo>
                  <a:pt x="666458" y="1329756"/>
                  <a:pt x="622040" y="1380696"/>
                  <a:pt x="576124" y="1430138"/>
                </a:cubicBezTo>
                <a:cubicBezTo>
                  <a:pt x="558656" y="1449115"/>
                  <a:pt x="536198" y="1464098"/>
                  <a:pt x="514238" y="1478580"/>
                </a:cubicBezTo>
                <a:cubicBezTo>
                  <a:pt x="441871" y="1526024"/>
                  <a:pt x="358525" y="1524027"/>
                  <a:pt x="277174" y="1526024"/>
                </a:cubicBezTo>
                <a:cubicBezTo>
                  <a:pt x="232756" y="1525525"/>
                  <a:pt x="189336" y="1517534"/>
                  <a:pt x="145417" y="1513539"/>
                </a:cubicBezTo>
                <a:close/>
                <a:moveTo>
                  <a:pt x="1370164" y="1407664"/>
                </a:moveTo>
                <a:cubicBezTo>
                  <a:pt x="1340718" y="1437629"/>
                  <a:pt x="1312769" y="1467094"/>
                  <a:pt x="1283822" y="1495560"/>
                </a:cubicBezTo>
                <a:cubicBezTo>
                  <a:pt x="1221437" y="1556988"/>
                  <a:pt x="1140087" y="1589949"/>
                  <a:pt x="1069217" y="1638891"/>
                </a:cubicBezTo>
                <a:cubicBezTo>
                  <a:pt x="1053746" y="1649878"/>
                  <a:pt x="1036278" y="1657869"/>
                  <a:pt x="1019309" y="1665360"/>
                </a:cubicBezTo>
                <a:cubicBezTo>
                  <a:pt x="933467" y="1704813"/>
                  <a:pt x="841636" y="1723791"/>
                  <a:pt x="748807" y="1735777"/>
                </a:cubicBezTo>
                <a:cubicBezTo>
                  <a:pt x="654480" y="1748262"/>
                  <a:pt x="560154" y="1746264"/>
                  <a:pt x="464829" y="1744766"/>
                </a:cubicBezTo>
                <a:cubicBezTo>
                  <a:pt x="348044" y="1742269"/>
                  <a:pt x="235251" y="1726288"/>
                  <a:pt x="123457" y="1695325"/>
                </a:cubicBezTo>
                <a:cubicBezTo>
                  <a:pt x="116969" y="1693327"/>
                  <a:pt x="109982" y="1693327"/>
                  <a:pt x="100000" y="1692328"/>
                </a:cubicBezTo>
                <a:cubicBezTo>
                  <a:pt x="96507" y="1716300"/>
                  <a:pt x="93512" y="1737275"/>
                  <a:pt x="89519" y="1764743"/>
                </a:cubicBezTo>
                <a:cubicBezTo>
                  <a:pt x="136932" y="1779225"/>
                  <a:pt x="182349" y="1797704"/>
                  <a:pt x="228763" y="1805694"/>
                </a:cubicBezTo>
                <a:cubicBezTo>
                  <a:pt x="387970" y="1833162"/>
                  <a:pt x="548675" y="1842651"/>
                  <a:pt x="709379" y="1823174"/>
                </a:cubicBezTo>
                <a:cubicBezTo>
                  <a:pt x="780249" y="1814684"/>
                  <a:pt x="852117" y="1805694"/>
                  <a:pt x="920990" y="1786217"/>
                </a:cubicBezTo>
                <a:cubicBezTo>
                  <a:pt x="1031786" y="1755254"/>
                  <a:pt x="1141085" y="1718297"/>
                  <a:pt x="1241401" y="1658868"/>
                </a:cubicBezTo>
                <a:cubicBezTo>
                  <a:pt x="1311771" y="1617416"/>
                  <a:pt x="1373657" y="1568974"/>
                  <a:pt x="1414582" y="1497558"/>
                </a:cubicBezTo>
                <a:cubicBezTo>
                  <a:pt x="1420072" y="1488069"/>
                  <a:pt x="1422567" y="1476583"/>
                  <a:pt x="1425562" y="1467593"/>
                </a:cubicBezTo>
                <a:cubicBezTo>
                  <a:pt x="1406097" y="1445619"/>
                  <a:pt x="1388630" y="1426642"/>
                  <a:pt x="1370164" y="1407664"/>
                </a:cubicBezTo>
                <a:close/>
                <a:moveTo>
                  <a:pt x="196822" y="1304786"/>
                </a:moveTo>
                <a:cubicBezTo>
                  <a:pt x="222774" y="1307283"/>
                  <a:pt x="241739" y="1309280"/>
                  <a:pt x="260205" y="1310279"/>
                </a:cubicBezTo>
                <a:cubicBezTo>
                  <a:pt x="325585" y="1315273"/>
                  <a:pt x="382980" y="1287806"/>
                  <a:pt x="429893" y="1249351"/>
                </a:cubicBezTo>
                <a:cubicBezTo>
                  <a:pt x="470818" y="1215891"/>
                  <a:pt x="496271" y="1165949"/>
                  <a:pt x="520726" y="1117007"/>
                </a:cubicBezTo>
                <a:cubicBezTo>
                  <a:pt x="547677" y="1063570"/>
                  <a:pt x="545680" y="1009634"/>
                  <a:pt x="536697" y="954199"/>
                </a:cubicBezTo>
                <a:cubicBezTo>
                  <a:pt x="531207" y="920240"/>
                  <a:pt x="516234" y="889776"/>
                  <a:pt x="486789" y="869300"/>
                </a:cubicBezTo>
                <a:cubicBezTo>
                  <a:pt x="449857" y="843330"/>
                  <a:pt x="411926" y="818360"/>
                  <a:pt x="369005" y="789893"/>
                </a:cubicBezTo>
                <a:cubicBezTo>
                  <a:pt x="311112" y="962689"/>
                  <a:pt x="255215" y="1129992"/>
                  <a:pt x="196822" y="1304786"/>
                </a:cubicBezTo>
                <a:close/>
                <a:moveTo>
                  <a:pt x="158892" y="1457605"/>
                </a:moveTo>
                <a:cubicBezTo>
                  <a:pt x="166378" y="1460602"/>
                  <a:pt x="170371" y="1464098"/>
                  <a:pt x="173864" y="1463598"/>
                </a:cubicBezTo>
                <a:cubicBezTo>
                  <a:pt x="232257" y="1461601"/>
                  <a:pt x="291149" y="1463598"/>
                  <a:pt x="349042" y="1455108"/>
                </a:cubicBezTo>
                <a:cubicBezTo>
                  <a:pt x="429893" y="1443622"/>
                  <a:pt x="497768" y="1402670"/>
                  <a:pt x="549174" y="1339245"/>
                </a:cubicBezTo>
                <a:cubicBezTo>
                  <a:pt x="575625" y="1306783"/>
                  <a:pt x="596088" y="1268828"/>
                  <a:pt x="617049" y="1231872"/>
                </a:cubicBezTo>
                <a:cubicBezTo>
                  <a:pt x="625533" y="1216889"/>
                  <a:pt x="631522" y="1199410"/>
                  <a:pt x="634517" y="1182430"/>
                </a:cubicBezTo>
                <a:cubicBezTo>
                  <a:pt x="641005" y="1138981"/>
                  <a:pt x="645996" y="1095533"/>
                  <a:pt x="649988" y="1052084"/>
                </a:cubicBezTo>
                <a:cubicBezTo>
                  <a:pt x="651985" y="1032107"/>
                  <a:pt x="651486" y="1011632"/>
                  <a:pt x="650987" y="991655"/>
                </a:cubicBezTo>
                <a:cubicBezTo>
                  <a:pt x="650487" y="938218"/>
                  <a:pt x="621042" y="894770"/>
                  <a:pt x="601577" y="847825"/>
                </a:cubicBezTo>
                <a:cubicBezTo>
                  <a:pt x="577622" y="789394"/>
                  <a:pt x="535699" y="747444"/>
                  <a:pt x="478803" y="722972"/>
                </a:cubicBezTo>
                <a:cubicBezTo>
                  <a:pt x="454348" y="712485"/>
                  <a:pt x="428895" y="697003"/>
                  <a:pt x="397453" y="705493"/>
                </a:cubicBezTo>
                <a:cubicBezTo>
                  <a:pt x="394958" y="715981"/>
                  <a:pt x="392462" y="726968"/>
                  <a:pt x="389468" y="739952"/>
                </a:cubicBezTo>
                <a:cubicBezTo>
                  <a:pt x="415420" y="755434"/>
                  <a:pt x="440873" y="769418"/>
                  <a:pt x="464829" y="785898"/>
                </a:cubicBezTo>
                <a:cubicBezTo>
                  <a:pt x="493776" y="805375"/>
                  <a:pt x="526216" y="822855"/>
                  <a:pt x="548176" y="848824"/>
                </a:cubicBezTo>
                <a:cubicBezTo>
                  <a:pt x="629027" y="943212"/>
                  <a:pt x="632521" y="1049587"/>
                  <a:pt x="587104" y="1160955"/>
                </a:cubicBezTo>
                <a:cubicBezTo>
                  <a:pt x="564645" y="1215891"/>
                  <a:pt x="530708" y="1260338"/>
                  <a:pt x="484293" y="1299292"/>
                </a:cubicBezTo>
                <a:cubicBezTo>
                  <a:pt x="421409" y="1352230"/>
                  <a:pt x="352037" y="1377699"/>
                  <a:pt x="272183" y="1378698"/>
                </a:cubicBezTo>
                <a:cubicBezTo>
                  <a:pt x="242238" y="1379198"/>
                  <a:pt x="211794" y="1371707"/>
                  <a:pt x="179853" y="1367212"/>
                </a:cubicBezTo>
                <a:cubicBezTo>
                  <a:pt x="172866" y="1399674"/>
                  <a:pt x="165879" y="1428639"/>
                  <a:pt x="158892" y="1457605"/>
                </a:cubicBezTo>
                <a:close/>
                <a:moveTo>
                  <a:pt x="551669" y="268509"/>
                </a:moveTo>
                <a:cubicBezTo>
                  <a:pt x="542686" y="294478"/>
                  <a:pt x="533203" y="321446"/>
                  <a:pt x="522223" y="353908"/>
                </a:cubicBezTo>
                <a:cubicBezTo>
                  <a:pt x="542187" y="352909"/>
                  <a:pt x="556161" y="353908"/>
                  <a:pt x="569636" y="351411"/>
                </a:cubicBezTo>
                <a:cubicBezTo>
                  <a:pt x="601577" y="344919"/>
                  <a:pt x="610062" y="327939"/>
                  <a:pt x="602077" y="288485"/>
                </a:cubicBezTo>
                <a:cubicBezTo>
                  <a:pt x="597086" y="264014"/>
                  <a:pt x="591596" y="261517"/>
                  <a:pt x="551669" y="268509"/>
                </a:cubicBezTo>
                <a:close/>
                <a:moveTo>
                  <a:pt x="1098663" y="843830"/>
                </a:moveTo>
                <a:cubicBezTo>
                  <a:pt x="1053746" y="833842"/>
                  <a:pt x="1031287" y="844829"/>
                  <a:pt x="1013819" y="881785"/>
                </a:cubicBezTo>
                <a:cubicBezTo>
                  <a:pt x="996351" y="918741"/>
                  <a:pt x="980381" y="956697"/>
                  <a:pt x="963911" y="994152"/>
                </a:cubicBezTo>
                <a:cubicBezTo>
                  <a:pt x="979882" y="999646"/>
                  <a:pt x="982876" y="1000645"/>
                  <a:pt x="987867" y="990656"/>
                </a:cubicBezTo>
                <a:cubicBezTo>
                  <a:pt x="999346" y="967684"/>
                  <a:pt x="1012821" y="943712"/>
                  <a:pt x="1015815" y="919241"/>
                </a:cubicBezTo>
                <a:cubicBezTo>
                  <a:pt x="1019808" y="886779"/>
                  <a:pt x="1036278" y="869799"/>
                  <a:pt x="1063228" y="857813"/>
                </a:cubicBezTo>
                <a:cubicBezTo>
                  <a:pt x="1075206" y="852320"/>
                  <a:pt x="1087184" y="848324"/>
                  <a:pt x="1098663" y="843830"/>
                </a:cubicBezTo>
                <a:close/>
                <a:moveTo>
                  <a:pt x="743317" y="1562481"/>
                </a:moveTo>
                <a:cubicBezTo>
                  <a:pt x="705886" y="1548997"/>
                  <a:pt x="689416" y="1550495"/>
                  <a:pt x="676440" y="1568474"/>
                </a:cubicBezTo>
                <a:cubicBezTo>
                  <a:pt x="668954" y="1578962"/>
                  <a:pt x="664961" y="1594444"/>
                  <a:pt x="677937" y="1598439"/>
                </a:cubicBezTo>
                <a:cubicBezTo>
                  <a:pt x="693409" y="1602934"/>
                  <a:pt x="711875" y="1601435"/>
                  <a:pt x="727845" y="1596941"/>
                </a:cubicBezTo>
                <a:cubicBezTo>
                  <a:pt x="743317" y="1592945"/>
                  <a:pt x="749805" y="1578962"/>
                  <a:pt x="743317" y="1562481"/>
                </a:cubicBezTo>
                <a:close/>
                <a:moveTo>
                  <a:pt x="1044263" y="1472088"/>
                </a:moveTo>
                <a:cubicBezTo>
                  <a:pt x="974392" y="1470090"/>
                  <a:pt x="915500" y="1442623"/>
                  <a:pt x="884557" y="1370208"/>
                </a:cubicBezTo>
                <a:cubicBezTo>
                  <a:pt x="874076" y="1346237"/>
                  <a:pt x="863096" y="1322265"/>
                  <a:pt x="855610" y="1297794"/>
                </a:cubicBezTo>
                <a:cubicBezTo>
                  <a:pt x="848124" y="1271824"/>
                  <a:pt x="850120" y="1245855"/>
                  <a:pt x="863596" y="1221384"/>
                </a:cubicBezTo>
                <a:cubicBezTo>
                  <a:pt x="874076" y="1202406"/>
                  <a:pt x="878568" y="1179933"/>
                  <a:pt x="890546" y="1162454"/>
                </a:cubicBezTo>
                <a:cubicBezTo>
                  <a:pt x="930472" y="1105521"/>
                  <a:pt x="1005335" y="1081549"/>
                  <a:pt x="1079199" y="1104023"/>
                </a:cubicBezTo>
                <a:cubicBezTo>
                  <a:pt x="1105151" y="1112013"/>
                  <a:pt x="1139089" y="1122001"/>
                  <a:pt x="1151067" y="1141978"/>
                </a:cubicBezTo>
                <a:cubicBezTo>
                  <a:pt x="1171529" y="1176437"/>
                  <a:pt x="1200975" y="1200409"/>
                  <a:pt x="1225430" y="1229874"/>
                </a:cubicBezTo>
                <a:cubicBezTo>
                  <a:pt x="1239903" y="1247853"/>
                  <a:pt x="1247889" y="1270826"/>
                  <a:pt x="1241401" y="1295796"/>
                </a:cubicBezTo>
                <a:cubicBezTo>
                  <a:pt x="1236909" y="1312776"/>
                  <a:pt x="1232916" y="1330255"/>
                  <a:pt x="1230920" y="1347235"/>
                </a:cubicBezTo>
                <a:cubicBezTo>
                  <a:pt x="1221437" y="1416154"/>
                  <a:pt x="1154560" y="1461101"/>
                  <a:pt x="1092674" y="1469092"/>
                </a:cubicBezTo>
                <a:cubicBezTo>
                  <a:pt x="1078201" y="1470590"/>
                  <a:pt x="1063727" y="1471089"/>
                  <a:pt x="1044263" y="1472088"/>
                </a:cubicBezTo>
                <a:close/>
                <a:moveTo>
                  <a:pt x="1185503" y="1290802"/>
                </a:moveTo>
                <a:cubicBezTo>
                  <a:pt x="1181012" y="1279815"/>
                  <a:pt x="1177019" y="1260338"/>
                  <a:pt x="1166039" y="1247353"/>
                </a:cubicBezTo>
                <a:cubicBezTo>
                  <a:pt x="1145078" y="1223382"/>
                  <a:pt x="1118626" y="1204404"/>
                  <a:pt x="1095669" y="1181431"/>
                </a:cubicBezTo>
                <a:cubicBezTo>
                  <a:pt x="1080197" y="1165949"/>
                  <a:pt x="1063727" y="1163452"/>
                  <a:pt x="1043764" y="1165949"/>
                </a:cubicBezTo>
                <a:cubicBezTo>
                  <a:pt x="985871" y="1174439"/>
                  <a:pt x="939955" y="1225379"/>
                  <a:pt x="942450" y="1289304"/>
                </a:cubicBezTo>
                <a:cubicBezTo>
                  <a:pt x="946942" y="1389685"/>
                  <a:pt x="1023801" y="1431136"/>
                  <a:pt x="1109643" y="1408164"/>
                </a:cubicBezTo>
                <a:cubicBezTo>
                  <a:pt x="1160549" y="1395179"/>
                  <a:pt x="1174024" y="1346237"/>
                  <a:pt x="1185503" y="1290802"/>
                </a:cubicBezTo>
                <a:close/>
                <a:moveTo>
                  <a:pt x="827662" y="665041"/>
                </a:moveTo>
                <a:cubicBezTo>
                  <a:pt x="825166" y="669536"/>
                  <a:pt x="824168" y="670534"/>
                  <a:pt x="824168" y="672033"/>
                </a:cubicBezTo>
                <a:cubicBezTo>
                  <a:pt x="819676" y="731462"/>
                  <a:pt x="812190" y="742449"/>
                  <a:pt x="772264" y="746944"/>
                </a:cubicBezTo>
                <a:cubicBezTo>
                  <a:pt x="719361" y="753436"/>
                  <a:pt x="694407" y="736956"/>
                  <a:pt x="676939" y="685517"/>
                </a:cubicBezTo>
                <a:cubicBezTo>
                  <a:pt x="675442" y="681521"/>
                  <a:pt x="674443" y="677027"/>
                  <a:pt x="672447" y="669036"/>
                </a:cubicBezTo>
                <a:cubicBezTo>
                  <a:pt x="657475" y="669036"/>
                  <a:pt x="642003" y="669536"/>
                  <a:pt x="626032" y="669036"/>
                </a:cubicBezTo>
                <a:cubicBezTo>
                  <a:pt x="593592" y="667538"/>
                  <a:pt x="574128" y="651557"/>
                  <a:pt x="570135" y="619095"/>
                </a:cubicBezTo>
                <a:cubicBezTo>
                  <a:pt x="567141" y="592127"/>
                  <a:pt x="569137" y="564160"/>
                  <a:pt x="569636" y="536692"/>
                </a:cubicBezTo>
                <a:cubicBezTo>
                  <a:pt x="570135" y="499237"/>
                  <a:pt x="592594" y="478761"/>
                  <a:pt x="624535" y="464777"/>
                </a:cubicBezTo>
                <a:cubicBezTo>
                  <a:pt x="696902" y="432815"/>
                  <a:pt x="838641" y="454789"/>
                  <a:pt x="887052" y="523208"/>
                </a:cubicBezTo>
                <a:cubicBezTo>
                  <a:pt x="902524" y="545182"/>
                  <a:pt x="915500" y="570652"/>
                  <a:pt x="924483" y="596622"/>
                </a:cubicBezTo>
                <a:cubicBezTo>
                  <a:pt x="935463" y="628084"/>
                  <a:pt x="926480" y="642068"/>
                  <a:pt x="894039" y="651557"/>
                </a:cubicBezTo>
                <a:cubicBezTo>
                  <a:pt x="871082" y="657550"/>
                  <a:pt x="848124" y="660546"/>
                  <a:pt x="827662" y="665041"/>
                </a:cubicBezTo>
                <a:close/>
                <a:moveTo>
                  <a:pt x="870084" y="594624"/>
                </a:moveTo>
                <a:cubicBezTo>
                  <a:pt x="842634" y="539189"/>
                  <a:pt x="827163" y="520212"/>
                  <a:pt x="788733" y="511222"/>
                </a:cubicBezTo>
                <a:cubicBezTo>
                  <a:pt x="756792" y="503731"/>
                  <a:pt x="722355" y="498737"/>
                  <a:pt x="689416" y="501234"/>
                </a:cubicBezTo>
                <a:cubicBezTo>
                  <a:pt x="631023" y="505229"/>
                  <a:pt x="604073" y="553672"/>
                  <a:pt x="624036" y="611604"/>
                </a:cubicBezTo>
                <a:cubicBezTo>
                  <a:pt x="635016" y="613102"/>
                  <a:pt x="646495" y="616598"/>
                  <a:pt x="657974" y="616598"/>
                </a:cubicBezTo>
                <a:cubicBezTo>
                  <a:pt x="701893" y="617097"/>
                  <a:pt x="701893" y="616598"/>
                  <a:pt x="719860" y="657550"/>
                </a:cubicBezTo>
                <a:cubicBezTo>
                  <a:pt x="725849" y="671034"/>
                  <a:pt x="729342" y="685517"/>
                  <a:pt x="749306" y="684018"/>
                </a:cubicBezTo>
                <a:cubicBezTo>
                  <a:pt x="770766" y="682021"/>
                  <a:pt x="768271" y="666040"/>
                  <a:pt x="769768" y="652056"/>
                </a:cubicBezTo>
                <a:cubicBezTo>
                  <a:pt x="773761" y="617097"/>
                  <a:pt x="779750" y="611604"/>
                  <a:pt x="815185" y="604612"/>
                </a:cubicBezTo>
                <a:cubicBezTo>
                  <a:pt x="831654" y="601116"/>
                  <a:pt x="848623" y="598120"/>
                  <a:pt x="870084" y="594624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958842" y="514117"/>
            <a:ext cx="2401454" cy="545666"/>
          </a:xfrm>
          <a:custGeom>
            <a:rect b="b" l="l" r="r" t="t"/>
            <a:pathLst>
              <a:path extrusionOk="0" h="1091331" w="4802908">
                <a:moveTo>
                  <a:pt x="4699063" y="766487"/>
                </a:moveTo>
                <a:cubicBezTo>
                  <a:pt x="4665202" y="710904"/>
                  <a:pt x="4602591" y="714738"/>
                  <a:pt x="4553397" y="691738"/>
                </a:cubicBezTo>
                <a:cubicBezTo>
                  <a:pt x="4481203" y="658516"/>
                  <a:pt x="4407093" y="630405"/>
                  <a:pt x="4333621" y="599738"/>
                </a:cubicBezTo>
                <a:cubicBezTo>
                  <a:pt x="4277399" y="576100"/>
                  <a:pt x="4223094" y="544155"/>
                  <a:pt x="4164955" y="530739"/>
                </a:cubicBezTo>
                <a:cubicBezTo>
                  <a:pt x="4074873" y="510295"/>
                  <a:pt x="3980957" y="502628"/>
                  <a:pt x="3888957" y="488572"/>
                </a:cubicBezTo>
                <a:cubicBezTo>
                  <a:pt x="3768847" y="470684"/>
                  <a:pt x="3653209" y="507100"/>
                  <a:pt x="3535015" y="514767"/>
                </a:cubicBezTo>
                <a:cubicBezTo>
                  <a:pt x="3528627" y="515406"/>
                  <a:pt x="3521599" y="517961"/>
                  <a:pt x="3515210" y="519878"/>
                </a:cubicBezTo>
                <a:cubicBezTo>
                  <a:pt x="3456433" y="539683"/>
                  <a:pt x="3397017" y="559489"/>
                  <a:pt x="3338239" y="579294"/>
                </a:cubicBezTo>
                <a:cubicBezTo>
                  <a:pt x="3276267" y="600377"/>
                  <a:pt x="3213657" y="620183"/>
                  <a:pt x="3152324" y="643182"/>
                </a:cubicBezTo>
                <a:cubicBezTo>
                  <a:pt x="3124213" y="653405"/>
                  <a:pt x="3098019" y="670654"/>
                  <a:pt x="3070546" y="682793"/>
                </a:cubicBezTo>
                <a:cubicBezTo>
                  <a:pt x="3008575" y="709626"/>
                  <a:pt x="2945325" y="734543"/>
                  <a:pt x="2883353" y="762015"/>
                </a:cubicBezTo>
                <a:cubicBezTo>
                  <a:pt x="2812437" y="793320"/>
                  <a:pt x="2742160" y="827820"/>
                  <a:pt x="2670605" y="857209"/>
                </a:cubicBezTo>
                <a:cubicBezTo>
                  <a:pt x="2606717" y="883403"/>
                  <a:pt x="2541550" y="905125"/>
                  <a:pt x="2477023" y="929403"/>
                </a:cubicBezTo>
                <a:cubicBezTo>
                  <a:pt x="2442523" y="942819"/>
                  <a:pt x="2408662" y="959430"/>
                  <a:pt x="2373524" y="970291"/>
                </a:cubicBezTo>
                <a:cubicBezTo>
                  <a:pt x="2299413" y="993930"/>
                  <a:pt x="2225303" y="1019485"/>
                  <a:pt x="2149914" y="1036096"/>
                </a:cubicBezTo>
                <a:cubicBezTo>
                  <a:pt x="2045776" y="1059096"/>
                  <a:pt x="1939082" y="1068679"/>
                  <a:pt x="1831750" y="1055263"/>
                </a:cubicBezTo>
                <a:cubicBezTo>
                  <a:pt x="1712917" y="1040568"/>
                  <a:pt x="1603668" y="1000958"/>
                  <a:pt x="1524446" y="903847"/>
                </a:cubicBezTo>
                <a:cubicBezTo>
                  <a:pt x="1521252" y="900014"/>
                  <a:pt x="1516780" y="896820"/>
                  <a:pt x="1512946" y="893625"/>
                </a:cubicBezTo>
                <a:cubicBezTo>
                  <a:pt x="1502724" y="884681"/>
                  <a:pt x="1492502" y="875736"/>
                  <a:pt x="1479725" y="864236"/>
                </a:cubicBezTo>
                <a:cubicBezTo>
                  <a:pt x="1468225" y="868709"/>
                  <a:pt x="1454808" y="871264"/>
                  <a:pt x="1443947" y="878292"/>
                </a:cubicBezTo>
                <a:cubicBezTo>
                  <a:pt x="1340448" y="949208"/>
                  <a:pt x="1222254" y="986263"/>
                  <a:pt x="1105338" y="1028430"/>
                </a:cubicBezTo>
                <a:cubicBezTo>
                  <a:pt x="970534" y="1076985"/>
                  <a:pt x="830618" y="1086568"/>
                  <a:pt x="690063" y="1091040"/>
                </a:cubicBezTo>
                <a:cubicBezTo>
                  <a:pt x="534176" y="1095512"/>
                  <a:pt x="391066" y="1048235"/>
                  <a:pt x="262650" y="964541"/>
                </a:cubicBezTo>
                <a:cubicBezTo>
                  <a:pt x="161067" y="898736"/>
                  <a:pt x="78012" y="809931"/>
                  <a:pt x="9013" y="709626"/>
                </a:cubicBezTo>
                <a:cubicBezTo>
                  <a:pt x="-4404" y="690460"/>
                  <a:pt x="-3126" y="674488"/>
                  <a:pt x="14763" y="661071"/>
                </a:cubicBezTo>
                <a:cubicBezTo>
                  <a:pt x="52457" y="632321"/>
                  <a:pt x="91429" y="604849"/>
                  <a:pt x="129762" y="577377"/>
                </a:cubicBezTo>
                <a:cubicBezTo>
                  <a:pt x="154678" y="559489"/>
                  <a:pt x="178317" y="566516"/>
                  <a:pt x="200039" y="583766"/>
                </a:cubicBezTo>
                <a:cubicBezTo>
                  <a:pt x="227511" y="606127"/>
                  <a:pt x="256261" y="627849"/>
                  <a:pt x="279900" y="654044"/>
                </a:cubicBezTo>
                <a:cubicBezTo>
                  <a:pt x="353371" y="734543"/>
                  <a:pt x="447926" y="771598"/>
                  <a:pt x="552064" y="790126"/>
                </a:cubicBezTo>
                <a:cubicBezTo>
                  <a:pt x="599981" y="799070"/>
                  <a:pt x="647897" y="812487"/>
                  <a:pt x="695813" y="822070"/>
                </a:cubicBezTo>
                <a:cubicBezTo>
                  <a:pt x="772480" y="837403"/>
                  <a:pt x="848507" y="824626"/>
                  <a:pt x="922617" y="808653"/>
                </a:cubicBezTo>
                <a:cubicBezTo>
                  <a:pt x="1006950" y="790765"/>
                  <a:pt x="1091922" y="771598"/>
                  <a:pt x="1172421" y="741571"/>
                </a:cubicBezTo>
                <a:cubicBezTo>
                  <a:pt x="1231837" y="719849"/>
                  <a:pt x="1284865" y="680238"/>
                  <a:pt x="1339170" y="646377"/>
                </a:cubicBezTo>
                <a:cubicBezTo>
                  <a:pt x="1348114" y="640627"/>
                  <a:pt x="1353225" y="624655"/>
                  <a:pt x="1355142" y="612516"/>
                </a:cubicBezTo>
                <a:cubicBezTo>
                  <a:pt x="1357059" y="599738"/>
                  <a:pt x="1353864" y="585683"/>
                  <a:pt x="1351309" y="572266"/>
                </a:cubicBezTo>
                <a:cubicBezTo>
                  <a:pt x="1338531" y="505822"/>
                  <a:pt x="1343003" y="441295"/>
                  <a:pt x="1367281" y="378045"/>
                </a:cubicBezTo>
                <a:cubicBezTo>
                  <a:pt x="1378142" y="349935"/>
                  <a:pt x="1383253" y="319907"/>
                  <a:pt x="1392836" y="291796"/>
                </a:cubicBezTo>
                <a:cubicBezTo>
                  <a:pt x="1430530" y="180630"/>
                  <a:pt x="1505280" y="99492"/>
                  <a:pt x="1603029" y="39437"/>
                </a:cubicBezTo>
                <a:cubicBezTo>
                  <a:pt x="1663723" y="1743"/>
                  <a:pt x="1731445" y="-10396"/>
                  <a:pt x="1803000" y="9409"/>
                </a:cubicBezTo>
                <a:cubicBezTo>
                  <a:pt x="1820889" y="14520"/>
                  <a:pt x="1840055" y="14520"/>
                  <a:pt x="1856666" y="21548"/>
                </a:cubicBezTo>
                <a:cubicBezTo>
                  <a:pt x="1974860" y="69464"/>
                  <a:pt x="1990193" y="128242"/>
                  <a:pt x="1995304" y="228547"/>
                </a:cubicBezTo>
                <a:cubicBezTo>
                  <a:pt x="1999776" y="310963"/>
                  <a:pt x="1969749" y="383157"/>
                  <a:pt x="1931416" y="455350"/>
                </a:cubicBezTo>
                <a:cubicBezTo>
                  <a:pt x="1886055" y="540322"/>
                  <a:pt x="1821528" y="608044"/>
                  <a:pt x="1757000" y="676404"/>
                </a:cubicBezTo>
                <a:cubicBezTo>
                  <a:pt x="1736556" y="697488"/>
                  <a:pt x="1709723" y="712182"/>
                  <a:pt x="1685445" y="730710"/>
                </a:cubicBezTo>
                <a:cubicBezTo>
                  <a:pt x="1723139" y="798431"/>
                  <a:pt x="1783833" y="818876"/>
                  <a:pt x="1846444" y="835487"/>
                </a:cubicBezTo>
                <a:cubicBezTo>
                  <a:pt x="1864333" y="840598"/>
                  <a:pt x="1882222" y="845070"/>
                  <a:pt x="1900110" y="849542"/>
                </a:cubicBezTo>
                <a:cubicBezTo>
                  <a:pt x="1908416" y="851459"/>
                  <a:pt x="1916721" y="856570"/>
                  <a:pt x="1924388" y="855292"/>
                </a:cubicBezTo>
                <a:cubicBezTo>
                  <a:pt x="2001054" y="842514"/>
                  <a:pt x="2079637" y="852736"/>
                  <a:pt x="2156303" y="829737"/>
                </a:cubicBezTo>
                <a:cubicBezTo>
                  <a:pt x="2231052" y="807376"/>
                  <a:pt x="2303885" y="783098"/>
                  <a:pt x="2372246" y="745404"/>
                </a:cubicBezTo>
                <a:cubicBezTo>
                  <a:pt x="2404190" y="727515"/>
                  <a:pt x="2441245" y="719849"/>
                  <a:pt x="2475106" y="704515"/>
                </a:cubicBezTo>
                <a:cubicBezTo>
                  <a:pt x="2533884" y="678960"/>
                  <a:pt x="2592022" y="652127"/>
                  <a:pt x="2650161" y="624016"/>
                </a:cubicBezTo>
                <a:cubicBezTo>
                  <a:pt x="2730021" y="585044"/>
                  <a:pt x="2807965" y="541600"/>
                  <a:pt x="2889742" y="506461"/>
                </a:cubicBezTo>
                <a:cubicBezTo>
                  <a:pt x="2956825" y="477711"/>
                  <a:pt x="3027102" y="457906"/>
                  <a:pt x="3096741" y="436184"/>
                </a:cubicBezTo>
                <a:cubicBezTo>
                  <a:pt x="3206629" y="402323"/>
                  <a:pt x="3316517" y="366546"/>
                  <a:pt x="3428322" y="339712"/>
                </a:cubicBezTo>
                <a:cubicBezTo>
                  <a:pt x="3500515" y="322463"/>
                  <a:pt x="3575904" y="319268"/>
                  <a:pt x="3649376" y="312240"/>
                </a:cubicBezTo>
                <a:cubicBezTo>
                  <a:pt x="3715181" y="305852"/>
                  <a:pt x="3780986" y="302018"/>
                  <a:pt x="3846791" y="298824"/>
                </a:cubicBezTo>
                <a:cubicBezTo>
                  <a:pt x="3953485" y="294352"/>
                  <a:pt x="4059539" y="303296"/>
                  <a:pt x="4164955" y="319907"/>
                </a:cubicBezTo>
                <a:cubicBezTo>
                  <a:pt x="4191788" y="324379"/>
                  <a:pt x="4217983" y="330768"/>
                  <a:pt x="4244816" y="333962"/>
                </a:cubicBezTo>
                <a:cubicBezTo>
                  <a:pt x="4345121" y="346101"/>
                  <a:pt x="4438398" y="380601"/>
                  <a:pt x="4531675" y="416379"/>
                </a:cubicBezTo>
                <a:cubicBezTo>
                  <a:pt x="4610258" y="446406"/>
                  <a:pt x="4690118" y="475156"/>
                  <a:pt x="4761673" y="522433"/>
                </a:cubicBezTo>
                <a:cubicBezTo>
                  <a:pt x="4805757" y="551822"/>
                  <a:pt x="4813423" y="572266"/>
                  <a:pt x="4789784" y="620183"/>
                </a:cubicBezTo>
                <a:cubicBezTo>
                  <a:pt x="4766784" y="665543"/>
                  <a:pt x="4739951" y="708988"/>
                  <a:pt x="4714396" y="752432"/>
                </a:cubicBezTo>
                <a:cubicBezTo>
                  <a:pt x="4714396" y="757543"/>
                  <a:pt x="4707368" y="760098"/>
                  <a:pt x="4699063" y="766487"/>
                </a:cubicBezTo>
                <a:close/>
                <a:moveTo>
                  <a:pt x="72901" y="698126"/>
                </a:moveTo>
                <a:cubicBezTo>
                  <a:pt x="152762" y="781181"/>
                  <a:pt x="226872" y="864875"/>
                  <a:pt x="326538" y="914708"/>
                </a:cubicBezTo>
                <a:cubicBezTo>
                  <a:pt x="426204" y="964541"/>
                  <a:pt x="529703" y="1008624"/>
                  <a:pt x="646619" y="998402"/>
                </a:cubicBezTo>
                <a:cubicBezTo>
                  <a:pt x="700286" y="993291"/>
                  <a:pt x="755230" y="996485"/>
                  <a:pt x="808257" y="988819"/>
                </a:cubicBezTo>
                <a:cubicBezTo>
                  <a:pt x="893229" y="976680"/>
                  <a:pt x="980756" y="968375"/>
                  <a:pt x="1060616" y="939625"/>
                </a:cubicBezTo>
                <a:cubicBezTo>
                  <a:pt x="1174977" y="898736"/>
                  <a:pt x="1282948" y="841875"/>
                  <a:pt x="1393475" y="790765"/>
                </a:cubicBezTo>
                <a:cubicBezTo>
                  <a:pt x="1400503" y="787570"/>
                  <a:pt x="1405614" y="779904"/>
                  <a:pt x="1413280" y="772876"/>
                </a:cubicBezTo>
                <a:cubicBezTo>
                  <a:pt x="1404336" y="753709"/>
                  <a:pt x="1396670" y="735821"/>
                  <a:pt x="1387086" y="714738"/>
                </a:cubicBezTo>
                <a:cubicBezTo>
                  <a:pt x="1342364" y="739654"/>
                  <a:pt x="1301476" y="767126"/>
                  <a:pt x="1256754" y="785654"/>
                </a:cubicBezTo>
                <a:cubicBezTo>
                  <a:pt x="1187754" y="813765"/>
                  <a:pt x="1116838" y="836126"/>
                  <a:pt x="1045922" y="859125"/>
                </a:cubicBezTo>
                <a:cubicBezTo>
                  <a:pt x="963506" y="886597"/>
                  <a:pt x="878534" y="904486"/>
                  <a:pt x="791007" y="897458"/>
                </a:cubicBezTo>
                <a:cubicBezTo>
                  <a:pt x="747563" y="894264"/>
                  <a:pt x="702841" y="892347"/>
                  <a:pt x="660036" y="885320"/>
                </a:cubicBezTo>
                <a:cubicBezTo>
                  <a:pt x="558453" y="868070"/>
                  <a:pt x="458148" y="844431"/>
                  <a:pt x="362955" y="802265"/>
                </a:cubicBezTo>
                <a:cubicBezTo>
                  <a:pt x="313122" y="779904"/>
                  <a:pt x="278622" y="740932"/>
                  <a:pt x="242206" y="703238"/>
                </a:cubicBezTo>
                <a:cubicBezTo>
                  <a:pt x="179595" y="637432"/>
                  <a:pt x="178956" y="638071"/>
                  <a:pt x="102290" y="680877"/>
                </a:cubicBezTo>
                <a:cubicBezTo>
                  <a:pt x="94623" y="685349"/>
                  <a:pt x="87596" y="689821"/>
                  <a:pt x="72901" y="698126"/>
                </a:cubicBezTo>
                <a:close/>
                <a:moveTo>
                  <a:pt x="4744423" y="596544"/>
                </a:moveTo>
                <a:cubicBezTo>
                  <a:pt x="4533592" y="457906"/>
                  <a:pt x="4071039" y="314157"/>
                  <a:pt x="3755430" y="376129"/>
                </a:cubicBezTo>
                <a:cubicBezTo>
                  <a:pt x="3776514" y="378045"/>
                  <a:pt x="3797597" y="377407"/>
                  <a:pt x="3819319" y="378045"/>
                </a:cubicBezTo>
                <a:cubicBezTo>
                  <a:pt x="3938151" y="381879"/>
                  <a:pt x="4055067" y="396573"/>
                  <a:pt x="4168789" y="434906"/>
                </a:cubicBezTo>
                <a:cubicBezTo>
                  <a:pt x="4212233" y="449601"/>
                  <a:pt x="4259510" y="454712"/>
                  <a:pt x="4300399" y="473878"/>
                </a:cubicBezTo>
                <a:cubicBezTo>
                  <a:pt x="4386648" y="515406"/>
                  <a:pt x="4469703" y="565239"/>
                  <a:pt x="4554675" y="609322"/>
                </a:cubicBezTo>
                <a:cubicBezTo>
                  <a:pt x="4600674" y="633599"/>
                  <a:pt x="4649230" y="653405"/>
                  <a:pt x="4698424" y="675766"/>
                </a:cubicBezTo>
                <a:cubicBezTo>
                  <a:pt x="4713757" y="648932"/>
                  <a:pt x="4727813" y="624655"/>
                  <a:pt x="4744423" y="596544"/>
                </a:cubicBezTo>
                <a:close/>
                <a:moveTo>
                  <a:pt x="2195914" y="909597"/>
                </a:moveTo>
                <a:cubicBezTo>
                  <a:pt x="2197192" y="912792"/>
                  <a:pt x="2198469" y="915986"/>
                  <a:pt x="2199108" y="918542"/>
                </a:cubicBezTo>
                <a:cubicBezTo>
                  <a:pt x="2243191" y="903208"/>
                  <a:pt x="2287274" y="888514"/>
                  <a:pt x="2331357" y="873181"/>
                </a:cubicBezTo>
                <a:cubicBezTo>
                  <a:pt x="2364579" y="861681"/>
                  <a:pt x="2398440" y="852098"/>
                  <a:pt x="2431023" y="838042"/>
                </a:cubicBezTo>
                <a:cubicBezTo>
                  <a:pt x="2494273" y="811848"/>
                  <a:pt x="2556245" y="782459"/>
                  <a:pt x="2618855" y="755626"/>
                </a:cubicBezTo>
                <a:cubicBezTo>
                  <a:pt x="2705105" y="718571"/>
                  <a:pt x="2792632" y="683432"/>
                  <a:pt x="2879520" y="647016"/>
                </a:cubicBezTo>
                <a:cubicBezTo>
                  <a:pt x="2979186" y="605488"/>
                  <a:pt x="3078213" y="563322"/>
                  <a:pt x="3177879" y="521794"/>
                </a:cubicBezTo>
                <a:cubicBezTo>
                  <a:pt x="3205351" y="510295"/>
                  <a:pt x="3232823" y="497517"/>
                  <a:pt x="3260934" y="487934"/>
                </a:cubicBezTo>
                <a:cubicBezTo>
                  <a:pt x="3316517" y="468767"/>
                  <a:pt x="3371461" y="447045"/>
                  <a:pt x="3428322" y="434906"/>
                </a:cubicBezTo>
                <a:cubicBezTo>
                  <a:pt x="3471127" y="425323"/>
                  <a:pt x="3514571" y="420212"/>
                  <a:pt x="3556098" y="406156"/>
                </a:cubicBezTo>
                <a:cubicBezTo>
                  <a:pt x="3582932" y="397212"/>
                  <a:pt x="3612320" y="394656"/>
                  <a:pt x="3641070" y="390184"/>
                </a:cubicBezTo>
                <a:cubicBezTo>
                  <a:pt x="3657042" y="387629"/>
                  <a:pt x="3673653" y="386990"/>
                  <a:pt x="3690264" y="385073"/>
                </a:cubicBezTo>
                <a:cubicBezTo>
                  <a:pt x="3596987" y="378045"/>
                  <a:pt x="3505627" y="386990"/>
                  <a:pt x="3416822" y="415101"/>
                </a:cubicBezTo>
                <a:cubicBezTo>
                  <a:pt x="3366989" y="431073"/>
                  <a:pt x="3315878" y="443851"/>
                  <a:pt x="3266045" y="460462"/>
                </a:cubicBezTo>
                <a:cubicBezTo>
                  <a:pt x="3140824" y="501350"/>
                  <a:pt x="3014325" y="540961"/>
                  <a:pt x="2890381" y="586322"/>
                </a:cubicBezTo>
                <a:cubicBezTo>
                  <a:pt x="2823937" y="610599"/>
                  <a:pt x="2761326" y="643182"/>
                  <a:pt x="2699994" y="678960"/>
                </a:cubicBezTo>
                <a:cubicBezTo>
                  <a:pt x="2648244" y="709626"/>
                  <a:pt x="2588828" y="727515"/>
                  <a:pt x="2533245" y="753071"/>
                </a:cubicBezTo>
                <a:cubicBezTo>
                  <a:pt x="2457217" y="788209"/>
                  <a:pt x="2381829" y="826542"/>
                  <a:pt x="2305802" y="862320"/>
                </a:cubicBezTo>
                <a:cubicBezTo>
                  <a:pt x="2270024" y="878931"/>
                  <a:pt x="2232969" y="893625"/>
                  <a:pt x="2195914" y="909597"/>
                </a:cubicBezTo>
                <a:close/>
                <a:moveTo>
                  <a:pt x="1808111" y="109714"/>
                </a:moveTo>
                <a:cubicBezTo>
                  <a:pt x="1818972" y="118020"/>
                  <a:pt x="1822166" y="121853"/>
                  <a:pt x="1826000" y="123770"/>
                </a:cubicBezTo>
                <a:cubicBezTo>
                  <a:pt x="1900749" y="168491"/>
                  <a:pt x="1910971" y="213213"/>
                  <a:pt x="1863055" y="287324"/>
                </a:cubicBezTo>
                <a:cubicBezTo>
                  <a:pt x="1804917" y="378045"/>
                  <a:pt x="1733362" y="455989"/>
                  <a:pt x="1649029" y="522433"/>
                </a:cubicBezTo>
                <a:cubicBezTo>
                  <a:pt x="1631779" y="535850"/>
                  <a:pt x="1614529" y="548628"/>
                  <a:pt x="1595363" y="563961"/>
                </a:cubicBezTo>
                <a:cubicBezTo>
                  <a:pt x="1605585" y="586961"/>
                  <a:pt x="1614529" y="607405"/>
                  <a:pt x="1627307" y="636155"/>
                </a:cubicBezTo>
                <a:cubicBezTo>
                  <a:pt x="1652862" y="613794"/>
                  <a:pt x="1672668" y="596544"/>
                  <a:pt x="1692473" y="579933"/>
                </a:cubicBezTo>
                <a:cubicBezTo>
                  <a:pt x="1782556" y="505822"/>
                  <a:pt x="1850277" y="414462"/>
                  <a:pt x="1894999" y="307129"/>
                </a:cubicBezTo>
                <a:cubicBezTo>
                  <a:pt x="1911610" y="266880"/>
                  <a:pt x="1918638" y="222158"/>
                  <a:pt x="1909694" y="177436"/>
                </a:cubicBezTo>
                <a:cubicBezTo>
                  <a:pt x="1900749" y="128242"/>
                  <a:pt x="1871361" y="106520"/>
                  <a:pt x="1808111" y="109714"/>
                </a:cubicBezTo>
                <a:close/>
                <a:moveTo>
                  <a:pt x="1453530" y="558850"/>
                </a:moveTo>
                <a:cubicBezTo>
                  <a:pt x="1496335" y="536489"/>
                  <a:pt x="1526363" y="513489"/>
                  <a:pt x="1518058" y="463017"/>
                </a:cubicBezTo>
                <a:cubicBezTo>
                  <a:pt x="1516141" y="450239"/>
                  <a:pt x="1519335" y="435545"/>
                  <a:pt x="1523169" y="422767"/>
                </a:cubicBezTo>
                <a:cubicBezTo>
                  <a:pt x="1553835" y="325018"/>
                  <a:pt x="1592168" y="231741"/>
                  <a:pt x="1674584" y="164019"/>
                </a:cubicBezTo>
                <a:cubicBezTo>
                  <a:pt x="1688001" y="153158"/>
                  <a:pt x="1698223" y="139103"/>
                  <a:pt x="1713556" y="122492"/>
                </a:cubicBezTo>
                <a:cubicBezTo>
                  <a:pt x="1573640" y="149964"/>
                  <a:pt x="1434364" y="385073"/>
                  <a:pt x="1453530" y="558850"/>
                </a:cubicBezTo>
                <a:close/>
                <a:moveTo>
                  <a:pt x="1564057" y="813765"/>
                </a:moveTo>
                <a:cubicBezTo>
                  <a:pt x="1610057" y="885320"/>
                  <a:pt x="1675862" y="912792"/>
                  <a:pt x="1748056" y="929403"/>
                </a:cubicBezTo>
                <a:cubicBezTo>
                  <a:pt x="1882860" y="960069"/>
                  <a:pt x="1882860" y="959430"/>
                  <a:pt x="1958249" y="943458"/>
                </a:cubicBezTo>
                <a:cubicBezTo>
                  <a:pt x="1907777" y="931319"/>
                  <a:pt x="1854111" y="918542"/>
                  <a:pt x="1800444" y="905125"/>
                </a:cubicBezTo>
                <a:cubicBezTo>
                  <a:pt x="1738473" y="889153"/>
                  <a:pt x="1693112" y="849542"/>
                  <a:pt x="1655418" y="799709"/>
                </a:cubicBezTo>
                <a:cubicBezTo>
                  <a:pt x="1648390" y="790765"/>
                  <a:pt x="1641362" y="781820"/>
                  <a:pt x="1633057" y="770959"/>
                </a:cubicBezTo>
                <a:cubicBezTo>
                  <a:pt x="1610057" y="785015"/>
                  <a:pt x="1588974" y="797792"/>
                  <a:pt x="1564057" y="813765"/>
                </a:cubicBezTo>
                <a:close/>
                <a:moveTo>
                  <a:pt x="1608140" y="434906"/>
                </a:moveTo>
                <a:cubicBezTo>
                  <a:pt x="1611974" y="436823"/>
                  <a:pt x="1615168" y="439378"/>
                  <a:pt x="1619001" y="441295"/>
                </a:cubicBezTo>
                <a:cubicBezTo>
                  <a:pt x="1655418" y="404240"/>
                  <a:pt x="1694390" y="370379"/>
                  <a:pt x="1726973" y="330129"/>
                </a:cubicBezTo>
                <a:cubicBezTo>
                  <a:pt x="1760195" y="289879"/>
                  <a:pt x="1805555" y="256657"/>
                  <a:pt x="1822166" y="202352"/>
                </a:cubicBezTo>
                <a:cubicBezTo>
                  <a:pt x="1782556" y="189575"/>
                  <a:pt x="1742945" y="199797"/>
                  <a:pt x="1718028" y="235574"/>
                </a:cubicBezTo>
                <a:cubicBezTo>
                  <a:pt x="1681612" y="288602"/>
                  <a:pt x="1649668" y="344185"/>
                  <a:pt x="1617085" y="399129"/>
                </a:cubicBezTo>
                <a:cubicBezTo>
                  <a:pt x="1611335" y="409990"/>
                  <a:pt x="1611335" y="423406"/>
                  <a:pt x="1608140" y="434906"/>
                </a:cubicBezTo>
                <a:close/>
                <a:moveTo>
                  <a:pt x="1506558" y="721765"/>
                </a:moveTo>
                <a:cubicBezTo>
                  <a:pt x="1523169" y="693015"/>
                  <a:pt x="1560863" y="693654"/>
                  <a:pt x="1570446" y="658516"/>
                </a:cubicBezTo>
                <a:cubicBezTo>
                  <a:pt x="1558307" y="639349"/>
                  <a:pt x="1546807" y="621460"/>
                  <a:pt x="1534030" y="601016"/>
                </a:cubicBezTo>
                <a:cubicBezTo>
                  <a:pt x="1521891" y="608683"/>
                  <a:pt x="1512308" y="615072"/>
                  <a:pt x="1502724" y="621460"/>
                </a:cubicBezTo>
                <a:cubicBezTo>
                  <a:pt x="1495697" y="625933"/>
                  <a:pt x="1488669" y="631044"/>
                  <a:pt x="1482280" y="635516"/>
                </a:cubicBezTo>
                <a:cubicBezTo>
                  <a:pt x="1461197" y="650210"/>
                  <a:pt x="1460558" y="668099"/>
                  <a:pt x="1474613" y="687265"/>
                </a:cubicBezTo>
                <a:cubicBezTo>
                  <a:pt x="1483558" y="698126"/>
                  <a:pt x="1493141" y="707071"/>
                  <a:pt x="1506558" y="721765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395572">
            <a:off x="4289119" y="-112923"/>
            <a:ext cx="565670" cy="1146105"/>
          </a:xfrm>
          <a:custGeom>
            <a:rect b="b" l="l" r="r" t="t"/>
            <a:pathLst>
              <a:path extrusionOk="0" h="2288495" w="1129507">
                <a:moveTo>
                  <a:pt x="198176" y="743511"/>
                </a:moveTo>
                <a:cubicBezTo>
                  <a:pt x="110389" y="703571"/>
                  <a:pt x="65705" y="632393"/>
                  <a:pt x="28929" y="557259"/>
                </a:cubicBezTo>
                <a:cubicBezTo>
                  <a:pt x="-14174" y="468286"/>
                  <a:pt x="-8638" y="378126"/>
                  <a:pt x="42374" y="292712"/>
                </a:cubicBezTo>
                <a:cubicBezTo>
                  <a:pt x="55028" y="271753"/>
                  <a:pt x="74800" y="255145"/>
                  <a:pt x="91803" y="236559"/>
                </a:cubicBezTo>
                <a:cubicBezTo>
                  <a:pt x="95758" y="232210"/>
                  <a:pt x="100503" y="228255"/>
                  <a:pt x="104062" y="223510"/>
                </a:cubicBezTo>
                <a:cubicBezTo>
                  <a:pt x="145583" y="171312"/>
                  <a:pt x="146374" y="154308"/>
                  <a:pt x="113157" y="95784"/>
                </a:cubicBezTo>
                <a:cubicBezTo>
                  <a:pt x="100899" y="74035"/>
                  <a:pt x="89035" y="51890"/>
                  <a:pt x="81127" y="28559"/>
                </a:cubicBezTo>
                <a:cubicBezTo>
                  <a:pt x="73613" y="6810"/>
                  <a:pt x="83499" y="-2285"/>
                  <a:pt x="106830" y="483"/>
                </a:cubicBezTo>
                <a:cubicBezTo>
                  <a:pt x="181568" y="9578"/>
                  <a:pt x="257096" y="16696"/>
                  <a:pt x="332230" y="27768"/>
                </a:cubicBezTo>
                <a:cubicBezTo>
                  <a:pt x="391545" y="36468"/>
                  <a:pt x="450070" y="49913"/>
                  <a:pt x="508990" y="60985"/>
                </a:cubicBezTo>
                <a:cubicBezTo>
                  <a:pt x="541416" y="66917"/>
                  <a:pt x="574238" y="72453"/>
                  <a:pt x="606663" y="78384"/>
                </a:cubicBezTo>
                <a:cubicBezTo>
                  <a:pt x="719759" y="98156"/>
                  <a:pt x="821782" y="144027"/>
                  <a:pt x="912732" y="212833"/>
                </a:cubicBezTo>
                <a:cubicBezTo>
                  <a:pt x="936063" y="230628"/>
                  <a:pt x="955440" y="253959"/>
                  <a:pt x="974421" y="276499"/>
                </a:cubicBezTo>
                <a:cubicBezTo>
                  <a:pt x="1004869" y="312879"/>
                  <a:pt x="1033736" y="350445"/>
                  <a:pt x="1062603" y="388012"/>
                </a:cubicBezTo>
                <a:cubicBezTo>
                  <a:pt x="1067744" y="394339"/>
                  <a:pt x="1073280" y="402643"/>
                  <a:pt x="1073675" y="410157"/>
                </a:cubicBezTo>
                <a:cubicBezTo>
                  <a:pt x="1077234" y="484894"/>
                  <a:pt x="1088702" y="561214"/>
                  <a:pt x="1039668" y="626856"/>
                </a:cubicBezTo>
                <a:cubicBezTo>
                  <a:pt x="1025827" y="645442"/>
                  <a:pt x="1008428" y="661259"/>
                  <a:pt x="990238" y="681031"/>
                </a:cubicBezTo>
                <a:cubicBezTo>
                  <a:pt x="1006056" y="688149"/>
                  <a:pt x="1020687" y="694476"/>
                  <a:pt x="1035713" y="700803"/>
                </a:cubicBezTo>
                <a:cubicBezTo>
                  <a:pt x="1125082" y="737579"/>
                  <a:pt x="1156717" y="838020"/>
                  <a:pt x="1103729" y="919480"/>
                </a:cubicBezTo>
                <a:cubicBezTo>
                  <a:pt x="1088307" y="943207"/>
                  <a:pt x="1068930" y="964165"/>
                  <a:pt x="1049158" y="989077"/>
                </a:cubicBezTo>
                <a:cubicBezTo>
                  <a:pt x="1068535" y="1019921"/>
                  <a:pt x="1057067" y="1054325"/>
                  <a:pt x="1049158" y="1088728"/>
                </a:cubicBezTo>
                <a:cubicBezTo>
                  <a:pt x="1035713" y="1147252"/>
                  <a:pt x="1020291" y="1205777"/>
                  <a:pt x="1008428" y="1264697"/>
                </a:cubicBezTo>
                <a:cubicBezTo>
                  <a:pt x="994192" y="1336272"/>
                  <a:pt x="982329" y="1408637"/>
                  <a:pt x="970071" y="1480606"/>
                </a:cubicBezTo>
                <a:cubicBezTo>
                  <a:pt x="963348" y="1521336"/>
                  <a:pt x="959789" y="1562857"/>
                  <a:pt x="951090" y="1603192"/>
                </a:cubicBezTo>
                <a:cubicBezTo>
                  <a:pt x="940413" y="1654203"/>
                  <a:pt x="944763" y="1707192"/>
                  <a:pt x="924200" y="1756622"/>
                </a:cubicBezTo>
                <a:cubicBezTo>
                  <a:pt x="918664" y="1770067"/>
                  <a:pt x="923805" y="1787071"/>
                  <a:pt x="921827" y="1802097"/>
                </a:cubicBezTo>
                <a:cubicBezTo>
                  <a:pt x="916687" y="1836105"/>
                  <a:pt x="910755" y="1869717"/>
                  <a:pt x="903637" y="1903329"/>
                </a:cubicBezTo>
                <a:cubicBezTo>
                  <a:pt x="890588" y="1966204"/>
                  <a:pt x="875166" y="2028288"/>
                  <a:pt x="864093" y="2091162"/>
                </a:cubicBezTo>
                <a:cubicBezTo>
                  <a:pt x="856580" y="2133079"/>
                  <a:pt x="843926" y="2173809"/>
                  <a:pt x="819409" y="2205839"/>
                </a:cubicBezTo>
                <a:cubicBezTo>
                  <a:pt x="790147" y="2244197"/>
                  <a:pt x="759698" y="2289277"/>
                  <a:pt x="701568" y="2288486"/>
                </a:cubicBezTo>
                <a:cubicBezTo>
                  <a:pt x="652534" y="2288090"/>
                  <a:pt x="607454" y="2273459"/>
                  <a:pt x="571469" y="2238660"/>
                </a:cubicBezTo>
                <a:cubicBezTo>
                  <a:pt x="537066" y="2205444"/>
                  <a:pt x="510572" y="2166295"/>
                  <a:pt x="493173" y="2121216"/>
                </a:cubicBezTo>
                <a:cubicBezTo>
                  <a:pt x="481705" y="2091558"/>
                  <a:pt x="465097" y="2063481"/>
                  <a:pt x="453629" y="2033824"/>
                </a:cubicBezTo>
                <a:cubicBezTo>
                  <a:pt x="442557" y="2005352"/>
                  <a:pt x="435043" y="1975299"/>
                  <a:pt x="425948" y="1946036"/>
                </a:cubicBezTo>
                <a:cubicBezTo>
                  <a:pt x="424367" y="1941687"/>
                  <a:pt x="423576" y="1936941"/>
                  <a:pt x="421994" y="1932592"/>
                </a:cubicBezTo>
                <a:cubicBezTo>
                  <a:pt x="371378" y="1801306"/>
                  <a:pt x="342906" y="1664485"/>
                  <a:pt x="318389" y="1526873"/>
                </a:cubicBezTo>
                <a:cubicBezTo>
                  <a:pt x="313249" y="1497610"/>
                  <a:pt x="304549" y="1469139"/>
                  <a:pt x="298617" y="1440272"/>
                </a:cubicBezTo>
                <a:cubicBezTo>
                  <a:pt x="282800" y="1357625"/>
                  <a:pt x="262633" y="1275374"/>
                  <a:pt x="253538" y="1191937"/>
                </a:cubicBezTo>
                <a:cubicBezTo>
                  <a:pt x="249188" y="1150416"/>
                  <a:pt x="229020" y="1128271"/>
                  <a:pt x="198572" y="1110477"/>
                </a:cubicBezTo>
                <a:cubicBezTo>
                  <a:pt x="143606" y="1078446"/>
                  <a:pt x="117902" y="1029017"/>
                  <a:pt x="108807" y="968515"/>
                </a:cubicBezTo>
                <a:cubicBezTo>
                  <a:pt x="102480" y="924621"/>
                  <a:pt x="115530" y="883891"/>
                  <a:pt x="131347" y="843952"/>
                </a:cubicBezTo>
                <a:cubicBezTo>
                  <a:pt x="145978" y="807571"/>
                  <a:pt x="165355" y="774355"/>
                  <a:pt x="198176" y="743511"/>
                </a:cubicBezTo>
                <a:close/>
                <a:moveTo>
                  <a:pt x="808337" y="726111"/>
                </a:moveTo>
                <a:cubicBezTo>
                  <a:pt x="805569" y="707921"/>
                  <a:pt x="813873" y="701199"/>
                  <a:pt x="824154" y="697244"/>
                </a:cubicBezTo>
                <a:cubicBezTo>
                  <a:pt x="851835" y="687358"/>
                  <a:pt x="879911" y="678659"/>
                  <a:pt x="907592" y="669168"/>
                </a:cubicBezTo>
                <a:cubicBezTo>
                  <a:pt x="917478" y="665609"/>
                  <a:pt x="927363" y="660864"/>
                  <a:pt x="936459" y="655723"/>
                </a:cubicBezTo>
                <a:cubicBezTo>
                  <a:pt x="989052" y="626066"/>
                  <a:pt x="1008033" y="575054"/>
                  <a:pt x="1019105" y="520484"/>
                </a:cubicBezTo>
                <a:cubicBezTo>
                  <a:pt x="1030968" y="462354"/>
                  <a:pt x="997751" y="417670"/>
                  <a:pt x="970862" y="372195"/>
                </a:cubicBezTo>
                <a:cubicBezTo>
                  <a:pt x="942390" y="323951"/>
                  <a:pt x="898497" y="287966"/>
                  <a:pt x="854998" y="252772"/>
                </a:cubicBezTo>
                <a:cubicBezTo>
                  <a:pt x="841949" y="242491"/>
                  <a:pt x="828109" y="233396"/>
                  <a:pt x="814268" y="223905"/>
                </a:cubicBezTo>
                <a:cubicBezTo>
                  <a:pt x="746648" y="178035"/>
                  <a:pt x="665979" y="170126"/>
                  <a:pt x="589660" y="148377"/>
                </a:cubicBezTo>
                <a:cubicBezTo>
                  <a:pt x="565933" y="141654"/>
                  <a:pt x="542207" y="131373"/>
                  <a:pt x="518085" y="127814"/>
                </a:cubicBezTo>
                <a:cubicBezTo>
                  <a:pt x="416458" y="112392"/>
                  <a:pt x="314040" y="98947"/>
                  <a:pt x="212412" y="83921"/>
                </a:cubicBezTo>
                <a:cubicBezTo>
                  <a:pt x="194222" y="81152"/>
                  <a:pt x="176032" y="76407"/>
                  <a:pt x="153492" y="71662"/>
                </a:cubicBezTo>
                <a:cubicBezTo>
                  <a:pt x="163378" y="89457"/>
                  <a:pt x="170891" y="102506"/>
                  <a:pt x="177613" y="116346"/>
                </a:cubicBezTo>
                <a:cubicBezTo>
                  <a:pt x="201735" y="165776"/>
                  <a:pt x="194222" y="213624"/>
                  <a:pt x="157842" y="254750"/>
                </a:cubicBezTo>
                <a:cubicBezTo>
                  <a:pt x="134511" y="281639"/>
                  <a:pt x="112366" y="309320"/>
                  <a:pt x="89035" y="336210"/>
                </a:cubicBezTo>
                <a:cubicBezTo>
                  <a:pt x="60959" y="368240"/>
                  <a:pt x="51469" y="405807"/>
                  <a:pt x="51864" y="447723"/>
                </a:cubicBezTo>
                <a:cubicBezTo>
                  <a:pt x="53446" y="543024"/>
                  <a:pt x="103667" y="613807"/>
                  <a:pt x="169309" y="675100"/>
                </a:cubicBezTo>
                <a:cubicBezTo>
                  <a:pt x="199363" y="703176"/>
                  <a:pt x="236929" y="724925"/>
                  <a:pt x="282800" y="705549"/>
                </a:cubicBezTo>
                <a:cubicBezTo>
                  <a:pt x="289127" y="702780"/>
                  <a:pt x="297036" y="702780"/>
                  <a:pt x="303758" y="702780"/>
                </a:cubicBezTo>
                <a:cubicBezTo>
                  <a:pt x="312062" y="703176"/>
                  <a:pt x="320367" y="703967"/>
                  <a:pt x="328275" y="706339"/>
                </a:cubicBezTo>
                <a:cubicBezTo>
                  <a:pt x="342511" y="711085"/>
                  <a:pt x="355560" y="721366"/>
                  <a:pt x="353583" y="736788"/>
                </a:cubicBezTo>
                <a:cubicBezTo>
                  <a:pt x="352397" y="746279"/>
                  <a:pt x="341325" y="756165"/>
                  <a:pt x="332230" y="762096"/>
                </a:cubicBezTo>
                <a:cubicBezTo>
                  <a:pt x="320367" y="769609"/>
                  <a:pt x="305735" y="772773"/>
                  <a:pt x="293081" y="779100"/>
                </a:cubicBezTo>
                <a:cubicBezTo>
                  <a:pt x="254328" y="797685"/>
                  <a:pt x="221902" y="826157"/>
                  <a:pt x="206085" y="864514"/>
                </a:cubicBezTo>
                <a:cubicBezTo>
                  <a:pt x="192245" y="897336"/>
                  <a:pt x="189081" y="935693"/>
                  <a:pt x="185918" y="972074"/>
                </a:cubicBezTo>
                <a:cubicBezTo>
                  <a:pt x="184336" y="988682"/>
                  <a:pt x="189872" y="1009245"/>
                  <a:pt x="199758" y="1022294"/>
                </a:cubicBezTo>
                <a:cubicBezTo>
                  <a:pt x="227439" y="1058674"/>
                  <a:pt x="261051" y="1088728"/>
                  <a:pt x="310085" y="1092682"/>
                </a:cubicBezTo>
                <a:cubicBezTo>
                  <a:pt x="344488" y="1095450"/>
                  <a:pt x="378891" y="1098218"/>
                  <a:pt x="412899" y="1102173"/>
                </a:cubicBezTo>
                <a:cubicBezTo>
                  <a:pt x="519667" y="1114036"/>
                  <a:pt x="623272" y="1098614"/>
                  <a:pt x="725690" y="1068956"/>
                </a:cubicBezTo>
                <a:cubicBezTo>
                  <a:pt x="748230" y="1062233"/>
                  <a:pt x="770375" y="1052743"/>
                  <a:pt x="792124" y="1043648"/>
                </a:cubicBezTo>
                <a:cubicBezTo>
                  <a:pt x="871607" y="1011617"/>
                  <a:pt x="945949" y="971283"/>
                  <a:pt x="1009615" y="912362"/>
                </a:cubicBezTo>
                <a:cubicBezTo>
                  <a:pt x="1040063" y="884286"/>
                  <a:pt x="1057067" y="851465"/>
                  <a:pt x="1060626" y="810339"/>
                </a:cubicBezTo>
                <a:cubicBezTo>
                  <a:pt x="1062208" y="791359"/>
                  <a:pt x="1058253" y="774750"/>
                  <a:pt x="1041645" y="763282"/>
                </a:cubicBezTo>
                <a:cubicBezTo>
                  <a:pt x="1014755" y="745092"/>
                  <a:pt x="986284" y="732043"/>
                  <a:pt x="953858" y="725716"/>
                </a:cubicBezTo>
                <a:cubicBezTo>
                  <a:pt x="915896" y="718203"/>
                  <a:pt x="878329" y="721761"/>
                  <a:pt x="840367" y="724925"/>
                </a:cubicBezTo>
                <a:cubicBezTo>
                  <a:pt x="829690" y="727298"/>
                  <a:pt x="818618" y="726111"/>
                  <a:pt x="808337" y="726111"/>
                </a:cubicBezTo>
                <a:close/>
                <a:moveTo>
                  <a:pt x="971653" y="1047207"/>
                </a:moveTo>
                <a:cubicBezTo>
                  <a:pt x="944763" y="1061442"/>
                  <a:pt x="921827" y="1072515"/>
                  <a:pt x="899683" y="1085169"/>
                </a:cubicBezTo>
                <a:cubicBezTo>
                  <a:pt x="833249" y="1123922"/>
                  <a:pt x="759302" y="1143298"/>
                  <a:pt x="685751" y="1161093"/>
                </a:cubicBezTo>
                <a:cubicBezTo>
                  <a:pt x="640276" y="1172165"/>
                  <a:pt x="592032" y="1174142"/>
                  <a:pt x="544580" y="1175724"/>
                </a:cubicBezTo>
                <a:cubicBezTo>
                  <a:pt x="469051" y="1178097"/>
                  <a:pt x="393127" y="1180469"/>
                  <a:pt x="317994" y="1165047"/>
                </a:cubicBezTo>
                <a:cubicBezTo>
                  <a:pt x="314040" y="1164256"/>
                  <a:pt x="309294" y="1166629"/>
                  <a:pt x="303758" y="1167420"/>
                </a:cubicBezTo>
                <a:cubicBezTo>
                  <a:pt x="305340" y="1173747"/>
                  <a:pt x="306526" y="1178097"/>
                  <a:pt x="307713" y="1182842"/>
                </a:cubicBezTo>
                <a:cubicBezTo>
                  <a:pt x="335789" y="1289610"/>
                  <a:pt x="364656" y="1395983"/>
                  <a:pt x="391150" y="1503146"/>
                </a:cubicBezTo>
                <a:cubicBezTo>
                  <a:pt x="423180" y="1632059"/>
                  <a:pt x="446511" y="1763344"/>
                  <a:pt x="488823" y="1889489"/>
                </a:cubicBezTo>
                <a:cubicBezTo>
                  <a:pt x="494755" y="1907284"/>
                  <a:pt x="495545" y="1927055"/>
                  <a:pt x="501477" y="1944850"/>
                </a:cubicBezTo>
                <a:cubicBezTo>
                  <a:pt x="511758" y="1974903"/>
                  <a:pt x="523621" y="2004957"/>
                  <a:pt x="536671" y="2034219"/>
                </a:cubicBezTo>
                <a:cubicBezTo>
                  <a:pt x="558420" y="2081672"/>
                  <a:pt x="580169" y="2129124"/>
                  <a:pt x="605082" y="2174600"/>
                </a:cubicBezTo>
                <a:cubicBezTo>
                  <a:pt x="613781" y="2190022"/>
                  <a:pt x="631181" y="2201885"/>
                  <a:pt x="646207" y="2212562"/>
                </a:cubicBezTo>
                <a:cubicBezTo>
                  <a:pt x="662816" y="2224425"/>
                  <a:pt x="681006" y="2222843"/>
                  <a:pt x="699987" y="2213748"/>
                </a:cubicBezTo>
                <a:cubicBezTo>
                  <a:pt x="736367" y="2195953"/>
                  <a:pt x="758907" y="2168272"/>
                  <a:pt x="769584" y="2129915"/>
                </a:cubicBezTo>
                <a:cubicBezTo>
                  <a:pt x="779470" y="2093535"/>
                  <a:pt x="790542" y="2057154"/>
                  <a:pt x="798846" y="2019983"/>
                </a:cubicBezTo>
                <a:cubicBezTo>
                  <a:pt x="811105" y="1964622"/>
                  <a:pt x="821386" y="1908470"/>
                  <a:pt x="832854" y="1852713"/>
                </a:cubicBezTo>
                <a:cubicBezTo>
                  <a:pt x="844717" y="1796166"/>
                  <a:pt x="860535" y="1740804"/>
                  <a:pt x="860930" y="1682280"/>
                </a:cubicBezTo>
                <a:cubicBezTo>
                  <a:pt x="860930" y="1660135"/>
                  <a:pt x="868443" y="1637991"/>
                  <a:pt x="871607" y="1615846"/>
                </a:cubicBezTo>
                <a:cubicBezTo>
                  <a:pt x="878725" y="1570371"/>
                  <a:pt x="885052" y="1524500"/>
                  <a:pt x="892960" y="1479420"/>
                </a:cubicBezTo>
                <a:cubicBezTo>
                  <a:pt x="900869" y="1434340"/>
                  <a:pt x="911151" y="1389656"/>
                  <a:pt x="919059" y="1344576"/>
                </a:cubicBezTo>
                <a:cubicBezTo>
                  <a:pt x="931318" y="1274979"/>
                  <a:pt x="942390" y="1204986"/>
                  <a:pt x="954649" y="1135389"/>
                </a:cubicBezTo>
                <a:cubicBezTo>
                  <a:pt x="959789" y="1106918"/>
                  <a:pt x="965326" y="1079633"/>
                  <a:pt x="971653" y="1047207"/>
                </a:cubicBezTo>
                <a:close/>
                <a:moveTo>
                  <a:pt x="402618" y="227464"/>
                </a:moveTo>
                <a:cubicBezTo>
                  <a:pt x="430694" y="263449"/>
                  <a:pt x="466283" y="290734"/>
                  <a:pt x="507804" y="309320"/>
                </a:cubicBezTo>
                <a:cubicBezTo>
                  <a:pt x="520063" y="314856"/>
                  <a:pt x="533507" y="312879"/>
                  <a:pt x="538648" y="301016"/>
                </a:cubicBezTo>
                <a:cubicBezTo>
                  <a:pt x="542207" y="293502"/>
                  <a:pt x="538648" y="280453"/>
                  <a:pt x="534298" y="272544"/>
                </a:cubicBezTo>
                <a:cubicBezTo>
                  <a:pt x="530344" y="265031"/>
                  <a:pt x="520853" y="259495"/>
                  <a:pt x="513340" y="254354"/>
                </a:cubicBezTo>
                <a:cubicBezTo>
                  <a:pt x="499500" y="245259"/>
                  <a:pt x="483682" y="238537"/>
                  <a:pt x="471424" y="227860"/>
                </a:cubicBezTo>
                <a:cubicBezTo>
                  <a:pt x="450861" y="210065"/>
                  <a:pt x="428321" y="212438"/>
                  <a:pt x="403408" y="215997"/>
                </a:cubicBezTo>
                <a:cubicBezTo>
                  <a:pt x="402618" y="222719"/>
                  <a:pt x="401431" y="225883"/>
                  <a:pt x="402618" y="227464"/>
                </a:cubicBezTo>
                <a:close/>
                <a:moveTo>
                  <a:pt x="297036" y="359936"/>
                </a:moveTo>
                <a:cubicBezTo>
                  <a:pt x="294268" y="366658"/>
                  <a:pt x="297036" y="380499"/>
                  <a:pt x="302176" y="384849"/>
                </a:cubicBezTo>
                <a:cubicBezTo>
                  <a:pt x="324716" y="403830"/>
                  <a:pt x="348443" y="421229"/>
                  <a:pt x="373355" y="437442"/>
                </a:cubicBezTo>
                <a:cubicBezTo>
                  <a:pt x="386009" y="445746"/>
                  <a:pt x="401827" y="444164"/>
                  <a:pt x="412108" y="430719"/>
                </a:cubicBezTo>
                <a:cubicBezTo>
                  <a:pt x="423180" y="416088"/>
                  <a:pt x="414481" y="402248"/>
                  <a:pt x="404595" y="392757"/>
                </a:cubicBezTo>
                <a:cubicBezTo>
                  <a:pt x="381264" y="370613"/>
                  <a:pt x="353979" y="354004"/>
                  <a:pt x="317203" y="348468"/>
                </a:cubicBezTo>
                <a:cubicBezTo>
                  <a:pt x="311271" y="351236"/>
                  <a:pt x="299804" y="353609"/>
                  <a:pt x="297036" y="359936"/>
                </a:cubicBezTo>
                <a:close/>
                <a:moveTo>
                  <a:pt x="696032" y="236164"/>
                </a:moveTo>
                <a:cubicBezTo>
                  <a:pt x="692473" y="236164"/>
                  <a:pt x="688519" y="234978"/>
                  <a:pt x="685356" y="236559"/>
                </a:cubicBezTo>
                <a:cubicBezTo>
                  <a:pt x="678238" y="239328"/>
                  <a:pt x="667561" y="241700"/>
                  <a:pt x="665584" y="247236"/>
                </a:cubicBezTo>
                <a:cubicBezTo>
                  <a:pt x="663211" y="253168"/>
                  <a:pt x="667956" y="262658"/>
                  <a:pt x="671515" y="269381"/>
                </a:cubicBezTo>
                <a:cubicBezTo>
                  <a:pt x="674283" y="274126"/>
                  <a:pt x="679819" y="277685"/>
                  <a:pt x="684960" y="280453"/>
                </a:cubicBezTo>
                <a:cubicBezTo>
                  <a:pt x="702359" y="289944"/>
                  <a:pt x="720154" y="299829"/>
                  <a:pt x="738344" y="308134"/>
                </a:cubicBezTo>
                <a:cubicBezTo>
                  <a:pt x="747835" y="312483"/>
                  <a:pt x="758512" y="315647"/>
                  <a:pt x="768793" y="315647"/>
                </a:cubicBezTo>
                <a:cubicBezTo>
                  <a:pt x="788169" y="315647"/>
                  <a:pt x="796869" y="301807"/>
                  <a:pt x="788565" y="284407"/>
                </a:cubicBezTo>
                <a:cubicBezTo>
                  <a:pt x="783424" y="274126"/>
                  <a:pt x="775515" y="263054"/>
                  <a:pt x="766025" y="258309"/>
                </a:cubicBezTo>
                <a:cubicBezTo>
                  <a:pt x="744276" y="247632"/>
                  <a:pt x="720550" y="240514"/>
                  <a:pt x="698010" y="231814"/>
                </a:cubicBezTo>
                <a:cubicBezTo>
                  <a:pt x="697219" y="233001"/>
                  <a:pt x="696823" y="234582"/>
                  <a:pt x="696032" y="236164"/>
                </a:cubicBezTo>
                <a:close/>
                <a:moveTo>
                  <a:pt x="579378" y="437046"/>
                </a:moveTo>
                <a:cubicBezTo>
                  <a:pt x="554861" y="426765"/>
                  <a:pt x="528762" y="419647"/>
                  <a:pt x="502663" y="413716"/>
                </a:cubicBezTo>
                <a:cubicBezTo>
                  <a:pt x="495545" y="412134"/>
                  <a:pt x="486846" y="420043"/>
                  <a:pt x="478542" y="423601"/>
                </a:cubicBezTo>
                <a:cubicBezTo>
                  <a:pt x="483287" y="432301"/>
                  <a:pt x="485660" y="444164"/>
                  <a:pt x="493173" y="449305"/>
                </a:cubicBezTo>
                <a:cubicBezTo>
                  <a:pt x="512549" y="462354"/>
                  <a:pt x="533903" y="473427"/>
                  <a:pt x="554861" y="483708"/>
                </a:cubicBezTo>
                <a:cubicBezTo>
                  <a:pt x="562770" y="487662"/>
                  <a:pt x="573842" y="490035"/>
                  <a:pt x="582146" y="488058"/>
                </a:cubicBezTo>
                <a:cubicBezTo>
                  <a:pt x="590846" y="485685"/>
                  <a:pt x="597568" y="476986"/>
                  <a:pt x="607454" y="469077"/>
                </a:cubicBezTo>
                <a:cubicBezTo>
                  <a:pt x="595987" y="455632"/>
                  <a:pt x="589660" y="441792"/>
                  <a:pt x="579378" y="437046"/>
                </a:cubicBezTo>
                <a:close/>
                <a:moveTo>
                  <a:pt x="691683" y="403434"/>
                </a:moveTo>
                <a:cubicBezTo>
                  <a:pt x="688915" y="411343"/>
                  <a:pt x="692869" y="425183"/>
                  <a:pt x="699196" y="431906"/>
                </a:cubicBezTo>
                <a:cubicBezTo>
                  <a:pt x="716200" y="450096"/>
                  <a:pt x="738740" y="457609"/>
                  <a:pt x="763257" y="456423"/>
                </a:cubicBezTo>
                <a:cubicBezTo>
                  <a:pt x="779470" y="455632"/>
                  <a:pt x="786192" y="442978"/>
                  <a:pt x="777888" y="428742"/>
                </a:cubicBezTo>
                <a:cubicBezTo>
                  <a:pt x="764443" y="406202"/>
                  <a:pt x="745462" y="391571"/>
                  <a:pt x="710664" y="391571"/>
                </a:cubicBezTo>
                <a:cubicBezTo>
                  <a:pt x="707500" y="393548"/>
                  <a:pt x="694451" y="396712"/>
                  <a:pt x="691683" y="403434"/>
                </a:cubicBezTo>
                <a:close/>
                <a:moveTo>
                  <a:pt x="712245" y="1650249"/>
                </a:moveTo>
                <a:cubicBezTo>
                  <a:pt x="719759" y="1688607"/>
                  <a:pt x="727272" y="1721032"/>
                  <a:pt x="732413" y="1753458"/>
                </a:cubicBezTo>
                <a:cubicBezTo>
                  <a:pt x="733599" y="1762553"/>
                  <a:pt x="729645" y="1778371"/>
                  <a:pt x="723713" y="1780743"/>
                </a:cubicBezTo>
                <a:cubicBezTo>
                  <a:pt x="714618" y="1784698"/>
                  <a:pt x="699987" y="1782721"/>
                  <a:pt x="691287" y="1777185"/>
                </a:cubicBezTo>
                <a:cubicBezTo>
                  <a:pt x="681006" y="1770858"/>
                  <a:pt x="673492" y="1758599"/>
                  <a:pt x="667165" y="1747922"/>
                </a:cubicBezTo>
                <a:cubicBezTo>
                  <a:pt x="657675" y="1731709"/>
                  <a:pt x="650162" y="1714310"/>
                  <a:pt x="640276" y="1694143"/>
                </a:cubicBezTo>
                <a:cubicBezTo>
                  <a:pt x="611013" y="1709169"/>
                  <a:pt x="584123" y="1723405"/>
                  <a:pt x="556838" y="1736850"/>
                </a:cubicBezTo>
                <a:cubicBezTo>
                  <a:pt x="547348" y="1741595"/>
                  <a:pt x="537462" y="1745945"/>
                  <a:pt x="527180" y="1748318"/>
                </a:cubicBezTo>
                <a:cubicBezTo>
                  <a:pt x="513340" y="1751481"/>
                  <a:pt x="500291" y="1746736"/>
                  <a:pt x="493568" y="1733686"/>
                </a:cubicBezTo>
                <a:cubicBezTo>
                  <a:pt x="486055" y="1719451"/>
                  <a:pt x="495150" y="1707983"/>
                  <a:pt x="505431" y="1700074"/>
                </a:cubicBezTo>
                <a:cubicBezTo>
                  <a:pt x="518481" y="1689793"/>
                  <a:pt x="532717" y="1681093"/>
                  <a:pt x="546557" y="1671998"/>
                </a:cubicBezTo>
                <a:cubicBezTo>
                  <a:pt x="564352" y="1660926"/>
                  <a:pt x="582937" y="1650645"/>
                  <a:pt x="601127" y="1639177"/>
                </a:cubicBezTo>
                <a:cubicBezTo>
                  <a:pt x="618131" y="1628500"/>
                  <a:pt x="624854" y="1613869"/>
                  <a:pt x="617736" y="1593702"/>
                </a:cubicBezTo>
                <a:cubicBezTo>
                  <a:pt x="609432" y="1569184"/>
                  <a:pt x="603105" y="1543876"/>
                  <a:pt x="595196" y="1517777"/>
                </a:cubicBezTo>
                <a:cubicBezTo>
                  <a:pt x="558816" y="1523314"/>
                  <a:pt x="529949" y="1543876"/>
                  <a:pt x="499895" y="1562462"/>
                </a:cubicBezTo>
                <a:cubicBezTo>
                  <a:pt x="474983" y="1577884"/>
                  <a:pt x="458770" y="1576698"/>
                  <a:pt x="442161" y="1559694"/>
                </a:cubicBezTo>
                <a:cubicBezTo>
                  <a:pt x="425553" y="1543086"/>
                  <a:pt x="426739" y="1525291"/>
                  <a:pt x="445325" y="1511055"/>
                </a:cubicBezTo>
                <a:cubicBezTo>
                  <a:pt x="450070" y="1507496"/>
                  <a:pt x="455606" y="1505124"/>
                  <a:pt x="460747" y="1502355"/>
                </a:cubicBezTo>
                <a:cubicBezTo>
                  <a:pt x="497918" y="1481397"/>
                  <a:pt x="534694" y="1460439"/>
                  <a:pt x="576610" y="1436713"/>
                </a:cubicBezTo>
                <a:cubicBezTo>
                  <a:pt x="572656" y="1411009"/>
                  <a:pt x="568701" y="1384515"/>
                  <a:pt x="563956" y="1358416"/>
                </a:cubicBezTo>
                <a:cubicBezTo>
                  <a:pt x="561979" y="1347739"/>
                  <a:pt x="557234" y="1337458"/>
                  <a:pt x="556838" y="1327177"/>
                </a:cubicBezTo>
                <a:cubicBezTo>
                  <a:pt x="556838" y="1318872"/>
                  <a:pt x="560002" y="1305823"/>
                  <a:pt x="565538" y="1303450"/>
                </a:cubicBezTo>
                <a:cubicBezTo>
                  <a:pt x="572260" y="1300682"/>
                  <a:pt x="585310" y="1305032"/>
                  <a:pt x="590451" y="1310568"/>
                </a:cubicBezTo>
                <a:cubicBezTo>
                  <a:pt x="598755" y="1320059"/>
                  <a:pt x="604291" y="1332713"/>
                  <a:pt x="609036" y="1344576"/>
                </a:cubicBezTo>
                <a:cubicBezTo>
                  <a:pt x="615759" y="1360789"/>
                  <a:pt x="620899" y="1377793"/>
                  <a:pt x="628017" y="1397169"/>
                </a:cubicBezTo>
                <a:cubicBezTo>
                  <a:pt x="649371" y="1385306"/>
                  <a:pt x="668352" y="1376211"/>
                  <a:pt x="686146" y="1364743"/>
                </a:cubicBezTo>
                <a:cubicBezTo>
                  <a:pt x="703941" y="1353275"/>
                  <a:pt x="720550" y="1339435"/>
                  <a:pt x="735576" y="1328363"/>
                </a:cubicBezTo>
                <a:cubicBezTo>
                  <a:pt x="750207" y="1293169"/>
                  <a:pt x="711059" y="1263907"/>
                  <a:pt x="729645" y="1229503"/>
                </a:cubicBezTo>
                <a:cubicBezTo>
                  <a:pt x="779865" y="1220804"/>
                  <a:pt x="777097" y="1264697"/>
                  <a:pt x="792124" y="1293564"/>
                </a:cubicBezTo>
                <a:cubicBezTo>
                  <a:pt x="810314" y="1284074"/>
                  <a:pt x="826922" y="1273002"/>
                  <a:pt x="845112" y="1266675"/>
                </a:cubicBezTo>
                <a:cubicBezTo>
                  <a:pt x="857766" y="1262325"/>
                  <a:pt x="873584" y="1261138"/>
                  <a:pt x="885843" y="1265093"/>
                </a:cubicBezTo>
                <a:cubicBezTo>
                  <a:pt x="909173" y="1272211"/>
                  <a:pt x="913919" y="1299496"/>
                  <a:pt x="895728" y="1315709"/>
                </a:cubicBezTo>
                <a:cubicBezTo>
                  <a:pt x="884261" y="1325990"/>
                  <a:pt x="870816" y="1333899"/>
                  <a:pt x="858557" y="1343390"/>
                </a:cubicBezTo>
                <a:cubicBezTo>
                  <a:pt x="847485" y="1352089"/>
                  <a:pt x="836413" y="1361184"/>
                  <a:pt x="825341" y="1370279"/>
                </a:cubicBezTo>
                <a:cubicBezTo>
                  <a:pt x="831272" y="1418127"/>
                  <a:pt x="875957" y="1458857"/>
                  <a:pt x="846299" y="1509869"/>
                </a:cubicBezTo>
                <a:cubicBezTo>
                  <a:pt x="851835" y="1516196"/>
                  <a:pt x="857766" y="1522127"/>
                  <a:pt x="862512" y="1528454"/>
                </a:cubicBezTo>
                <a:cubicBezTo>
                  <a:pt x="864489" y="1531222"/>
                  <a:pt x="864884" y="1535177"/>
                  <a:pt x="866466" y="1540317"/>
                </a:cubicBezTo>
                <a:cubicBezTo>
                  <a:pt x="826131" y="1592515"/>
                  <a:pt x="755744" y="1605565"/>
                  <a:pt x="712245" y="1650249"/>
                </a:cubicBezTo>
                <a:close/>
                <a:moveTo>
                  <a:pt x="652534" y="1479420"/>
                </a:moveTo>
                <a:cubicBezTo>
                  <a:pt x="663211" y="1512241"/>
                  <a:pt x="673888" y="1543876"/>
                  <a:pt x="684960" y="1579070"/>
                </a:cubicBezTo>
                <a:cubicBezTo>
                  <a:pt x="711059" y="1564439"/>
                  <a:pt x="733204" y="1550994"/>
                  <a:pt x="756534" y="1539922"/>
                </a:cubicBezTo>
                <a:cubicBezTo>
                  <a:pt x="779074" y="1529245"/>
                  <a:pt x="802801" y="1521336"/>
                  <a:pt x="828900" y="1511055"/>
                </a:cubicBezTo>
                <a:cubicBezTo>
                  <a:pt x="791728" y="1486142"/>
                  <a:pt x="775120" y="1451739"/>
                  <a:pt x="762861" y="1409823"/>
                </a:cubicBezTo>
                <a:cubicBezTo>
                  <a:pt x="726481" y="1432758"/>
                  <a:pt x="692869" y="1454112"/>
                  <a:pt x="652534" y="1479420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411330" y="3822599"/>
            <a:ext cx="2321089" cy="351347"/>
          </a:xfrm>
          <a:custGeom>
            <a:rect b="b" l="l" r="r" t="t"/>
            <a:pathLst>
              <a:path extrusionOk="0" h="702693" w="4642179">
                <a:moveTo>
                  <a:pt x="3866321" y="503636"/>
                </a:moveTo>
                <a:cubicBezTo>
                  <a:pt x="3868815" y="550787"/>
                  <a:pt x="3871060" y="596191"/>
                  <a:pt x="3873805" y="648580"/>
                </a:cubicBezTo>
                <a:cubicBezTo>
                  <a:pt x="3850105" y="647582"/>
                  <a:pt x="3827403" y="648081"/>
                  <a:pt x="3804950" y="645337"/>
                </a:cubicBezTo>
                <a:cubicBezTo>
                  <a:pt x="3678468" y="629869"/>
                  <a:pt x="3552235" y="610660"/>
                  <a:pt x="3425254" y="598685"/>
                </a:cubicBezTo>
                <a:cubicBezTo>
                  <a:pt x="3299021" y="586711"/>
                  <a:pt x="3172039" y="580723"/>
                  <a:pt x="3045307" y="573489"/>
                </a:cubicBezTo>
                <a:cubicBezTo>
                  <a:pt x="2952504" y="568250"/>
                  <a:pt x="2858453" y="572241"/>
                  <a:pt x="2766896" y="558770"/>
                </a:cubicBezTo>
                <a:cubicBezTo>
                  <a:pt x="2689809" y="547294"/>
                  <a:pt x="2615218" y="560766"/>
                  <a:pt x="2539378" y="558021"/>
                </a:cubicBezTo>
                <a:cubicBezTo>
                  <a:pt x="2459048" y="555028"/>
                  <a:pt x="2378468" y="553780"/>
                  <a:pt x="2297889" y="553032"/>
                </a:cubicBezTo>
                <a:cubicBezTo>
                  <a:pt x="2272443" y="552783"/>
                  <a:pt x="2246747" y="557522"/>
                  <a:pt x="2221301" y="558520"/>
                </a:cubicBezTo>
                <a:cubicBezTo>
                  <a:pt x="2117770" y="563011"/>
                  <a:pt x="2014239" y="564757"/>
                  <a:pt x="1910957" y="572241"/>
                </a:cubicBezTo>
                <a:cubicBezTo>
                  <a:pt x="1820399" y="578977"/>
                  <a:pt x="1730589" y="592449"/>
                  <a:pt x="1640280" y="602178"/>
                </a:cubicBezTo>
                <a:cubicBezTo>
                  <a:pt x="1564440" y="610411"/>
                  <a:pt x="1488102" y="614652"/>
                  <a:pt x="1412761" y="625379"/>
                </a:cubicBezTo>
                <a:cubicBezTo>
                  <a:pt x="1340165" y="635607"/>
                  <a:pt x="1268566" y="652821"/>
                  <a:pt x="1196219" y="664546"/>
                </a:cubicBezTo>
                <a:cubicBezTo>
                  <a:pt x="1110401" y="678517"/>
                  <a:pt x="1024333" y="691739"/>
                  <a:pt x="938016" y="701967"/>
                </a:cubicBezTo>
                <a:cubicBezTo>
                  <a:pt x="886624" y="707954"/>
                  <a:pt x="855939" y="676271"/>
                  <a:pt x="866417" y="631616"/>
                </a:cubicBezTo>
                <a:cubicBezTo>
                  <a:pt x="869411" y="619142"/>
                  <a:pt x="880138" y="605671"/>
                  <a:pt x="891115" y="598436"/>
                </a:cubicBezTo>
                <a:cubicBezTo>
                  <a:pt x="904836" y="589205"/>
                  <a:pt x="922299" y="583717"/>
                  <a:pt x="938764" y="580224"/>
                </a:cubicBezTo>
                <a:cubicBezTo>
                  <a:pt x="1011360" y="565755"/>
                  <a:pt x="1084456" y="553281"/>
                  <a:pt x="1157052" y="539311"/>
                </a:cubicBezTo>
                <a:cubicBezTo>
                  <a:pt x="1188236" y="533324"/>
                  <a:pt x="1218422" y="523095"/>
                  <a:pt x="1249856" y="518355"/>
                </a:cubicBezTo>
                <a:cubicBezTo>
                  <a:pt x="1386567" y="497649"/>
                  <a:pt x="1523527" y="478190"/>
                  <a:pt x="1660487" y="457983"/>
                </a:cubicBezTo>
                <a:cubicBezTo>
                  <a:pt x="1662483" y="457734"/>
                  <a:pt x="1664479" y="455987"/>
                  <a:pt x="1666474" y="455987"/>
                </a:cubicBezTo>
                <a:cubicBezTo>
                  <a:pt x="1731088" y="456736"/>
                  <a:pt x="1795701" y="457484"/>
                  <a:pt x="1860314" y="458232"/>
                </a:cubicBezTo>
                <a:cubicBezTo>
                  <a:pt x="1868547" y="458232"/>
                  <a:pt x="1879274" y="460478"/>
                  <a:pt x="1884763" y="456486"/>
                </a:cubicBezTo>
                <a:cubicBezTo>
                  <a:pt x="1935655" y="420063"/>
                  <a:pt x="1993034" y="428545"/>
                  <a:pt x="2049664" y="429044"/>
                </a:cubicBezTo>
                <a:cubicBezTo>
                  <a:pt x="2068374" y="429294"/>
                  <a:pt x="2087334" y="421810"/>
                  <a:pt x="2106294" y="421311"/>
                </a:cubicBezTo>
                <a:cubicBezTo>
                  <a:pt x="2143964" y="420063"/>
                  <a:pt x="2181884" y="421311"/>
                  <a:pt x="2219804" y="421311"/>
                </a:cubicBezTo>
                <a:cubicBezTo>
                  <a:pt x="2250988" y="421311"/>
                  <a:pt x="2282671" y="431289"/>
                  <a:pt x="2313356" y="413078"/>
                </a:cubicBezTo>
                <a:cubicBezTo>
                  <a:pt x="2323085" y="407340"/>
                  <a:pt x="2338054" y="410334"/>
                  <a:pt x="2350777" y="410334"/>
                </a:cubicBezTo>
                <a:cubicBezTo>
                  <a:pt x="2445077" y="410084"/>
                  <a:pt x="2539378" y="410084"/>
                  <a:pt x="2633678" y="410084"/>
                </a:cubicBezTo>
                <a:cubicBezTo>
                  <a:pt x="2635924" y="410084"/>
                  <a:pt x="2638668" y="409336"/>
                  <a:pt x="2639915" y="410334"/>
                </a:cubicBezTo>
                <a:cubicBezTo>
                  <a:pt x="2678583" y="439522"/>
                  <a:pt x="2719996" y="416321"/>
                  <a:pt x="2760410" y="418067"/>
                </a:cubicBezTo>
                <a:cubicBezTo>
                  <a:pt x="2863692" y="422807"/>
                  <a:pt x="2966474" y="435032"/>
                  <a:pt x="3069756" y="437027"/>
                </a:cubicBezTo>
                <a:cubicBezTo>
                  <a:pt x="3136115" y="438275"/>
                  <a:pt x="3200978" y="465218"/>
                  <a:pt x="3268835" y="446507"/>
                </a:cubicBezTo>
                <a:cubicBezTo>
                  <a:pt x="3285549" y="442017"/>
                  <a:pt x="3306256" y="450748"/>
                  <a:pt x="3324966" y="454490"/>
                </a:cubicBezTo>
                <a:cubicBezTo>
                  <a:pt x="3368374" y="463471"/>
                  <a:pt x="3409787" y="476943"/>
                  <a:pt x="3456438" y="467712"/>
                </a:cubicBezTo>
                <a:cubicBezTo>
                  <a:pt x="3483381" y="462473"/>
                  <a:pt x="3513816" y="475446"/>
                  <a:pt x="3542755" y="477941"/>
                </a:cubicBezTo>
                <a:cubicBezTo>
                  <a:pt x="3651775" y="486672"/>
                  <a:pt x="3760544" y="495154"/>
                  <a:pt x="3866321" y="503636"/>
                </a:cubicBezTo>
                <a:close/>
                <a:moveTo>
                  <a:pt x="4503223" y="28641"/>
                </a:moveTo>
                <a:cubicBezTo>
                  <a:pt x="4437362" y="29389"/>
                  <a:pt x="4370005" y="39867"/>
                  <a:pt x="4306390" y="28392"/>
                </a:cubicBezTo>
                <a:cubicBezTo>
                  <a:pt x="4250508" y="18163"/>
                  <a:pt x="4196872" y="25148"/>
                  <a:pt x="4142486" y="21905"/>
                </a:cubicBezTo>
                <a:cubicBezTo>
                  <a:pt x="4022490" y="15170"/>
                  <a:pt x="3902744" y="4941"/>
                  <a:pt x="3782498" y="17415"/>
                </a:cubicBezTo>
                <a:cubicBezTo>
                  <a:pt x="3778756" y="17914"/>
                  <a:pt x="3774764" y="12924"/>
                  <a:pt x="3770773" y="12675"/>
                </a:cubicBezTo>
                <a:cubicBezTo>
                  <a:pt x="3682459" y="7685"/>
                  <a:pt x="3594146" y="-5537"/>
                  <a:pt x="3505584" y="10180"/>
                </a:cubicBezTo>
                <a:cubicBezTo>
                  <a:pt x="3490615" y="12924"/>
                  <a:pt x="3473901" y="21905"/>
                  <a:pt x="3461178" y="17914"/>
                </a:cubicBezTo>
                <a:cubicBezTo>
                  <a:pt x="3340932" y="-19258"/>
                  <a:pt x="3218691" y="14421"/>
                  <a:pt x="3097447" y="5440"/>
                </a:cubicBezTo>
                <a:cubicBezTo>
                  <a:pt x="2990174" y="-2293"/>
                  <a:pt x="2881155" y="12675"/>
                  <a:pt x="2772884" y="15918"/>
                </a:cubicBezTo>
                <a:cubicBezTo>
                  <a:pt x="2658376" y="19411"/>
                  <a:pt x="2543619" y="20159"/>
                  <a:pt x="2429111" y="23153"/>
                </a:cubicBezTo>
                <a:cubicBezTo>
                  <a:pt x="2371982" y="24650"/>
                  <a:pt x="2314853" y="27643"/>
                  <a:pt x="2257724" y="32383"/>
                </a:cubicBezTo>
                <a:cubicBezTo>
                  <a:pt x="2179639" y="38869"/>
                  <a:pt x="2101804" y="47601"/>
                  <a:pt x="2023719" y="55085"/>
                </a:cubicBezTo>
                <a:cubicBezTo>
                  <a:pt x="1954864" y="61821"/>
                  <a:pt x="1886010" y="67309"/>
                  <a:pt x="1817156" y="75043"/>
                </a:cubicBezTo>
                <a:cubicBezTo>
                  <a:pt x="1775244" y="79783"/>
                  <a:pt x="1733832" y="90510"/>
                  <a:pt x="1691921" y="93254"/>
                </a:cubicBezTo>
                <a:cubicBezTo>
                  <a:pt x="1593629" y="99990"/>
                  <a:pt x="1493341" y="94502"/>
                  <a:pt x="1397044" y="111715"/>
                </a:cubicBezTo>
                <a:cubicBezTo>
                  <a:pt x="1333429" y="122942"/>
                  <a:pt x="1271061" y="133419"/>
                  <a:pt x="1206198" y="138159"/>
                </a:cubicBezTo>
                <a:cubicBezTo>
                  <a:pt x="1115640" y="144646"/>
                  <a:pt x="1026079" y="164105"/>
                  <a:pt x="936269" y="178324"/>
                </a:cubicBezTo>
                <a:cubicBezTo>
                  <a:pt x="913318" y="182067"/>
                  <a:pt x="890366" y="187056"/>
                  <a:pt x="867415" y="190299"/>
                </a:cubicBezTo>
                <a:cubicBezTo>
                  <a:pt x="754404" y="206265"/>
                  <a:pt x="639397" y="214747"/>
                  <a:pt x="528632" y="239944"/>
                </a:cubicBezTo>
                <a:cubicBezTo>
                  <a:pt x="466513" y="254164"/>
                  <a:pt x="404145" y="262147"/>
                  <a:pt x="343024" y="263395"/>
                </a:cubicBezTo>
                <a:cubicBezTo>
                  <a:pt x="231760" y="265640"/>
                  <a:pt x="126233" y="295078"/>
                  <a:pt x="14220" y="312291"/>
                </a:cubicBezTo>
                <a:cubicBezTo>
                  <a:pt x="9729" y="336490"/>
                  <a:pt x="5738" y="359192"/>
                  <a:pt x="0" y="392372"/>
                </a:cubicBezTo>
                <a:cubicBezTo>
                  <a:pt x="34427" y="408089"/>
                  <a:pt x="63865" y="431539"/>
                  <a:pt x="94799" y="433285"/>
                </a:cubicBezTo>
                <a:cubicBezTo>
                  <a:pt x="153425" y="436778"/>
                  <a:pt x="212800" y="428545"/>
                  <a:pt x="271675" y="423556"/>
                </a:cubicBezTo>
                <a:cubicBezTo>
                  <a:pt x="391671" y="413327"/>
                  <a:pt x="511917" y="405095"/>
                  <a:pt x="631414" y="390625"/>
                </a:cubicBezTo>
                <a:cubicBezTo>
                  <a:pt x="726214" y="379150"/>
                  <a:pt x="819766" y="357196"/>
                  <a:pt x="914565" y="344972"/>
                </a:cubicBezTo>
                <a:cubicBezTo>
                  <a:pt x="1085454" y="323018"/>
                  <a:pt x="1256592" y="305056"/>
                  <a:pt x="1427730" y="284600"/>
                </a:cubicBezTo>
                <a:cubicBezTo>
                  <a:pt x="1557455" y="269132"/>
                  <a:pt x="1685434" y="239445"/>
                  <a:pt x="1816906" y="234705"/>
                </a:cubicBezTo>
                <a:cubicBezTo>
                  <a:pt x="1896987" y="231712"/>
                  <a:pt x="1976568" y="216743"/>
                  <a:pt x="2056649" y="210257"/>
                </a:cubicBezTo>
                <a:cubicBezTo>
                  <a:pt x="2168912" y="201026"/>
                  <a:pt x="2281174" y="194291"/>
                  <a:pt x="2393437" y="186557"/>
                </a:cubicBezTo>
                <a:cubicBezTo>
                  <a:pt x="2497466" y="179572"/>
                  <a:pt x="2601497" y="171589"/>
                  <a:pt x="2705776" y="166599"/>
                </a:cubicBezTo>
                <a:cubicBezTo>
                  <a:pt x="2790596" y="162608"/>
                  <a:pt x="2875666" y="158367"/>
                  <a:pt x="2960237" y="161859"/>
                </a:cubicBezTo>
                <a:cubicBezTo>
                  <a:pt x="3046056" y="165601"/>
                  <a:pt x="3131375" y="155872"/>
                  <a:pt x="3217194" y="158117"/>
                </a:cubicBezTo>
                <a:cubicBezTo>
                  <a:pt x="3343676" y="161859"/>
                  <a:pt x="3470159" y="155872"/>
                  <a:pt x="3596891" y="161360"/>
                </a:cubicBezTo>
                <a:cubicBezTo>
                  <a:pt x="3756553" y="168096"/>
                  <a:pt x="3916465" y="166849"/>
                  <a:pt x="4076376" y="171090"/>
                </a:cubicBezTo>
                <a:cubicBezTo>
                  <a:pt x="4224812" y="175081"/>
                  <a:pt x="4373248" y="182316"/>
                  <a:pt x="4521684" y="186807"/>
                </a:cubicBezTo>
                <a:cubicBezTo>
                  <a:pt x="4559105" y="187804"/>
                  <a:pt x="4596775" y="183563"/>
                  <a:pt x="4632949" y="181817"/>
                </a:cubicBezTo>
                <a:cubicBezTo>
                  <a:pt x="4636192" y="127183"/>
                  <a:pt x="4639186" y="78037"/>
                  <a:pt x="4642179" y="27144"/>
                </a:cubicBezTo>
                <a:cubicBezTo>
                  <a:pt x="4595528" y="27643"/>
                  <a:pt x="4549376" y="28142"/>
                  <a:pt x="4503223" y="28641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792375" y="908238"/>
            <a:ext cx="36027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92375" y="2218950"/>
            <a:ext cx="35736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6370533" y="1429209"/>
            <a:ext cx="2167268" cy="3951426"/>
          </a:xfrm>
          <a:custGeom>
            <a:rect b="b" l="l" r="r" t="t"/>
            <a:pathLst>
              <a:path extrusionOk="0" h="7902852" w="4334536">
                <a:moveTo>
                  <a:pt x="2023216" y="2433513"/>
                </a:moveTo>
                <a:cubicBezTo>
                  <a:pt x="2026915" y="2480363"/>
                  <a:pt x="2035546" y="2527214"/>
                  <a:pt x="2034313" y="2574065"/>
                </a:cubicBezTo>
                <a:cubicBezTo>
                  <a:pt x="2030614" y="2765167"/>
                  <a:pt x="2021984" y="2956269"/>
                  <a:pt x="2018285" y="3148604"/>
                </a:cubicBezTo>
                <a:cubicBezTo>
                  <a:pt x="2013353" y="3381626"/>
                  <a:pt x="2012120" y="3615880"/>
                  <a:pt x="2008421" y="3848901"/>
                </a:cubicBezTo>
                <a:cubicBezTo>
                  <a:pt x="2005956" y="4000550"/>
                  <a:pt x="2001024" y="4150966"/>
                  <a:pt x="1999791" y="4302615"/>
                </a:cubicBezTo>
                <a:cubicBezTo>
                  <a:pt x="1997325" y="4522074"/>
                  <a:pt x="1996092" y="4742766"/>
                  <a:pt x="1992394" y="4962225"/>
                </a:cubicBezTo>
                <a:cubicBezTo>
                  <a:pt x="1989928" y="5096613"/>
                  <a:pt x="1984996" y="5232234"/>
                  <a:pt x="1982530" y="5366622"/>
                </a:cubicBezTo>
                <a:cubicBezTo>
                  <a:pt x="1980064" y="5451693"/>
                  <a:pt x="1981297" y="5536765"/>
                  <a:pt x="1977599" y="5621836"/>
                </a:cubicBezTo>
                <a:cubicBezTo>
                  <a:pt x="1972667" y="5762388"/>
                  <a:pt x="1968968" y="5902941"/>
                  <a:pt x="1960338" y="6042260"/>
                </a:cubicBezTo>
                <a:cubicBezTo>
                  <a:pt x="1943077" y="6325831"/>
                  <a:pt x="1923350" y="6608169"/>
                  <a:pt x="1906089" y="6891740"/>
                </a:cubicBezTo>
                <a:cubicBezTo>
                  <a:pt x="1899925" y="6992839"/>
                  <a:pt x="1901158" y="7093939"/>
                  <a:pt x="1897459" y="7193805"/>
                </a:cubicBezTo>
                <a:cubicBezTo>
                  <a:pt x="1892527" y="7341755"/>
                  <a:pt x="1885130" y="7489705"/>
                  <a:pt x="1880198" y="7637655"/>
                </a:cubicBezTo>
                <a:cubicBezTo>
                  <a:pt x="1877732" y="7693136"/>
                  <a:pt x="1874034" y="7748617"/>
                  <a:pt x="1875266" y="7804099"/>
                </a:cubicBezTo>
                <a:cubicBezTo>
                  <a:pt x="1876499" y="7852183"/>
                  <a:pt x="1854307" y="7874375"/>
                  <a:pt x="1808689" y="7887937"/>
                </a:cubicBezTo>
                <a:cubicBezTo>
                  <a:pt x="1728549" y="7912595"/>
                  <a:pt x="1650876" y="7902732"/>
                  <a:pt x="1573202" y="7886704"/>
                </a:cubicBezTo>
                <a:cubicBezTo>
                  <a:pt x="1514022" y="7874375"/>
                  <a:pt x="1495528" y="7846018"/>
                  <a:pt x="1495528" y="7783139"/>
                </a:cubicBezTo>
                <a:cubicBezTo>
                  <a:pt x="1494295" y="7701767"/>
                  <a:pt x="1496761" y="7619161"/>
                  <a:pt x="1501693" y="7537789"/>
                </a:cubicBezTo>
                <a:cubicBezTo>
                  <a:pt x="1515255" y="7307233"/>
                  <a:pt x="1538680" y="7076678"/>
                  <a:pt x="1544845" y="6846122"/>
                </a:cubicBezTo>
                <a:cubicBezTo>
                  <a:pt x="1551009" y="6609402"/>
                  <a:pt x="1583065" y="6376381"/>
                  <a:pt x="1596627" y="6140894"/>
                </a:cubicBezTo>
                <a:cubicBezTo>
                  <a:pt x="1606491" y="5983080"/>
                  <a:pt x="1634848" y="5827733"/>
                  <a:pt x="1650876" y="5669919"/>
                </a:cubicBezTo>
                <a:cubicBezTo>
                  <a:pt x="1663205" y="5554025"/>
                  <a:pt x="1666904" y="5438131"/>
                  <a:pt x="1676767" y="5322237"/>
                </a:cubicBezTo>
                <a:cubicBezTo>
                  <a:pt x="1685397" y="5213740"/>
                  <a:pt x="1697726" y="5105244"/>
                  <a:pt x="1706357" y="4997980"/>
                </a:cubicBezTo>
                <a:cubicBezTo>
                  <a:pt x="1714987" y="4900579"/>
                  <a:pt x="1722385" y="4801946"/>
                  <a:pt x="1727316" y="4704546"/>
                </a:cubicBezTo>
                <a:cubicBezTo>
                  <a:pt x="1734714" y="4591117"/>
                  <a:pt x="1739646" y="4477689"/>
                  <a:pt x="1744577" y="4363028"/>
                </a:cubicBezTo>
                <a:cubicBezTo>
                  <a:pt x="1756907" y="4134938"/>
                  <a:pt x="1765537" y="3906848"/>
                  <a:pt x="1780332" y="3679992"/>
                </a:cubicBezTo>
                <a:cubicBezTo>
                  <a:pt x="1800059" y="3375461"/>
                  <a:pt x="1825950" y="3070931"/>
                  <a:pt x="1848142" y="2767633"/>
                </a:cubicBezTo>
                <a:cubicBezTo>
                  <a:pt x="1850608" y="2729413"/>
                  <a:pt x="1848142" y="2691192"/>
                  <a:pt x="1839512" y="2650506"/>
                </a:cubicBezTo>
                <a:cubicBezTo>
                  <a:pt x="1827183" y="2683795"/>
                  <a:pt x="1812388" y="2717083"/>
                  <a:pt x="1803757" y="2751605"/>
                </a:cubicBezTo>
                <a:cubicBezTo>
                  <a:pt x="1765537" y="2889692"/>
                  <a:pt x="1727316" y="3027779"/>
                  <a:pt x="1690329" y="3165865"/>
                </a:cubicBezTo>
                <a:cubicBezTo>
                  <a:pt x="1644711" y="3334775"/>
                  <a:pt x="1600326" y="3503685"/>
                  <a:pt x="1558407" y="3672594"/>
                </a:cubicBezTo>
                <a:cubicBezTo>
                  <a:pt x="1544845" y="3725610"/>
                  <a:pt x="1539913" y="3779858"/>
                  <a:pt x="1526351" y="3832873"/>
                </a:cubicBezTo>
                <a:cubicBezTo>
                  <a:pt x="1514022" y="3878491"/>
                  <a:pt x="1496761" y="3924109"/>
                  <a:pt x="1480733" y="3968494"/>
                </a:cubicBezTo>
                <a:cubicBezTo>
                  <a:pt x="1468404" y="4000550"/>
                  <a:pt x="1442513" y="4011646"/>
                  <a:pt x="1410457" y="4004249"/>
                </a:cubicBezTo>
                <a:cubicBezTo>
                  <a:pt x="1377168" y="3996851"/>
                  <a:pt x="1348811" y="3980823"/>
                  <a:pt x="1347578" y="3942603"/>
                </a:cubicBezTo>
                <a:cubicBezTo>
                  <a:pt x="1346345" y="3908081"/>
                  <a:pt x="1347578" y="3872327"/>
                  <a:pt x="1353743" y="3839038"/>
                </a:cubicBezTo>
                <a:cubicBezTo>
                  <a:pt x="1377168" y="3729308"/>
                  <a:pt x="1401826" y="3619579"/>
                  <a:pt x="1431416" y="3511082"/>
                </a:cubicBezTo>
                <a:cubicBezTo>
                  <a:pt x="1456075" y="3422312"/>
                  <a:pt x="1490596" y="3336008"/>
                  <a:pt x="1515255" y="3247238"/>
                </a:cubicBezTo>
                <a:cubicBezTo>
                  <a:pt x="1560873" y="3084493"/>
                  <a:pt x="1601559" y="2919282"/>
                  <a:pt x="1644711" y="2755304"/>
                </a:cubicBezTo>
                <a:cubicBezTo>
                  <a:pt x="1674301" y="2645574"/>
                  <a:pt x="1705124" y="2537078"/>
                  <a:pt x="1737180" y="2417485"/>
                </a:cubicBezTo>
                <a:cubicBezTo>
                  <a:pt x="1685397" y="2448308"/>
                  <a:pt x="1636081" y="2468034"/>
                  <a:pt x="1597860" y="2501323"/>
                </a:cubicBezTo>
                <a:cubicBezTo>
                  <a:pt x="1454842" y="2625848"/>
                  <a:pt x="1285932" y="2712152"/>
                  <a:pt x="1124420" y="2807086"/>
                </a:cubicBezTo>
                <a:cubicBezTo>
                  <a:pt x="1070172" y="2839142"/>
                  <a:pt x="1015923" y="2872431"/>
                  <a:pt x="960442" y="2904487"/>
                </a:cubicBezTo>
                <a:cubicBezTo>
                  <a:pt x="909893" y="2932844"/>
                  <a:pt x="859343" y="2959968"/>
                  <a:pt x="807560" y="2987092"/>
                </a:cubicBezTo>
                <a:cubicBezTo>
                  <a:pt x="796464" y="2993257"/>
                  <a:pt x="780436" y="2999421"/>
                  <a:pt x="769340" y="2996956"/>
                </a:cubicBezTo>
                <a:cubicBezTo>
                  <a:pt x="748380" y="2990791"/>
                  <a:pt x="717558" y="2983394"/>
                  <a:pt x="711393" y="2967366"/>
                </a:cubicBezTo>
                <a:cubicBezTo>
                  <a:pt x="705228" y="2952571"/>
                  <a:pt x="716325" y="2919282"/>
                  <a:pt x="731120" y="2905720"/>
                </a:cubicBezTo>
                <a:cubicBezTo>
                  <a:pt x="823588" y="2819416"/>
                  <a:pt x="923455" y="2744208"/>
                  <a:pt x="1033184" y="2678863"/>
                </a:cubicBezTo>
                <a:cubicBezTo>
                  <a:pt x="1165106" y="2601189"/>
                  <a:pt x="1294563" y="2517351"/>
                  <a:pt x="1422786" y="2432280"/>
                </a:cubicBezTo>
                <a:cubicBezTo>
                  <a:pt x="1515255" y="2371867"/>
                  <a:pt x="1601559" y="2304056"/>
                  <a:pt x="1692795" y="2241178"/>
                </a:cubicBezTo>
                <a:cubicBezTo>
                  <a:pt x="1744577" y="2205423"/>
                  <a:pt x="1800059" y="2175833"/>
                  <a:pt x="1855540" y="2142544"/>
                </a:cubicBezTo>
                <a:cubicBezTo>
                  <a:pt x="1782798" y="2117886"/>
                  <a:pt x="1750742" y="2051308"/>
                  <a:pt x="1717453" y="1981032"/>
                </a:cubicBezTo>
                <a:cubicBezTo>
                  <a:pt x="1668136" y="1875001"/>
                  <a:pt x="1608957" y="1775135"/>
                  <a:pt x="1560873" y="1669104"/>
                </a:cubicBezTo>
                <a:cubicBezTo>
                  <a:pt x="1475801" y="1484167"/>
                  <a:pt x="1390730" y="1299229"/>
                  <a:pt x="1295796" y="1119223"/>
                </a:cubicBezTo>
                <a:cubicBezTo>
                  <a:pt x="1239081" y="1013192"/>
                  <a:pt x="1198395" y="898531"/>
                  <a:pt x="1151544" y="786336"/>
                </a:cubicBezTo>
                <a:cubicBezTo>
                  <a:pt x="1147846" y="776472"/>
                  <a:pt x="1142914" y="766609"/>
                  <a:pt x="1141681" y="756746"/>
                </a:cubicBezTo>
                <a:cubicBezTo>
                  <a:pt x="1136749" y="729621"/>
                  <a:pt x="1118256" y="697566"/>
                  <a:pt x="1150311" y="676606"/>
                </a:cubicBezTo>
                <a:cubicBezTo>
                  <a:pt x="1186066" y="653181"/>
                  <a:pt x="1221821" y="669208"/>
                  <a:pt x="1242780" y="697566"/>
                </a:cubicBezTo>
                <a:cubicBezTo>
                  <a:pt x="1277302" y="744416"/>
                  <a:pt x="1310591" y="793733"/>
                  <a:pt x="1332783" y="846748"/>
                </a:cubicBezTo>
                <a:cubicBezTo>
                  <a:pt x="1388264" y="983602"/>
                  <a:pt x="1452376" y="1116757"/>
                  <a:pt x="1520186" y="1248679"/>
                </a:cubicBezTo>
                <a:cubicBezTo>
                  <a:pt x="1573202" y="1352244"/>
                  <a:pt x="1611422" y="1463207"/>
                  <a:pt x="1658273" y="1569238"/>
                </a:cubicBezTo>
                <a:cubicBezTo>
                  <a:pt x="1678000" y="1613623"/>
                  <a:pt x="1701425" y="1656775"/>
                  <a:pt x="1731015" y="1714722"/>
                </a:cubicBezTo>
                <a:cubicBezTo>
                  <a:pt x="1751975" y="1180869"/>
                  <a:pt x="1724851" y="666743"/>
                  <a:pt x="1784031" y="153849"/>
                </a:cubicBezTo>
                <a:cubicBezTo>
                  <a:pt x="1785263" y="143986"/>
                  <a:pt x="1793894" y="135355"/>
                  <a:pt x="1797593" y="127958"/>
                </a:cubicBezTo>
                <a:cubicBezTo>
                  <a:pt x="1843211" y="127958"/>
                  <a:pt x="1855540" y="157548"/>
                  <a:pt x="1858006" y="189604"/>
                </a:cubicBezTo>
                <a:cubicBezTo>
                  <a:pt x="1862937" y="245085"/>
                  <a:pt x="1866636" y="300566"/>
                  <a:pt x="1866636" y="357281"/>
                </a:cubicBezTo>
                <a:cubicBezTo>
                  <a:pt x="1869102" y="748115"/>
                  <a:pt x="1871568" y="1138950"/>
                  <a:pt x="1874034" y="1529784"/>
                </a:cubicBezTo>
                <a:cubicBezTo>
                  <a:pt x="1874034" y="1569238"/>
                  <a:pt x="1878965" y="1608691"/>
                  <a:pt x="1897459" y="1651843"/>
                </a:cubicBezTo>
                <a:cubicBezTo>
                  <a:pt x="1935679" y="1547045"/>
                  <a:pt x="1972667" y="1443480"/>
                  <a:pt x="2010887" y="1338682"/>
                </a:cubicBezTo>
                <a:cubicBezTo>
                  <a:pt x="2049108" y="1233884"/>
                  <a:pt x="2088561" y="1130319"/>
                  <a:pt x="2126782" y="1025521"/>
                </a:cubicBezTo>
                <a:cubicBezTo>
                  <a:pt x="2166235" y="918258"/>
                  <a:pt x="2204455" y="810994"/>
                  <a:pt x="2242676" y="703730"/>
                </a:cubicBezTo>
                <a:cubicBezTo>
                  <a:pt x="2279663" y="598932"/>
                  <a:pt x="2311719" y="491668"/>
                  <a:pt x="2354871" y="389336"/>
                </a:cubicBezTo>
                <a:cubicBezTo>
                  <a:pt x="2398023" y="285771"/>
                  <a:pt x="2418983" y="172343"/>
                  <a:pt x="2474464" y="74943"/>
                </a:cubicBezTo>
                <a:cubicBezTo>
                  <a:pt x="2552138" y="103300"/>
                  <a:pt x="2570632" y="130424"/>
                  <a:pt x="2549672" y="188371"/>
                </a:cubicBezTo>
                <a:cubicBezTo>
                  <a:pt x="2490492" y="360979"/>
                  <a:pt x="2426380" y="532355"/>
                  <a:pt x="2364734" y="704963"/>
                </a:cubicBezTo>
                <a:cubicBezTo>
                  <a:pt x="2326514" y="812227"/>
                  <a:pt x="2290759" y="919491"/>
                  <a:pt x="2255005" y="1027987"/>
                </a:cubicBezTo>
                <a:cubicBezTo>
                  <a:pt x="2177331" y="1256077"/>
                  <a:pt x="2099657" y="1484167"/>
                  <a:pt x="2021984" y="1712256"/>
                </a:cubicBezTo>
                <a:cubicBezTo>
                  <a:pt x="2012120" y="1740613"/>
                  <a:pt x="1998558" y="1767737"/>
                  <a:pt x="1998558" y="1803492"/>
                </a:cubicBezTo>
                <a:cubicBezTo>
                  <a:pt x="2035546" y="1767737"/>
                  <a:pt x="2072533" y="1731983"/>
                  <a:pt x="2109521" y="1696228"/>
                </a:cubicBezTo>
                <a:cubicBezTo>
                  <a:pt x="2148974" y="1656775"/>
                  <a:pt x="2184729" y="1613623"/>
                  <a:pt x="2227881" y="1579101"/>
                </a:cubicBezTo>
                <a:cubicBezTo>
                  <a:pt x="2395557" y="1444713"/>
                  <a:pt x="2543507" y="1290599"/>
                  <a:pt x="2681594" y="1127854"/>
                </a:cubicBezTo>
                <a:cubicBezTo>
                  <a:pt x="2732144" y="1067441"/>
                  <a:pt x="2792557" y="1014425"/>
                  <a:pt x="2848038" y="957711"/>
                </a:cubicBezTo>
                <a:cubicBezTo>
                  <a:pt x="2920780" y="884969"/>
                  <a:pt x="2994755" y="812227"/>
                  <a:pt x="3068730" y="739485"/>
                </a:cubicBezTo>
                <a:cubicBezTo>
                  <a:pt x="3109416" y="700031"/>
                  <a:pt x="3127910" y="697566"/>
                  <a:pt x="3156267" y="720991"/>
                </a:cubicBezTo>
                <a:cubicBezTo>
                  <a:pt x="3185857" y="745649"/>
                  <a:pt x="3190789" y="780171"/>
                  <a:pt x="3159966" y="819624"/>
                </a:cubicBezTo>
                <a:cubicBezTo>
                  <a:pt x="3089689" y="909627"/>
                  <a:pt x="3016947" y="997164"/>
                  <a:pt x="2941739" y="1082236"/>
                </a:cubicBezTo>
                <a:cubicBezTo>
                  <a:pt x="2880094" y="1151279"/>
                  <a:pt x="2814749" y="1216624"/>
                  <a:pt x="2750637" y="1283201"/>
                </a:cubicBezTo>
                <a:cubicBezTo>
                  <a:pt x="2663100" y="1371971"/>
                  <a:pt x="2574330" y="1459508"/>
                  <a:pt x="2484327" y="1544580"/>
                </a:cubicBezTo>
                <a:cubicBezTo>
                  <a:pt x="2427613" y="1598828"/>
                  <a:pt x="2364734" y="1648144"/>
                  <a:pt x="2308020" y="1702393"/>
                </a:cubicBezTo>
                <a:cubicBezTo>
                  <a:pt x="2210620" y="1794862"/>
                  <a:pt x="2115685" y="1891029"/>
                  <a:pt x="2008421" y="1995827"/>
                </a:cubicBezTo>
                <a:cubicBezTo>
                  <a:pt x="2040477" y="2000759"/>
                  <a:pt x="2056505" y="2004458"/>
                  <a:pt x="2073766" y="2005690"/>
                </a:cubicBezTo>
                <a:cubicBezTo>
                  <a:pt x="2187194" y="2009389"/>
                  <a:pt x="2300623" y="2006923"/>
                  <a:pt x="2414051" y="2014321"/>
                </a:cubicBezTo>
                <a:cubicBezTo>
                  <a:pt x="2601455" y="2026650"/>
                  <a:pt x="2788858" y="2043911"/>
                  <a:pt x="2975028" y="2062405"/>
                </a:cubicBezTo>
                <a:cubicBezTo>
                  <a:pt x="3000920" y="2064870"/>
                  <a:pt x="3025578" y="2077200"/>
                  <a:pt x="3049003" y="2089529"/>
                </a:cubicBezTo>
                <a:cubicBezTo>
                  <a:pt x="3078593" y="2104324"/>
                  <a:pt x="3090922" y="2131448"/>
                  <a:pt x="3083525" y="2162271"/>
                </a:cubicBezTo>
                <a:cubicBezTo>
                  <a:pt x="3076128" y="2195560"/>
                  <a:pt x="3045305" y="2196793"/>
                  <a:pt x="3019413" y="2195560"/>
                </a:cubicBezTo>
                <a:cubicBezTo>
                  <a:pt x="2929410" y="2190628"/>
                  <a:pt x="2839407" y="2183231"/>
                  <a:pt x="2749405" y="2179532"/>
                </a:cubicBezTo>
                <a:cubicBezTo>
                  <a:pt x="2550905" y="2172134"/>
                  <a:pt x="2352405" y="2168435"/>
                  <a:pt x="2153906" y="2162271"/>
                </a:cubicBezTo>
                <a:cubicBezTo>
                  <a:pt x="2095959" y="2161038"/>
                  <a:pt x="2039244" y="2156106"/>
                  <a:pt x="1980064" y="2152408"/>
                </a:cubicBezTo>
                <a:cubicBezTo>
                  <a:pt x="2012120" y="2206656"/>
                  <a:pt x="2044176" y="2257206"/>
                  <a:pt x="2073766" y="2310221"/>
                </a:cubicBezTo>
                <a:cubicBezTo>
                  <a:pt x="2165002" y="2474199"/>
                  <a:pt x="2259936" y="2638177"/>
                  <a:pt x="2346241" y="2804621"/>
                </a:cubicBezTo>
                <a:cubicBezTo>
                  <a:pt x="2417750" y="2942707"/>
                  <a:pt x="2479396" y="3086958"/>
                  <a:pt x="2548439" y="3227511"/>
                </a:cubicBezTo>
                <a:cubicBezTo>
                  <a:pt x="2606386" y="3344638"/>
                  <a:pt x="2668032" y="3458067"/>
                  <a:pt x="2727212" y="3573961"/>
                </a:cubicBezTo>
                <a:cubicBezTo>
                  <a:pt x="2737075" y="3592454"/>
                  <a:pt x="2751870" y="3610948"/>
                  <a:pt x="2755569" y="3630675"/>
                </a:cubicBezTo>
                <a:cubicBezTo>
                  <a:pt x="2759268" y="3651635"/>
                  <a:pt x="2760501" y="3682458"/>
                  <a:pt x="2748172" y="3694787"/>
                </a:cubicBezTo>
                <a:cubicBezTo>
                  <a:pt x="2734609" y="3707116"/>
                  <a:pt x="2697622" y="3713280"/>
                  <a:pt x="2684060" y="3704650"/>
                </a:cubicBezTo>
                <a:cubicBezTo>
                  <a:pt x="2649538" y="3682458"/>
                  <a:pt x="2615017" y="3652867"/>
                  <a:pt x="2595290" y="3618346"/>
                </a:cubicBezTo>
                <a:cubicBezTo>
                  <a:pt x="2541042" y="3518479"/>
                  <a:pt x="2494191" y="3413681"/>
                  <a:pt x="2444874" y="3311349"/>
                </a:cubicBezTo>
                <a:cubicBezTo>
                  <a:pt x="2396790" y="3210250"/>
                  <a:pt x="2352405" y="3109151"/>
                  <a:pt x="2303089" y="3009285"/>
                </a:cubicBezTo>
                <a:cubicBezTo>
                  <a:pt x="2209387" y="2816950"/>
                  <a:pt x="2114452" y="2624615"/>
                  <a:pt x="2019518" y="2432280"/>
                </a:cubicBezTo>
                <a:cubicBezTo>
                  <a:pt x="1998558" y="2390360"/>
                  <a:pt x="1977599" y="2348441"/>
                  <a:pt x="1954173" y="2301590"/>
                </a:cubicBezTo>
                <a:cubicBezTo>
                  <a:pt x="1909788" y="2332413"/>
                  <a:pt x="1919651" y="2370634"/>
                  <a:pt x="1914720" y="2410087"/>
                </a:cubicBezTo>
                <a:cubicBezTo>
                  <a:pt x="1954173" y="2421183"/>
                  <a:pt x="1988695" y="2427348"/>
                  <a:pt x="2023216" y="2433513"/>
                </a:cubicBezTo>
                <a:close/>
                <a:moveTo>
                  <a:pt x="1875266" y="5017706"/>
                </a:moveTo>
                <a:cubicBezTo>
                  <a:pt x="1869102" y="5016473"/>
                  <a:pt x="1862937" y="5015240"/>
                  <a:pt x="1856773" y="5014008"/>
                </a:cubicBezTo>
                <a:cubicBezTo>
                  <a:pt x="1854307" y="5058393"/>
                  <a:pt x="1854307" y="5102778"/>
                  <a:pt x="1850608" y="5147163"/>
                </a:cubicBezTo>
                <a:cubicBezTo>
                  <a:pt x="1834580" y="5339498"/>
                  <a:pt x="1816086" y="5531833"/>
                  <a:pt x="1802524" y="5724168"/>
                </a:cubicBezTo>
                <a:cubicBezTo>
                  <a:pt x="1790195" y="5889379"/>
                  <a:pt x="1785263" y="6055823"/>
                  <a:pt x="1774167" y="6221033"/>
                </a:cubicBezTo>
                <a:cubicBezTo>
                  <a:pt x="1758139" y="6463918"/>
                  <a:pt x="1739646" y="6706803"/>
                  <a:pt x="1724851" y="6950920"/>
                </a:cubicBezTo>
                <a:cubicBezTo>
                  <a:pt x="1711288" y="7159283"/>
                  <a:pt x="1702658" y="7368879"/>
                  <a:pt x="1691562" y="7577242"/>
                </a:cubicBezTo>
                <a:cubicBezTo>
                  <a:pt x="1687863" y="7647518"/>
                  <a:pt x="1685397" y="7717794"/>
                  <a:pt x="1681699" y="7789303"/>
                </a:cubicBezTo>
                <a:cubicBezTo>
                  <a:pt x="1758139" y="7791769"/>
                  <a:pt x="1760605" y="7789303"/>
                  <a:pt x="1763071" y="7726425"/>
                </a:cubicBezTo>
                <a:cubicBezTo>
                  <a:pt x="1763071" y="7705465"/>
                  <a:pt x="1765537" y="7684505"/>
                  <a:pt x="1766770" y="7663546"/>
                </a:cubicBezTo>
                <a:cubicBezTo>
                  <a:pt x="1774167" y="7568612"/>
                  <a:pt x="1785263" y="7473677"/>
                  <a:pt x="1788962" y="7378742"/>
                </a:cubicBezTo>
                <a:cubicBezTo>
                  <a:pt x="1793894" y="7228326"/>
                  <a:pt x="1790195" y="7077910"/>
                  <a:pt x="1796360" y="6927495"/>
                </a:cubicBezTo>
                <a:cubicBezTo>
                  <a:pt x="1803757" y="6752421"/>
                  <a:pt x="1819785" y="6578579"/>
                  <a:pt x="1829649" y="6403505"/>
                </a:cubicBezTo>
                <a:cubicBezTo>
                  <a:pt x="1839512" y="6219800"/>
                  <a:pt x="1848142" y="6034863"/>
                  <a:pt x="1855540" y="5851158"/>
                </a:cubicBezTo>
                <a:cubicBezTo>
                  <a:pt x="1861704" y="5700742"/>
                  <a:pt x="1864170" y="5549094"/>
                  <a:pt x="1867869" y="5398678"/>
                </a:cubicBezTo>
                <a:cubicBezTo>
                  <a:pt x="1869102" y="5270454"/>
                  <a:pt x="1872801" y="5144697"/>
                  <a:pt x="1875266" y="5017706"/>
                </a:cubicBezTo>
                <a:close/>
                <a:moveTo>
                  <a:pt x="2335144" y="2490227"/>
                </a:moveTo>
                <a:cubicBezTo>
                  <a:pt x="2386927" y="2543242"/>
                  <a:pt x="2447340" y="2586394"/>
                  <a:pt x="2499122" y="2638177"/>
                </a:cubicBezTo>
                <a:cubicBezTo>
                  <a:pt x="2619948" y="2756537"/>
                  <a:pt x="2738308" y="2878596"/>
                  <a:pt x="2856668" y="2998188"/>
                </a:cubicBezTo>
                <a:cubicBezTo>
                  <a:pt x="2887491" y="3029011"/>
                  <a:pt x="2923246" y="3051204"/>
                  <a:pt x="2968864" y="3051204"/>
                </a:cubicBezTo>
                <a:cubicBezTo>
                  <a:pt x="3008317" y="3052437"/>
                  <a:pt x="3025578" y="3024080"/>
                  <a:pt x="3009550" y="2987092"/>
                </a:cubicBezTo>
                <a:cubicBezTo>
                  <a:pt x="3004618" y="2974763"/>
                  <a:pt x="2997221" y="2962434"/>
                  <a:pt x="2988590" y="2953804"/>
                </a:cubicBezTo>
                <a:cubicBezTo>
                  <a:pt x="2908451" y="2869965"/>
                  <a:pt x="2830777" y="2783661"/>
                  <a:pt x="2745706" y="2703521"/>
                </a:cubicBezTo>
                <a:cubicBezTo>
                  <a:pt x="2666799" y="2629546"/>
                  <a:pt x="2580495" y="2562969"/>
                  <a:pt x="2497889" y="2492693"/>
                </a:cubicBezTo>
                <a:cubicBezTo>
                  <a:pt x="2435011" y="2439677"/>
                  <a:pt x="2374598" y="2384196"/>
                  <a:pt x="2310486" y="2332413"/>
                </a:cubicBezTo>
                <a:cubicBezTo>
                  <a:pt x="2277197" y="2305289"/>
                  <a:pt x="2242676" y="2269535"/>
                  <a:pt x="2179797" y="2307755"/>
                </a:cubicBezTo>
                <a:cubicBezTo>
                  <a:pt x="2236511" y="2374333"/>
                  <a:pt x="2282129" y="2435979"/>
                  <a:pt x="2335144" y="2490227"/>
                </a:cubicBezTo>
                <a:close/>
                <a:moveTo>
                  <a:pt x="924688" y="1760340"/>
                </a:moveTo>
                <a:cubicBezTo>
                  <a:pt x="1029486" y="1876234"/>
                  <a:pt x="1163873" y="1951442"/>
                  <a:pt x="1301960" y="2020485"/>
                </a:cubicBezTo>
                <a:cubicBezTo>
                  <a:pt x="1362373" y="2050075"/>
                  <a:pt x="1416621" y="2084597"/>
                  <a:pt x="1469637" y="2125283"/>
                </a:cubicBezTo>
                <a:cubicBezTo>
                  <a:pt x="1505391" y="2152408"/>
                  <a:pt x="1547311" y="2169668"/>
                  <a:pt x="1589230" y="2188162"/>
                </a:cubicBezTo>
                <a:cubicBezTo>
                  <a:pt x="1613888" y="2199258"/>
                  <a:pt x="1642245" y="2204190"/>
                  <a:pt x="1660739" y="2175833"/>
                </a:cubicBezTo>
                <a:cubicBezTo>
                  <a:pt x="1678000" y="2148709"/>
                  <a:pt x="1654574" y="2133914"/>
                  <a:pt x="1639779" y="2114187"/>
                </a:cubicBezTo>
                <a:cubicBezTo>
                  <a:pt x="1573202" y="2026650"/>
                  <a:pt x="1477034" y="1979799"/>
                  <a:pt x="1384566" y="1929250"/>
                </a:cubicBezTo>
                <a:cubicBezTo>
                  <a:pt x="1300727" y="1883632"/>
                  <a:pt x="1214423" y="1844178"/>
                  <a:pt x="1130585" y="1797327"/>
                </a:cubicBezTo>
                <a:cubicBezTo>
                  <a:pt x="1080035" y="1768970"/>
                  <a:pt x="1033184" y="1734449"/>
                  <a:pt x="982635" y="1703626"/>
                </a:cubicBezTo>
                <a:cubicBezTo>
                  <a:pt x="953045" y="1686365"/>
                  <a:pt x="920989" y="1674036"/>
                  <a:pt x="880303" y="1703626"/>
                </a:cubicBezTo>
                <a:cubicBezTo>
                  <a:pt x="896331" y="1725818"/>
                  <a:pt x="909893" y="1744312"/>
                  <a:pt x="924688" y="1760340"/>
                </a:cubicBezTo>
                <a:close/>
                <a:moveTo>
                  <a:pt x="3624775" y="1735682"/>
                </a:moveTo>
                <a:cubicBezTo>
                  <a:pt x="3609980" y="1649377"/>
                  <a:pt x="3538471" y="1656775"/>
                  <a:pt x="3481757" y="1638281"/>
                </a:cubicBezTo>
                <a:cubicBezTo>
                  <a:pt x="3479291" y="1624719"/>
                  <a:pt x="3475592" y="1612390"/>
                  <a:pt x="3474359" y="1600061"/>
                </a:cubicBezTo>
                <a:cubicBezTo>
                  <a:pt x="3471894" y="1571704"/>
                  <a:pt x="3474359" y="1542114"/>
                  <a:pt x="3468195" y="1513757"/>
                </a:cubicBezTo>
                <a:cubicBezTo>
                  <a:pt x="3462030" y="1480468"/>
                  <a:pt x="3441071" y="1454577"/>
                  <a:pt x="3402850" y="1457042"/>
                </a:cubicBezTo>
                <a:cubicBezTo>
                  <a:pt x="3364630" y="1459508"/>
                  <a:pt x="3359698" y="1489098"/>
                  <a:pt x="3358465" y="1521154"/>
                </a:cubicBezTo>
                <a:cubicBezTo>
                  <a:pt x="3355999" y="1560607"/>
                  <a:pt x="3351068" y="1600061"/>
                  <a:pt x="3347369" y="1635815"/>
                </a:cubicBezTo>
                <a:cubicBezTo>
                  <a:pt x="3284490" y="1659241"/>
                  <a:pt x="3214214" y="1640747"/>
                  <a:pt x="3162432" y="1692530"/>
                </a:cubicBezTo>
                <a:cubicBezTo>
                  <a:pt x="3198186" y="1777601"/>
                  <a:pt x="3273394" y="1734449"/>
                  <a:pt x="3336273" y="1751710"/>
                </a:cubicBezTo>
                <a:cubicBezTo>
                  <a:pt x="3336273" y="1796094"/>
                  <a:pt x="3333807" y="1840480"/>
                  <a:pt x="3337506" y="1883632"/>
                </a:cubicBezTo>
                <a:cubicBezTo>
                  <a:pt x="3339972" y="1911989"/>
                  <a:pt x="3343670" y="1944045"/>
                  <a:pt x="3359698" y="1965004"/>
                </a:cubicBezTo>
                <a:cubicBezTo>
                  <a:pt x="3372028" y="1983498"/>
                  <a:pt x="3405316" y="2000759"/>
                  <a:pt x="3425043" y="1997060"/>
                </a:cubicBezTo>
                <a:cubicBezTo>
                  <a:pt x="3443537" y="1993361"/>
                  <a:pt x="3466962" y="1961305"/>
                  <a:pt x="3469428" y="1940346"/>
                </a:cubicBezTo>
                <a:cubicBezTo>
                  <a:pt x="3475592" y="1877467"/>
                  <a:pt x="3471894" y="1814588"/>
                  <a:pt x="3471894" y="1735682"/>
                </a:cubicBezTo>
                <a:cubicBezTo>
                  <a:pt x="3526142" y="1735682"/>
                  <a:pt x="3572993" y="1735682"/>
                  <a:pt x="3624775" y="1735682"/>
                </a:cubicBezTo>
                <a:close/>
                <a:moveTo>
                  <a:pt x="221925" y="2210355"/>
                </a:moveTo>
                <a:cubicBezTo>
                  <a:pt x="216993" y="2194327"/>
                  <a:pt x="197267" y="2175833"/>
                  <a:pt x="180006" y="2170901"/>
                </a:cubicBezTo>
                <a:cubicBezTo>
                  <a:pt x="154115" y="2163504"/>
                  <a:pt x="143018" y="2185696"/>
                  <a:pt x="140553" y="2209122"/>
                </a:cubicBezTo>
                <a:cubicBezTo>
                  <a:pt x="135621" y="2239945"/>
                  <a:pt x="131922" y="2270768"/>
                  <a:pt x="128223" y="2305289"/>
                </a:cubicBezTo>
                <a:cubicBezTo>
                  <a:pt x="97400" y="2310221"/>
                  <a:pt x="67810" y="2312687"/>
                  <a:pt x="41919" y="2322550"/>
                </a:cubicBezTo>
                <a:cubicBezTo>
                  <a:pt x="24658" y="2328715"/>
                  <a:pt x="0" y="2347208"/>
                  <a:pt x="0" y="2359538"/>
                </a:cubicBezTo>
                <a:cubicBezTo>
                  <a:pt x="0" y="2375565"/>
                  <a:pt x="18494" y="2397758"/>
                  <a:pt x="34522" y="2405156"/>
                </a:cubicBezTo>
                <a:cubicBezTo>
                  <a:pt x="61646" y="2418718"/>
                  <a:pt x="93702" y="2421183"/>
                  <a:pt x="125758" y="2429814"/>
                </a:cubicBezTo>
                <a:cubicBezTo>
                  <a:pt x="123292" y="2459404"/>
                  <a:pt x="117127" y="2486528"/>
                  <a:pt x="119593" y="2512419"/>
                </a:cubicBezTo>
                <a:cubicBezTo>
                  <a:pt x="122059" y="2540776"/>
                  <a:pt x="128223" y="2571599"/>
                  <a:pt x="143018" y="2595025"/>
                </a:cubicBezTo>
                <a:cubicBezTo>
                  <a:pt x="154115" y="2612285"/>
                  <a:pt x="181239" y="2625848"/>
                  <a:pt x="200965" y="2625848"/>
                </a:cubicBezTo>
                <a:cubicBezTo>
                  <a:pt x="214528" y="2625848"/>
                  <a:pt x="229323" y="2598723"/>
                  <a:pt x="237953" y="2580230"/>
                </a:cubicBezTo>
                <a:cubicBezTo>
                  <a:pt x="244118" y="2566668"/>
                  <a:pt x="240419" y="2549407"/>
                  <a:pt x="240419" y="2533379"/>
                </a:cubicBezTo>
                <a:cubicBezTo>
                  <a:pt x="239186" y="2503789"/>
                  <a:pt x="235487" y="2475432"/>
                  <a:pt x="234254" y="2445842"/>
                </a:cubicBezTo>
                <a:cubicBezTo>
                  <a:pt x="231788" y="2413786"/>
                  <a:pt x="245350" y="2396525"/>
                  <a:pt x="278639" y="2392826"/>
                </a:cubicBezTo>
                <a:cubicBezTo>
                  <a:pt x="314394" y="2389128"/>
                  <a:pt x="350148" y="2384196"/>
                  <a:pt x="387136" y="2379264"/>
                </a:cubicBezTo>
                <a:cubicBezTo>
                  <a:pt x="368642" y="2327482"/>
                  <a:pt x="368642" y="2327482"/>
                  <a:pt x="230555" y="2299125"/>
                </a:cubicBezTo>
                <a:cubicBezTo>
                  <a:pt x="228090" y="2267069"/>
                  <a:pt x="230555" y="2237479"/>
                  <a:pt x="221925" y="2210355"/>
                </a:cubicBezTo>
                <a:close/>
                <a:moveTo>
                  <a:pt x="3073662" y="121793"/>
                </a:moveTo>
                <a:cubicBezTo>
                  <a:pt x="3081059" y="28092"/>
                  <a:pt x="3122978" y="-6430"/>
                  <a:pt x="3220379" y="968"/>
                </a:cubicBezTo>
                <a:cubicBezTo>
                  <a:pt x="3284490" y="5899"/>
                  <a:pt x="3337506" y="79874"/>
                  <a:pt x="3333807" y="158781"/>
                </a:cubicBezTo>
                <a:cubicBezTo>
                  <a:pt x="3328875" y="250017"/>
                  <a:pt x="3290655" y="289470"/>
                  <a:pt x="3215447" y="282073"/>
                </a:cubicBezTo>
                <a:cubicBezTo>
                  <a:pt x="3127910" y="274675"/>
                  <a:pt x="3067497" y="205632"/>
                  <a:pt x="3073662" y="121793"/>
                </a:cubicBezTo>
                <a:close/>
                <a:moveTo>
                  <a:pt x="3217913" y="98368"/>
                </a:moveTo>
                <a:cubicBezTo>
                  <a:pt x="3179692" y="127958"/>
                  <a:pt x="3182158" y="151383"/>
                  <a:pt x="3205584" y="179740"/>
                </a:cubicBezTo>
                <a:cubicBezTo>
                  <a:pt x="3236407" y="151383"/>
                  <a:pt x="3236407" y="151383"/>
                  <a:pt x="3217913" y="98368"/>
                </a:cubicBezTo>
                <a:close/>
                <a:moveTo>
                  <a:pt x="948113" y="3323679"/>
                </a:moveTo>
                <a:cubicBezTo>
                  <a:pt x="956743" y="3324912"/>
                  <a:pt x="972771" y="3326144"/>
                  <a:pt x="988799" y="3328610"/>
                </a:cubicBezTo>
                <a:cubicBezTo>
                  <a:pt x="1065240" y="3339706"/>
                  <a:pt x="1092364" y="3368064"/>
                  <a:pt x="1100995" y="3448203"/>
                </a:cubicBezTo>
                <a:cubicBezTo>
                  <a:pt x="1107159" y="3504917"/>
                  <a:pt x="1062774" y="3573961"/>
                  <a:pt x="1004827" y="3588756"/>
                </a:cubicBezTo>
                <a:cubicBezTo>
                  <a:pt x="946880" y="3603551"/>
                  <a:pt x="892632" y="3586290"/>
                  <a:pt x="849480" y="3546837"/>
                </a:cubicBezTo>
                <a:cubicBezTo>
                  <a:pt x="812492" y="3512315"/>
                  <a:pt x="797697" y="3466697"/>
                  <a:pt x="808793" y="3416147"/>
                </a:cubicBezTo>
                <a:cubicBezTo>
                  <a:pt x="823588" y="3353269"/>
                  <a:pt x="866741" y="3323679"/>
                  <a:pt x="948113" y="3323679"/>
                </a:cubicBezTo>
                <a:close/>
                <a:moveTo>
                  <a:pt x="901262" y="3477793"/>
                </a:moveTo>
                <a:cubicBezTo>
                  <a:pt x="925920" y="3499986"/>
                  <a:pt x="946880" y="3513548"/>
                  <a:pt x="974004" y="3492588"/>
                </a:cubicBezTo>
                <a:cubicBezTo>
                  <a:pt x="1001128" y="3472862"/>
                  <a:pt x="1006060" y="3448203"/>
                  <a:pt x="994964" y="3418613"/>
                </a:cubicBezTo>
                <a:cubicBezTo>
                  <a:pt x="932085" y="3411216"/>
                  <a:pt x="932085" y="3411216"/>
                  <a:pt x="901262" y="3477793"/>
                </a:cubicBezTo>
                <a:close/>
                <a:moveTo>
                  <a:pt x="575772" y="1400328"/>
                </a:moveTo>
                <a:cubicBezTo>
                  <a:pt x="501797" y="1400328"/>
                  <a:pt x="433987" y="1342381"/>
                  <a:pt x="425356" y="1278269"/>
                </a:cubicBezTo>
                <a:cubicBezTo>
                  <a:pt x="417959" y="1226487"/>
                  <a:pt x="432754" y="1177170"/>
                  <a:pt x="466043" y="1137717"/>
                </a:cubicBezTo>
                <a:cubicBezTo>
                  <a:pt x="496865" y="1099496"/>
                  <a:pt x="560977" y="1094565"/>
                  <a:pt x="602896" y="1125388"/>
                </a:cubicBezTo>
                <a:cubicBezTo>
                  <a:pt x="630021" y="1146347"/>
                  <a:pt x="655912" y="1169773"/>
                  <a:pt x="679337" y="1194431"/>
                </a:cubicBezTo>
                <a:cubicBezTo>
                  <a:pt x="738517" y="1259776"/>
                  <a:pt x="724955" y="1336217"/>
                  <a:pt x="647281" y="1376903"/>
                </a:cubicBezTo>
                <a:cubicBezTo>
                  <a:pt x="621390" y="1390465"/>
                  <a:pt x="591800" y="1395397"/>
                  <a:pt x="575772" y="1400328"/>
                </a:cubicBezTo>
                <a:close/>
                <a:moveTo>
                  <a:pt x="537552" y="1178403"/>
                </a:moveTo>
                <a:cubicBezTo>
                  <a:pt x="512893" y="1220322"/>
                  <a:pt x="504263" y="1273338"/>
                  <a:pt x="519058" y="1293064"/>
                </a:cubicBezTo>
                <a:cubicBezTo>
                  <a:pt x="526455" y="1302928"/>
                  <a:pt x="544949" y="1311558"/>
                  <a:pt x="557278" y="1310325"/>
                </a:cubicBezTo>
                <a:cubicBezTo>
                  <a:pt x="599198" y="1306627"/>
                  <a:pt x="626322" y="1253611"/>
                  <a:pt x="589334" y="1224021"/>
                </a:cubicBezTo>
                <a:cubicBezTo>
                  <a:pt x="573306" y="1211692"/>
                  <a:pt x="558511" y="1196897"/>
                  <a:pt x="537552" y="1178403"/>
                </a:cubicBezTo>
                <a:close/>
                <a:moveTo>
                  <a:pt x="4201780" y="2247342"/>
                </a:moveTo>
                <a:cubicBezTo>
                  <a:pt x="4243700" y="2276932"/>
                  <a:pt x="4275756" y="2294193"/>
                  <a:pt x="4301647" y="2320084"/>
                </a:cubicBezTo>
                <a:cubicBezTo>
                  <a:pt x="4342333" y="2359538"/>
                  <a:pt x="4342333" y="2387895"/>
                  <a:pt x="4317675" y="2440910"/>
                </a:cubicBezTo>
                <a:cubicBezTo>
                  <a:pt x="4295482" y="2487761"/>
                  <a:pt x="4264659" y="2517351"/>
                  <a:pt x="4207945" y="2512419"/>
                </a:cubicBezTo>
                <a:cubicBezTo>
                  <a:pt x="4129038" y="2505022"/>
                  <a:pt x="4087119" y="2432280"/>
                  <a:pt x="4119175" y="2355839"/>
                </a:cubicBezTo>
                <a:cubicBezTo>
                  <a:pt x="4124107" y="2343510"/>
                  <a:pt x="4131504" y="2332413"/>
                  <a:pt x="4138902" y="2321317"/>
                </a:cubicBezTo>
                <a:cubicBezTo>
                  <a:pt x="4156163" y="2299125"/>
                  <a:pt x="4174656" y="2278165"/>
                  <a:pt x="4201780" y="2247342"/>
                </a:cubicBezTo>
                <a:close/>
                <a:moveTo>
                  <a:pt x="4249864" y="2382963"/>
                </a:moveTo>
                <a:cubicBezTo>
                  <a:pt x="4244933" y="2378031"/>
                  <a:pt x="4240001" y="2373100"/>
                  <a:pt x="4235069" y="2366935"/>
                </a:cubicBezTo>
                <a:cubicBezTo>
                  <a:pt x="4225206" y="2378031"/>
                  <a:pt x="4216576" y="2389128"/>
                  <a:pt x="4206712" y="2398991"/>
                </a:cubicBezTo>
                <a:cubicBezTo>
                  <a:pt x="4210411" y="2402690"/>
                  <a:pt x="4214110" y="2406388"/>
                  <a:pt x="4217809" y="2410087"/>
                </a:cubicBezTo>
                <a:cubicBezTo>
                  <a:pt x="4227672" y="2401457"/>
                  <a:pt x="4238768" y="2391593"/>
                  <a:pt x="4249864" y="2382963"/>
                </a:cubicBezTo>
                <a:close/>
                <a:moveTo>
                  <a:pt x="3210515" y="3520945"/>
                </a:moveTo>
                <a:cubicBezTo>
                  <a:pt x="3210515" y="3565330"/>
                  <a:pt x="3262298" y="3620812"/>
                  <a:pt x="3305450" y="3623277"/>
                </a:cubicBezTo>
                <a:cubicBezTo>
                  <a:pt x="3342438" y="3624510"/>
                  <a:pt x="3368329" y="3601085"/>
                  <a:pt x="3367096" y="3566563"/>
                </a:cubicBezTo>
                <a:cubicBezTo>
                  <a:pt x="3364630" y="3516014"/>
                  <a:pt x="3314080" y="3471629"/>
                  <a:pt x="3258599" y="3470396"/>
                </a:cubicBezTo>
                <a:cubicBezTo>
                  <a:pt x="3229009" y="3470396"/>
                  <a:pt x="3210515" y="3490122"/>
                  <a:pt x="3210515" y="3520945"/>
                </a:cubicBezTo>
                <a:close/>
                <a:moveTo>
                  <a:pt x="918523" y="2291727"/>
                </a:moveTo>
                <a:cubicBezTo>
                  <a:pt x="893865" y="2290494"/>
                  <a:pt x="876604" y="2299125"/>
                  <a:pt x="875371" y="2326249"/>
                </a:cubicBezTo>
                <a:cubicBezTo>
                  <a:pt x="872905" y="2357072"/>
                  <a:pt x="902495" y="2394059"/>
                  <a:pt x="932085" y="2390360"/>
                </a:cubicBezTo>
                <a:cubicBezTo>
                  <a:pt x="950579" y="2387895"/>
                  <a:pt x="967840" y="2370634"/>
                  <a:pt x="980169" y="2363236"/>
                </a:cubicBezTo>
                <a:cubicBezTo>
                  <a:pt x="983868" y="2318851"/>
                  <a:pt x="955511" y="2292960"/>
                  <a:pt x="918523" y="2291727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55300" y="3749875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2285550" y="2313000"/>
            <a:ext cx="4572600" cy="51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4"/>
          <p:cNvSpPr/>
          <p:nvPr/>
        </p:nvSpPr>
        <p:spPr>
          <a:xfrm>
            <a:off x="3011601" y="3240069"/>
            <a:ext cx="3120490" cy="263823"/>
          </a:xfrm>
          <a:custGeom>
            <a:rect b="b" l="l" r="r" t="t"/>
            <a:pathLst>
              <a:path extrusionOk="0" h="703527" w="8321306">
                <a:moveTo>
                  <a:pt x="684021" y="611969"/>
                </a:moveTo>
                <a:cubicBezTo>
                  <a:pt x="726157" y="633896"/>
                  <a:pt x="760553" y="630887"/>
                  <a:pt x="796669" y="608959"/>
                </a:cubicBezTo>
                <a:cubicBezTo>
                  <a:pt x="850843" y="575852"/>
                  <a:pt x="907167" y="546616"/>
                  <a:pt x="962632" y="515659"/>
                </a:cubicBezTo>
                <a:cubicBezTo>
                  <a:pt x="966931" y="513079"/>
                  <a:pt x="969941" y="509209"/>
                  <a:pt x="973810" y="505770"/>
                </a:cubicBezTo>
                <a:cubicBezTo>
                  <a:pt x="1014226" y="468794"/>
                  <a:pt x="1055072" y="431818"/>
                  <a:pt x="1095488" y="394841"/>
                </a:cubicBezTo>
                <a:cubicBezTo>
                  <a:pt x="1116985" y="375494"/>
                  <a:pt x="1133324" y="350556"/>
                  <a:pt x="1165570" y="344537"/>
                </a:cubicBezTo>
                <a:cubicBezTo>
                  <a:pt x="1176749" y="342387"/>
                  <a:pt x="1188788" y="331638"/>
                  <a:pt x="1196097" y="321749"/>
                </a:cubicBezTo>
                <a:cubicBezTo>
                  <a:pt x="1210286" y="303261"/>
                  <a:pt x="1226624" y="292512"/>
                  <a:pt x="1250271" y="290362"/>
                </a:cubicBezTo>
                <a:cubicBezTo>
                  <a:pt x="1259730" y="289503"/>
                  <a:pt x="1271769" y="286493"/>
                  <a:pt x="1276929" y="280044"/>
                </a:cubicBezTo>
                <a:cubicBezTo>
                  <a:pt x="1296706" y="254676"/>
                  <a:pt x="1327233" y="261126"/>
                  <a:pt x="1351741" y="251237"/>
                </a:cubicBezTo>
                <a:cubicBezTo>
                  <a:pt x="1385277" y="237478"/>
                  <a:pt x="1426123" y="255966"/>
                  <a:pt x="1454930" y="224149"/>
                </a:cubicBezTo>
                <a:cubicBezTo>
                  <a:pt x="1459659" y="218990"/>
                  <a:pt x="1474278" y="218990"/>
                  <a:pt x="1482877" y="221570"/>
                </a:cubicBezTo>
                <a:cubicBezTo>
                  <a:pt x="1509104" y="229739"/>
                  <a:pt x="1538771" y="235328"/>
                  <a:pt x="1560269" y="251237"/>
                </a:cubicBezTo>
                <a:cubicBezTo>
                  <a:pt x="1607134" y="285633"/>
                  <a:pt x="1666468" y="308851"/>
                  <a:pt x="1687535" y="371194"/>
                </a:cubicBezTo>
                <a:cubicBezTo>
                  <a:pt x="1694845" y="392692"/>
                  <a:pt x="1701724" y="414619"/>
                  <a:pt x="1708173" y="436117"/>
                </a:cubicBezTo>
                <a:cubicBezTo>
                  <a:pt x="1716772" y="464064"/>
                  <a:pt x="1725371" y="492441"/>
                  <a:pt x="1733110" y="518239"/>
                </a:cubicBezTo>
                <a:cubicBezTo>
                  <a:pt x="1755898" y="520818"/>
                  <a:pt x="1773096" y="523398"/>
                  <a:pt x="1790295" y="525118"/>
                </a:cubicBezTo>
                <a:cubicBezTo>
                  <a:pt x="1796744" y="525978"/>
                  <a:pt x="1806633" y="528987"/>
                  <a:pt x="1809643" y="525978"/>
                </a:cubicBezTo>
                <a:cubicBezTo>
                  <a:pt x="1838020" y="496311"/>
                  <a:pt x="1888324" y="508780"/>
                  <a:pt x="1912832" y="471803"/>
                </a:cubicBezTo>
                <a:cubicBezTo>
                  <a:pt x="1914551" y="469224"/>
                  <a:pt x="1917561" y="466214"/>
                  <a:pt x="1920571" y="465784"/>
                </a:cubicBezTo>
                <a:cubicBezTo>
                  <a:pt x="1988074" y="451596"/>
                  <a:pt x="2018171" y="390542"/>
                  <a:pt x="2061166" y="348406"/>
                </a:cubicBezTo>
                <a:cubicBezTo>
                  <a:pt x="2121360" y="289073"/>
                  <a:pt x="2184133" y="234468"/>
                  <a:pt x="2251636" y="184594"/>
                </a:cubicBezTo>
                <a:cubicBezTo>
                  <a:pt x="2279153" y="164386"/>
                  <a:pt x="2309680" y="148477"/>
                  <a:pt x="2339777" y="131709"/>
                </a:cubicBezTo>
                <a:cubicBezTo>
                  <a:pt x="2346226" y="128269"/>
                  <a:pt x="2356115" y="131709"/>
                  <a:pt x="2363854" y="129989"/>
                </a:cubicBezTo>
                <a:cubicBezTo>
                  <a:pt x="2381052" y="126120"/>
                  <a:pt x="2399111" y="123110"/>
                  <a:pt x="2414589" y="115801"/>
                </a:cubicBezTo>
                <a:cubicBezTo>
                  <a:pt x="2475213" y="86994"/>
                  <a:pt x="2544865" y="107632"/>
                  <a:pt x="2581411" y="146758"/>
                </a:cubicBezTo>
                <a:cubicBezTo>
                  <a:pt x="2587001" y="152777"/>
                  <a:pt x="2591730" y="160516"/>
                  <a:pt x="2598180" y="164816"/>
                </a:cubicBezTo>
                <a:cubicBezTo>
                  <a:pt x="2648054" y="195772"/>
                  <a:pt x="2662673" y="246507"/>
                  <a:pt x="2676001" y="298532"/>
                </a:cubicBezTo>
                <a:cubicBezTo>
                  <a:pt x="2684600" y="332068"/>
                  <a:pt x="2691050" y="366464"/>
                  <a:pt x="2700079" y="400001"/>
                </a:cubicBezTo>
                <a:cubicBezTo>
                  <a:pt x="2710828" y="440847"/>
                  <a:pt x="2746084" y="461484"/>
                  <a:pt x="2790799" y="469224"/>
                </a:cubicBezTo>
                <a:cubicBezTo>
                  <a:pt x="2882379" y="485562"/>
                  <a:pt x="2956332" y="445576"/>
                  <a:pt x="3023835" y="396561"/>
                </a:cubicBezTo>
                <a:cubicBezTo>
                  <a:pt x="3083168" y="353566"/>
                  <a:pt x="3141212" y="304551"/>
                  <a:pt x="3183348" y="243067"/>
                </a:cubicBezTo>
                <a:cubicBezTo>
                  <a:pt x="3243541" y="156217"/>
                  <a:pt x="3332972" y="122250"/>
                  <a:pt x="3427992" y="99462"/>
                </a:cubicBezTo>
                <a:cubicBezTo>
                  <a:pt x="3492056" y="84414"/>
                  <a:pt x="3549669" y="104622"/>
                  <a:pt x="3609003" y="136869"/>
                </a:cubicBezTo>
                <a:cubicBezTo>
                  <a:pt x="3692844" y="182874"/>
                  <a:pt x="3734980" y="258116"/>
                  <a:pt x="3780125" y="334648"/>
                </a:cubicBezTo>
                <a:cubicBezTo>
                  <a:pt x="3797323" y="363885"/>
                  <a:pt x="3824410" y="387532"/>
                  <a:pt x="3842039" y="408600"/>
                </a:cubicBezTo>
                <a:cubicBezTo>
                  <a:pt x="3873855" y="412900"/>
                  <a:pt x="3899222" y="417199"/>
                  <a:pt x="3925020" y="419349"/>
                </a:cubicBezTo>
                <a:cubicBezTo>
                  <a:pt x="3940928" y="420639"/>
                  <a:pt x="3957266" y="415479"/>
                  <a:pt x="3972745" y="417199"/>
                </a:cubicBezTo>
                <a:cubicBezTo>
                  <a:pt x="4052716" y="425368"/>
                  <a:pt x="4108610" y="369904"/>
                  <a:pt x="4171814" y="338517"/>
                </a:cubicBezTo>
                <a:cubicBezTo>
                  <a:pt x="4229858" y="309710"/>
                  <a:pt x="4281452" y="265855"/>
                  <a:pt x="4330037" y="222000"/>
                </a:cubicBezTo>
                <a:cubicBezTo>
                  <a:pt x="4382062" y="174705"/>
                  <a:pt x="4437526" y="132999"/>
                  <a:pt x="4501159" y="108062"/>
                </a:cubicBezTo>
                <a:cubicBezTo>
                  <a:pt x="4565223" y="83124"/>
                  <a:pt x="4630146" y="57327"/>
                  <a:pt x="4701518" y="53887"/>
                </a:cubicBezTo>
                <a:cubicBezTo>
                  <a:pt x="4726456" y="52597"/>
                  <a:pt x="4752253" y="48728"/>
                  <a:pt x="4777190" y="44858"/>
                </a:cubicBezTo>
                <a:cubicBezTo>
                  <a:pt x="4821475" y="38409"/>
                  <a:pt x="4854152" y="59477"/>
                  <a:pt x="4888548" y="77105"/>
                </a:cubicBezTo>
                <a:cubicBezTo>
                  <a:pt x="4930254" y="98603"/>
                  <a:pt x="4959061" y="132139"/>
                  <a:pt x="4979699" y="176424"/>
                </a:cubicBezTo>
                <a:cubicBezTo>
                  <a:pt x="5003347" y="227589"/>
                  <a:pt x="5034303" y="274884"/>
                  <a:pt x="5063110" y="323899"/>
                </a:cubicBezTo>
                <a:cubicBezTo>
                  <a:pt x="5083748" y="359155"/>
                  <a:pt x="5099656" y="359585"/>
                  <a:pt x="5143082" y="375923"/>
                </a:cubicBezTo>
                <a:cubicBezTo>
                  <a:pt x="5179198" y="389252"/>
                  <a:pt x="5215314" y="379363"/>
                  <a:pt x="5250141" y="391402"/>
                </a:cubicBezTo>
                <a:cubicBezTo>
                  <a:pt x="5266049" y="396991"/>
                  <a:pt x="5290556" y="384953"/>
                  <a:pt x="5308185" y="375923"/>
                </a:cubicBezTo>
                <a:cubicBezTo>
                  <a:pt x="5379557" y="339807"/>
                  <a:pt x="5440610" y="289932"/>
                  <a:pt x="5498654" y="235328"/>
                </a:cubicBezTo>
                <a:cubicBezTo>
                  <a:pt x="5557988" y="179864"/>
                  <a:pt x="5616892" y="123540"/>
                  <a:pt x="5682245" y="75815"/>
                </a:cubicBezTo>
                <a:cubicBezTo>
                  <a:pt x="5755767" y="21641"/>
                  <a:pt x="5837889" y="-9746"/>
                  <a:pt x="5935058" y="2723"/>
                </a:cubicBezTo>
                <a:cubicBezTo>
                  <a:pt x="6006861" y="11752"/>
                  <a:pt x="6054156" y="47008"/>
                  <a:pt x="6085972" y="106772"/>
                </a:cubicBezTo>
                <a:cubicBezTo>
                  <a:pt x="6121229" y="173845"/>
                  <a:pt x="6157345" y="240058"/>
                  <a:pt x="6172394" y="316590"/>
                </a:cubicBezTo>
                <a:cubicBezTo>
                  <a:pt x="6182282" y="367324"/>
                  <a:pt x="6258814" y="419349"/>
                  <a:pt x="6303960" y="406880"/>
                </a:cubicBezTo>
                <a:cubicBezTo>
                  <a:pt x="6341365" y="396131"/>
                  <a:pt x="6379202" y="379363"/>
                  <a:pt x="6410588" y="356575"/>
                </a:cubicBezTo>
                <a:cubicBezTo>
                  <a:pt x="6472502" y="311000"/>
                  <a:pt x="6532695" y="263275"/>
                  <a:pt x="6580851" y="200932"/>
                </a:cubicBezTo>
                <a:cubicBezTo>
                  <a:pt x="6625136" y="143748"/>
                  <a:pt x="6675010" y="89144"/>
                  <a:pt x="6736924" y="51737"/>
                </a:cubicBezTo>
                <a:cubicBezTo>
                  <a:pt x="6776050" y="28090"/>
                  <a:pt x="6820765" y="4872"/>
                  <a:pt x="6873650" y="21641"/>
                </a:cubicBezTo>
                <a:cubicBezTo>
                  <a:pt x="6900307" y="30240"/>
                  <a:pt x="6931264" y="25080"/>
                  <a:pt x="6959641" y="29810"/>
                </a:cubicBezTo>
                <a:cubicBezTo>
                  <a:pt x="6975119" y="32390"/>
                  <a:pt x="6991887" y="38839"/>
                  <a:pt x="7003926" y="48728"/>
                </a:cubicBezTo>
                <a:cubicBezTo>
                  <a:pt x="7039182" y="77535"/>
                  <a:pt x="7075728" y="106342"/>
                  <a:pt x="7104965" y="140738"/>
                </a:cubicBezTo>
                <a:cubicBezTo>
                  <a:pt x="7131193" y="171695"/>
                  <a:pt x="7150110" y="209531"/>
                  <a:pt x="7169888" y="245647"/>
                </a:cubicBezTo>
                <a:cubicBezTo>
                  <a:pt x="7196116" y="293372"/>
                  <a:pt x="7230942" y="332498"/>
                  <a:pt x="7285976" y="342387"/>
                </a:cubicBezTo>
                <a:cubicBezTo>
                  <a:pt x="7353479" y="354426"/>
                  <a:pt x="7420982" y="352706"/>
                  <a:pt x="7480316" y="310570"/>
                </a:cubicBezTo>
                <a:cubicBezTo>
                  <a:pt x="7534490" y="272304"/>
                  <a:pt x="7588234" y="234038"/>
                  <a:pt x="7641119" y="194483"/>
                </a:cubicBezTo>
                <a:cubicBezTo>
                  <a:pt x="7704752" y="146758"/>
                  <a:pt x="7766665" y="97313"/>
                  <a:pt x="7830729" y="50018"/>
                </a:cubicBezTo>
                <a:cubicBezTo>
                  <a:pt x="7908550" y="-7596"/>
                  <a:pt x="8036677" y="-2437"/>
                  <a:pt x="8114069" y="59047"/>
                </a:cubicBezTo>
                <a:cubicBezTo>
                  <a:pt x="8120518" y="64206"/>
                  <a:pt x="8127827" y="72805"/>
                  <a:pt x="8134706" y="72375"/>
                </a:cubicBezTo>
                <a:cubicBezTo>
                  <a:pt x="8175122" y="70226"/>
                  <a:pt x="8186301" y="103332"/>
                  <a:pt x="8204359" y="127410"/>
                </a:cubicBezTo>
                <a:cubicBezTo>
                  <a:pt x="8224997" y="154927"/>
                  <a:pt x="8244345" y="183304"/>
                  <a:pt x="8263693" y="212111"/>
                </a:cubicBezTo>
                <a:cubicBezTo>
                  <a:pt x="8296370" y="260696"/>
                  <a:pt x="8313568" y="314870"/>
                  <a:pt x="8321307" y="372054"/>
                </a:cubicBezTo>
                <a:cubicBezTo>
                  <a:pt x="8317868" y="373774"/>
                  <a:pt x="8314428" y="375494"/>
                  <a:pt x="8311418" y="377643"/>
                </a:cubicBezTo>
                <a:cubicBezTo>
                  <a:pt x="8301959" y="362165"/>
                  <a:pt x="8290780" y="347116"/>
                  <a:pt x="8282611" y="330778"/>
                </a:cubicBezTo>
                <a:cubicBezTo>
                  <a:pt x="8259824" y="283053"/>
                  <a:pt x="8230157" y="238768"/>
                  <a:pt x="8191461" y="203942"/>
                </a:cubicBezTo>
                <a:cubicBezTo>
                  <a:pt x="8152765" y="168685"/>
                  <a:pt x="8110199" y="133859"/>
                  <a:pt x="8063334" y="111501"/>
                </a:cubicBezTo>
                <a:cubicBezTo>
                  <a:pt x="7976483" y="69366"/>
                  <a:pt x="7898231" y="103332"/>
                  <a:pt x="7828579" y="157936"/>
                </a:cubicBezTo>
                <a:cubicBezTo>
                  <a:pt x="7735279" y="231459"/>
                  <a:pt x="7644988" y="309280"/>
                  <a:pt x="7551688" y="383233"/>
                </a:cubicBezTo>
                <a:cubicBezTo>
                  <a:pt x="7459678" y="455895"/>
                  <a:pt x="7314783" y="456755"/>
                  <a:pt x="7223202" y="403011"/>
                </a:cubicBezTo>
                <a:cubicBezTo>
                  <a:pt x="7175048" y="374634"/>
                  <a:pt x="7147960" y="335508"/>
                  <a:pt x="7123023" y="288643"/>
                </a:cubicBezTo>
                <a:cubicBezTo>
                  <a:pt x="7103246" y="251666"/>
                  <a:pt x="7073579" y="219850"/>
                  <a:pt x="7047351" y="185883"/>
                </a:cubicBezTo>
                <a:cubicBezTo>
                  <a:pt x="7041332" y="178144"/>
                  <a:pt x="7032303" y="172555"/>
                  <a:pt x="7026284" y="164816"/>
                </a:cubicBezTo>
                <a:cubicBezTo>
                  <a:pt x="6992317" y="117091"/>
                  <a:pt x="6947172" y="98603"/>
                  <a:pt x="6890418" y="113221"/>
                </a:cubicBezTo>
                <a:cubicBezTo>
                  <a:pt x="6858601" y="121390"/>
                  <a:pt x="6826355" y="116231"/>
                  <a:pt x="6794108" y="132139"/>
                </a:cubicBezTo>
                <a:cubicBezTo>
                  <a:pt x="6745953" y="156217"/>
                  <a:pt x="6711126" y="193193"/>
                  <a:pt x="6680170" y="232748"/>
                </a:cubicBezTo>
                <a:cubicBezTo>
                  <a:pt x="6622556" y="305841"/>
                  <a:pt x="6558493" y="370334"/>
                  <a:pt x="6481961" y="423218"/>
                </a:cubicBezTo>
                <a:cubicBezTo>
                  <a:pt x="6472502" y="429668"/>
                  <a:pt x="6463473" y="437407"/>
                  <a:pt x="6454874" y="444716"/>
                </a:cubicBezTo>
                <a:cubicBezTo>
                  <a:pt x="6380061" y="507920"/>
                  <a:pt x="6267413" y="518668"/>
                  <a:pt x="6189161" y="461914"/>
                </a:cubicBezTo>
                <a:cubicBezTo>
                  <a:pt x="6151326" y="433967"/>
                  <a:pt x="6125958" y="390542"/>
                  <a:pt x="6116499" y="340667"/>
                </a:cubicBezTo>
                <a:cubicBezTo>
                  <a:pt x="6104031" y="275314"/>
                  <a:pt x="6085542" y="211681"/>
                  <a:pt x="6049856" y="154067"/>
                </a:cubicBezTo>
                <a:cubicBezTo>
                  <a:pt x="6024489" y="113221"/>
                  <a:pt x="5993962" y="85704"/>
                  <a:pt x="5939358" y="86134"/>
                </a:cubicBezTo>
                <a:cubicBezTo>
                  <a:pt x="5832299" y="86994"/>
                  <a:pt x="5749318" y="137299"/>
                  <a:pt x="5673216" y="203082"/>
                </a:cubicBezTo>
                <a:cubicBezTo>
                  <a:pt x="5612162" y="255966"/>
                  <a:pt x="5554978" y="313580"/>
                  <a:pt x="5495215" y="367324"/>
                </a:cubicBezTo>
                <a:cubicBezTo>
                  <a:pt x="5415673" y="439127"/>
                  <a:pt x="5326672" y="487282"/>
                  <a:pt x="5214024" y="478253"/>
                </a:cubicBezTo>
                <a:cubicBezTo>
                  <a:pt x="5102666" y="469654"/>
                  <a:pt x="5023984" y="419349"/>
                  <a:pt x="4986148" y="312290"/>
                </a:cubicBezTo>
                <a:cubicBezTo>
                  <a:pt x="4970670" y="268005"/>
                  <a:pt x="4942293" y="231889"/>
                  <a:pt x="4916495" y="194053"/>
                </a:cubicBezTo>
                <a:cubicBezTo>
                  <a:pt x="4886829" y="150627"/>
                  <a:pt x="4838244" y="145898"/>
                  <a:pt x="4792669" y="139448"/>
                </a:cubicBezTo>
                <a:cubicBezTo>
                  <a:pt x="4739354" y="131709"/>
                  <a:pt x="4688189" y="151057"/>
                  <a:pt x="4637455" y="163956"/>
                </a:cubicBezTo>
                <a:cubicBezTo>
                  <a:pt x="4571242" y="180724"/>
                  <a:pt x="4510618" y="211251"/>
                  <a:pt x="4455154" y="251237"/>
                </a:cubicBezTo>
                <a:cubicBezTo>
                  <a:pt x="4419038" y="277034"/>
                  <a:pt x="4380772" y="299821"/>
                  <a:pt x="4348095" y="329918"/>
                </a:cubicBezTo>
                <a:cubicBezTo>
                  <a:pt x="4312839" y="362595"/>
                  <a:pt x="4277153" y="392262"/>
                  <a:pt x="4232868" y="412900"/>
                </a:cubicBezTo>
                <a:cubicBezTo>
                  <a:pt x="4192882" y="431388"/>
                  <a:pt x="4157625" y="459335"/>
                  <a:pt x="4117640" y="478253"/>
                </a:cubicBezTo>
                <a:cubicBezTo>
                  <a:pt x="4039818" y="514799"/>
                  <a:pt x="3958126" y="509639"/>
                  <a:pt x="3874285" y="501040"/>
                </a:cubicBezTo>
                <a:cubicBezTo>
                  <a:pt x="3786575" y="491581"/>
                  <a:pt x="3756048" y="429238"/>
                  <a:pt x="3729390" y="363025"/>
                </a:cubicBezTo>
                <a:cubicBezTo>
                  <a:pt x="3700153" y="291222"/>
                  <a:pt x="3654148" y="236188"/>
                  <a:pt x="3587505" y="198782"/>
                </a:cubicBezTo>
                <a:cubicBezTo>
                  <a:pt x="3535481" y="169545"/>
                  <a:pt x="3480447" y="187173"/>
                  <a:pt x="3427562" y="198782"/>
                </a:cubicBezTo>
                <a:cubicBezTo>
                  <a:pt x="3354470" y="214260"/>
                  <a:pt x="3300296" y="258116"/>
                  <a:pt x="3256440" y="317880"/>
                </a:cubicBezTo>
                <a:cubicBezTo>
                  <a:pt x="3189797" y="409030"/>
                  <a:pt x="3101227" y="476103"/>
                  <a:pt x="3001907" y="526838"/>
                </a:cubicBezTo>
                <a:cubicBezTo>
                  <a:pt x="2932684" y="562094"/>
                  <a:pt x="2856152" y="569833"/>
                  <a:pt x="2779190" y="562094"/>
                </a:cubicBezTo>
                <a:cubicBezTo>
                  <a:pt x="2736195" y="557794"/>
                  <a:pt x="2706098" y="528557"/>
                  <a:pt x="2682881" y="497171"/>
                </a:cubicBezTo>
                <a:cubicBezTo>
                  <a:pt x="2638595" y="436547"/>
                  <a:pt x="2618387" y="364315"/>
                  <a:pt x="2598609" y="292512"/>
                </a:cubicBezTo>
                <a:cubicBezTo>
                  <a:pt x="2593020" y="271874"/>
                  <a:pt x="2588291" y="250807"/>
                  <a:pt x="2581411" y="230599"/>
                </a:cubicBezTo>
                <a:cubicBezTo>
                  <a:pt x="2567223" y="188893"/>
                  <a:pt x="2548305" y="175564"/>
                  <a:pt x="2503160" y="177714"/>
                </a:cubicBezTo>
                <a:cubicBezTo>
                  <a:pt x="2446835" y="180294"/>
                  <a:pt x="2395671" y="200932"/>
                  <a:pt x="2350526" y="231889"/>
                </a:cubicBezTo>
                <a:cubicBezTo>
                  <a:pt x="2258945" y="294232"/>
                  <a:pt x="2177684" y="369044"/>
                  <a:pt x="2103732" y="452025"/>
                </a:cubicBezTo>
                <a:cubicBezTo>
                  <a:pt x="2049557" y="513079"/>
                  <a:pt x="1982914" y="560374"/>
                  <a:pt x="1907242" y="590901"/>
                </a:cubicBezTo>
                <a:cubicBezTo>
                  <a:pt x="1874136" y="604230"/>
                  <a:pt x="1835010" y="617558"/>
                  <a:pt x="1801473" y="611969"/>
                </a:cubicBezTo>
                <a:cubicBezTo>
                  <a:pt x="1759768" y="605519"/>
                  <a:pt x="1715052" y="595630"/>
                  <a:pt x="1681516" y="562524"/>
                </a:cubicBezTo>
                <a:cubicBezTo>
                  <a:pt x="1655289" y="536727"/>
                  <a:pt x="1640240" y="507060"/>
                  <a:pt x="1632501" y="472233"/>
                </a:cubicBezTo>
                <a:cubicBezTo>
                  <a:pt x="1626052" y="442996"/>
                  <a:pt x="1620462" y="413759"/>
                  <a:pt x="1612293" y="384953"/>
                </a:cubicBezTo>
                <a:cubicBezTo>
                  <a:pt x="1597675" y="332068"/>
                  <a:pt x="1570158" y="311000"/>
                  <a:pt x="1517273" y="307991"/>
                </a:cubicBezTo>
                <a:cubicBezTo>
                  <a:pt x="1444611" y="304121"/>
                  <a:pt x="1379258" y="323039"/>
                  <a:pt x="1313045" y="354856"/>
                </a:cubicBezTo>
                <a:cubicBezTo>
                  <a:pt x="1229634" y="395271"/>
                  <a:pt x="1173740" y="464494"/>
                  <a:pt x="1107097" y="522968"/>
                </a:cubicBezTo>
                <a:cubicBezTo>
                  <a:pt x="1029705" y="590901"/>
                  <a:pt x="948873" y="654964"/>
                  <a:pt x="849983" y="687641"/>
                </a:cubicBezTo>
                <a:cubicBezTo>
                  <a:pt x="808708" y="701399"/>
                  <a:pt x="762273" y="704839"/>
                  <a:pt x="718417" y="703119"/>
                </a:cubicBezTo>
                <a:cubicBezTo>
                  <a:pt x="693050" y="702259"/>
                  <a:pt x="662953" y="686781"/>
                  <a:pt x="644895" y="668293"/>
                </a:cubicBezTo>
                <a:cubicBezTo>
                  <a:pt x="620388" y="643355"/>
                  <a:pt x="601040" y="610679"/>
                  <a:pt x="587281" y="578002"/>
                </a:cubicBezTo>
                <a:cubicBezTo>
                  <a:pt x="571373" y="540166"/>
                  <a:pt x="564494" y="498461"/>
                  <a:pt x="553315" y="458475"/>
                </a:cubicBezTo>
                <a:cubicBezTo>
                  <a:pt x="539126" y="409030"/>
                  <a:pt x="524938" y="359155"/>
                  <a:pt x="489681" y="319599"/>
                </a:cubicBezTo>
                <a:cubicBezTo>
                  <a:pt x="460445" y="286063"/>
                  <a:pt x="439377" y="281333"/>
                  <a:pt x="396811" y="297672"/>
                </a:cubicBezTo>
                <a:cubicBezTo>
                  <a:pt x="310390" y="330348"/>
                  <a:pt x="242027" y="387532"/>
                  <a:pt x="189573" y="461484"/>
                </a:cubicBezTo>
                <a:cubicBezTo>
                  <a:pt x="147437" y="520388"/>
                  <a:pt x="112611" y="584452"/>
                  <a:pt x="74775" y="645935"/>
                </a:cubicBezTo>
                <a:cubicBezTo>
                  <a:pt x="73915" y="647225"/>
                  <a:pt x="73055" y="648945"/>
                  <a:pt x="72195" y="650235"/>
                </a:cubicBezTo>
                <a:cubicBezTo>
                  <a:pt x="54137" y="678182"/>
                  <a:pt x="27910" y="688931"/>
                  <a:pt x="10712" y="676032"/>
                </a:cubicBezTo>
                <a:cubicBezTo>
                  <a:pt x="-6486" y="662703"/>
                  <a:pt x="-2617" y="636476"/>
                  <a:pt x="19741" y="611109"/>
                </a:cubicBezTo>
                <a:cubicBezTo>
                  <a:pt x="27050" y="602510"/>
                  <a:pt x="35219" y="593911"/>
                  <a:pt x="39519" y="583592"/>
                </a:cubicBezTo>
                <a:cubicBezTo>
                  <a:pt x="64026" y="525978"/>
                  <a:pt x="95843" y="474383"/>
                  <a:pt x="134109" y="424508"/>
                </a:cubicBezTo>
                <a:cubicBezTo>
                  <a:pt x="159906" y="390542"/>
                  <a:pt x="182694" y="354426"/>
                  <a:pt x="216660" y="328628"/>
                </a:cubicBezTo>
                <a:cubicBezTo>
                  <a:pt x="285023" y="275744"/>
                  <a:pt x="358545" y="232748"/>
                  <a:pt x="449696" y="250807"/>
                </a:cubicBezTo>
                <a:cubicBezTo>
                  <a:pt x="498710" y="260696"/>
                  <a:pt x="541706" y="283483"/>
                  <a:pt x="570943" y="328198"/>
                </a:cubicBezTo>
                <a:cubicBezTo>
                  <a:pt x="612648" y="391402"/>
                  <a:pt x="631137" y="464064"/>
                  <a:pt x="656074" y="534147"/>
                </a:cubicBezTo>
                <a:cubicBezTo>
                  <a:pt x="667683" y="559514"/>
                  <a:pt x="676282" y="587891"/>
                  <a:pt x="684021" y="611969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 rot="621362">
            <a:off x="335561" y="2901607"/>
            <a:ext cx="1509578" cy="2374193"/>
          </a:xfrm>
          <a:custGeom>
            <a:rect b="b" l="l" r="r" t="t"/>
            <a:pathLst>
              <a:path extrusionOk="0" h="4742165" w="3015202">
                <a:moveTo>
                  <a:pt x="1257372" y="4268056"/>
                </a:moveTo>
                <a:cubicBezTo>
                  <a:pt x="1257372" y="4209177"/>
                  <a:pt x="1260222" y="4155996"/>
                  <a:pt x="1256421" y="4102815"/>
                </a:cubicBezTo>
                <a:cubicBezTo>
                  <a:pt x="1252621" y="4049634"/>
                  <a:pt x="1237417" y="4038239"/>
                  <a:pt x="1187057" y="4028742"/>
                </a:cubicBezTo>
                <a:cubicBezTo>
                  <a:pt x="1094887" y="4011648"/>
                  <a:pt x="1001767" y="3997403"/>
                  <a:pt x="912448" y="3972712"/>
                </a:cubicBezTo>
                <a:cubicBezTo>
                  <a:pt x="811727" y="3944222"/>
                  <a:pt x="722408" y="3889142"/>
                  <a:pt x="649243" y="3815069"/>
                </a:cubicBezTo>
                <a:cubicBezTo>
                  <a:pt x="546621" y="3710606"/>
                  <a:pt x="478206" y="3583352"/>
                  <a:pt x="421194" y="3449450"/>
                </a:cubicBezTo>
                <a:cubicBezTo>
                  <a:pt x="364182" y="3312699"/>
                  <a:pt x="335676" y="3169301"/>
                  <a:pt x="307170" y="3024953"/>
                </a:cubicBezTo>
                <a:cubicBezTo>
                  <a:pt x="295768" y="2966074"/>
                  <a:pt x="313822" y="2898649"/>
                  <a:pt x="292917" y="2845468"/>
                </a:cubicBezTo>
                <a:cubicBezTo>
                  <a:pt x="272963" y="2795136"/>
                  <a:pt x="211200" y="2762847"/>
                  <a:pt x="179843" y="2715364"/>
                </a:cubicBezTo>
                <a:cubicBezTo>
                  <a:pt x="129483" y="2636543"/>
                  <a:pt x="80072" y="2554872"/>
                  <a:pt x="46815" y="2468453"/>
                </a:cubicBezTo>
                <a:cubicBezTo>
                  <a:pt x="-18749" y="2298465"/>
                  <a:pt x="-15898" y="2121828"/>
                  <a:pt x="58217" y="1957537"/>
                </a:cubicBezTo>
                <a:cubicBezTo>
                  <a:pt x="117130" y="1826484"/>
                  <a:pt x="199797" y="1706827"/>
                  <a:pt x="315722" y="1615660"/>
                </a:cubicBezTo>
                <a:cubicBezTo>
                  <a:pt x="365132" y="1577674"/>
                  <a:pt x="416443" y="1541587"/>
                  <a:pt x="469655" y="1502651"/>
                </a:cubicBezTo>
                <a:cubicBezTo>
                  <a:pt x="455402" y="1488406"/>
                  <a:pt x="439248" y="1469413"/>
                  <a:pt x="421194" y="1452319"/>
                </a:cubicBezTo>
                <a:cubicBezTo>
                  <a:pt x="327124" y="1364950"/>
                  <a:pt x="291017" y="1213955"/>
                  <a:pt x="339477" y="1096197"/>
                </a:cubicBezTo>
                <a:cubicBezTo>
                  <a:pt x="370834" y="1018325"/>
                  <a:pt x="414543" y="945202"/>
                  <a:pt x="471555" y="886323"/>
                </a:cubicBezTo>
                <a:cubicBezTo>
                  <a:pt x="516214" y="839789"/>
                  <a:pt x="575127" y="803702"/>
                  <a:pt x="633089" y="775213"/>
                </a:cubicBezTo>
                <a:cubicBezTo>
                  <a:pt x="721458" y="731528"/>
                  <a:pt x="812677" y="692592"/>
                  <a:pt x="906747" y="662203"/>
                </a:cubicBezTo>
                <a:cubicBezTo>
                  <a:pt x="1051178" y="616620"/>
                  <a:pt x="1201310" y="590029"/>
                  <a:pt x="1354292" y="600476"/>
                </a:cubicBezTo>
                <a:cubicBezTo>
                  <a:pt x="1434109" y="606174"/>
                  <a:pt x="1512976" y="618519"/>
                  <a:pt x="1599444" y="628016"/>
                </a:cubicBezTo>
                <a:cubicBezTo>
                  <a:pt x="1594693" y="607123"/>
                  <a:pt x="1590892" y="589080"/>
                  <a:pt x="1587091" y="571036"/>
                </a:cubicBezTo>
                <a:cubicBezTo>
                  <a:pt x="1562386" y="464674"/>
                  <a:pt x="1534830" y="359262"/>
                  <a:pt x="1514876" y="252901"/>
                </a:cubicBezTo>
                <a:cubicBezTo>
                  <a:pt x="1502523" y="190223"/>
                  <a:pt x="1501573" y="123747"/>
                  <a:pt x="1553834" y="74365"/>
                </a:cubicBezTo>
                <a:cubicBezTo>
                  <a:pt x="1642203" y="-10155"/>
                  <a:pt x="1757177" y="-31997"/>
                  <a:pt x="1851247" y="58221"/>
                </a:cubicBezTo>
                <a:cubicBezTo>
                  <a:pt x="1888305" y="93358"/>
                  <a:pt x="1920612" y="107603"/>
                  <a:pt x="1975724" y="100955"/>
                </a:cubicBezTo>
                <a:cubicBezTo>
                  <a:pt x="2155312" y="80063"/>
                  <a:pt x="2219925" y="250052"/>
                  <a:pt x="2172415" y="364011"/>
                </a:cubicBezTo>
                <a:cubicBezTo>
                  <a:pt x="2111602" y="510258"/>
                  <a:pt x="2022284" y="627066"/>
                  <a:pt x="1874052" y="692592"/>
                </a:cubicBezTo>
                <a:cubicBezTo>
                  <a:pt x="1867401" y="695441"/>
                  <a:pt x="1860749" y="700190"/>
                  <a:pt x="1855048" y="704938"/>
                </a:cubicBezTo>
                <a:cubicBezTo>
                  <a:pt x="1853148" y="705888"/>
                  <a:pt x="1852197" y="708737"/>
                  <a:pt x="1847446" y="715384"/>
                </a:cubicBezTo>
                <a:cubicBezTo>
                  <a:pt x="1857899" y="723931"/>
                  <a:pt x="1867401" y="733428"/>
                  <a:pt x="1877853" y="740075"/>
                </a:cubicBezTo>
                <a:cubicBezTo>
                  <a:pt x="1978574" y="808451"/>
                  <a:pt x="2087847" y="866380"/>
                  <a:pt x="2178117" y="946151"/>
                </a:cubicBezTo>
                <a:cubicBezTo>
                  <a:pt x="2274087" y="1030671"/>
                  <a:pt x="2372908" y="1116140"/>
                  <a:pt x="2425169" y="1239596"/>
                </a:cubicBezTo>
                <a:cubicBezTo>
                  <a:pt x="2475530" y="1358303"/>
                  <a:pt x="2488832" y="1478909"/>
                  <a:pt x="2448924" y="1603315"/>
                </a:cubicBezTo>
                <a:cubicBezTo>
                  <a:pt x="2437522" y="1639402"/>
                  <a:pt x="2426119" y="1675489"/>
                  <a:pt x="2413766" y="1711576"/>
                </a:cubicBezTo>
                <a:cubicBezTo>
                  <a:pt x="2469828" y="1727720"/>
                  <a:pt x="2521139" y="1743864"/>
                  <a:pt x="2574350" y="1756210"/>
                </a:cubicBezTo>
                <a:cubicBezTo>
                  <a:pt x="2912622" y="1840729"/>
                  <a:pt x="3080808" y="2168361"/>
                  <a:pt x="2991489" y="2470353"/>
                </a:cubicBezTo>
                <a:cubicBezTo>
                  <a:pt x="2969634" y="2542527"/>
                  <a:pt x="2939228" y="2612801"/>
                  <a:pt x="2907871" y="2681177"/>
                </a:cubicBezTo>
                <a:cubicBezTo>
                  <a:pt x="2870813" y="2762847"/>
                  <a:pt x="2795748" y="2810330"/>
                  <a:pt x="2727333" y="2862561"/>
                </a:cubicBezTo>
                <a:cubicBezTo>
                  <a:pt x="2711179" y="2874907"/>
                  <a:pt x="2693126" y="2884404"/>
                  <a:pt x="2676972" y="2894850"/>
                </a:cubicBezTo>
                <a:cubicBezTo>
                  <a:pt x="2671271" y="3000262"/>
                  <a:pt x="2666520" y="3103775"/>
                  <a:pt x="2659869" y="3207288"/>
                </a:cubicBezTo>
                <a:cubicBezTo>
                  <a:pt x="2647516" y="3390571"/>
                  <a:pt x="2581952" y="3551064"/>
                  <a:pt x="2475530" y="3703959"/>
                </a:cubicBezTo>
                <a:cubicBezTo>
                  <a:pt x="2397613" y="3815069"/>
                  <a:pt x="2290240" y="3873947"/>
                  <a:pt x="2178117" y="3929028"/>
                </a:cubicBezTo>
                <a:cubicBezTo>
                  <a:pt x="2124905" y="3954668"/>
                  <a:pt x="2061242" y="3959417"/>
                  <a:pt x="2002329" y="3972712"/>
                </a:cubicBezTo>
                <a:cubicBezTo>
                  <a:pt x="1940566" y="3986007"/>
                  <a:pt x="1878803" y="4000252"/>
                  <a:pt x="1817040" y="4012598"/>
                </a:cubicBezTo>
                <a:cubicBezTo>
                  <a:pt x="1758128" y="4023994"/>
                  <a:pt x="1741974" y="4044886"/>
                  <a:pt x="1746725" y="4106614"/>
                </a:cubicBezTo>
                <a:cubicBezTo>
                  <a:pt x="1748626" y="4134154"/>
                  <a:pt x="1758128" y="4161694"/>
                  <a:pt x="1759078" y="4189234"/>
                </a:cubicBezTo>
                <a:cubicBezTo>
                  <a:pt x="1760978" y="4270905"/>
                  <a:pt x="1807538" y="4285150"/>
                  <a:pt x="1876903" y="4283250"/>
                </a:cubicBezTo>
                <a:cubicBezTo>
                  <a:pt x="1999479" y="4281351"/>
                  <a:pt x="2122055" y="4272804"/>
                  <a:pt x="2244631" y="4267106"/>
                </a:cubicBezTo>
                <a:cubicBezTo>
                  <a:pt x="2264585" y="4266157"/>
                  <a:pt x="2285489" y="4266157"/>
                  <a:pt x="2305444" y="4269005"/>
                </a:cubicBezTo>
                <a:cubicBezTo>
                  <a:pt x="2392862" y="4281351"/>
                  <a:pt x="2423269" y="4320287"/>
                  <a:pt x="2418517" y="4407656"/>
                </a:cubicBezTo>
                <a:cubicBezTo>
                  <a:pt x="2417567" y="4433296"/>
                  <a:pt x="2415667" y="4457987"/>
                  <a:pt x="2414717" y="4483628"/>
                </a:cubicBezTo>
                <a:cubicBezTo>
                  <a:pt x="2410916" y="4565299"/>
                  <a:pt x="2388111" y="4591889"/>
                  <a:pt x="2307344" y="4601386"/>
                </a:cubicBezTo>
                <a:cubicBezTo>
                  <a:pt x="2241780" y="4608983"/>
                  <a:pt x="2176216" y="4611832"/>
                  <a:pt x="2110652" y="4619429"/>
                </a:cubicBezTo>
                <a:cubicBezTo>
                  <a:pt x="1974773" y="4635574"/>
                  <a:pt x="1838895" y="4653617"/>
                  <a:pt x="1703016" y="4669761"/>
                </a:cubicBezTo>
                <a:cubicBezTo>
                  <a:pt x="1567137" y="4685905"/>
                  <a:pt x="1431258" y="4699201"/>
                  <a:pt x="1295380" y="4713445"/>
                </a:cubicBezTo>
                <a:cubicBezTo>
                  <a:pt x="1209861" y="4721993"/>
                  <a:pt x="1124343" y="4730539"/>
                  <a:pt x="1038825" y="4738137"/>
                </a:cubicBezTo>
                <a:cubicBezTo>
                  <a:pt x="998917" y="4740986"/>
                  <a:pt x="958058" y="4743835"/>
                  <a:pt x="917199" y="4740986"/>
                </a:cubicBezTo>
                <a:cubicBezTo>
                  <a:pt x="846885" y="4736237"/>
                  <a:pt x="791773" y="4698251"/>
                  <a:pt x="772769" y="4633674"/>
                </a:cubicBezTo>
                <a:cubicBezTo>
                  <a:pt x="755665" y="4574796"/>
                  <a:pt x="752815" y="4508319"/>
                  <a:pt x="757566" y="4446592"/>
                </a:cubicBezTo>
                <a:cubicBezTo>
                  <a:pt x="762317" y="4390562"/>
                  <a:pt x="817428" y="4376317"/>
                  <a:pt x="863988" y="4363971"/>
                </a:cubicBezTo>
                <a:cubicBezTo>
                  <a:pt x="907697" y="4352575"/>
                  <a:pt x="952357" y="4344028"/>
                  <a:pt x="996066" y="4333582"/>
                </a:cubicBezTo>
                <a:cubicBezTo>
                  <a:pt x="1066381" y="4317438"/>
                  <a:pt x="1136696" y="4300344"/>
                  <a:pt x="1207011" y="4282301"/>
                </a:cubicBezTo>
                <a:cubicBezTo>
                  <a:pt x="1225065" y="4283250"/>
                  <a:pt x="1238368" y="4275653"/>
                  <a:pt x="1257372" y="4268056"/>
                </a:cubicBezTo>
                <a:close/>
                <a:moveTo>
                  <a:pt x="2004230" y="2929038"/>
                </a:moveTo>
                <a:cubicBezTo>
                  <a:pt x="2242730" y="2926189"/>
                  <a:pt x="2399513" y="2885353"/>
                  <a:pt x="2581002" y="2792287"/>
                </a:cubicBezTo>
                <a:cubicBezTo>
                  <a:pt x="2762490" y="2699220"/>
                  <a:pt x="2884116" y="2556772"/>
                  <a:pt x="2905021" y="2344998"/>
                </a:cubicBezTo>
                <a:cubicBezTo>
                  <a:pt x="2915473" y="2234837"/>
                  <a:pt x="2893618" y="2135123"/>
                  <a:pt x="2820453" y="2046805"/>
                </a:cubicBezTo>
                <a:cubicBezTo>
                  <a:pt x="2745387" y="1956588"/>
                  <a:pt x="2646566" y="1908155"/>
                  <a:pt x="2535392" y="1886313"/>
                </a:cubicBezTo>
                <a:cubicBezTo>
                  <a:pt x="2470779" y="1873967"/>
                  <a:pt x="2405215" y="1872068"/>
                  <a:pt x="2339651" y="1865420"/>
                </a:cubicBezTo>
                <a:cubicBezTo>
                  <a:pt x="2257934" y="1857823"/>
                  <a:pt x="2216125" y="1786599"/>
                  <a:pt x="2249382" y="1712525"/>
                </a:cubicBezTo>
                <a:cubicBezTo>
                  <a:pt x="2266485" y="1675489"/>
                  <a:pt x="2283589" y="1639402"/>
                  <a:pt x="2301643" y="1603315"/>
                </a:cubicBezTo>
                <a:cubicBezTo>
                  <a:pt x="2339651" y="1526392"/>
                  <a:pt x="2361505" y="1443772"/>
                  <a:pt x="2339651" y="1360202"/>
                </a:cubicBezTo>
                <a:cubicBezTo>
                  <a:pt x="2314946" y="1262387"/>
                  <a:pt x="2255083" y="1181666"/>
                  <a:pt x="2182868" y="1113291"/>
                </a:cubicBezTo>
                <a:cubicBezTo>
                  <a:pt x="2130606" y="1062959"/>
                  <a:pt x="2067893" y="1022124"/>
                  <a:pt x="2006130" y="982238"/>
                </a:cubicBezTo>
                <a:cubicBezTo>
                  <a:pt x="1895907" y="911014"/>
                  <a:pt x="1788534" y="833142"/>
                  <a:pt x="1656456" y="803702"/>
                </a:cubicBezTo>
                <a:cubicBezTo>
                  <a:pt x="1622249" y="796105"/>
                  <a:pt x="1587091" y="790407"/>
                  <a:pt x="1552884" y="779011"/>
                </a:cubicBezTo>
                <a:cubicBezTo>
                  <a:pt x="1384698" y="723931"/>
                  <a:pt x="1215563" y="750522"/>
                  <a:pt x="1050228" y="785659"/>
                </a:cubicBezTo>
                <a:cubicBezTo>
                  <a:pt x="944755" y="808451"/>
                  <a:pt x="845934" y="859732"/>
                  <a:pt x="743313" y="894870"/>
                </a:cubicBezTo>
                <a:cubicBezTo>
                  <a:pt x="652093" y="926208"/>
                  <a:pt x="573227" y="977490"/>
                  <a:pt x="516214" y="1052513"/>
                </a:cubicBezTo>
                <a:cubicBezTo>
                  <a:pt x="415493" y="1184515"/>
                  <a:pt x="399340" y="1306072"/>
                  <a:pt x="563725" y="1409584"/>
                </a:cubicBezTo>
                <a:cubicBezTo>
                  <a:pt x="611235" y="1439024"/>
                  <a:pt x="661595" y="1463715"/>
                  <a:pt x="708155" y="1493154"/>
                </a:cubicBezTo>
                <a:cubicBezTo>
                  <a:pt x="751864" y="1520694"/>
                  <a:pt x="765167" y="1557731"/>
                  <a:pt x="750914" y="1596667"/>
                </a:cubicBezTo>
                <a:cubicBezTo>
                  <a:pt x="736661" y="1637502"/>
                  <a:pt x="703404" y="1633704"/>
                  <a:pt x="669197" y="1633704"/>
                </a:cubicBezTo>
                <a:cubicBezTo>
                  <a:pt x="566575" y="1635603"/>
                  <a:pt x="475356" y="1671690"/>
                  <a:pt x="400290" y="1741015"/>
                </a:cubicBezTo>
                <a:cubicBezTo>
                  <a:pt x="357531" y="1779951"/>
                  <a:pt x="323324" y="1828384"/>
                  <a:pt x="284365" y="1872068"/>
                </a:cubicBezTo>
                <a:cubicBezTo>
                  <a:pt x="143736" y="2033510"/>
                  <a:pt x="101927" y="2217744"/>
                  <a:pt x="168441" y="2421920"/>
                </a:cubicBezTo>
                <a:cubicBezTo>
                  <a:pt x="199797" y="2519735"/>
                  <a:pt x="256810" y="2604255"/>
                  <a:pt x="320473" y="2683076"/>
                </a:cubicBezTo>
                <a:cubicBezTo>
                  <a:pt x="394589" y="2774243"/>
                  <a:pt x="488659" y="2836921"/>
                  <a:pt x="597932" y="2873957"/>
                </a:cubicBezTo>
                <a:cubicBezTo>
                  <a:pt x="689151" y="2904346"/>
                  <a:pt x="785121" y="2918591"/>
                  <a:pt x="875391" y="2949930"/>
                </a:cubicBezTo>
                <a:cubicBezTo>
                  <a:pt x="1008419" y="2995514"/>
                  <a:pt x="1144298" y="2992665"/>
                  <a:pt x="1280176" y="2990765"/>
                </a:cubicBezTo>
                <a:cubicBezTo>
                  <a:pt x="1398001" y="2989816"/>
                  <a:pt x="1515826" y="2969873"/>
                  <a:pt x="1633651" y="2959427"/>
                </a:cubicBezTo>
                <a:cubicBezTo>
                  <a:pt x="1758128" y="2948980"/>
                  <a:pt x="1881654" y="2939484"/>
                  <a:pt x="2004230" y="2929038"/>
                </a:cubicBezTo>
                <a:close/>
                <a:moveTo>
                  <a:pt x="405041" y="2941383"/>
                </a:moveTo>
                <a:cubicBezTo>
                  <a:pt x="402190" y="2949930"/>
                  <a:pt x="397439" y="2954678"/>
                  <a:pt x="398390" y="2958477"/>
                </a:cubicBezTo>
                <a:cubicBezTo>
                  <a:pt x="434497" y="3136063"/>
                  <a:pt x="490559" y="3306052"/>
                  <a:pt x="574177" y="3466544"/>
                </a:cubicBezTo>
                <a:cubicBezTo>
                  <a:pt x="590330" y="3496933"/>
                  <a:pt x="614085" y="3528272"/>
                  <a:pt x="642591" y="3546315"/>
                </a:cubicBezTo>
                <a:cubicBezTo>
                  <a:pt x="787022" y="3638432"/>
                  <a:pt x="944755" y="3673570"/>
                  <a:pt x="1114841" y="3645080"/>
                </a:cubicBezTo>
                <a:cubicBezTo>
                  <a:pt x="1140497" y="3640331"/>
                  <a:pt x="1165202" y="3627986"/>
                  <a:pt x="1191808" y="3618489"/>
                </a:cubicBezTo>
                <a:cubicBezTo>
                  <a:pt x="1182306" y="3588100"/>
                  <a:pt x="1175654" y="3566258"/>
                  <a:pt x="1168053" y="3544416"/>
                </a:cubicBezTo>
                <a:cubicBezTo>
                  <a:pt x="1131945" y="3446601"/>
                  <a:pt x="1155700" y="3365880"/>
                  <a:pt x="1231716" y="3297505"/>
                </a:cubicBezTo>
                <a:cubicBezTo>
                  <a:pt x="1279226" y="3254770"/>
                  <a:pt x="1353342" y="3244324"/>
                  <a:pt x="1417005" y="3273764"/>
                </a:cubicBezTo>
                <a:cubicBezTo>
                  <a:pt x="1488270" y="3307002"/>
                  <a:pt x="1511075" y="3345937"/>
                  <a:pt x="1508225" y="3423810"/>
                </a:cubicBezTo>
                <a:cubicBezTo>
                  <a:pt x="1506324" y="3470343"/>
                  <a:pt x="1500623" y="3514027"/>
                  <a:pt x="1474017" y="3553913"/>
                </a:cubicBezTo>
                <a:cubicBezTo>
                  <a:pt x="1457864" y="3577654"/>
                  <a:pt x="1447412" y="3605194"/>
                  <a:pt x="1433159" y="3632734"/>
                </a:cubicBezTo>
                <a:cubicBezTo>
                  <a:pt x="1622249" y="3638432"/>
                  <a:pt x="1798036" y="3575755"/>
                  <a:pt x="1886405" y="3471292"/>
                </a:cubicBezTo>
                <a:cubicBezTo>
                  <a:pt x="1855998" y="3407665"/>
                  <a:pt x="1847446" y="3341189"/>
                  <a:pt x="1885454" y="3276613"/>
                </a:cubicBezTo>
                <a:cubicBezTo>
                  <a:pt x="1902558" y="3247173"/>
                  <a:pt x="1932014" y="3225331"/>
                  <a:pt x="1951969" y="3196841"/>
                </a:cubicBezTo>
                <a:cubicBezTo>
                  <a:pt x="1981425" y="3155056"/>
                  <a:pt x="2023234" y="3133214"/>
                  <a:pt x="2070744" y="3121818"/>
                </a:cubicBezTo>
                <a:cubicBezTo>
                  <a:pt x="2123005" y="3108523"/>
                  <a:pt x="2192370" y="3133214"/>
                  <a:pt x="2219925" y="3173100"/>
                </a:cubicBezTo>
                <a:cubicBezTo>
                  <a:pt x="2250332" y="3217734"/>
                  <a:pt x="2247481" y="3269965"/>
                  <a:pt x="2214224" y="3322196"/>
                </a:cubicBezTo>
                <a:cubicBezTo>
                  <a:pt x="2192370" y="3357333"/>
                  <a:pt x="2173366" y="3393420"/>
                  <a:pt x="2152461" y="3428558"/>
                </a:cubicBezTo>
                <a:cubicBezTo>
                  <a:pt x="2156262" y="3433306"/>
                  <a:pt x="2160063" y="3438054"/>
                  <a:pt x="2163864" y="3442803"/>
                </a:cubicBezTo>
                <a:cubicBezTo>
                  <a:pt x="2274087" y="3407665"/>
                  <a:pt x="2383360" y="3372528"/>
                  <a:pt x="2492633" y="3334542"/>
                </a:cubicBezTo>
                <a:cubicBezTo>
                  <a:pt x="2505936" y="3329793"/>
                  <a:pt x="2521139" y="3309851"/>
                  <a:pt x="2523990" y="3295606"/>
                </a:cubicBezTo>
                <a:cubicBezTo>
                  <a:pt x="2541093" y="3186395"/>
                  <a:pt x="2555346" y="3076235"/>
                  <a:pt x="2570550" y="2967974"/>
                </a:cubicBezTo>
                <a:cubicBezTo>
                  <a:pt x="2557247" y="2965125"/>
                  <a:pt x="2554396" y="2964175"/>
                  <a:pt x="2552496" y="2965125"/>
                </a:cubicBezTo>
                <a:cubicBezTo>
                  <a:pt x="2544894" y="2967024"/>
                  <a:pt x="2538243" y="2968923"/>
                  <a:pt x="2530641" y="2971772"/>
                </a:cubicBezTo>
                <a:cubicBezTo>
                  <a:pt x="2348203" y="3041097"/>
                  <a:pt x="2161013" y="3076235"/>
                  <a:pt x="1964321" y="3047745"/>
                </a:cubicBezTo>
                <a:cubicBezTo>
                  <a:pt x="1939616" y="3043946"/>
                  <a:pt x="1913961" y="3047745"/>
                  <a:pt x="1889255" y="3051543"/>
                </a:cubicBezTo>
                <a:cubicBezTo>
                  <a:pt x="1740074" y="3077184"/>
                  <a:pt x="1591842" y="3108523"/>
                  <a:pt x="1441711" y="3129415"/>
                </a:cubicBezTo>
                <a:cubicBezTo>
                  <a:pt x="1326736" y="3144610"/>
                  <a:pt x="1209861" y="3137962"/>
                  <a:pt x="1093937" y="3131315"/>
                </a:cubicBezTo>
                <a:cubicBezTo>
                  <a:pt x="896295" y="3119919"/>
                  <a:pt x="710056" y="3068637"/>
                  <a:pt x="528567" y="2995514"/>
                </a:cubicBezTo>
                <a:cubicBezTo>
                  <a:pt x="486758" y="2979370"/>
                  <a:pt x="445900" y="2959427"/>
                  <a:pt x="405041" y="2941383"/>
                </a:cubicBezTo>
                <a:close/>
                <a:moveTo>
                  <a:pt x="790823" y="3744794"/>
                </a:moveTo>
                <a:cubicBezTo>
                  <a:pt x="803175" y="3756190"/>
                  <a:pt x="809827" y="3765686"/>
                  <a:pt x="818378" y="3769485"/>
                </a:cubicBezTo>
                <a:cubicBezTo>
                  <a:pt x="905797" y="3807471"/>
                  <a:pt x="985614" y="3868249"/>
                  <a:pt x="1090136" y="3846407"/>
                </a:cubicBezTo>
                <a:cubicBezTo>
                  <a:pt x="1111991" y="3841659"/>
                  <a:pt x="1135746" y="3843559"/>
                  <a:pt x="1158551" y="3848307"/>
                </a:cubicBezTo>
                <a:cubicBezTo>
                  <a:pt x="1260222" y="3868249"/>
                  <a:pt x="1342890" y="3911934"/>
                  <a:pt x="1384698" y="4016396"/>
                </a:cubicBezTo>
                <a:cubicBezTo>
                  <a:pt x="1428408" y="4126557"/>
                  <a:pt x="1424607" y="4239566"/>
                  <a:pt x="1417955" y="4353525"/>
                </a:cubicBezTo>
                <a:cubicBezTo>
                  <a:pt x="1415105" y="4409555"/>
                  <a:pt x="1394200" y="4426649"/>
                  <a:pt x="1339089" y="4438994"/>
                </a:cubicBezTo>
                <a:cubicBezTo>
                  <a:pt x="1232666" y="4462736"/>
                  <a:pt x="1126244" y="4484578"/>
                  <a:pt x="1020771" y="4509269"/>
                </a:cubicBezTo>
                <a:cubicBezTo>
                  <a:pt x="989415" y="4516866"/>
                  <a:pt x="958058" y="4529212"/>
                  <a:pt x="928602" y="4543457"/>
                </a:cubicBezTo>
                <a:cubicBezTo>
                  <a:pt x="917199" y="4549155"/>
                  <a:pt x="912448" y="4567198"/>
                  <a:pt x="897245" y="4592839"/>
                </a:cubicBezTo>
                <a:cubicBezTo>
                  <a:pt x="1021722" y="4581443"/>
                  <a:pt x="1129094" y="4571946"/>
                  <a:pt x="1236467" y="4562450"/>
                </a:cubicBezTo>
                <a:cubicBezTo>
                  <a:pt x="1268774" y="4559601"/>
                  <a:pt x="1302031" y="4554853"/>
                  <a:pt x="1334338" y="4552003"/>
                </a:cubicBezTo>
                <a:cubicBezTo>
                  <a:pt x="1488270" y="4537759"/>
                  <a:pt x="1641253" y="4523514"/>
                  <a:pt x="1795185" y="4510219"/>
                </a:cubicBezTo>
                <a:cubicBezTo>
                  <a:pt x="1885454" y="4501672"/>
                  <a:pt x="1976674" y="4494075"/>
                  <a:pt x="2066943" y="4486477"/>
                </a:cubicBezTo>
                <a:cubicBezTo>
                  <a:pt x="2132507" y="4481729"/>
                  <a:pt x="2198071" y="4476981"/>
                  <a:pt x="2263635" y="4473182"/>
                </a:cubicBezTo>
                <a:cubicBezTo>
                  <a:pt x="2308294" y="4470333"/>
                  <a:pt x="2317796" y="4446592"/>
                  <a:pt x="2310195" y="4406706"/>
                </a:cubicBezTo>
                <a:cubicBezTo>
                  <a:pt x="2240830" y="4406706"/>
                  <a:pt x="2173366" y="4405756"/>
                  <a:pt x="2106851" y="4406706"/>
                </a:cubicBezTo>
                <a:cubicBezTo>
                  <a:pt x="2023234" y="4408605"/>
                  <a:pt x="1939616" y="4418102"/>
                  <a:pt x="1856948" y="4412404"/>
                </a:cubicBezTo>
                <a:cubicBezTo>
                  <a:pt x="1772381" y="4406706"/>
                  <a:pt x="1714418" y="4358273"/>
                  <a:pt x="1680211" y="4277552"/>
                </a:cubicBezTo>
                <a:cubicBezTo>
                  <a:pt x="1641253" y="4186385"/>
                  <a:pt x="1637452" y="4090470"/>
                  <a:pt x="1630801" y="3994554"/>
                </a:cubicBezTo>
                <a:cubicBezTo>
                  <a:pt x="1627950" y="3954668"/>
                  <a:pt x="1650755" y="3932826"/>
                  <a:pt x="1692564" y="3922380"/>
                </a:cubicBezTo>
                <a:cubicBezTo>
                  <a:pt x="1714418" y="3916682"/>
                  <a:pt x="1736273" y="3911934"/>
                  <a:pt x="1758128" y="3905286"/>
                </a:cubicBezTo>
                <a:cubicBezTo>
                  <a:pt x="1793285" y="3893890"/>
                  <a:pt x="1827492" y="3877746"/>
                  <a:pt x="1863600" y="3870149"/>
                </a:cubicBezTo>
                <a:cubicBezTo>
                  <a:pt x="2049839" y="3833112"/>
                  <a:pt x="2226577" y="3778982"/>
                  <a:pt x="2358655" y="3630835"/>
                </a:cubicBezTo>
                <a:cubicBezTo>
                  <a:pt x="2390962" y="3594748"/>
                  <a:pt x="2417567" y="3553913"/>
                  <a:pt x="2431820" y="3498832"/>
                </a:cubicBezTo>
                <a:cubicBezTo>
                  <a:pt x="2398563" y="3511178"/>
                  <a:pt x="2374808" y="3518775"/>
                  <a:pt x="2352003" y="3528272"/>
                </a:cubicBezTo>
                <a:cubicBezTo>
                  <a:pt x="2247481" y="3571956"/>
                  <a:pt x="2142009" y="3599496"/>
                  <a:pt x="2027035" y="3574805"/>
                </a:cubicBezTo>
                <a:cubicBezTo>
                  <a:pt x="2008981" y="3571007"/>
                  <a:pt x="1983325" y="3582403"/>
                  <a:pt x="1965271" y="3593798"/>
                </a:cubicBezTo>
                <a:cubicBezTo>
                  <a:pt x="1888305" y="3642231"/>
                  <a:pt x="1813239" y="3691613"/>
                  <a:pt x="1725821" y="3723902"/>
                </a:cubicBezTo>
                <a:cubicBezTo>
                  <a:pt x="1596593" y="3771384"/>
                  <a:pt x="1469266" y="3783730"/>
                  <a:pt x="1340039" y="3738146"/>
                </a:cubicBezTo>
                <a:cubicBezTo>
                  <a:pt x="1305832" y="3725801"/>
                  <a:pt x="1279226" y="3728650"/>
                  <a:pt x="1246919" y="3741945"/>
                </a:cubicBezTo>
                <a:cubicBezTo>
                  <a:pt x="1181355" y="3769485"/>
                  <a:pt x="1111991" y="3785629"/>
                  <a:pt x="1039775" y="3778032"/>
                </a:cubicBezTo>
                <a:cubicBezTo>
                  <a:pt x="960909" y="3770435"/>
                  <a:pt x="881092" y="3757140"/>
                  <a:pt x="790823" y="3744794"/>
                </a:cubicBezTo>
                <a:close/>
                <a:moveTo>
                  <a:pt x="1819891" y="165532"/>
                </a:moveTo>
                <a:cubicBezTo>
                  <a:pt x="1792335" y="99056"/>
                  <a:pt x="1781883" y="94308"/>
                  <a:pt x="1719169" y="112351"/>
                </a:cubicBezTo>
                <a:cubicBezTo>
                  <a:pt x="1662157" y="129445"/>
                  <a:pt x="1633651" y="172180"/>
                  <a:pt x="1635552" y="240555"/>
                </a:cubicBezTo>
                <a:cubicBezTo>
                  <a:pt x="1636502" y="281390"/>
                  <a:pt x="1637452" y="322226"/>
                  <a:pt x="1645054" y="362111"/>
                </a:cubicBezTo>
                <a:cubicBezTo>
                  <a:pt x="1662157" y="448530"/>
                  <a:pt x="1697315" y="528302"/>
                  <a:pt x="1732472" y="618519"/>
                </a:cubicBezTo>
                <a:cubicBezTo>
                  <a:pt x="1772381" y="586231"/>
                  <a:pt x="1803737" y="562489"/>
                  <a:pt x="1834144" y="537798"/>
                </a:cubicBezTo>
                <a:cubicBezTo>
                  <a:pt x="1746725" y="411494"/>
                  <a:pt x="1742924" y="280441"/>
                  <a:pt x="1819891" y="165532"/>
                </a:cubicBezTo>
                <a:close/>
                <a:moveTo>
                  <a:pt x="1412254" y="3384873"/>
                </a:moveTo>
                <a:cubicBezTo>
                  <a:pt x="1295380" y="3369679"/>
                  <a:pt x="1239318" y="3451350"/>
                  <a:pt x="1284927" y="3564359"/>
                </a:cubicBezTo>
                <a:cubicBezTo>
                  <a:pt x="1358093" y="3527322"/>
                  <a:pt x="1395151" y="3467494"/>
                  <a:pt x="1412254" y="3384873"/>
                </a:cubicBezTo>
                <a:close/>
                <a:moveTo>
                  <a:pt x="1983325" y="396299"/>
                </a:moveTo>
                <a:cubicBezTo>
                  <a:pt x="1988076" y="398198"/>
                  <a:pt x="1992827" y="400098"/>
                  <a:pt x="1998529" y="401997"/>
                </a:cubicBezTo>
                <a:cubicBezTo>
                  <a:pt x="2018483" y="373507"/>
                  <a:pt x="2041288" y="347867"/>
                  <a:pt x="2057441" y="317477"/>
                </a:cubicBezTo>
                <a:cubicBezTo>
                  <a:pt x="2074545" y="286139"/>
                  <a:pt x="2103051" y="246253"/>
                  <a:pt x="2070744" y="214914"/>
                </a:cubicBezTo>
                <a:cubicBezTo>
                  <a:pt x="2041288" y="185475"/>
                  <a:pt x="2001379" y="204468"/>
                  <a:pt x="1963371" y="217763"/>
                </a:cubicBezTo>
                <a:cubicBezTo>
                  <a:pt x="1970022" y="278541"/>
                  <a:pt x="1976674" y="337420"/>
                  <a:pt x="1983325" y="396299"/>
                </a:cubicBezTo>
                <a:close/>
                <a:moveTo>
                  <a:pt x="2111602" y="3264267"/>
                </a:moveTo>
                <a:cubicBezTo>
                  <a:pt x="2034636" y="3286109"/>
                  <a:pt x="2015632" y="3305102"/>
                  <a:pt x="2014682" y="3354485"/>
                </a:cubicBezTo>
                <a:cubicBezTo>
                  <a:pt x="2044138" y="3326944"/>
                  <a:pt x="2079296" y="3293706"/>
                  <a:pt x="2111602" y="3264267"/>
                </a:cubicBezTo>
                <a:close/>
                <a:moveTo>
                  <a:pt x="1587091" y="1392491"/>
                </a:moveTo>
                <a:cubicBezTo>
                  <a:pt x="1583291" y="1363051"/>
                  <a:pt x="1586141" y="1329813"/>
                  <a:pt x="1572838" y="1305122"/>
                </a:cubicBezTo>
                <a:cubicBezTo>
                  <a:pt x="1561436" y="1284230"/>
                  <a:pt x="1532930" y="1270934"/>
                  <a:pt x="1508225" y="1263337"/>
                </a:cubicBezTo>
                <a:cubicBezTo>
                  <a:pt x="1502523" y="1261438"/>
                  <a:pt x="1479719" y="1293726"/>
                  <a:pt x="1474017" y="1313669"/>
                </a:cubicBezTo>
                <a:cubicBezTo>
                  <a:pt x="1459764" y="1359253"/>
                  <a:pt x="1456914" y="1408635"/>
                  <a:pt x="1438860" y="1452319"/>
                </a:cubicBezTo>
                <a:cubicBezTo>
                  <a:pt x="1400852" y="1541587"/>
                  <a:pt x="1412254" y="1630855"/>
                  <a:pt x="1431258" y="1720123"/>
                </a:cubicBezTo>
                <a:cubicBezTo>
                  <a:pt x="1439810" y="1757159"/>
                  <a:pt x="1464515" y="1766656"/>
                  <a:pt x="1501573" y="1753361"/>
                </a:cubicBezTo>
                <a:cubicBezTo>
                  <a:pt x="1545283" y="1737216"/>
                  <a:pt x="1561436" y="1701130"/>
                  <a:pt x="1564287" y="1658395"/>
                </a:cubicBezTo>
                <a:cubicBezTo>
                  <a:pt x="1569988" y="1571026"/>
                  <a:pt x="1575689" y="1482708"/>
                  <a:pt x="1580440" y="1395339"/>
                </a:cubicBezTo>
                <a:cubicBezTo>
                  <a:pt x="1582340" y="1392491"/>
                  <a:pt x="1585191" y="1392491"/>
                  <a:pt x="1587091" y="1392491"/>
                </a:cubicBezTo>
                <a:close/>
                <a:moveTo>
                  <a:pt x="1717269" y="2134174"/>
                </a:moveTo>
                <a:cubicBezTo>
                  <a:pt x="1701115" y="2156966"/>
                  <a:pt x="1726771" y="2204448"/>
                  <a:pt x="1758128" y="2222492"/>
                </a:cubicBezTo>
                <a:cubicBezTo>
                  <a:pt x="1764779" y="2226290"/>
                  <a:pt x="1771430" y="2229139"/>
                  <a:pt x="1779032" y="2231039"/>
                </a:cubicBezTo>
                <a:cubicBezTo>
                  <a:pt x="1867401" y="2250032"/>
                  <a:pt x="1955769" y="2269975"/>
                  <a:pt x="2044138" y="2286119"/>
                </a:cubicBezTo>
                <a:cubicBezTo>
                  <a:pt x="2071694" y="2290867"/>
                  <a:pt x="2085947" y="2272824"/>
                  <a:pt x="2086897" y="2245284"/>
                </a:cubicBezTo>
                <a:cubicBezTo>
                  <a:pt x="2087847" y="2211096"/>
                  <a:pt x="2071694" y="2184506"/>
                  <a:pt x="2040337" y="2174059"/>
                </a:cubicBezTo>
                <a:cubicBezTo>
                  <a:pt x="1957670" y="2145570"/>
                  <a:pt x="1874052" y="2120879"/>
                  <a:pt x="1786634" y="2093338"/>
                </a:cubicBezTo>
                <a:cubicBezTo>
                  <a:pt x="1760028" y="2109483"/>
                  <a:pt x="1731522" y="2116130"/>
                  <a:pt x="1717269" y="2134174"/>
                </a:cubicBezTo>
                <a:close/>
                <a:moveTo>
                  <a:pt x="865889" y="2086691"/>
                </a:moveTo>
                <a:cubicBezTo>
                  <a:pt x="890594" y="2165512"/>
                  <a:pt x="930502" y="2235787"/>
                  <a:pt x="995116" y="2287069"/>
                </a:cubicBezTo>
                <a:cubicBezTo>
                  <a:pt x="1021722" y="2308911"/>
                  <a:pt x="1054979" y="2323156"/>
                  <a:pt x="1087285" y="2337401"/>
                </a:cubicBezTo>
                <a:cubicBezTo>
                  <a:pt x="1097738" y="2342149"/>
                  <a:pt x="1120543" y="2338350"/>
                  <a:pt x="1126244" y="2329803"/>
                </a:cubicBezTo>
                <a:cubicBezTo>
                  <a:pt x="1132895" y="2320307"/>
                  <a:pt x="1126244" y="2302263"/>
                  <a:pt x="1123393" y="2288018"/>
                </a:cubicBezTo>
                <a:cubicBezTo>
                  <a:pt x="1121493" y="2281371"/>
                  <a:pt x="1114841" y="2275673"/>
                  <a:pt x="1110090" y="2269975"/>
                </a:cubicBezTo>
                <a:cubicBezTo>
                  <a:pt x="1067331" y="2216794"/>
                  <a:pt x="1025522" y="2162663"/>
                  <a:pt x="981813" y="2111382"/>
                </a:cubicBezTo>
                <a:cubicBezTo>
                  <a:pt x="954257" y="2080043"/>
                  <a:pt x="927652" y="2044906"/>
                  <a:pt x="869689" y="2036359"/>
                </a:cubicBezTo>
                <a:cubicBezTo>
                  <a:pt x="867789" y="2059151"/>
                  <a:pt x="862088" y="2074345"/>
                  <a:pt x="865889" y="2086691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828231" y="-137257"/>
            <a:ext cx="1475765" cy="1867756"/>
          </a:xfrm>
          <a:custGeom>
            <a:rect b="b" l="l" r="r" t="t"/>
            <a:pathLst>
              <a:path extrusionOk="0" h="3735511" w="2951531">
                <a:moveTo>
                  <a:pt x="1372873" y="3733616"/>
                </a:moveTo>
                <a:cubicBezTo>
                  <a:pt x="1172088" y="3733616"/>
                  <a:pt x="999432" y="3738469"/>
                  <a:pt x="826776" y="3732645"/>
                </a:cubicBezTo>
                <a:cubicBezTo>
                  <a:pt x="614352" y="3725850"/>
                  <a:pt x="411627" y="3667614"/>
                  <a:pt x="213752" y="3593847"/>
                </a:cubicBezTo>
                <a:cubicBezTo>
                  <a:pt x="158463" y="3573464"/>
                  <a:pt x="108024" y="3538522"/>
                  <a:pt x="57586" y="3507462"/>
                </a:cubicBezTo>
                <a:cubicBezTo>
                  <a:pt x="10057" y="3478344"/>
                  <a:pt x="-9343" y="3438549"/>
                  <a:pt x="4237" y="3377400"/>
                </a:cubicBezTo>
                <a:cubicBezTo>
                  <a:pt x="27516" y="3278397"/>
                  <a:pt x="34306" y="3174542"/>
                  <a:pt x="57586" y="3075539"/>
                </a:cubicBezTo>
                <a:cubicBezTo>
                  <a:pt x="86685" y="2951300"/>
                  <a:pt x="127424" y="2829974"/>
                  <a:pt x="160403" y="2706705"/>
                </a:cubicBezTo>
                <a:cubicBezTo>
                  <a:pt x="176893" y="2644586"/>
                  <a:pt x="175923" y="2573732"/>
                  <a:pt x="205992" y="2519377"/>
                </a:cubicBezTo>
                <a:cubicBezTo>
                  <a:pt x="250611" y="2437845"/>
                  <a:pt x="263221" y="2347578"/>
                  <a:pt x="294260" y="2263135"/>
                </a:cubicBezTo>
                <a:cubicBezTo>
                  <a:pt x="341789" y="2129190"/>
                  <a:pt x="381558" y="1993304"/>
                  <a:pt x="427146" y="1858389"/>
                </a:cubicBezTo>
                <a:cubicBezTo>
                  <a:pt x="478555" y="1705032"/>
                  <a:pt x="532874" y="1552645"/>
                  <a:pt x="585252" y="1399288"/>
                </a:cubicBezTo>
                <a:cubicBezTo>
                  <a:pt x="645391" y="1224577"/>
                  <a:pt x="702620" y="1048896"/>
                  <a:pt x="767608" y="876127"/>
                </a:cubicBezTo>
                <a:cubicBezTo>
                  <a:pt x="821927" y="732476"/>
                  <a:pt x="891765" y="595619"/>
                  <a:pt x="943174" y="450998"/>
                </a:cubicBezTo>
                <a:cubicBezTo>
                  <a:pt x="988762" y="320936"/>
                  <a:pt x="1052781" y="194756"/>
                  <a:pt x="1057631" y="52075"/>
                </a:cubicBezTo>
                <a:cubicBezTo>
                  <a:pt x="1059571" y="3545"/>
                  <a:pt x="1089640" y="-11985"/>
                  <a:pt x="1133289" y="9368"/>
                </a:cubicBezTo>
                <a:cubicBezTo>
                  <a:pt x="1148808" y="17133"/>
                  <a:pt x="1164328" y="25869"/>
                  <a:pt x="1175968" y="37516"/>
                </a:cubicBezTo>
                <a:cubicBezTo>
                  <a:pt x="1271995" y="138460"/>
                  <a:pt x="1368993" y="238433"/>
                  <a:pt x="1460171" y="343260"/>
                </a:cubicBezTo>
                <a:cubicBezTo>
                  <a:pt x="1559108" y="456822"/>
                  <a:pt x="1657076" y="572325"/>
                  <a:pt x="1748253" y="691710"/>
                </a:cubicBezTo>
                <a:cubicBezTo>
                  <a:pt x="1837491" y="809155"/>
                  <a:pt x="1919939" y="931452"/>
                  <a:pt x="2003357" y="1052779"/>
                </a:cubicBezTo>
                <a:cubicBezTo>
                  <a:pt x="2054766" y="1127516"/>
                  <a:pt x="2104234" y="1204195"/>
                  <a:pt x="2149823" y="1283785"/>
                </a:cubicBezTo>
                <a:cubicBezTo>
                  <a:pt x="2254581" y="1465290"/>
                  <a:pt x="2356428" y="1648736"/>
                  <a:pt x="2458276" y="1833153"/>
                </a:cubicBezTo>
                <a:cubicBezTo>
                  <a:pt x="2505804" y="1920508"/>
                  <a:pt x="2549453" y="2009804"/>
                  <a:pt x="2595042" y="2097160"/>
                </a:cubicBezTo>
                <a:cubicBezTo>
                  <a:pt x="2614442" y="2135014"/>
                  <a:pt x="2637721" y="2170926"/>
                  <a:pt x="2658091" y="2208780"/>
                </a:cubicBezTo>
                <a:cubicBezTo>
                  <a:pt x="2689130" y="2266047"/>
                  <a:pt x="2718229" y="2324284"/>
                  <a:pt x="2749268" y="2381550"/>
                </a:cubicBezTo>
                <a:cubicBezTo>
                  <a:pt x="2800677" y="2476670"/>
                  <a:pt x="2853056" y="2571790"/>
                  <a:pt x="2903494" y="2666910"/>
                </a:cubicBezTo>
                <a:cubicBezTo>
                  <a:pt x="2919014" y="2696999"/>
                  <a:pt x="2933564" y="2728059"/>
                  <a:pt x="2945203" y="2760089"/>
                </a:cubicBezTo>
                <a:cubicBezTo>
                  <a:pt x="2951023" y="2775619"/>
                  <a:pt x="2953933" y="2796002"/>
                  <a:pt x="2949083" y="2810561"/>
                </a:cubicBezTo>
                <a:cubicBezTo>
                  <a:pt x="2929684" y="2865886"/>
                  <a:pt x="2914164" y="2924123"/>
                  <a:pt x="2884095" y="2974595"/>
                </a:cubicBezTo>
                <a:cubicBezTo>
                  <a:pt x="2808437" y="3101746"/>
                  <a:pt x="2717259" y="3218219"/>
                  <a:pt x="2594072" y="3304604"/>
                </a:cubicBezTo>
                <a:cubicBezTo>
                  <a:pt x="2406867" y="3436608"/>
                  <a:pt x="2204142" y="3539493"/>
                  <a:pt x="1986867" y="3609377"/>
                </a:cubicBezTo>
                <a:cubicBezTo>
                  <a:pt x="1833611" y="3658878"/>
                  <a:pt x="1677445" y="3705468"/>
                  <a:pt x="1514489" y="3714203"/>
                </a:cubicBezTo>
                <a:cubicBezTo>
                  <a:pt x="1458231" y="3716144"/>
                  <a:pt x="1401972" y="3729733"/>
                  <a:pt x="1372873" y="3733616"/>
                </a:cubicBezTo>
                <a:close/>
                <a:moveTo>
                  <a:pt x="282620" y="2941594"/>
                </a:moveTo>
                <a:cubicBezTo>
                  <a:pt x="267100" y="2994007"/>
                  <a:pt x="252551" y="3042538"/>
                  <a:pt x="238971" y="3092039"/>
                </a:cubicBezTo>
                <a:cubicBezTo>
                  <a:pt x="230241" y="3126011"/>
                  <a:pt x="235091" y="3155129"/>
                  <a:pt x="276800" y="3163865"/>
                </a:cubicBezTo>
                <a:cubicBezTo>
                  <a:pt x="357308" y="3182306"/>
                  <a:pt x="436846" y="3208513"/>
                  <a:pt x="518324" y="3217249"/>
                </a:cubicBezTo>
                <a:cubicBezTo>
                  <a:pt x="690980" y="3234720"/>
                  <a:pt x="864605" y="3244426"/>
                  <a:pt x="1037261" y="3253162"/>
                </a:cubicBezTo>
                <a:cubicBezTo>
                  <a:pt x="1111949" y="3257044"/>
                  <a:pt x="1187607" y="3249279"/>
                  <a:pt x="1278785" y="3245396"/>
                </a:cubicBezTo>
                <a:cubicBezTo>
                  <a:pt x="1241926" y="3203660"/>
                  <a:pt x="1215737" y="3178424"/>
                  <a:pt x="1195367" y="3149306"/>
                </a:cubicBezTo>
                <a:cubicBezTo>
                  <a:pt x="1126499" y="3052244"/>
                  <a:pt x="1162388" y="2928006"/>
                  <a:pt x="1269085" y="2899858"/>
                </a:cubicBezTo>
                <a:cubicBezTo>
                  <a:pt x="1347653" y="2878504"/>
                  <a:pt x="1422341" y="2902770"/>
                  <a:pt x="1491210" y="2938682"/>
                </a:cubicBezTo>
                <a:cubicBezTo>
                  <a:pt x="1510609" y="2948388"/>
                  <a:pt x="1524189" y="2977507"/>
                  <a:pt x="1533889" y="2999831"/>
                </a:cubicBezTo>
                <a:cubicBezTo>
                  <a:pt x="1563958" y="3069715"/>
                  <a:pt x="1555228" y="3136688"/>
                  <a:pt x="1500910" y="3204631"/>
                </a:cubicBezTo>
                <a:cubicBezTo>
                  <a:pt x="1540678" y="3202689"/>
                  <a:pt x="1569778" y="3205601"/>
                  <a:pt x="1596937" y="3198807"/>
                </a:cubicBezTo>
                <a:cubicBezTo>
                  <a:pt x="1774443" y="3155129"/>
                  <a:pt x="1949038" y="3095922"/>
                  <a:pt x="2103264" y="3000802"/>
                </a:cubicBezTo>
                <a:cubicBezTo>
                  <a:pt x="2271070" y="2896946"/>
                  <a:pt x="2421416" y="2763001"/>
                  <a:pt x="2580493" y="2644586"/>
                </a:cubicBezTo>
                <a:cubicBezTo>
                  <a:pt x="2621231" y="2614497"/>
                  <a:pt x="2623171" y="2581496"/>
                  <a:pt x="2602802" y="2541701"/>
                </a:cubicBezTo>
                <a:cubicBezTo>
                  <a:pt x="2546543" y="2430080"/>
                  <a:pt x="2487375" y="2320401"/>
                  <a:pt x="2456336" y="2198104"/>
                </a:cubicBezTo>
                <a:cubicBezTo>
                  <a:pt x="2448576" y="2166073"/>
                  <a:pt x="2426266" y="2136955"/>
                  <a:pt x="2409777" y="2106866"/>
                </a:cubicBezTo>
                <a:cubicBezTo>
                  <a:pt x="2372918" y="2039893"/>
                  <a:pt x="2336059" y="1972921"/>
                  <a:pt x="2297260" y="1906919"/>
                </a:cubicBezTo>
                <a:cubicBezTo>
                  <a:pt x="2262341" y="1846741"/>
                  <a:pt x="2254581" y="1770063"/>
                  <a:pt x="2188622" y="1727356"/>
                </a:cubicBezTo>
                <a:cubicBezTo>
                  <a:pt x="2174073" y="1732209"/>
                  <a:pt x="2160493" y="1739003"/>
                  <a:pt x="2146913" y="1741915"/>
                </a:cubicBezTo>
                <a:cubicBezTo>
                  <a:pt x="2089685" y="1755503"/>
                  <a:pt x="2063495" y="1786563"/>
                  <a:pt x="2062525" y="1849653"/>
                </a:cubicBezTo>
                <a:cubicBezTo>
                  <a:pt x="2061556" y="1886536"/>
                  <a:pt x="2036336" y="1922449"/>
                  <a:pt x="2019847" y="1958362"/>
                </a:cubicBezTo>
                <a:cubicBezTo>
                  <a:pt x="1950978" y="2102983"/>
                  <a:pt x="1923819" y="2096189"/>
                  <a:pt x="1792872" y="1989422"/>
                </a:cubicBezTo>
                <a:cubicBezTo>
                  <a:pt x="1786082" y="1984568"/>
                  <a:pt x="1781232" y="1976804"/>
                  <a:pt x="1776383" y="1970009"/>
                </a:cubicBezTo>
                <a:cubicBezTo>
                  <a:pt x="1745343" y="1928273"/>
                  <a:pt x="1740494" y="1897213"/>
                  <a:pt x="1774443" y="1862271"/>
                </a:cubicBezTo>
                <a:cubicBezTo>
                  <a:pt x="1817122" y="1818593"/>
                  <a:pt x="1834581" y="1766180"/>
                  <a:pt x="1847191" y="1710855"/>
                </a:cubicBezTo>
                <a:cubicBezTo>
                  <a:pt x="1882110" y="1559439"/>
                  <a:pt x="1950978" y="1535174"/>
                  <a:pt x="2066405" y="1530321"/>
                </a:cubicBezTo>
                <a:cubicBezTo>
                  <a:pt x="2070285" y="1530321"/>
                  <a:pt x="2074165" y="1523527"/>
                  <a:pt x="2078045" y="1521585"/>
                </a:cubicBezTo>
                <a:cubicBezTo>
                  <a:pt x="1827791" y="1053749"/>
                  <a:pt x="1488300" y="651915"/>
                  <a:pt x="1151718" y="232610"/>
                </a:cubicBezTo>
                <a:cubicBezTo>
                  <a:pt x="1139109" y="301523"/>
                  <a:pt x="1129409" y="356848"/>
                  <a:pt x="1120679" y="410232"/>
                </a:cubicBezTo>
                <a:cubicBezTo>
                  <a:pt x="1259386" y="468469"/>
                  <a:pt x="1314674" y="587854"/>
                  <a:pt x="1271995" y="712093"/>
                </a:cubicBezTo>
                <a:cubicBezTo>
                  <a:pt x="1256476" y="755771"/>
                  <a:pt x="1224467" y="772271"/>
                  <a:pt x="1189547" y="792654"/>
                </a:cubicBezTo>
                <a:cubicBezTo>
                  <a:pt x="1121649" y="831479"/>
                  <a:pt x="1054721" y="822743"/>
                  <a:pt x="987792" y="777124"/>
                </a:cubicBezTo>
                <a:cubicBezTo>
                  <a:pt x="930564" y="937276"/>
                  <a:pt x="876245" y="1088691"/>
                  <a:pt x="819987" y="1243990"/>
                </a:cubicBezTo>
                <a:cubicBezTo>
                  <a:pt x="853936" y="1252725"/>
                  <a:pt x="881095" y="1259520"/>
                  <a:pt x="908254" y="1267285"/>
                </a:cubicBezTo>
                <a:cubicBezTo>
                  <a:pt x="1038231" y="1305138"/>
                  <a:pt x="1148808" y="1375023"/>
                  <a:pt x="1223496" y="1487614"/>
                </a:cubicBezTo>
                <a:cubicBezTo>
                  <a:pt x="1333104" y="1651648"/>
                  <a:pt x="1419432" y="1824417"/>
                  <a:pt x="1435921" y="2028246"/>
                </a:cubicBezTo>
                <a:cubicBezTo>
                  <a:pt x="1447561" y="2183544"/>
                  <a:pt x="1422341" y="2328166"/>
                  <a:pt x="1354443" y="2465993"/>
                </a:cubicBezTo>
                <a:cubicBezTo>
                  <a:pt x="1295275" y="2584408"/>
                  <a:pt x="1208947" y="2683411"/>
                  <a:pt x="1119709" y="2779502"/>
                </a:cubicBezTo>
                <a:cubicBezTo>
                  <a:pt x="1085760" y="2816385"/>
                  <a:pt x="1042111" y="2845504"/>
                  <a:pt x="999432" y="2873651"/>
                </a:cubicBezTo>
                <a:cubicBezTo>
                  <a:pt x="858786" y="2965860"/>
                  <a:pt x="696800" y="2961977"/>
                  <a:pt x="538694" y="2965860"/>
                </a:cubicBezTo>
                <a:cubicBezTo>
                  <a:pt x="452366" y="2964889"/>
                  <a:pt x="367978" y="2949359"/>
                  <a:pt x="282620" y="2941594"/>
                </a:cubicBezTo>
                <a:close/>
                <a:moveTo>
                  <a:pt x="2662940" y="2735824"/>
                </a:moveTo>
                <a:cubicBezTo>
                  <a:pt x="2605712" y="2794061"/>
                  <a:pt x="2551393" y="2851327"/>
                  <a:pt x="2495135" y="2906652"/>
                </a:cubicBezTo>
                <a:cubicBezTo>
                  <a:pt x="2373888" y="3026038"/>
                  <a:pt x="2215782" y="3090098"/>
                  <a:pt x="2078045" y="3185219"/>
                </a:cubicBezTo>
                <a:cubicBezTo>
                  <a:pt x="2047976" y="3206572"/>
                  <a:pt x="2014027" y="3222102"/>
                  <a:pt x="1981048" y="3236661"/>
                </a:cubicBezTo>
                <a:cubicBezTo>
                  <a:pt x="1814212" y="3313339"/>
                  <a:pt x="1635736" y="3350223"/>
                  <a:pt x="1455321" y="3373518"/>
                </a:cubicBezTo>
                <a:cubicBezTo>
                  <a:pt x="1271995" y="3397783"/>
                  <a:pt x="1088670" y="3393901"/>
                  <a:pt x="903404" y="3390989"/>
                </a:cubicBezTo>
                <a:cubicBezTo>
                  <a:pt x="676430" y="3386135"/>
                  <a:pt x="457216" y="3355076"/>
                  <a:pt x="239941" y="3294898"/>
                </a:cubicBezTo>
                <a:cubicBezTo>
                  <a:pt x="227331" y="3291015"/>
                  <a:pt x="213752" y="3291015"/>
                  <a:pt x="194352" y="3289074"/>
                </a:cubicBezTo>
                <a:cubicBezTo>
                  <a:pt x="187562" y="3335664"/>
                  <a:pt x="181743" y="3376429"/>
                  <a:pt x="173983" y="3429813"/>
                </a:cubicBezTo>
                <a:cubicBezTo>
                  <a:pt x="266130" y="3457961"/>
                  <a:pt x="354398" y="3493874"/>
                  <a:pt x="444606" y="3509404"/>
                </a:cubicBezTo>
                <a:cubicBezTo>
                  <a:pt x="754028" y="3562787"/>
                  <a:pt x="1066360" y="3581229"/>
                  <a:pt x="1378693" y="3543375"/>
                </a:cubicBezTo>
                <a:cubicBezTo>
                  <a:pt x="1516429" y="3526875"/>
                  <a:pt x="1656106" y="3509404"/>
                  <a:pt x="1789962" y="3471550"/>
                </a:cubicBezTo>
                <a:cubicBezTo>
                  <a:pt x="2005297" y="3411372"/>
                  <a:pt x="2217722" y="3339546"/>
                  <a:pt x="2412687" y="3224043"/>
                </a:cubicBezTo>
                <a:cubicBezTo>
                  <a:pt x="2549453" y="3143482"/>
                  <a:pt x="2669730" y="3049333"/>
                  <a:pt x="2749268" y="2910534"/>
                </a:cubicBezTo>
                <a:cubicBezTo>
                  <a:pt x="2759938" y="2892093"/>
                  <a:pt x="2764788" y="2869769"/>
                  <a:pt x="2770608" y="2852298"/>
                </a:cubicBezTo>
                <a:cubicBezTo>
                  <a:pt x="2732779" y="2809591"/>
                  <a:pt x="2698829" y="2772707"/>
                  <a:pt x="2662940" y="2735824"/>
                </a:cubicBezTo>
                <a:close/>
                <a:moveTo>
                  <a:pt x="382528" y="2535877"/>
                </a:moveTo>
                <a:cubicBezTo>
                  <a:pt x="432966" y="2540730"/>
                  <a:pt x="469825" y="2544613"/>
                  <a:pt x="505714" y="2546554"/>
                </a:cubicBezTo>
                <a:cubicBezTo>
                  <a:pt x="632781" y="2556260"/>
                  <a:pt x="744329" y="2502876"/>
                  <a:pt x="835506" y="2428139"/>
                </a:cubicBezTo>
                <a:cubicBezTo>
                  <a:pt x="915044" y="2363108"/>
                  <a:pt x="964513" y="2266047"/>
                  <a:pt x="1012042" y="2170926"/>
                </a:cubicBezTo>
                <a:cubicBezTo>
                  <a:pt x="1064421" y="2067071"/>
                  <a:pt x="1060541" y="1962244"/>
                  <a:pt x="1043081" y="1854506"/>
                </a:cubicBezTo>
                <a:cubicBezTo>
                  <a:pt x="1032411" y="1788504"/>
                  <a:pt x="1003312" y="1729297"/>
                  <a:pt x="946083" y="1689502"/>
                </a:cubicBezTo>
                <a:cubicBezTo>
                  <a:pt x="874305" y="1639030"/>
                  <a:pt x="800587" y="1590499"/>
                  <a:pt x="717169" y="1535174"/>
                </a:cubicBezTo>
                <a:cubicBezTo>
                  <a:pt x="604652" y="1871007"/>
                  <a:pt x="496015" y="2196162"/>
                  <a:pt x="382528" y="2535877"/>
                </a:cubicBezTo>
                <a:close/>
                <a:moveTo>
                  <a:pt x="308809" y="2832885"/>
                </a:moveTo>
                <a:cubicBezTo>
                  <a:pt x="323359" y="2838709"/>
                  <a:pt x="331119" y="2845504"/>
                  <a:pt x="337909" y="2844533"/>
                </a:cubicBezTo>
                <a:cubicBezTo>
                  <a:pt x="451396" y="2840650"/>
                  <a:pt x="565853" y="2844533"/>
                  <a:pt x="678370" y="2828032"/>
                </a:cubicBezTo>
                <a:cubicBezTo>
                  <a:pt x="835506" y="2805708"/>
                  <a:pt x="967423" y="2726118"/>
                  <a:pt x="1067330" y="2602850"/>
                </a:cubicBezTo>
                <a:cubicBezTo>
                  <a:pt x="1118739" y="2539760"/>
                  <a:pt x="1158508" y="2465993"/>
                  <a:pt x="1199247" y="2394168"/>
                </a:cubicBezTo>
                <a:cubicBezTo>
                  <a:pt x="1215737" y="2365049"/>
                  <a:pt x="1227376" y="2331078"/>
                  <a:pt x="1233196" y="2298077"/>
                </a:cubicBezTo>
                <a:cubicBezTo>
                  <a:pt x="1245806" y="2213634"/>
                  <a:pt x="1255506" y="2129190"/>
                  <a:pt x="1263266" y="2044747"/>
                </a:cubicBezTo>
                <a:cubicBezTo>
                  <a:pt x="1267145" y="2005922"/>
                  <a:pt x="1266175" y="1966127"/>
                  <a:pt x="1265205" y="1927302"/>
                </a:cubicBezTo>
                <a:cubicBezTo>
                  <a:pt x="1264235" y="1823446"/>
                  <a:pt x="1207007" y="1739003"/>
                  <a:pt x="1169178" y="1647765"/>
                </a:cubicBezTo>
                <a:cubicBezTo>
                  <a:pt x="1122619" y="1534203"/>
                  <a:pt x="1041141" y="1452672"/>
                  <a:pt x="930564" y="1405112"/>
                </a:cubicBezTo>
                <a:cubicBezTo>
                  <a:pt x="883035" y="1384729"/>
                  <a:pt x="833566" y="1354640"/>
                  <a:pt x="772458" y="1371140"/>
                </a:cubicBezTo>
                <a:cubicBezTo>
                  <a:pt x="767608" y="1391523"/>
                  <a:pt x="762758" y="1412877"/>
                  <a:pt x="756938" y="1438113"/>
                </a:cubicBezTo>
                <a:cubicBezTo>
                  <a:pt x="807377" y="1468202"/>
                  <a:pt x="856846" y="1495379"/>
                  <a:pt x="903404" y="1527409"/>
                </a:cubicBezTo>
                <a:cubicBezTo>
                  <a:pt x="959663" y="1565263"/>
                  <a:pt x="1022712" y="1599235"/>
                  <a:pt x="1065390" y="1649707"/>
                </a:cubicBezTo>
                <a:cubicBezTo>
                  <a:pt x="1222527" y="1833153"/>
                  <a:pt x="1229316" y="2039893"/>
                  <a:pt x="1141049" y="2256341"/>
                </a:cubicBezTo>
                <a:cubicBezTo>
                  <a:pt x="1097400" y="2363108"/>
                  <a:pt x="1031441" y="2449493"/>
                  <a:pt x="941234" y="2525201"/>
                </a:cubicBezTo>
                <a:cubicBezTo>
                  <a:pt x="819017" y="2628086"/>
                  <a:pt x="684190" y="2677587"/>
                  <a:pt x="528994" y="2679528"/>
                </a:cubicBezTo>
                <a:cubicBezTo>
                  <a:pt x="470795" y="2680499"/>
                  <a:pt x="411627" y="2665940"/>
                  <a:pt x="349548" y="2657204"/>
                </a:cubicBezTo>
                <a:cubicBezTo>
                  <a:pt x="335969" y="2720294"/>
                  <a:pt x="322389" y="2776590"/>
                  <a:pt x="308809" y="2832885"/>
                </a:cubicBezTo>
                <a:close/>
                <a:moveTo>
                  <a:pt x="1072180" y="521853"/>
                </a:moveTo>
                <a:cubicBezTo>
                  <a:pt x="1054721" y="572325"/>
                  <a:pt x="1036291" y="624738"/>
                  <a:pt x="1014952" y="687828"/>
                </a:cubicBezTo>
                <a:cubicBezTo>
                  <a:pt x="1053751" y="685886"/>
                  <a:pt x="1080910" y="687828"/>
                  <a:pt x="1107099" y="682975"/>
                </a:cubicBezTo>
                <a:cubicBezTo>
                  <a:pt x="1169178" y="670357"/>
                  <a:pt x="1185667" y="637356"/>
                  <a:pt x="1170148" y="560677"/>
                </a:cubicBezTo>
                <a:cubicBezTo>
                  <a:pt x="1160448" y="513117"/>
                  <a:pt x="1149778" y="508264"/>
                  <a:pt x="1072180" y="521853"/>
                </a:cubicBezTo>
                <a:close/>
                <a:moveTo>
                  <a:pt x="2135274" y="1640000"/>
                </a:moveTo>
                <a:cubicBezTo>
                  <a:pt x="2047976" y="1620588"/>
                  <a:pt x="2004327" y="1641942"/>
                  <a:pt x="1970378" y="1713767"/>
                </a:cubicBezTo>
                <a:cubicBezTo>
                  <a:pt x="1936429" y="1785593"/>
                  <a:pt x="1905389" y="1859359"/>
                  <a:pt x="1873380" y="1932155"/>
                </a:cubicBezTo>
                <a:cubicBezTo>
                  <a:pt x="1904419" y="1942832"/>
                  <a:pt x="1910239" y="1944773"/>
                  <a:pt x="1919939" y="1925361"/>
                </a:cubicBezTo>
                <a:cubicBezTo>
                  <a:pt x="1942248" y="1880713"/>
                  <a:pt x="1968438" y="1834123"/>
                  <a:pt x="1974258" y="1786563"/>
                </a:cubicBezTo>
                <a:cubicBezTo>
                  <a:pt x="1982017" y="1723473"/>
                  <a:pt x="2014027" y="1690472"/>
                  <a:pt x="2066405" y="1667178"/>
                </a:cubicBezTo>
                <a:cubicBezTo>
                  <a:pt x="2089685" y="1656501"/>
                  <a:pt x="2112964" y="1648736"/>
                  <a:pt x="2135274" y="1640000"/>
                </a:cubicBezTo>
                <a:close/>
                <a:moveTo>
                  <a:pt x="1444651" y="3036714"/>
                </a:moveTo>
                <a:cubicBezTo>
                  <a:pt x="1371903" y="3010508"/>
                  <a:pt x="1339894" y="3013420"/>
                  <a:pt x="1314674" y="3048362"/>
                </a:cubicBezTo>
                <a:cubicBezTo>
                  <a:pt x="1300125" y="3068745"/>
                  <a:pt x="1292365" y="3098834"/>
                  <a:pt x="1317584" y="3106599"/>
                </a:cubicBezTo>
                <a:cubicBezTo>
                  <a:pt x="1347653" y="3115334"/>
                  <a:pt x="1383542" y="3112422"/>
                  <a:pt x="1414582" y="3103687"/>
                </a:cubicBezTo>
                <a:cubicBezTo>
                  <a:pt x="1444651" y="3095922"/>
                  <a:pt x="1457261" y="3068745"/>
                  <a:pt x="1444651" y="3036714"/>
                </a:cubicBezTo>
                <a:close/>
                <a:moveTo>
                  <a:pt x="2029546" y="2861033"/>
                </a:moveTo>
                <a:cubicBezTo>
                  <a:pt x="1893750" y="2857151"/>
                  <a:pt x="1779293" y="2803767"/>
                  <a:pt x="1719154" y="2663028"/>
                </a:cubicBezTo>
                <a:cubicBezTo>
                  <a:pt x="1698785" y="2616438"/>
                  <a:pt x="1677445" y="2569849"/>
                  <a:pt x="1662895" y="2522289"/>
                </a:cubicBezTo>
                <a:cubicBezTo>
                  <a:pt x="1648346" y="2471817"/>
                  <a:pt x="1652226" y="2421345"/>
                  <a:pt x="1678415" y="2373785"/>
                </a:cubicBezTo>
                <a:cubicBezTo>
                  <a:pt x="1698785" y="2336902"/>
                  <a:pt x="1707514" y="2293224"/>
                  <a:pt x="1730794" y="2259252"/>
                </a:cubicBezTo>
                <a:cubicBezTo>
                  <a:pt x="1808392" y="2148602"/>
                  <a:pt x="1953888" y="2102013"/>
                  <a:pt x="2097445" y="2145691"/>
                </a:cubicBezTo>
                <a:cubicBezTo>
                  <a:pt x="2147883" y="2161220"/>
                  <a:pt x="2213842" y="2180633"/>
                  <a:pt x="2237121" y="2219457"/>
                </a:cubicBezTo>
                <a:cubicBezTo>
                  <a:pt x="2276890" y="2286430"/>
                  <a:pt x="2334119" y="2333019"/>
                  <a:pt x="2381648" y="2390285"/>
                </a:cubicBezTo>
                <a:cubicBezTo>
                  <a:pt x="2409777" y="2425227"/>
                  <a:pt x="2425296" y="2469876"/>
                  <a:pt x="2412687" y="2518406"/>
                </a:cubicBezTo>
                <a:cubicBezTo>
                  <a:pt x="2403957" y="2551407"/>
                  <a:pt x="2396197" y="2585379"/>
                  <a:pt x="2392317" y="2618380"/>
                </a:cubicBezTo>
                <a:cubicBezTo>
                  <a:pt x="2373888" y="2752324"/>
                  <a:pt x="2243911" y="2839680"/>
                  <a:pt x="2123634" y="2855210"/>
                </a:cubicBezTo>
                <a:cubicBezTo>
                  <a:pt x="2095505" y="2858121"/>
                  <a:pt x="2067375" y="2859092"/>
                  <a:pt x="2029546" y="2861033"/>
                </a:cubicBezTo>
                <a:close/>
                <a:moveTo>
                  <a:pt x="2304050" y="2508700"/>
                </a:moveTo>
                <a:cubicBezTo>
                  <a:pt x="2295320" y="2487347"/>
                  <a:pt x="2287560" y="2449493"/>
                  <a:pt x="2266220" y="2424257"/>
                </a:cubicBezTo>
                <a:cubicBezTo>
                  <a:pt x="2225481" y="2377667"/>
                  <a:pt x="2174073" y="2340784"/>
                  <a:pt x="2129454" y="2296136"/>
                </a:cubicBezTo>
                <a:cubicBezTo>
                  <a:pt x="2099385" y="2266047"/>
                  <a:pt x="2067375" y="2261194"/>
                  <a:pt x="2028576" y="2266047"/>
                </a:cubicBezTo>
                <a:cubicBezTo>
                  <a:pt x="1916059" y="2282547"/>
                  <a:pt x="1826821" y="2381550"/>
                  <a:pt x="1831671" y="2505789"/>
                </a:cubicBezTo>
                <a:cubicBezTo>
                  <a:pt x="1840401" y="2700882"/>
                  <a:pt x="1989777" y="2781443"/>
                  <a:pt x="2156613" y="2736795"/>
                </a:cubicBezTo>
                <a:cubicBezTo>
                  <a:pt x="2255551" y="2711559"/>
                  <a:pt x="2281740" y="2616438"/>
                  <a:pt x="2304050" y="2508700"/>
                </a:cubicBezTo>
                <a:close/>
                <a:moveTo>
                  <a:pt x="1608577" y="1292520"/>
                </a:moveTo>
                <a:cubicBezTo>
                  <a:pt x="1603727" y="1301256"/>
                  <a:pt x="1601787" y="1303197"/>
                  <a:pt x="1601787" y="1306109"/>
                </a:cubicBezTo>
                <a:cubicBezTo>
                  <a:pt x="1593057" y="1421612"/>
                  <a:pt x="1578508" y="1442966"/>
                  <a:pt x="1500910" y="1451701"/>
                </a:cubicBezTo>
                <a:cubicBezTo>
                  <a:pt x="1398092" y="1464319"/>
                  <a:pt x="1349593" y="1432289"/>
                  <a:pt x="1315644" y="1332316"/>
                </a:cubicBezTo>
                <a:cubicBezTo>
                  <a:pt x="1312734" y="1324551"/>
                  <a:pt x="1310794" y="1315815"/>
                  <a:pt x="1306914" y="1300285"/>
                </a:cubicBezTo>
                <a:cubicBezTo>
                  <a:pt x="1277815" y="1300285"/>
                  <a:pt x="1247746" y="1301256"/>
                  <a:pt x="1216707" y="1300285"/>
                </a:cubicBezTo>
                <a:cubicBezTo>
                  <a:pt x="1153658" y="1297374"/>
                  <a:pt x="1115829" y="1266314"/>
                  <a:pt x="1108069" y="1203224"/>
                </a:cubicBezTo>
                <a:cubicBezTo>
                  <a:pt x="1102250" y="1150811"/>
                  <a:pt x="1106129" y="1096456"/>
                  <a:pt x="1107099" y="1043073"/>
                </a:cubicBezTo>
                <a:cubicBezTo>
                  <a:pt x="1108069" y="970276"/>
                  <a:pt x="1151718" y="930481"/>
                  <a:pt x="1213797" y="903304"/>
                </a:cubicBezTo>
                <a:cubicBezTo>
                  <a:pt x="1354443" y="841185"/>
                  <a:pt x="1629916" y="883892"/>
                  <a:pt x="1724004" y="1016866"/>
                </a:cubicBezTo>
                <a:cubicBezTo>
                  <a:pt x="1754073" y="1059573"/>
                  <a:pt x="1779293" y="1109074"/>
                  <a:pt x="1796752" y="1159546"/>
                </a:cubicBezTo>
                <a:cubicBezTo>
                  <a:pt x="1818092" y="1220695"/>
                  <a:pt x="1800632" y="1247872"/>
                  <a:pt x="1737584" y="1266314"/>
                </a:cubicBezTo>
                <a:cubicBezTo>
                  <a:pt x="1692965" y="1277961"/>
                  <a:pt x="1648346" y="1283785"/>
                  <a:pt x="1608577" y="1292520"/>
                </a:cubicBezTo>
                <a:close/>
                <a:moveTo>
                  <a:pt x="1691025" y="1155664"/>
                </a:moveTo>
                <a:cubicBezTo>
                  <a:pt x="1637676" y="1047926"/>
                  <a:pt x="1607607" y="1011042"/>
                  <a:pt x="1532919" y="993571"/>
                </a:cubicBezTo>
                <a:cubicBezTo>
                  <a:pt x="1470840" y="979012"/>
                  <a:pt x="1403912" y="969306"/>
                  <a:pt x="1339894" y="974159"/>
                </a:cubicBezTo>
                <a:cubicBezTo>
                  <a:pt x="1226406" y="981924"/>
                  <a:pt x="1174028" y="1076073"/>
                  <a:pt x="1212827" y="1188665"/>
                </a:cubicBezTo>
                <a:cubicBezTo>
                  <a:pt x="1234166" y="1191577"/>
                  <a:pt x="1256476" y="1198371"/>
                  <a:pt x="1278785" y="1198371"/>
                </a:cubicBezTo>
                <a:cubicBezTo>
                  <a:pt x="1364143" y="1199341"/>
                  <a:pt x="1364143" y="1198371"/>
                  <a:pt x="1399062" y="1277961"/>
                </a:cubicBezTo>
                <a:cubicBezTo>
                  <a:pt x="1410702" y="1304168"/>
                  <a:pt x="1417492" y="1332316"/>
                  <a:pt x="1456291" y="1329404"/>
                </a:cubicBezTo>
                <a:cubicBezTo>
                  <a:pt x="1498000" y="1325521"/>
                  <a:pt x="1493150" y="1294462"/>
                  <a:pt x="1496060" y="1267285"/>
                </a:cubicBezTo>
                <a:cubicBezTo>
                  <a:pt x="1503820" y="1199341"/>
                  <a:pt x="1515459" y="1188665"/>
                  <a:pt x="1584327" y="1175076"/>
                </a:cubicBezTo>
                <a:cubicBezTo>
                  <a:pt x="1616337" y="1168282"/>
                  <a:pt x="1649316" y="1162458"/>
                  <a:pt x="1691025" y="1155664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574075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74075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6793294" y="2458962"/>
            <a:ext cx="1838436" cy="2171419"/>
          </a:xfrm>
          <a:custGeom>
            <a:rect b="b" l="l" r="r" t="t"/>
            <a:pathLst>
              <a:path extrusionOk="0" h="4342838" w="3676872">
                <a:moveTo>
                  <a:pt x="836096" y="1042365"/>
                </a:moveTo>
                <a:cubicBezTo>
                  <a:pt x="794447" y="844462"/>
                  <a:pt x="860860" y="702781"/>
                  <a:pt x="1011696" y="591461"/>
                </a:cubicBezTo>
                <a:cubicBezTo>
                  <a:pt x="1057847" y="557727"/>
                  <a:pt x="1089365" y="503754"/>
                  <a:pt x="1135516" y="470020"/>
                </a:cubicBezTo>
                <a:cubicBezTo>
                  <a:pt x="1232322" y="398055"/>
                  <a:pt x="1340383" y="348580"/>
                  <a:pt x="1463078" y="333962"/>
                </a:cubicBezTo>
                <a:cubicBezTo>
                  <a:pt x="1481088" y="331713"/>
                  <a:pt x="1502476" y="335086"/>
                  <a:pt x="1517109" y="327215"/>
                </a:cubicBezTo>
                <a:cubicBezTo>
                  <a:pt x="1647683" y="263121"/>
                  <a:pt x="1790640" y="261997"/>
                  <a:pt x="1929094" y="245130"/>
                </a:cubicBezTo>
                <a:cubicBezTo>
                  <a:pt x="2114825" y="221517"/>
                  <a:pt x="2299430" y="193405"/>
                  <a:pt x="2479533" y="143930"/>
                </a:cubicBezTo>
                <a:cubicBezTo>
                  <a:pt x="2529061" y="130436"/>
                  <a:pt x="2581966" y="123690"/>
                  <a:pt x="2629243" y="104574"/>
                </a:cubicBezTo>
                <a:cubicBezTo>
                  <a:pt x="2708038" y="73089"/>
                  <a:pt x="2784582" y="34858"/>
                  <a:pt x="2860000" y="0"/>
                </a:cubicBezTo>
                <a:cubicBezTo>
                  <a:pt x="2932041" y="64094"/>
                  <a:pt x="2938794" y="86583"/>
                  <a:pt x="2907277" y="160796"/>
                </a:cubicBezTo>
                <a:cubicBezTo>
                  <a:pt x="2903900" y="169792"/>
                  <a:pt x="2899397" y="177663"/>
                  <a:pt x="2894894" y="185534"/>
                </a:cubicBezTo>
                <a:cubicBezTo>
                  <a:pt x="2796964" y="367695"/>
                  <a:pt x="2823979" y="492509"/>
                  <a:pt x="2984946" y="628568"/>
                </a:cubicBezTo>
                <a:cubicBezTo>
                  <a:pt x="3095259" y="720772"/>
                  <a:pt x="3204446" y="815226"/>
                  <a:pt x="3311382" y="911929"/>
                </a:cubicBezTo>
                <a:cubicBezTo>
                  <a:pt x="3474600" y="1060356"/>
                  <a:pt x="3591667" y="1240268"/>
                  <a:pt x="3645698" y="1455038"/>
                </a:cubicBezTo>
                <a:cubicBezTo>
                  <a:pt x="3694100" y="1647319"/>
                  <a:pt x="3690723" y="1844098"/>
                  <a:pt x="3602923" y="2024010"/>
                </a:cubicBezTo>
                <a:cubicBezTo>
                  <a:pt x="3526380" y="2182558"/>
                  <a:pt x="3436328" y="2336607"/>
                  <a:pt x="3303503" y="2459172"/>
                </a:cubicBezTo>
                <a:cubicBezTo>
                  <a:pt x="3285492" y="2476039"/>
                  <a:pt x="3270859" y="2504150"/>
                  <a:pt x="3267482" y="2527764"/>
                </a:cubicBezTo>
                <a:cubicBezTo>
                  <a:pt x="3239341" y="2775143"/>
                  <a:pt x="3211200" y="3023646"/>
                  <a:pt x="3188687" y="3272150"/>
                </a:cubicBezTo>
                <a:cubicBezTo>
                  <a:pt x="3171802" y="3471177"/>
                  <a:pt x="3165048" y="3671329"/>
                  <a:pt x="3150415" y="3870357"/>
                </a:cubicBezTo>
                <a:cubicBezTo>
                  <a:pt x="3145913" y="3936700"/>
                  <a:pt x="3136907" y="4005291"/>
                  <a:pt x="3116646" y="4068260"/>
                </a:cubicBezTo>
                <a:cubicBezTo>
                  <a:pt x="3107641" y="4097496"/>
                  <a:pt x="3069369" y="4123358"/>
                  <a:pt x="3037851" y="4137976"/>
                </a:cubicBezTo>
                <a:cubicBezTo>
                  <a:pt x="2881387" y="4211065"/>
                  <a:pt x="2711415" y="4220061"/>
                  <a:pt x="2542569" y="4236928"/>
                </a:cubicBezTo>
                <a:cubicBezTo>
                  <a:pt x="2392858" y="4251546"/>
                  <a:pt x="2243148" y="4269537"/>
                  <a:pt x="2092312" y="4281906"/>
                </a:cubicBezTo>
                <a:cubicBezTo>
                  <a:pt x="1948230" y="4294275"/>
                  <a:pt x="1804148" y="4305519"/>
                  <a:pt x="1660065" y="4313391"/>
                </a:cubicBezTo>
                <a:cubicBezTo>
                  <a:pt x="1445068" y="4324635"/>
                  <a:pt x="1230070" y="4334755"/>
                  <a:pt x="1013947" y="4341502"/>
                </a:cubicBezTo>
                <a:cubicBezTo>
                  <a:pt x="875493" y="4345999"/>
                  <a:pt x="737039" y="4340377"/>
                  <a:pt x="600837" y="4305519"/>
                </a:cubicBezTo>
                <a:cubicBezTo>
                  <a:pt x="511911" y="4281906"/>
                  <a:pt x="459006" y="4216688"/>
                  <a:pt x="436493" y="4132354"/>
                </a:cubicBezTo>
                <a:cubicBezTo>
                  <a:pt x="408352" y="4028904"/>
                  <a:pt x="390342" y="3922082"/>
                  <a:pt x="373457" y="3816383"/>
                </a:cubicBezTo>
                <a:cubicBezTo>
                  <a:pt x="348693" y="3664583"/>
                  <a:pt x="328431" y="3512782"/>
                  <a:pt x="307044" y="3360981"/>
                </a:cubicBezTo>
                <a:cubicBezTo>
                  <a:pt x="277777" y="3160829"/>
                  <a:pt x="247385" y="2959553"/>
                  <a:pt x="222621" y="2758276"/>
                </a:cubicBezTo>
                <a:cubicBezTo>
                  <a:pt x="214741" y="2695307"/>
                  <a:pt x="219244" y="2628964"/>
                  <a:pt x="228249" y="2565995"/>
                </a:cubicBezTo>
                <a:cubicBezTo>
                  <a:pt x="235003" y="2517644"/>
                  <a:pt x="223747" y="2486159"/>
                  <a:pt x="193354" y="2450177"/>
                </a:cubicBezTo>
                <a:cubicBezTo>
                  <a:pt x="133695" y="2377087"/>
                  <a:pt x="70659" y="2306247"/>
                  <a:pt x="35764" y="2212918"/>
                </a:cubicBezTo>
                <a:cubicBezTo>
                  <a:pt x="-13764" y="2076859"/>
                  <a:pt x="-256" y="1939676"/>
                  <a:pt x="8749" y="1801369"/>
                </a:cubicBezTo>
                <a:cubicBezTo>
                  <a:pt x="21131" y="1652942"/>
                  <a:pt x="80790" y="1515759"/>
                  <a:pt x="160711" y="1393194"/>
                </a:cubicBezTo>
                <a:cubicBezTo>
                  <a:pt x="214741" y="1309984"/>
                  <a:pt x="291285" y="1235771"/>
                  <a:pt x="372331" y="1177299"/>
                </a:cubicBezTo>
                <a:cubicBezTo>
                  <a:pt x="445498" y="1124450"/>
                  <a:pt x="535549" y="1090717"/>
                  <a:pt x="622224" y="1064854"/>
                </a:cubicBezTo>
                <a:cubicBezTo>
                  <a:pt x="687511" y="1044614"/>
                  <a:pt x="759552" y="1049112"/>
                  <a:pt x="836096" y="1042365"/>
                </a:cubicBezTo>
                <a:close/>
                <a:moveTo>
                  <a:pt x="2667515" y="294606"/>
                </a:moveTo>
                <a:cubicBezTo>
                  <a:pt x="2611233" y="320468"/>
                  <a:pt x="2560579" y="348580"/>
                  <a:pt x="2507674" y="366571"/>
                </a:cubicBezTo>
                <a:cubicBezTo>
                  <a:pt x="2296053" y="437411"/>
                  <a:pt x="2073176" y="444158"/>
                  <a:pt x="1854801" y="480140"/>
                </a:cubicBezTo>
                <a:cubicBezTo>
                  <a:pt x="1710719" y="503754"/>
                  <a:pt x="1564386" y="510500"/>
                  <a:pt x="1423681" y="564474"/>
                </a:cubicBezTo>
                <a:cubicBezTo>
                  <a:pt x="1268342" y="624070"/>
                  <a:pt x="1126511" y="693786"/>
                  <a:pt x="1035334" y="839964"/>
                </a:cubicBezTo>
                <a:cubicBezTo>
                  <a:pt x="977927" y="931045"/>
                  <a:pt x="938529" y="983894"/>
                  <a:pt x="1052219" y="1074974"/>
                </a:cubicBezTo>
                <a:cubicBezTo>
                  <a:pt x="1082611" y="1098588"/>
                  <a:pt x="1098370" y="1132321"/>
                  <a:pt x="1081486" y="1163806"/>
                </a:cubicBezTo>
                <a:cubicBezTo>
                  <a:pt x="1069104" y="1187419"/>
                  <a:pt x="1039837" y="1207659"/>
                  <a:pt x="1013947" y="1216655"/>
                </a:cubicBezTo>
                <a:cubicBezTo>
                  <a:pt x="958791" y="1233522"/>
                  <a:pt x="900257" y="1244766"/>
                  <a:pt x="842850" y="1253762"/>
                </a:cubicBezTo>
                <a:cubicBezTo>
                  <a:pt x="695390" y="1277375"/>
                  <a:pt x="552434" y="1309984"/>
                  <a:pt x="444372" y="1421305"/>
                </a:cubicBezTo>
                <a:cubicBezTo>
                  <a:pt x="384713" y="1483150"/>
                  <a:pt x="311547" y="1540497"/>
                  <a:pt x="277777" y="1615835"/>
                </a:cubicBezTo>
                <a:cubicBezTo>
                  <a:pt x="200108" y="1784502"/>
                  <a:pt x="157334" y="1964414"/>
                  <a:pt x="205736" y="2154446"/>
                </a:cubicBezTo>
                <a:cubicBezTo>
                  <a:pt x="230500" y="2250025"/>
                  <a:pt x="276652" y="2327612"/>
                  <a:pt x="357698" y="2388332"/>
                </a:cubicBezTo>
                <a:cubicBezTo>
                  <a:pt x="527670" y="2515395"/>
                  <a:pt x="710024" y="2613222"/>
                  <a:pt x="920519" y="2652578"/>
                </a:cubicBezTo>
                <a:cubicBezTo>
                  <a:pt x="1067978" y="2680689"/>
                  <a:pt x="1215437" y="2718920"/>
                  <a:pt x="1365147" y="2731289"/>
                </a:cubicBezTo>
                <a:cubicBezTo>
                  <a:pt x="1501350" y="2743658"/>
                  <a:pt x="1639804" y="2752654"/>
                  <a:pt x="1778258" y="2741409"/>
                </a:cubicBezTo>
                <a:cubicBezTo>
                  <a:pt x="1878440" y="2733538"/>
                  <a:pt x="1978622" y="2734662"/>
                  <a:pt x="2078804" y="2730165"/>
                </a:cubicBezTo>
                <a:cubicBezTo>
                  <a:pt x="2096814" y="2729040"/>
                  <a:pt x="2114825" y="2725667"/>
                  <a:pt x="2132835" y="2721169"/>
                </a:cubicBezTo>
                <a:cubicBezTo>
                  <a:pt x="2180112" y="2709925"/>
                  <a:pt x="2227389" y="2697556"/>
                  <a:pt x="2274666" y="2686311"/>
                </a:cubicBezTo>
                <a:cubicBezTo>
                  <a:pt x="2321943" y="2675067"/>
                  <a:pt x="2373722" y="2673942"/>
                  <a:pt x="2417622" y="2653702"/>
                </a:cubicBezTo>
                <a:cubicBezTo>
                  <a:pt x="2525684" y="2603102"/>
                  <a:pt x="2628117" y="2541257"/>
                  <a:pt x="2746310" y="2514270"/>
                </a:cubicBezTo>
                <a:cubicBezTo>
                  <a:pt x="2768823" y="2508648"/>
                  <a:pt x="2789084" y="2490657"/>
                  <a:pt x="2810471" y="2477164"/>
                </a:cubicBezTo>
                <a:cubicBezTo>
                  <a:pt x="2862251" y="2443430"/>
                  <a:pt x="2911779" y="2406323"/>
                  <a:pt x="2963559" y="2374838"/>
                </a:cubicBezTo>
                <a:cubicBezTo>
                  <a:pt x="3100887" y="2291629"/>
                  <a:pt x="3223582" y="2189304"/>
                  <a:pt x="3336146" y="2076859"/>
                </a:cubicBezTo>
                <a:cubicBezTo>
                  <a:pt x="3374418" y="2038628"/>
                  <a:pt x="3407061" y="1992525"/>
                  <a:pt x="3432951" y="1945299"/>
                </a:cubicBezTo>
                <a:cubicBezTo>
                  <a:pt x="3458841" y="1896947"/>
                  <a:pt x="3471223" y="1841849"/>
                  <a:pt x="3490359" y="1790124"/>
                </a:cubicBezTo>
                <a:cubicBezTo>
                  <a:pt x="3545516" y="1640573"/>
                  <a:pt x="3521877" y="1498892"/>
                  <a:pt x="3450961" y="1361709"/>
                </a:cubicBezTo>
                <a:cubicBezTo>
                  <a:pt x="3339523" y="1149188"/>
                  <a:pt x="3148164" y="1008632"/>
                  <a:pt x="2978192" y="850084"/>
                </a:cubicBezTo>
                <a:cubicBezTo>
                  <a:pt x="2823979" y="706155"/>
                  <a:pt x="2692279" y="553229"/>
                  <a:pt x="2681023" y="329464"/>
                </a:cubicBezTo>
                <a:cubicBezTo>
                  <a:pt x="2676520" y="319344"/>
                  <a:pt x="2670892" y="308099"/>
                  <a:pt x="2667515" y="294606"/>
                </a:cubicBezTo>
                <a:close/>
                <a:moveTo>
                  <a:pt x="394844" y="2643582"/>
                </a:moveTo>
                <a:cubicBezTo>
                  <a:pt x="402724" y="2694182"/>
                  <a:pt x="406101" y="2723418"/>
                  <a:pt x="411729" y="2752654"/>
                </a:cubicBezTo>
                <a:cubicBezTo>
                  <a:pt x="429739" y="2849356"/>
                  <a:pt x="451126" y="2946059"/>
                  <a:pt x="468011" y="3042762"/>
                </a:cubicBezTo>
                <a:cubicBezTo>
                  <a:pt x="497278" y="3215927"/>
                  <a:pt x="524293" y="3389092"/>
                  <a:pt x="551308" y="3561133"/>
                </a:cubicBezTo>
                <a:cubicBezTo>
                  <a:pt x="556937" y="3595991"/>
                  <a:pt x="570444" y="3622978"/>
                  <a:pt x="603088" y="3643218"/>
                </a:cubicBezTo>
                <a:cubicBezTo>
                  <a:pt x="724657" y="3717432"/>
                  <a:pt x="900257" y="3706187"/>
                  <a:pt x="1021827" y="3610609"/>
                </a:cubicBezTo>
                <a:cubicBezTo>
                  <a:pt x="1013947" y="3582498"/>
                  <a:pt x="1004942" y="3554387"/>
                  <a:pt x="999314" y="3524026"/>
                </a:cubicBezTo>
                <a:cubicBezTo>
                  <a:pt x="972298" y="3387968"/>
                  <a:pt x="1003816" y="3265403"/>
                  <a:pt x="1106250" y="3169825"/>
                </a:cubicBezTo>
                <a:cubicBezTo>
                  <a:pt x="1172663" y="3107980"/>
                  <a:pt x="1255960" y="3085491"/>
                  <a:pt x="1346011" y="3121473"/>
                </a:cubicBezTo>
                <a:cubicBezTo>
                  <a:pt x="1430435" y="3155207"/>
                  <a:pt x="1465329" y="3223798"/>
                  <a:pt x="1475460" y="3308132"/>
                </a:cubicBezTo>
                <a:cubicBezTo>
                  <a:pt x="1483340" y="3377848"/>
                  <a:pt x="1469832" y="3445315"/>
                  <a:pt x="1432686" y="3503786"/>
                </a:cubicBezTo>
                <a:cubicBezTo>
                  <a:pt x="1389911" y="3573502"/>
                  <a:pt x="1339258" y="3637596"/>
                  <a:pt x="1294232" y="3701690"/>
                </a:cubicBezTo>
                <a:cubicBezTo>
                  <a:pt x="1329127" y="3769157"/>
                  <a:pt x="1385409" y="3786023"/>
                  <a:pt x="1449570" y="3796143"/>
                </a:cubicBezTo>
                <a:cubicBezTo>
                  <a:pt x="1536245" y="3809637"/>
                  <a:pt x="1617291" y="3806263"/>
                  <a:pt x="1702840" y="3780401"/>
                </a:cubicBezTo>
                <a:cubicBezTo>
                  <a:pt x="1801896" y="3750041"/>
                  <a:pt x="1884068" y="3697192"/>
                  <a:pt x="1968491" y="3642094"/>
                </a:cubicBezTo>
                <a:cubicBezTo>
                  <a:pt x="1839043" y="3439693"/>
                  <a:pt x="1924591" y="3223798"/>
                  <a:pt x="2037155" y="3131593"/>
                </a:cubicBezTo>
                <a:cubicBezTo>
                  <a:pt x="2106945" y="3074246"/>
                  <a:pt x="2196997" y="3061877"/>
                  <a:pt x="2278043" y="3102358"/>
                </a:cubicBezTo>
                <a:cubicBezTo>
                  <a:pt x="2359089" y="3142838"/>
                  <a:pt x="2406366" y="3221549"/>
                  <a:pt x="2389481" y="3316003"/>
                </a:cubicBezTo>
                <a:cubicBezTo>
                  <a:pt x="2377099" y="3384595"/>
                  <a:pt x="2347833" y="3449813"/>
                  <a:pt x="2324194" y="3516155"/>
                </a:cubicBezTo>
                <a:cubicBezTo>
                  <a:pt x="2314063" y="3543142"/>
                  <a:pt x="2297179" y="3567880"/>
                  <a:pt x="2276917" y="3602738"/>
                </a:cubicBezTo>
                <a:cubicBezTo>
                  <a:pt x="2418748" y="3593742"/>
                  <a:pt x="2542569" y="3563382"/>
                  <a:pt x="2654007" y="3502662"/>
                </a:cubicBezTo>
                <a:cubicBezTo>
                  <a:pt x="2739556" y="3456559"/>
                  <a:pt x="2809346" y="3384595"/>
                  <a:pt x="2888141" y="3324999"/>
                </a:cubicBezTo>
                <a:cubicBezTo>
                  <a:pt x="2920784" y="3300261"/>
                  <a:pt x="2956805" y="3278896"/>
                  <a:pt x="3000705" y="3250785"/>
                </a:cubicBezTo>
                <a:cubicBezTo>
                  <a:pt x="3029971" y="3055131"/>
                  <a:pt x="3061490" y="2844859"/>
                  <a:pt x="3095259" y="2621093"/>
                </a:cubicBezTo>
                <a:cubicBezTo>
                  <a:pt x="3001830" y="2668320"/>
                  <a:pt x="2917407" y="2699805"/>
                  <a:pt x="2845366" y="2749280"/>
                </a:cubicBezTo>
                <a:cubicBezTo>
                  <a:pt x="2764320" y="2805503"/>
                  <a:pt x="2675394" y="2838112"/>
                  <a:pt x="2584217" y="2861725"/>
                </a:cubicBezTo>
                <a:cubicBezTo>
                  <a:pt x="2448015" y="2896583"/>
                  <a:pt x="2314063" y="2937064"/>
                  <a:pt x="2171107" y="2947184"/>
                </a:cubicBezTo>
                <a:cubicBezTo>
                  <a:pt x="2058543" y="2956179"/>
                  <a:pt x="1945979" y="2964050"/>
                  <a:pt x="1833414" y="2961801"/>
                </a:cubicBezTo>
                <a:cubicBezTo>
                  <a:pt x="1701714" y="2959553"/>
                  <a:pt x="1571140" y="2943810"/>
                  <a:pt x="1439440" y="2934815"/>
                </a:cubicBezTo>
                <a:cubicBezTo>
                  <a:pt x="1421429" y="2933690"/>
                  <a:pt x="1402294" y="2932566"/>
                  <a:pt x="1384283" y="2931441"/>
                </a:cubicBezTo>
                <a:cubicBezTo>
                  <a:pt x="1302111" y="2923570"/>
                  <a:pt x="1217688" y="2923570"/>
                  <a:pt x="1137768" y="2906703"/>
                </a:cubicBezTo>
                <a:cubicBezTo>
                  <a:pt x="1017324" y="2880841"/>
                  <a:pt x="901383" y="2839236"/>
                  <a:pt x="782065" y="2812250"/>
                </a:cubicBezTo>
                <a:cubicBezTo>
                  <a:pt x="696516" y="2793134"/>
                  <a:pt x="617721" y="2763898"/>
                  <a:pt x="543429" y="2717796"/>
                </a:cubicBezTo>
                <a:cubicBezTo>
                  <a:pt x="500654" y="2694182"/>
                  <a:pt x="455629" y="2675067"/>
                  <a:pt x="394844" y="2643582"/>
                </a:cubicBezTo>
                <a:close/>
                <a:moveTo>
                  <a:pt x="2944423" y="3450937"/>
                </a:moveTo>
                <a:cubicBezTo>
                  <a:pt x="2926413" y="3466679"/>
                  <a:pt x="2911779" y="3477924"/>
                  <a:pt x="2900523" y="3490293"/>
                </a:cubicBezTo>
                <a:cubicBezTo>
                  <a:pt x="2749687" y="3656712"/>
                  <a:pt x="2571835" y="3772530"/>
                  <a:pt x="2343330" y="3800641"/>
                </a:cubicBezTo>
                <a:cubicBezTo>
                  <a:pt x="2287048" y="3807388"/>
                  <a:pt x="2234143" y="3814135"/>
                  <a:pt x="2181238" y="3784899"/>
                </a:cubicBezTo>
                <a:cubicBezTo>
                  <a:pt x="2142966" y="3763534"/>
                  <a:pt x="2108071" y="3770281"/>
                  <a:pt x="2070925" y="3797268"/>
                </a:cubicBezTo>
                <a:cubicBezTo>
                  <a:pt x="1948230" y="3887224"/>
                  <a:pt x="1816530" y="3952442"/>
                  <a:pt x="1661191" y="3973806"/>
                </a:cubicBezTo>
                <a:cubicBezTo>
                  <a:pt x="1558758" y="3987300"/>
                  <a:pt x="1465329" y="3978304"/>
                  <a:pt x="1374153" y="3933326"/>
                </a:cubicBezTo>
                <a:cubicBezTo>
                  <a:pt x="1297609" y="3895095"/>
                  <a:pt x="1221065" y="3855739"/>
                  <a:pt x="1134391" y="3810761"/>
                </a:cubicBezTo>
                <a:cubicBezTo>
                  <a:pt x="970047" y="3898468"/>
                  <a:pt x="789944" y="3919833"/>
                  <a:pt x="588455" y="3817508"/>
                </a:cubicBezTo>
                <a:cubicBezTo>
                  <a:pt x="607590" y="3934451"/>
                  <a:pt x="623349" y="4032278"/>
                  <a:pt x="641360" y="4140225"/>
                </a:cubicBezTo>
                <a:cubicBezTo>
                  <a:pt x="721280" y="4140225"/>
                  <a:pt x="791070" y="4143598"/>
                  <a:pt x="861986" y="4139101"/>
                </a:cubicBezTo>
                <a:cubicBezTo>
                  <a:pt x="1003816" y="4131229"/>
                  <a:pt x="1144522" y="4112114"/>
                  <a:pt x="1286352" y="4109865"/>
                </a:cubicBezTo>
                <a:cubicBezTo>
                  <a:pt x="1536245" y="4106492"/>
                  <a:pt x="1785012" y="4090749"/>
                  <a:pt x="2032653" y="4061514"/>
                </a:cubicBezTo>
                <a:cubicBezTo>
                  <a:pt x="2203750" y="4041273"/>
                  <a:pt x="2375974" y="4025531"/>
                  <a:pt x="2548197" y="4017660"/>
                </a:cubicBezTo>
                <a:cubicBezTo>
                  <a:pt x="2638248" y="4013162"/>
                  <a:pt x="2724923" y="4003042"/>
                  <a:pt x="2811597" y="3977180"/>
                </a:cubicBezTo>
                <a:cubicBezTo>
                  <a:pt x="2874633" y="3958064"/>
                  <a:pt x="2901648" y="3922082"/>
                  <a:pt x="2908402" y="3860237"/>
                </a:cubicBezTo>
                <a:cubicBezTo>
                  <a:pt x="2920784" y="3735423"/>
                  <a:pt x="2936543" y="3610609"/>
                  <a:pt x="2951177" y="3484671"/>
                </a:cubicBezTo>
                <a:cubicBezTo>
                  <a:pt x="2951177" y="3476800"/>
                  <a:pt x="2947800" y="3468928"/>
                  <a:pt x="2944423" y="3450937"/>
                </a:cubicBezTo>
                <a:close/>
                <a:moveTo>
                  <a:pt x="2249902" y="3233918"/>
                </a:moveTo>
                <a:cubicBezTo>
                  <a:pt x="2121579" y="3250785"/>
                  <a:pt x="2049538" y="3396964"/>
                  <a:pt x="2103568" y="3516155"/>
                </a:cubicBezTo>
                <a:cubicBezTo>
                  <a:pt x="2190243" y="3440817"/>
                  <a:pt x="2245399" y="3354234"/>
                  <a:pt x="2249902" y="3233918"/>
                </a:cubicBezTo>
                <a:close/>
                <a:moveTo>
                  <a:pt x="1293106" y="3291265"/>
                </a:moveTo>
                <a:cubicBezTo>
                  <a:pt x="1236824" y="3344114"/>
                  <a:pt x="1188422" y="3401461"/>
                  <a:pt x="1197427" y="3485795"/>
                </a:cubicBezTo>
                <a:cubicBezTo>
                  <a:pt x="1239076" y="3426199"/>
                  <a:pt x="1293106" y="3372226"/>
                  <a:pt x="1293106" y="3291265"/>
                </a:cubicBezTo>
                <a:close/>
                <a:moveTo>
                  <a:pt x="1725353" y="997387"/>
                </a:moveTo>
                <a:cubicBezTo>
                  <a:pt x="1725353" y="963654"/>
                  <a:pt x="1721976" y="929920"/>
                  <a:pt x="1726478" y="896187"/>
                </a:cubicBezTo>
                <a:cubicBezTo>
                  <a:pt x="1736609" y="797235"/>
                  <a:pt x="1792891" y="729768"/>
                  <a:pt x="1876189" y="680292"/>
                </a:cubicBezTo>
                <a:cubicBezTo>
                  <a:pt x="1889696" y="672421"/>
                  <a:pt x="1903204" y="664550"/>
                  <a:pt x="1915586" y="656679"/>
                </a:cubicBezTo>
                <a:cubicBezTo>
                  <a:pt x="2006763" y="597083"/>
                  <a:pt x="2079930" y="603830"/>
                  <a:pt x="2145217" y="690412"/>
                </a:cubicBezTo>
                <a:cubicBezTo>
                  <a:pt x="2183489" y="741013"/>
                  <a:pt x="2211630" y="751133"/>
                  <a:pt x="2273540" y="729768"/>
                </a:cubicBezTo>
                <a:cubicBezTo>
                  <a:pt x="2346707" y="705030"/>
                  <a:pt x="2428879" y="710652"/>
                  <a:pt x="2486287" y="779244"/>
                </a:cubicBezTo>
                <a:cubicBezTo>
                  <a:pt x="2541443" y="845586"/>
                  <a:pt x="2547071" y="925422"/>
                  <a:pt x="2505423" y="995138"/>
                </a:cubicBezTo>
                <a:cubicBezTo>
                  <a:pt x="2459271" y="1073850"/>
                  <a:pt x="2405240" y="1150312"/>
                  <a:pt x="2338827" y="1212157"/>
                </a:cubicBezTo>
                <a:cubicBezTo>
                  <a:pt x="2256656" y="1289744"/>
                  <a:pt x="2163227" y="1356087"/>
                  <a:pt x="2055166" y="1397691"/>
                </a:cubicBezTo>
                <a:cubicBezTo>
                  <a:pt x="1947104" y="1440421"/>
                  <a:pt x="1913335" y="1429176"/>
                  <a:pt x="1831163" y="1348216"/>
                </a:cubicBezTo>
                <a:cubicBezTo>
                  <a:pt x="1742237" y="1260508"/>
                  <a:pt x="1734358" y="1153686"/>
                  <a:pt x="1728730" y="1042365"/>
                </a:cubicBezTo>
                <a:cubicBezTo>
                  <a:pt x="1727604" y="1026623"/>
                  <a:pt x="1728730" y="1012005"/>
                  <a:pt x="1728730" y="996263"/>
                </a:cubicBezTo>
                <a:cubicBezTo>
                  <a:pt x="1728730" y="997387"/>
                  <a:pt x="1726478" y="997387"/>
                  <a:pt x="1725353" y="997387"/>
                </a:cubicBezTo>
                <a:close/>
                <a:moveTo>
                  <a:pt x="1929094" y="1251513"/>
                </a:moveTo>
                <a:cubicBezTo>
                  <a:pt x="2018020" y="1195290"/>
                  <a:pt x="2100191" y="1155935"/>
                  <a:pt x="2165479" y="1098588"/>
                </a:cubicBezTo>
                <a:cubicBezTo>
                  <a:pt x="2230766" y="1042365"/>
                  <a:pt x="2326445" y="1010881"/>
                  <a:pt x="2355712" y="890564"/>
                </a:cubicBezTo>
                <a:cubicBezTo>
                  <a:pt x="2310686" y="910805"/>
                  <a:pt x="2280294" y="920925"/>
                  <a:pt x="2252153" y="936667"/>
                </a:cubicBezTo>
                <a:cubicBezTo>
                  <a:pt x="2228515" y="950160"/>
                  <a:pt x="2209379" y="971525"/>
                  <a:pt x="2186866" y="987267"/>
                </a:cubicBezTo>
                <a:cubicBezTo>
                  <a:pt x="2121579" y="1033370"/>
                  <a:pt x="2081056" y="1024374"/>
                  <a:pt x="2051789" y="951285"/>
                </a:cubicBezTo>
                <a:cubicBezTo>
                  <a:pt x="2034904" y="908556"/>
                  <a:pt x="2028150" y="862453"/>
                  <a:pt x="2016894" y="818600"/>
                </a:cubicBezTo>
                <a:cubicBezTo>
                  <a:pt x="1954984" y="828720"/>
                  <a:pt x="1923466" y="856831"/>
                  <a:pt x="1911084" y="910805"/>
                </a:cubicBezTo>
                <a:cubicBezTo>
                  <a:pt x="1885194" y="1018752"/>
                  <a:pt x="1899827" y="1123326"/>
                  <a:pt x="1929094" y="125151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5728807" y="3637125"/>
            <a:ext cx="463744" cy="505397"/>
          </a:xfrm>
          <a:custGeom>
            <a:rect b="b" l="l" r="r" t="t"/>
            <a:pathLst>
              <a:path extrusionOk="0" h="1010795" w="927489">
                <a:moveTo>
                  <a:pt x="428250" y="0"/>
                </a:moveTo>
                <a:cubicBezTo>
                  <a:pt x="446733" y="5045"/>
                  <a:pt x="461435" y="9249"/>
                  <a:pt x="481387" y="14714"/>
                </a:cubicBezTo>
                <a:cubicBezTo>
                  <a:pt x="486848" y="67894"/>
                  <a:pt x="494199" y="122125"/>
                  <a:pt x="497350" y="176777"/>
                </a:cubicBezTo>
                <a:cubicBezTo>
                  <a:pt x="500500" y="231218"/>
                  <a:pt x="499240" y="286080"/>
                  <a:pt x="505331" y="343043"/>
                </a:cubicBezTo>
                <a:cubicBezTo>
                  <a:pt x="539146" y="297641"/>
                  <a:pt x="606355" y="295328"/>
                  <a:pt x="627568" y="238365"/>
                </a:cubicBezTo>
                <a:cubicBezTo>
                  <a:pt x="676085" y="214822"/>
                  <a:pt x="701498" y="162063"/>
                  <a:pt x="754426" y="142304"/>
                </a:cubicBezTo>
                <a:cubicBezTo>
                  <a:pt x="775429" y="134527"/>
                  <a:pt x="790131" y="110354"/>
                  <a:pt x="808823" y="95220"/>
                </a:cubicBezTo>
                <a:cubicBezTo>
                  <a:pt x="824996" y="82187"/>
                  <a:pt x="839068" y="76722"/>
                  <a:pt x="854610" y="101316"/>
                </a:cubicBezTo>
                <a:cubicBezTo>
                  <a:pt x="864901" y="117501"/>
                  <a:pt x="886324" y="126539"/>
                  <a:pt x="907537" y="142514"/>
                </a:cubicBezTo>
                <a:cubicBezTo>
                  <a:pt x="799372" y="234791"/>
                  <a:pt x="692887" y="325597"/>
                  <a:pt x="584722" y="418084"/>
                </a:cubicBezTo>
                <a:cubicBezTo>
                  <a:pt x="613076" y="434690"/>
                  <a:pt x="637859" y="441206"/>
                  <a:pt x="665793" y="434480"/>
                </a:cubicBezTo>
                <a:cubicBezTo>
                  <a:pt x="692467" y="428174"/>
                  <a:pt x="719351" y="425861"/>
                  <a:pt x="740564" y="451085"/>
                </a:cubicBezTo>
                <a:cubicBezTo>
                  <a:pt x="754846" y="438473"/>
                  <a:pt x="765977" y="428384"/>
                  <a:pt x="775219" y="420186"/>
                </a:cubicBezTo>
                <a:cubicBezTo>
                  <a:pt x="835917" y="419135"/>
                  <a:pt x="869942" y="453818"/>
                  <a:pt x="905017" y="506367"/>
                </a:cubicBezTo>
                <a:cubicBezTo>
                  <a:pt x="803573" y="508890"/>
                  <a:pt x="710320" y="511202"/>
                  <a:pt x="617276" y="513514"/>
                </a:cubicBezTo>
                <a:cubicBezTo>
                  <a:pt x="616226" y="517508"/>
                  <a:pt x="615386" y="521502"/>
                  <a:pt x="614336" y="525495"/>
                </a:cubicBezTo>
                <a:cubicBezTo>
                  <a:pt x="714940" y="596963"/>
                  <a:pt x="833397" y="642576"/>
                  <a:pt x="927490" y="731700"/>
                </a:cubicBezTo>
                <a:cubicBezTo>
                  <a:pt x="883804" y="757134"/>
                  <a:pt x="842428" y="758395"/>
                  <a:pt x="801682" y="734432"/>
                </a:cubicBezTo>
                <a:cubicBezTo>
                  <a:pt x="759256" y="709419"/>
                  <a:pt x="718091" y="681883"/>
                  <a:pt x="676715" y="655188"/>
                </a:cubicBezTo>
                <a:cubicBezTo>
                  <a:pt x="634709" y="628072"/>
                  <a:pt x="593543" y="599695"/>
                  <a:pt x="551327" y="573000"/>
                </a:cubicBezTo>
                <a:cubicBezTo>
                  <a:pt x="534525" y="562280"/>
                  <a:pt x="515832" y="554503"/>
                  <a:pt x="493149" y="542732"/>
                </a:cubicBezTo>
                <a:cubicBezTo>
                  <a:pt x="489999" y="603269"/>
                  <a:pt x="486218" y="656239"/>
                  <a:pt x="484748" y="709209"/>
                </a:cubicBezTo>
                <a:cubicBezTo>
                  <a:pt x="483278" y="760917"/>
                  <a:pt x="482438" y="812626"/>
                  <a:pt x="483698" y="864125"/>
                </a:cubicBezTo>
                <a:cubicBezTo>
                  <a:pt x="484538" y="901540"/>
                  <a:pt x="490209" y="938955"/>
                  <a:pt x="491469" y="976370"/>
                </a:cubicBezTo>
                <a:cubicBezTo>
                  <a:pt x="491889" y="986460"/>
                  <a:pt x="486428" y="1003486"/>
                  <a:pt x="479917" y="1005588"/>
                </a:cubicBezTo>
                <a:cubicBezTo>
                  <a:pt x="465005" y="1010422"/>
                  <a:pt x="444212" y="1013786"/>
                  <a:pt x="432451" y="1006849"/>
                </a:cubicBezTo>
                <a:cubicBezTo>
                  <a:pt x="416908" y="997600"/>
                  <a:pt x="404517" y="983937"/>
                  <a:pt x="403677" y="957453"/>
                </a:cubicBezTo>
                <a:cubicBezTo>
                  <a:pt x="400316" y="850882"/>
                  <a:pt x="394015" y="744522"/>
                  <a:pt x="404937" y="637951"/>
                </a:cubicBezTo>
                <a:cubicBezTo>
                  <a:pt x="406617" y="621136"/>
                  <a:pt x="405147" y="604109"/>
                  <a:pt x="405147" y="575943"/>
                </a:cubicBezTo>
                <a:cubicBezTo>
                  <a:pt x="367341" y="603058"/>
                  <a:pt x="336257" y="623027"/>
                  <a:pt x="308113" y="646359"/>
                </a:cubicBezTo>
                <a:cubicBezTo>
                  <a:pt x="265687" y="681462"/>
                  <a:pt x="226832" y="721190"/>
                  <a:pt x="183356" y="755032"/>
                </a:cubicBezTo>
                <a:cubicBezTo>
                  <a:pt x="138619" y="789925"/>
                  <a:pt x="113836" y="793708"/>
                  <a:pt x="83382" y="740948"/>
                </a:cubicBezTo>
                <a:cubicBezTo>
                  <a:pt x="72250" y="721820"/>
                  <a:pt x="77711" y="704794"/>
                  <a:pt x="88632" y="693654"/>
                </a:cubicBezTo>
                <a:cubicBezTo>
                  <a:pt x="119087" y="661704"/>
                  <a:pt x="152481" y="632696"/>
                  <a:pt x="185456" y="603269"/>
                </a:cubicBezTo>
                <a:cubicBezTo>
                  <a:pt x="215490" y="576573"/>
                  <a:pt x="246575" y="550929"/>
                  <a:pt x="286480" y="516877"/>
                </a:cubicBezTo>
                <a:cubicBezTo>
                  <a:pt x="186296" y="506998"/>
                  <a:pt x="94303" y="545464"/>
                  <a:pt x="0" y="504896"/>
                </a:cubicBezTo>
                <a:cubicBezTo>
                  <a:pt x="66579" y="454448"/>
                  <a:pt x="191127" y="442677"/>
                  <a:pt x="328906" y="435741"/>
                </a:cubicBezTo>
                <a:cubicBezTo>
                  <a:pt x="316724" y="421237"/>
                  <a:pt x="308953" y="409046"/>
                  <a:pt x="298452" y="399797"/>
                </a:cubicBezTo>
                <a:cubicBezTo>
                  <a:pt x="273458" y="377726"/>
                  <a:pt x="248045" y="356286"/>
                  <a:pt x="221371" y="336317"/>
                </a:cubicBezTo>
                <a:cubicBezTo>
                  <a:pt x="209399" y="327489"/>
                  <a:pt x="193857" y="323705"/>
                  <a:pt x="180835" y="316138"/>
                </a:cubicBezTo>
                <a:cubicBezTo>
                  <a:pt x="142400" y="294067"/>
                  <a:pt x="103965" y="271786"/>
                  <a:pt x="66159" y="248244"/>
                </a:cubicBezTo>
                <a:cubicBezTo>
                  <a:pt x="59858" y="244250"/>
                  <a:pt x="56918" y="234581"/>
                  <a:pt x="46627" y="218396"/>
                </a:cubicBezTo>
                <a:cubicBezTo>
                  <a:pt x="76031" y="219867"/>
                  <a:pt x="99554" y="214822"/>
                  <a:pt x="117406" y="223020"/>
                </a:cubicBezTo>
                <a:cubicBezTo>
                  <a:pt x="166763" y="245511"/>
                  <a:pt x="214650" y="271996"/>
                  <a:pt x="261487" y="299743"/>
                </a:cubicBezTo>
                <a:cubicBezTo>
                  <a:pt x="301602" y="323495"/>
                  <a:pt x="339198" y="351661"/>
                  <a:pt x="378053" y="377516"/>
                </a:cubicBezTo>
                <a:cubicBezTo>
                  <a:pt x="387924" y="384032"/>
                  <a:pt x="398426" y="389287"/>
                  <a:pt x="415018" y="398746"/>
                </a:cubicBezTo>
                <a:cubicBezTo>
                  <a:pt x="427200" y="264429"/>
                  <a:pt x="428670" y="135578"/>
                  <a:pt x="428250" y="0"/>
                </a:cubicBezTo>
                <a:close/>
              </a:path>
            </a:pathLst>
          </a:custGeom>
          <a:solidFill>
            <a:srgbClr val="FFF8F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 rot="-2370694">
            <a:off x="8370832" y="1298511"/>
            <a:ext cx="515586" cy="561895"/>
          </a:xfrm>
          <a:custGeom>
            <a:rect b="b" l="l" r="r" t="t"/>
            <a:pathLst>
              <a:path extrusionOk="0" h="1125974" w="1033176">
                <a:moveTo>
                  <a:pt x="477049" y="0"/>
                </a:moveTo>
                <a:cubicBezTo>
                  <a:pt x="497637" y="5620"/>
                  <a:pt x="514015" y="10303"/>
                  <a:pt x="536241" y="16390"/>
                </a:cubicBezTo>
                <a:cubicBezTo>
                  <a:pt x="542324" y="75630"/>
                  <a:pt x="550513" y="136041"/>
                  <a:pt x="554022" y="196920"/>
                </a:cubicBezTo>
                <a:cubicBezTo>
                  <a:pt x="557531" y="257565"/>
                  <a:pt x="556128" y="318678"/>
                  <a:pt x="562913" y="382133"/>
                </a:cubicBezTo>
                <a:cubicBezTo>
                  <a:pt x="600580" y="331556"/>
                  <a:pt x="675448" y="328981"/>
                  <a:pt x="699078" y="265526"/>
                </a:cubicBezTo>
                <a:cubicBezTo>
                  <a:pt x="753124" y="239301"/>
                  <a:pt x="781433" y="180530"/>
                  <a:pt x="840392" y="158519"/>
                </a:cubicBezTo>
                <a:cubicBezTo>
                  <a:pt x="863788" y="149856"/>
                  <a:pt x="880165" y="122929"/>
                  <a:pt x="900988" y="106070"/>
                </a:cubicBezTo>
                <a:cubicBezTo>
                  <a:pt x="919003" y="91553"/>
                  <a:pt x="934678" y="85465"/>
                  <a:pt x="951991" y="112860"/>
                </a:cubicBezTo>
                <a:cubicBezTo>
                  <a:pt x="963455" y="130890"/>
                  <a:pt x="987320" y="140958"/>
                  <a:pt x="1010950" y="158754"/>
                </a:cubicBezTo>
                <a:cubicBezTo>
                  <a:pt x="890459" y="261545"/>
                  <a:pt x="771841" y="362698"/>
                  <a:pt x="651350" y="465724"/>
                </a:cubicBezTo>
                <a:cubicBezTo>
                  <a:pt x="682935" y="484222"/>
                  <a:pt x="710543" y="491481"/>
                  <a:pt x="741660" y="483988"/>
                </a:cubicBezTo>
                <a:cubicBezTo>
                  <a:pt x="771373" y="476963"/>
                  <a:pt x="801320" y="474388"/>
                  <a:pt x="824950" y="502486"/>
                </a:cubicBezTo>
                <a:cubicBezTo>
                  <a:pt x="840859" y="488437"/>
                  <a:pt x="853259" y="477198"/>
                  <a:pt x="863554" y="468066"/>
                </a:cubicBezTo>
                <a:cubicBezTo>
                  <a:pt x="931169" y="466895"/>
                  <a:pt x="969071" y="505530"/>
                  <a:pt x="1008142" y="564067"/>
                </a:cubicBezTo>
                <a:cubicBezTo>
                  <a:pt x="895139" y="566877"/>
                  <a:pt x="791260" y="569453"/>
                  <a:pt x="687614" y="572028"/>
                </a:cubicBezTo>
                <a:cubicBezTo>
                  <a:pt x="686444" y="576477"/>
                  <a:pt x="685509" y="580926"/>
                  <a:pt x="684339" y="585375"/>
                </a:cubicBezTo>
                <a:cubicBezTo>
                  <a:pt x="796407" y="664986"/>
                  <a:pt x="928361" y="715796"/>
                  <a:pt x="1033176" y="815076"/>
                </a:cubicBezTo>
                <a:cubicBezTo>
                  <a:pt x="984512" y="843408"/>
                  <a:pt x="938422" y="844813"/>
                  <a:pt x="893033" y="818120"/>
                </a:cubicBezTo>
                <a:cubicBezTo>
                  <a:pt x="845773" y="790256"/>
                  <a:pt x="799916" y="759582"/>
                  <a:pt x="753826" y="729845"/>
                </a:cubicBezTo>
                <a:cubicBezTo>
                  <a:pt x="707033" y="699640"/>
                  <a:pt x="661177" y="668030"/>
                  <a:pt x="614150" y="638293"/>
                </a:cubicBezTo>
                <a:cubicBezTo>
                  <a:pt x="595433" y="626351"/>
                  <a:pt x="574611" y="617687"/>
                  <a:pt x="549343" y="604575"/>
                </a:cubicBezTo>
                <a:cubicBezTo>
                  <a:pt x="545833" y="672010"/>
                  <a:pt x="541622" y="731016"/>
                  <a:pt x="539984" y="790022"/>
                </a:cubicBezTo>
                <a:cubicBezTo>
                  <a:pt x="538347" y="847623"/>
                  <a:pt x="537411" y="905224"/>
                  <a:pt x="538815" y="962590"/>
                </a:cubicBezTo>
                <a:cubicBezTo>
                  <a:pt x="539750" y="1004269"/>
                  <a:pt x="546067" y="1045948"/>
                  <a:pt x="547471" y="1087626"/>
                </a:cubicBezTo>
                <a:cubicBezTo>
                  <a:pt x="547939" y="1098865"/>
                  <a:pt x="541856" y="1117832"/>
                  <a:pt x="534603" y="1120173"/>
                </a:cubicBezTo>
                <a:cubicBezTo>
                  <a:pt x="517992" y="1125559"/>
                  <a:pt x="494830" y="1129305"/>
                  <a:pt x="481728" y="1121578"/>
                </a:cubicBezTo>
                <a:cubicBezTo>
                  <a:pt x="464415" y="1111275"/>
                  <a:pt x="450611" y="1096056"/>
                  <a:pt x="449675" y="1066553"/>
                </a:cubicBezTo>
                <a:cubicBezTo>
                  <a:pt x="445932" y="947839"/>
                  <a:pt x="438913" y="829359"/>
                  <a:pt x="451079" y="710645"/>
                </a:cubicBezTo>
                <a:cubicBezTo>
                  <a:pt x="452950" y="691913"/>
                  <a:pt x="451313" y="672947"/>
                  <a:pt x="451313" y="641571"/>
                </a:cubicBezTo>
                <a:cubicBezTo>
                  <a:pt x="409200" y="671776"/>
                  <a:pt x="374573" y="694020"/>
                  <a:pt x="343222" y="720011"/>
                </a:cubicBezTo>
                <a:cubicBezTo>
                  <a:pt x="295962" y="759114"/>
                  <a:pt x="252679" y="803368"/>
                  <a:pt x="204249" y="841066"/>
                </a:cubicBezTo>
                <a:cubicBezTo>
                  <a:pt x="154415" y="879935"/>
                  <a:pt x="126807" y="884150"/>
                  <a:pt x="92883" y="825378"/>
                </a:cubicBezTo>
                <a:cubicBezTo>
                  <a:pt x="80483" y="804071"/>
                  <a:pt x="86566" y="785105"/>
                  <a:pt x="98732" y="772695"/>
                </a:cubicBezTo>
                <a:cubicBezTo>
                  <a:pt x="132656" y="737104"/>
                  <a:pt x="169856" y="704791"/>
                  <a:pt x="206588" y="672010"/>
                </a:cubicBezTo>
                <a:cubicBezTo>
                  <a:pt x="240045" y="642273"/>
                  <a:pt x="274671" y="613707"/>
                  <a:pt x="319124" y="575775"/>
                </a:cubicBezTo>
                <a:cubicBezTo>
                  <a:pt x="207524" y="564770"/>
                  <a:pt x="105049" y="607619"/>
                  <a:pt x="0" y="562428"/>
                </a:cubicBezTo>
                <a:cubicBezTo>
                  <a:pt x="74166" y="506232"/>
                  <a:pt x="212905" y="493120"/>
                  <a:pt x="366385" y="485393"/>
                </a:cubicBezTo>
                <a:cubicBezTo>
                  <a:pt x="352815" y="469236"/>
                  <a:pt x="344158" y="455656"/>
                  <a:pt x="332460" y="445353"/>
                </a:cubicBezTo>
                <a:cubicBezTo>
                  <a:pt x="304619" y="420767"/>
                  <a:pt x="276309" y="396884"/>
                  <a:pt x="246596" y="374640"/>
                </a:cubicBezTo>
                <a:cubicBezTo>
                  <a:pt x="233260" y="364806"/>
                  <a:pt x="215947" y="360591"/>
                  <a:pt x="201441" y="352161"/>
                </a:cubicBezTo>
                <a:cubicBezTo>
                  <a:pt x="158626" y="327576"/>
                  <a:pt x="115811" y="302756"/>
                  <a:pt x="73698" y="276531"/>
                </a:cubicBezTo>
                <a:cubicBezTo>
                  <a:pt x="66679" y="272082"/>
                  <a:pt x="63404" y="261311"/>
                  <a:pt x="51940" y="243282"/>
                </a:cubicBezTo>
                <a:cubicBezTo>
                  <a:pt x="84694" y="244921"/>
                  <a:pt x="110898" y="239301"/>
                  <a:pt x="130785" y="248433"/>
                </a:cubicBezTo>
                <a:cubicBezTo>
                  <a:pt x="185766" y="273487"/>
                  <a:pt x="239109" y="302990"/>
                  <a:pt x="291283" y="333898"/>
                </a:cubicBezTo>
                <a:cubicBezTo>
                  <a:pt x="335969" y="360357"/>
                  <a:pt x="377849" y="391733"/>
                  <a:pt x="421132" y="420533"/>
                </a:cubicBezTo>
                <a:cubicBezTo>
                  <a:pt x="432128" y="427792"/>
                  <a:pt x="443826" y="433646"/>
                  <a:pt x="462309" y="444182"/>
                </a:cubicBezTo>
                <a:cubicBezTo>
                  <a:pt x="475879" y="294561"/>
                  <a:pt x="477516" y="151027"/>
                  <a:pt x="477049" y="0"/>
                </a:cubicBezTo>
                <a:close/>
              </a:path>
            </a:pathLst>
          </a:custGeom>
          <a:solidFill>
            <a:srgbClr val="FFF8F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0"/>
            <a:ext cx="9144000" cy="2025600"/>
          </a:xfrm>
          <a:prstGeom prst="rect">
            <a:avLst/>
          </a:prstGeom>
          <a:solidFill>
            <a:srgbClr val="FFBBD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5571072" y="321579"/>
            <a:ext cx="1404490" cy="1162416"/>
          </a:xfrm>
          <a:custGeom>
            <a:rect b="b" l="l" r="r" t="t"/>
            <a:pathLst>
              <a:path extrusionOk="0" h="2324832" w="2808979">
                <a:moveTo>
                  <a:pt x="1614634" y="318844"/>
                </a:moveTo>
                <a:cubicBezTo>
                  <a:pt x="1651127" y="325128"/>
                  <a:pt x="1684720" y="330445"/>
                  <a:pt x="1718312" y="336970"/>
                </a:cubicBezTo>
                <a:cubicBezTo>
                  <a:pt x="1761330" y="345670"/>
                  <a:pt x="1805073" y="353162"/>
                  <a:pt x="1847125" y="365488"/>
                </a:cubicBezTo>
                <a:cubicBezTo>
                  <a:pt x="1911168" y="384338"/>
                  <a:pt x="1974245" y="407056"/>
                  <a:pt x="2037806" y="427840"/>
                </a:cubicBezTo>
                <a:cubicBezTo>
                  <a:pt x="2062940" y="436056"/>
                  <a:pt x="2089282" y="441857"/>
                  <a:pt x="2113450" y="452490"/>
                </a:cubicBezTo>
                <a:cubicBezTo>
                  <a:pt x="2164926" y="475449"/>
                  <a:pt x="2218094" y="496717"/>
                  <a:pt x="2265221" y="526684"/>
                </a:cubicBezTo>
                <a:cubicBezTo>
                  <a:pt x="2287213" y="540701"/>
                  <a:pt x="2312347" y="545293"/>
                  <a:pt x="2332406" y="560760"/>
                </a:cubicBezTo>
                <a:cubicBezTo>
                  <a:pt x="2393308" y="607887"/>
                  <a:pt x="2463394" y="642204"/>
                  <a:pt x="2518979" y="696823"/>
                </a:cubicBezTo>
                <a:cubicBezTo>
                  <a:pt x="2544838" y="722440"/>
                  <a:pt x="2575047" y="743466"/>
                  <a:pt x="2601390" y="768600"/>
                </a:cubicBezTo>
                <a:cubicBezTo>
                  <a:pt x="2645858" y="810893"/>
                  <a:pt x="2676067" y="863336"/>
                  <a:pt x="2705793" y="916505"/>
                </a:cubicBezTo>
                <a:cubicBezTo>
                  <a:pt x="2748086" y="991907"/>
                  <a:pt x="2788929" y="1068034"/>
                  <a:pt x="2803429" y="1153829"/>
                </a:cubicBezTo>
                <a:cubicBezTo>
                  <a:pt x="2810679" y="1197088"/>
                  <a:pt x="2808746" y="1242281"/>
                  <a:pt x="2808746" y="1286508"/>
                </a:cubicBezTo>
                <a:cubicBezTo>
                  <a:pt x="2808746" y="1364327"/>
                  <a:pt x="2798112" y="1441421"/>
                  <a:pt x="2787479" y="1518515"/>
                </a:cubicBezTo>
                <a:cubicBezTo>
                  <a:pt x="2786754" y="1523832"/>
                  <a:pt x="2787237" y="1529632"/>
                  <a:pt x="2785304" y="1534465"/>
                </a:cubicBezTo>
                <a:cubicBezTo>
                  <a:pt x="2767420" y="1577725"/>
                  <a:pt x="2752919" y="1623160"/>
                  <a:pt x="2729719" y="1663278"/>
                </a:cubicBezTo>
                <a:cubicBezTo>
                  <a:pt x="2699026" y="1716446"/>
                  <a:pt x="2665917" y="1769373"/>
                  <a:pt x="2625799" y="1815291"/>
                </a:cubicBezTo>
                <a:cubicBezTo>
                  <a:pt x="2570455" y="1878609"/>
                  <a:pt x="2515112" y="1943136"/>
                  <a:pt x="2441643" y="1987846"/>
                </a:cubicBezTo>
                <a:cubicBezTo>
                  <a:pt x="2402975" y="2011288"/>
                  <a:pt x="2365757" y="2037389"/>
                  <a:pt x="2326123" y="2059140"/>
                </a:cubicBezTo>
                <a:cubicBezTo>
                  <a:pt x="2291805" y="2077749"/>
                  <a:pt x="2254829" y="2091524"/>
                  <a:pt x="2219786" y="2108441"/>
                </a:cubicBezTo>
                <a:cubicBezTo>
                  <a:pt x="2201661" y="2117142"/>
                  <a:pt x="2185468" y="2130675"/>
                  <a:pt x="2166618" y="2137442"/>
                </a:cubicBezTo>
                <a:cubicBezTo>
                  <a:pt x="2108858" y="2157985"/>
                  <a:pt x="2051339" y="2180944"/>
                  <a:pt x="1991646" y="2193027"/>
                </a:cubicBezTo>
                <a:cubicBezTo>
                  <a:pt x="1961920" y="2199069"/>
                  <a:pt x="1936786" y="2228795"/>
                  <a:pt x="1902468" y="2212845"/>
                </a:cubicBezTo>
                <a:cubicBezTo>
                  <a:pt x="1884343" y="2230970"/>
                  <a:pt x="1858967" y="2230487"/>
                  <a:pt x="1836733" y="2237737"/>
                </a:cubicBezTo>
                <a:cubicBezTo>
                  <a:pt x="1811357" y="2245954"/>
                  <a:pt x="1785981" y="2254171"/>
                  <a:pt x="1757947" y="2251029"/>
                </a:cubicBezTo>
                <a:cubicBezTo>
                  <a:pt x="1746830" y="2249821"/>
                  <a:pt x="1734505" y="2257554"/>
                  <a:pt x="1723146" y="2262146"/>
                </a:cubicBezTo>
                <a:cubicBezTo>
                  <a:pt x="1692937" y="2274230"/>
                  <a:pt x="1659102" y="2277855"/>
                  <a:pt x="1626476" y="2283655"/>
                </a:cubicBezTo>
                <a:cubicBezTo>
                  <a:pt x="1590950" y="2289939"/>
                  <a:pt x="1555182" y="2299122"/>
                  <a:pt x="1519415" y="2299122"/>
                </a:cubicBezTo>
                <a:cubicBezTo>
                  <a:pt x="1480505" y="2299122"/>
                  <a:pt x="1444496" y="2313139"/>
                  <a:pt x="1406069" y="2315073"/>
                </a:cubicBezTo>
                <a:cubicBezTo>
                  <a:pt x="1356285" y="2317248"/>
                  <a:pt x="1306741" y="2322081"/>
                  <a:pt x="1256956" y="2323773"/>
                </a:cubicBezTo>
                <a:cubicBezTo>
                  <a:pt x="1219739" y="2324981"/>
                  <a:pt x="1181796" y="2326190"/>
                  <a:pt x="1145061" y="2321115"/>
                </a:cubicBezTo>
                <a:cubicBezTo>
                  <a:pt x="1078843" y="2311931"/>
                  <a:pt x="1012141" y="2310723"/>
                  <a:pt x="945439" y="2299122"/>
                </a:cubicBezTo>
                <a:cubicBezTo>
                  <a:pt x="875111" y="2287039"/>
                  <a:pt x="804784" y="2273988"/>
                  <a:pt x="736874" y="2254896"/>
                </a:cubicBezTo>
                <a:cubicBezTo>
                  <a:pt x="659538" y="2233145"/>
                  <a:pt x="584136" y="2202694"/>
                  <a:pt x="513325" y="2162093"/>
                </a:cubicBezTo>
                <a:cubicBezTo>
                  <a:pt x="418106" y="2107233"/>
                  <a:pt x="328928" y="2044398"/>
                  <a:pt x="253284" y="1964887"/>
                </a:cubicBezTo>
                <a:cubicBezTo>
                  <a:pt x="221141" y="1931053"/>
                  <a:pt x="196732" y="1889968"/>
                  <a:pt x="167731" y="1853233"/>
                </a:cubicBezTo>
                <a:cubicBezTo>
                  <a:pt x="133172" y="1809249"/>
                  <a:pt x="107554" y="1760189"/>
                  <a:pt x="89187" y="1707746"/>
                </a:cubicBezTo>
                <a:cubicBezTo>
                  <a:pt x="70095" y="1652402"/>
                  <a:pt x="55595" y="1595126"/>
                  <a:pt x="36744" y="1539540"/>
                </a:cubicBezTo>
                <a:cubicBezTo>
                  <a:pt x="15477" y="1477672"/>
                  <a:pt x="8951" y="1412662"/>
                  <a:pt x="3151" y="1348860"/>
                </a:cubicBezTo>
                <a:cubicBezTo>
                  <a:pt x="-2891" y="1283849"/>
                  <a:pt x="9" y="1217631"/>
                  <a:pt x="9676" y="1152379"/>
                </a:cubicBezTo>
                <a:cubicBezTo>
                  <a:pt x="12818" y="1131111"/>
                  <a:pt x="14268" y="1109602"/>
                  <a:pt x="18377" y="1088577"/>
                </a:cubicBezTo>
                <a:cubicBezTo>
                  <a:pt x="27560" y="1042417"/>
                  <a:pt x="33602" y="995049"/>
                  <a:pt x="49311" y="951064"/>
                </a:cubicBezTo>
                <a:cubicBezTo>
                  <a:pt x="67195" y="901279"/>
                  <a:pt x="91604" y="853186"/>
                  <a:pt x="117946" y="807268"/>
                </a:cubicBezTo>
                <a:cubicBezTo>
                  <a:pt x="148397" y="754100"/>
                  <a:pt x="178365" y="698998"/>
                  <a:pt x="218725" y="654047"/>
                </a:cubicBezTo>
                <a:cubicBezTo>
                  <a:pt x="260292" y="607645"/>
                  <a:pt x="294610" y="554477"/>
                  <a:pt x="343670" y="515084"/>
                </a:cubicBezTo>
                <a:cubicBezTo>
                  <a:pt x="374846" y="489950"/>
                  <a:pt x="413031" y="472791"/>
                  <a:pt x="433089" y="435331"/>
                </a:cubicBezTo>
                <a:cubicBezTo>
                  <a:pt x="469824" y="432673"/>
                  <a:pt x="479491" y="393763"/>
                  <a:pt x="509459" y="379021"/>
                </a:cubicBezTo>
                <a:cubicBezTo>
                  <a:pt x="539184" y="364279"/>
                  <a:pt x="566252" y="342045"/>
                  <a:pt x="595494" y="324645"/>
                </a:cubicBezTo>
                <a:cubicBezTo>
                  <a:pt x="613620" y="314011"/>
                  <a:pt x="628604" y="298544"/>
                  <a:pt x="646488" y="287427"/>
                </a:cubicBezTo>
                <a:cubicBezTo>
                  <a:pt x="723582" y="239817"/>
                  <a:pt x="802126" y="195107"/>
                  <a:pt x="887678" y="163690"/>
                </a:cubicBezTo>
                <a:cubicBezTo>
                  <a:pt x="937705" y="145322"/>
                  <a:pt x="985556" y="117288"/>
                  <a:pt x="1036791" y="107380"/>
                </a:cubicBezTo>
                <a:cubicBezTo>
                  <a:pt x="1097210" y="95779"/>
                  <a:pt x="1153037" y="71370"/>
                  <a:pt x="1212247" y="58320"/>
                </a:cubicBezTo>
                <a:cubicBezTo>
                  <a:pt x="1245598" y="51070"/>
                  <a:pt x="1280399" y="49619"/>
                  <a:pt x="1313992" y="43336"/>
                </a:cubicBezTo>
                <a:cubicBezTo>
                  <a:pt x="1329217" y="40436"/>
                  <a:pt x="1342993" y="29802"/>
                  <a:pt x="1357976" y="27144"/>
                </a:cubicBezTo>
                <a:cubicBezTo>
                  <a:pt x="1386494" y="22310"/>
                  <a:pt x="1415495" y="21344"/>
                  <a:pt x="1444012" y="17477"/>
                </a:cubicBezTo>
                <a:cubicBezTo>
                  <a:pt x="1459238" y="15543"/>
                  <a:pt x="1474222" y="10952"/>
                  <a:pt x="1489447" y="7327"/>
                </a:cubicBezTo>
                <a:cubicBezTo>
                  <a:pt x="1488480" y="12885"/>
                  <a:pt x="1487514" y="17960"/>
                  <a:pt x="1486547" y="23035"/>
                </a:cubicBezTo>
                <a:cubicBezTo>
                  <a:pt x="1489689" y="22794"/>
                  <a:pt x="1492589" y="23519"/>
                  <a:pt x="1494522" y="22552"/>
                </a:cubicBezTo>
                <a:cubicBezTo>
                  <a:pt x="1527390" y="5635"/>
                  <a:pt x="1561708" y="2976"/>
                  <a:pt x="1598200" y="5151"/>
                </a:cubicBezTo>
                <a:cubicBezTo>
                  <a:pt x="1635176" y="7568"/>
                  <a:pt x="1672394" y="3460"/>
                  <a:pt x="1709612" y="2493"/>
                </a:cubicBezTo>
                <a:cubicBezTo>
                  <a:pt x="1752388" y="1526"/>
                  <a:pt x="1795165" y="-407"/>
                  <a:pt x="1837941" y="76"/>
                </a:cubicBezTo>
                <a:cubicBezTo>
                  <a:pt x="1874917" y="560"/>
                  <a:pt x="1912377" y="2010"/>
                  <a:pt x="1948870" y="7085"/>
                </a:cubicBezTo>
                <a:cubicBezTo>
                  <a:pt x="1993337" y="13368"/>
                  <a:pt x="2038289" y="12643"/>
                  <a:pt x="2082274" y="19894"/>
                </a:cubicBezTo>
                <a:cubicBezTo>
                  <a:pt x="2146317" y="30527"/>
                  <a:pt x="2210844" y="40678"/>
                  <a:pt x="2273438" y="57836"/>
                </a:cubicBezTo>
                <a:cubicBezTo>
                  <a:pt x="2326848" y="72579"/>
                  <a:pt x="2377841" y="96263"/>
                  <a:pt x="2429318" y="117772"/>
                </a:cubicBezTo>
                <a:cubicBezTo>
                  <a:pt x="2441885" y="122847"/>
                  <a:pt x="2452035" y="133964"/>
                  <a:pt x="2463152" y="142422"/>
                </a:cubicBezTo>
                <a:cubicBezTo>
                  <a:pt x="2474994" y="151364"/>
                  <a:pt x="2486836" y="160065"/>
                  <a:pt x="2498437" y="169490"/>
                </a:cubicBezTo>
                <a:cubicBezTo>
                  <a:pt x="2505928" y="175532"/>
                  <a:pt x="2512937" y="182540"/>
                  <a:pt x="2524296" y="192932"/>
                </a:cubicBezTo>
                <a:cubicBezTo>
                  <a:pt x="2470886" y="210574"/>
                  <a:pt x="2429318" y="194866"/>
                  <a:pt x="2387025" y="178915"/>
                </a:cubicBezTo>
                <a:cubicBezTo>
                  <a:pt x="2338690" y="160790"/>
                  <a:pt x="2290113" y="139281"/>
                  <a:pt x="2239845" y="131547"/>
                </a:cubicBezTo>
                <a:cubicBezTo>
                  <a:pt x="2199969" y="125263"/>
                  <a:pt x="2160093" y="116322"/>
                  <a:pt x="2119008" y="114388"/>
                </a:cubicBezTo>
                <a:cubicBezTo>
                  <a:pt x="2078890" y="112696"/>
                  <a:pt x="2039256" y="102304"/>
                  <a:pt x="1999138" y="99404"/>
                </a:cubicBezTo>
                <a:cubicBezTo>
                  <a:pt x="1948386" y="95779"/>
                  <a:pt x="1897393" y="95779"/>
                  <a:pt x="1846641" y="94088"/>
                </a:cubicBezTo>
                <a:cubicBezTo>
                  <a:pt x="1775831" y="91912"/>
                  <a:pt x="1705020" y="89496"/>
                  <a:pt x="1633968" y="87562"/>
                </a:cubicBezTo>
                <a:cubicBezTo>
                  <a:pt x="1631310" y="87562"/>
                  <a:pt x="1628651" y="88287"/>
                  <a:pt x="1625993" y="88771"/>
                </a:cubicBezTo>
                <a:cubicBezTo>
                  <a:pt x="1556149" y="99163"/>
                  <a:pt x="1486064" y="108346"/>
                  <a:pt x="1416461" y="119947"/>
                </a:cubicBezTo>
                <a:cubicBezTo>
                  <a:pt x="1347584" y="131547"/>
                  <a:pt x="1278224" y="141939"/>
                  <a:pt x="1211038" y="159823"/>
                </a:cubicBezTo>
                <a:cubicBezTo>
                  <a:pt x="1139745" y="178915"/>
                  <a:pt x="1068934" y="203083"/>
                  <a:pt x="1000540" y="231358"/>
                </a:cubicBezTo>
                <a:cubicBezTo>
                  <a:pt x="917404" y="265676"/>
                  <a:pt x="835477" y="303619"/>
                  <a:pt x="755724" y="344945"/>
                </a:cubicBezTo>
                <a:cubicBezTo>
                  <a:pt x="686364" y="380955"/>
                  <a:pt x="623287" y="427114"/>
                  <a:pt x="560210" y="473999"/>
                </a:cubicBezTo>
                <a:cubicBezTo>
                  <a:pt x="484324" y="530309"/>
                  <a:pt x="419072" y="597495"/>
                  <a:pt x="351162" y="662022"/>
                </a:cubicBezTo>
                <a:cubicBezTo>
                  <a:pt x="314186" y="697064"/>
                  <a:pt x="289535" y="741532"/>
                  <a:pt x="259084" y="781650"/>
                </a:cubicBezTo>
                <a:cubicBezTo>
                  <a:pt x="233225" y="815726"/>
                  <a:pt x="214858" y="855844"/>
                  <a:pt x="193832" y="893546"/>
                </a:cubicBezTo>
                <a:cubicBezTo>
                  <a:pt x="150572" y="969915"/>
                  <a:pt x="125438" y="1052809"/>
                  <a:pt x="113596" y="1139086"/>
                </a:cubicBezTo>
                <a:cubicBezTo>
                  <a:pt x="105863" y="1196122"/>
                  <a:pt x="97646" y="1254123"/>
                  <a:pt x="98129" y="1311400"/>
                </a:cubicBezTo>
                <a:cubicBezTo>
                  <a:pt x="98371" y="1364810"/>
                  <a:pt x="109246" y="1417978"/>
                  <a:pt x="116496" y="1471147"/>
                </a:cubicBezTo>
                <a:cubicBezTo>
                  <a:pt x="120847" y="1502806"/>
                  <a:pt x="127613" y="1534224"/>
                  <a:pt x="132930" y="1565883"/>
                </a:cubicBezTo>
                <a:cubicBezTo>
                  <a:pt x="144772" y="1638385"/>
                  <a:pt x="177398" y="1703637"/>
                  <a:pt x="210024" y="1767923"/>
                </a:cubicBezTo>
                <a:cubicBezTo>
                  <a:pt x="241925" y="1830516"/>
                  <a:pt x="282768" y="1887793"/>
                  <a:pt x="331586" y="1940478"/>
                </a:cubicBezTo>
                <a:cubicBezTo>
                  <a:pt x="397563" y="2011772"/>
                  <a:pt x="474416" y="2068565"/>
                  <a:pt x="557068" y="2114967"/>
                </a:cubicBezTo>
                <a:cubicBezTo>
                  <a:pt x="626670" y="2153876"/>
                  <a:pt x="699898" y="2190852"/>
                  <a:pt x="781825" y="2204144"/>
                </a:cubicBezTo>
                <a:cubicBezTo>
                  <a:pt x="838377" y="2213086"/>
                  <a:pt x="893479" y="2234354"/>
                  <a:pt x="950272" y="2238462"/>
                </a:cubicBezTo>
                <a:cubicBezTo>
                  <a:pt x="1008515" y="2242571"/>
                  <a:pt x="1066517" y="2258521"/>
                  <a:pt x="1125969" y="2248371"/>
                </a:cubicBezTo>
                <a:cubicBezTo>
                  <a:pt x="1146753" y="2244746"/>
                  <a:pt x="1168746" y="2249821"/>
                  <a:pt x="1190254" y="2249579"/>
                </a:cubicBezTo>
                <a:cubicBezTo>
                  <a:pt x="1212972" y="2249337"/>
                  <a:pt x="1235931" y="2244021"/>
                  <a:pt x="1258407" y="2246437"/>
                </a:cubicBezTo>
                <a:cubicBezTo>
                  <a:pt x="1307225" y="2251996"/>
                  <a:pt x="1353868" y="2237737"/>
                  <a:pt x="1401961" y="2235079"/>
                </a:cubicBezTo>
                <a:cubicBezTo>
                  <a:pt x="1459238" y="2231937"/>
                  <a:pt x="1516756" y="2227828"/>
                  <a:pt x="1571858" y="2209461"/>
                </a:cubicBezTo>
                <a:cubicBezTo>
                  <a:pt x="1580558" y="2206561"/>
                  <a:pt x="1589983" y="2205836"/>
                  <a:pt x="1599167" y="2204144"/>
                </a:cubicBezTo>
                <a:cubicBezTo>
                  <a:pt x="1615601" y="2201244"/>
                  <a:pt x="1631793" y="2197861"/>
                  <a:pt x="1648227" y="2195444"/>
                </a:cubicBezTo>
                <a:cubicBezTo>
                  <a:pt x="1658619" y="2193994"/>
                  <a:pt x="1669494" y="2178769"/>
                  <a:pt x="1680370" y="2195686"/>
                </a:cubicBezTo>
                <a:cubicBezTo>
                  <a:pt x="1681336" y="2197136"/>
                  <a:pt x="1689311" y="2193994"/>
                  <a:pt x="1693903" y="2192786"/>
                </a:cubicBezTo>
                <a:cubicBezTo>
                  <a:pt x="1754563" y="2173935"/>
                  <a:pt x="1815224" y="2154843"/>
                  <a:pt x="1876367" y="2136717"/>
                </a:cubicBezTo>
                <a:cubicBezTo>
                  <a:pt x="1881926" y="2135026"/>
                  <a:pt x="1889901" y="2140826"/>
                  <a:pt x="1896668" y="2143001"/>
                </a:cubicBezTo>
                <a:cubicBezTo>
                  <a:pt x="1925910" y="2128017"/>
                  <a:pt x="1954670" y="2106991"/>
                  <a:pt x="1992854" y="2113758"/>
                </a:cubicBezTo>
                <a:cubicBezTo>
                  <a:pt x="2000104" y="2114967"/>
                  <a:pt x="2010255" y="2113758"/>
                  <a:pt x="2015813" y="2109408"/>
                </a:cubicBezTo>
                <a:cubicBezTo>
                  <a:pt x="2070190" y="2067598"/>
                  <a:pt x="2136167" y="2053581"/>
                  <a:pt x="2198761" y="2030381"/>
                </a:cubicBezTo>
                <a:cubicBezTo>
                  <a:pt x="2222445" y="2021680"/>
                  <a:pt x="2243470" y="2006455"/>
                  <a:pt x="2266429" y="1995338"/>
                </a:cubicBezTo>
                <a:cubicBezTo>
                  <a:pt x="2274404" y="1991471"/>
                  <a:pt x="2284071" y="1991954"/>
                  <a:pt x="2298572" y="1989779"/>
                </a:cubicBezTo>
                <a:cubicBezTo>
                  <a:pt x="2307272" y="1958845"/>
                  <a:pt x="2346907" y="1950870"/>
                  <a:pt x="2373008" y="1927911"/>
                </a:cubicBezTo>
                <a:cubicBezTo>
                  <a:pt x="2397417" y="1906402"/>
                  <a:pt x="2424001" y="1887068"/>
                  <a:pt x="2448410" y="1865559"/>
                </a:cubicBezTo>
                <a:cubicBezTo>
                  <a:pt x="2465569" y="1850333"/>
                  <a:pt x="2489736" y="1845500"/>
                  <a:pt x="2502787" y="1823024"/>
                </a:cubicBezTo>
                <a:cubicBezTo>
                  <a:pt x="2514387" y="1803207"/>
                  <a:pt x="2533963" y="1787981"/>
                  <a:pt x="2547013" y="1768889"/>
                </a:cubicBezTo>
                <a:cubicBezTo>
                  <a:pt x="2579397" y="1720554"/>
                  <a:pt x="2610090" y="1671011"/>
                  <a:pt x="2641507" y="1621951"/>
                </a:cubicBezTo>
                <a:cubicBezTo>
                  <a:pt x="2690809" y="1545099"/>
                  <a:pt x="2710868" y="1460030"/>
                  <a:pt x="2715701" y="1370127"/>
                </a:cubicBezTo>
                <a:cubicBezTo>
                  <a:pt x="2719810" y="1294966"/>
                  <a:pt x="2724643" y="1220289"/>
                  <a:pt x="2715701" y="1144887"/>
                </a:cubicBezTo>
                <a:cubicBezTo>
                  <a:pt x="2708451" y="1084710"/>
                  <a:pt x="2683317" y="1031783"/>
                  <a:pt x="2660600" y="976923"/>
                </a:cubicBezTo>
                <a:cubicBezTo>
                  <a:pt x="2635224" y="916263"/>
                  <a:pt x="2597523" y="863336"/>
                  <a:pt x="2557163" y="813551"/>
                </a:cubicBezTo>
                <a:cubicBezTo>
                  <a:pt x="2524537" y="773434"/>
                  <a:pt x="2481277" y="740324"/>
                  <a:pt x="2437776" y="711323"/>
                </a:cubicBezTo>
                <a:cubicBezTo>
                  <a:pt x="2382191" y="674347"/>
                  <a:pt x="2322498" y="643413"/>
                  <a:pt x="2263529" y="611754"/>
                </a:cubicBezTo>
                <a:cubicBezTo>
                  <a:pt x="2185710" y="569944"/>
                  <a:pt x="2104266" y="535626"/>
                  <a:pt x="2022097" y="503967"/>
                </a:cubicBezTo>
                <a:cubicBezTo>
                  <a:pt x="1991404" y="492125"/>
                  <a:pt x="1956361" y="492125"/>
                  <a:pt x="1925185" y="480766"/>
                </a:cubicBezTo>
                <a:cubicBezTo>
                  <a:pt x="1885309" y="466507"/>
                  <a:pt x="1842533" y="466024"/>
                  <a:pt x="1803382" y="445965"/>
                </a:cubicBezTo>
                <a:cubicBezTo>
                  <a:pt x="1780423" y="434365"/>
                  <a:pt x="1749730" y="434606"/>
                  <a:pt x="1722662" y="435090"/>
                </a:cubicBezTo>
                <a:cubicBezTo>
                  <a:pt x="1683270" y="435815"/>
                  <a:pt x="1654752" y="412614"/>
                  <a:pt x="1623818" y="395697"/>
                </a:cubicBezTo>
                <a:cubicBezTo>
                  <a:pt x="1600375" y="383130"/>
                  <a:pt x="1599409" y="350020"/>
                  <a:pt x="1614634" y="318844"/>
                </a:cubicBezTo>
                <a:close/>
              </a:path>
            </a:pathLst>
          </a:custGeom>
          <a:solidFill>
            <a:srgbClr val="FFF8F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55275" y="2352925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815597" y="2352925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708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5708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1296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56885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 rot="-800355">
            <a:off x="8057009" y="614502"/>
            <a:ext cx="1032177" cy="1603098"/>
          </a:xfrm>
          <a:custGeom>
            <a:rect b="b" l="l" r="r" t="t"/>
            <a:pathLst>
              <a:path extrusionOk="0" h="3216182" w="2070783">
                <a:moveTo>
                  <a:pt x="1178181" y="354301"/>
                </a:moveTo>
                <a:cubicBezTo>
                  <a:pt x="1261831" y="381706"/>
                  <a:pt x="1337450" y="415127"/>
                  <a:pt x="1368902" y="500686"/>
                </a:cubicBezTo>
                <a:cubicBezTo>
                  <a:pt x="1398347" y="579560"/>
                  <a:pt x="1398347" y="657765"/>
                  <a:pt x="1341465" y="728618"/>
                </a:cubicBezTo>
                <a:cubicBezTo>
                  <a:pt x="1447867" y="748671"/>
                  <a:pt x="1546239" y="773403"/>
                  <a:pt x="1637918" y="815513"/>
                </a:cubicBezTo>
                <a:cubicBezTo>
                  <a:pt x="1765735" y="873666"/>
                  <a:pt x="1885521" y="943851"/>
                  <a:pt x="1973854" y="1057483"/>
                </a:cubicBezTo>
                <a:cubicBezTo>
                  <a:pt x="2033413" y="1135020"/>
                  <a:pt x="2076241" y="1223920"/>
                  <a:pt x="2070218" y="1320173"/>
                </a:cubicBezTo>
                <a:cubicBezTo>
                  <a:pt x="2063527" y="1433137"/>
                  <a:pt x="2036090" y="1544096"/>
                  <a:pt x="1948425" y="1624975"/>
                </a:cubicBezTo>
                <a:cubicBezTo>
                  <a:pt x="1958463" y="1683796"/>
                  <a:pt x="1971847" y="1739275"/>
                  <a:pt x="1977200" y="1796091"/>
                </a:cubicBezTo>
                <a:cubicBezTo>
                  <a:pt x="1986569" y="1894350"/>
                  <a:pt x="1966493" y="1985255"/>
                  <a:pt x="1896897" y="2060119"/>
                </a:cubicBezTo>
                <a:cubicBezTo>
                  <a:pt x="1854738" y="2105572"/>
                  <a:pt x="1813917" y="2154367"/>
                  <a:pt x="1756366" y="2182441"/>
                </a:cubicBezTo>
                <a:cubicBezTo>
                  <a:pt x="1734952" y="2192467"/>
                  <a:pt x="1730267" y="2209178"/>
                  <a:pt x="1729598" y="2229899"/>
                </a:cubicBezTo>
                <a:cubicBezTo>
                  <a:pt x="1727591" y="2285378"/>
                  <a:pt x="1728260" y="2341525"/>
                  <a:pt x="1720229" y="2397005"/>
                </a:cubicBezTo>
                <a:cubicBezTo>
                  <a:pt x="1705507" y="2507295"/>
                  <a:pt x="1685431" y="2616916"/>
                  <a:pt x="1668032" y="2726538"/>
                </a:cubicBezTo>
                <a:cubicBezTo>
                  <a:pt x="1657325" y="2792712"/>
                  <a:pt x="1647287" y="2858886"/>
                  <a:pt x="1637918" y="2925060"/>
                </a:cubicBezTo>
                <a:cubicBezTo>
                  <a:pt x="1635911" y="2940434"/>
                  <a:pt x="1641264" y="2956476"/>
                  <a:pt x="1639926" y="2972518"/>
                </a:cubicBezTo>
                <a:cubicBezTo>
                  <a:pt x="1638588" y="2985886"/>
                  <a:pt x="1635911" y="3001928"/>
                  <a:pt x="1627881" y="3011955"/>
                </a:cubicBezTo>
                <a:cubicBezTo>
                  <a:pt x="1588398" y="3065429"/>
                  <a:pt x="1530847" y="3096845"/>
                  <a:pt x="1469951" y="3115560"/>
                </a:cubicBezTo>
                <a:cubicBezTo>
                  <a:pt x="1377602" y="3144303"/>
                  <a:pt x="1285253" y="3170371"/>
                  <a:pt x="1189558" y="3188419"/>
                </a:cubicBezTo>
                <a:cubicBezTo>
                  <a:pt x="1105239" y="3205129"/>
                  <a:pt x="1021590" y="3213819"/>
                  <a:pt x="935933" y="3215824"/>
                </a:cubicBezTo>
                <a:cubicBezTo>
                  <a:pt x="838230" y="3218498"/>
                  <a:pt x="743205" y="3206466"/>
                  <a:pt x="650856" y="3171708"/>
                </a:cubicBezTo>
                <a:cubicBezTo>
                  <a:pt x="614050" y="3157671"/>
                  <a:pt x="576575" y="3146308"/>
                  <a:pt x="538431" y="3137619"/>
                </a:cubicBezTo>
                <a:cubicBezTo>
                  <a:pt x="498279" y="3128929"/>
                  <a:pt x="477534" y="3104866"/>
                  <a:pt x="463481" y="3068103"/>
                </a:cubicBezTo>
                <a:cubicBezTo>
                  <a:pt x="427344" y="2969176"/>
                  <a:pt x="402584" y="2867575"/>
                  <a:pt x="382508" y="2764638"/>
                </a:cubicBezTo>
                <a:cubicBezTo>
                  <a:pt x="351056" y="2604216"/>
                  <a:pt x="313581" y="2444463"/>
                  <a:pt x="286813" y="2283373"/>
                </a:cubicBezTo>
                <a:cubicBezTo>
                  <a:pt x="276775" y="2224551"/>
                  <a:pt x="259376" y="2185783"/>
                  <a:pt x="203164" y="2159714"/>
                </a:cubicBezTo>
                <a:cubicBezTo>
                  <a:pt x="107469" y="2115598"/>
                  <a:pt x="57279" y="2031377"/>
                  <a:pt x="24489" y="1935124"/>
                </a:cubicBezTo>
                <a:cubicBezTo>
                  <a:pt x="10436" y="1892344"/>
                  <a:pt x="11105" y="1848229"/>
                  <a:pt x="4413" y="1805449"/>
                </a:cubicBezTo>
                <a:cubicBezTo>
                  <a:pt x="-9640" y="1717217"/>
                  <a:pt x="12443" y="1637007"/>
                  <a:pt x="34527" y="1555459"/>
                </a:cubicBezTo>
                <a:cubicBezTo>
                  <a:pt x="55272" y="1477922"/>
                  <a:pt x="94754" y="1409074"/>
                  <a:pt x="156990" y="1358942"/>
                </a:cubicBezTo>
                <a:cubicBezTo>
                  <a:pt x="199818" y="1324184"/>
                  <a:pt x="248000" y="1291431"/>
                  <a:pt x="299528" y="1274052"/>
                </a:cubicBezTo>
                <a:cubicBezTo>
                  <a:pt x="351056" y="1256673"/>
                  <a:pt x="387193" y="1229936"/>
                  <a:pt x="399907" y="1181141"/>
                </a:cubicBezTo>
                <a:cubicBezTo>
                  <a:pt x="417306" y="1114967"/>
                  <a:pt x="466158" y="1072188"/>
                  <a:pt x="506979" y="1024730"/>
                </a:cubicBezTo>
                <a:cubicBezTo>
                  <a:pt x="549807" y="974598"/>
                  <a:pt x="600666" y="927809"/>
                  <a:pt x="655540" y="891045"/>
                </a:cubicBezTo>
                <a:cubicBezTo>
                  <a:pt x="713760" y="852277"/>
                  <a:pt x="780679" y="826876"/>
                  <a:pt x="844253" y="797466"/>
                </a:cubicBezTo>
                <a:cubicBezTo>
                  <a:pt x="870352" y="785434"/>
                  <a:pt x="898458" y="777413"/>
                  <a:pt x="929241" y="766050"/>
                </a:cubicBezTo>
                <a:cubicBezTo>
                  <a:pt x="921880" y="753350"/>
                  <a:pt x="917865" y="743323"/>
                  <a:pt x="911842" y="734634"/>
                </a:cubicBezTo>
                <a:cubicBezTo>
                  <a:pt x="858975" y="662444"/>
                  <a:pt x="850945" y="586244"/>
                  <a:pt x="885743" y="502691"/>
                </a:cubicBezTo>
                <a:cubicBezTo>
                  <a:pt x="907157" y="451222"/>
                  <a:pt x="933925" y="405769"/>
                  <a:pt x="986792" y="381706"/>
                </a:cubicBezTo>
                <a:cubicBezTo>
                  <a:pt x="1002852" y="374353"/>
                  <a:pt x="1019582" y="367001"/>
                  <a:pt x="1036981" y="364995"/>
                </a:cubicBezTo>
                <a:cubicBezTo>
                  <a:pt x="1069103" y="360316"/>
                  <a:pt x="1089178" y="348285"/>
                  <a:pt x="1098547" y="313527"/>
                </a:cubicBezTo>
                <a:cubicBezTo>
                  <a:pt x="1117954" y="244679"/>
                  <a:pt x="1154090" y="181847"/>
                  <a:pt x="1204280" y="133052"/>
                </a:cubicBezTo>
                <a:cubicBezTo>
                  <a:pt x="1241755" y="96289"/>
                  <a:pt x="1289937" y="65541"/>
                  <a:pt x="1339457" y="48162"/>
                </a:cubicBezTo>
                <a:cubicBezTo>
                  <a:pt x="1405039" y="24768"/>
                  <a:pt x="1475973" y="16746"/>
                  <a:pt x="1544900" y="2041"/>
                </a:cubicBezTo>
                <a:cubicBezTo>
                  <a:pt x="1549585" y="704"/>
                  <a:pt x="1554269" y="36"/>
                  <a:pt x="1559623" y="36"/>
                </a:cubicBezTo>
                <a:cubicBezTo>
                  <a:pt x="1577022" y="-633"/>
                  <a:pt x="1590406" y="8057"/>
                  <a:pt x="1589736" y="24768"/>
                </a:cubicBezTo>
                <a:cubicBezTo>
                  <a:pt x="1589067" y="34126"/>
                  <a:pt x="1577691" y="47494"/>
                  <a:pt x="1567653" y="51505"/>
                </a:cubicBezTo>
                <a:cubicBezTo>
                  <a:pt x="1544900" y="61531"/>
                  <a:pt x="1520140" y="64873"/>
                  <a:pt x="1497387" y="74231"/>
                </a:cubicBezTo>
                <a:cubicBezTo>
                  <a:pt x="1443183" y="96289"/>
                  <a:pt x="1385632" y="114336"/>
                  <a:pt x="1336781" y="145752"/>
                </a:cubicBezTo>
                <a:cubicBezTo>
                  <a:pt x="1260492" y="192542"/>
                  <a:pt x="1204949" y="261390"/>
                  <a:pt x="1178181" y="354301"/>
                </a:cubicBezTo>
                <a:close/>
                <a:moveTo>
                  <a:pt x="1892882" y="1540753"/>
                </a:moveTo>
                <a:cubicBezTo>
                  <a:pt x="1960470" y="1459206"/>
                  <a:pt x="2018691" y="1375653"/>
                  <a:pt x="1995269" y="1261352"/>
                </a:cubicBezTo>
                <a:cubicBezTo>
                  <a:pt x="1977200" y="1171783"/>
                  <a:pt x="1935710" y="1094246"/>
                  <a:pt x="1864776" y="1036093"/>
                </a:cubicBezTo>
                <a:cubicBezTo>
                  <a:pt x="1829308" y="1007351"/>
                  <a:pt x="1789826" y="983288"/>
                  <a:pt x="1751012" y="959224"/>
                </a:cubicBezTo>
                <a:cubicBezTo>
                  <a:pt x="1607136" y="870324"/>
                  <a:pt x="1451882" y="812171"/>
                  <a:pt x="1281237" y="804150"/>
                </a:cubicBezTo>
                <a:cubicBezTo>
                  <a:pt x="1260492" y="803482"/>
                  <a:pt x="1239747" y="809497"/>
                  <a:pt x="1219002" y="812840"/>
                </a:cubicBezTo>
                <a:cubicBezTo>
                  <a:pt x="1184873" y="818187"/>
                  <a:pt x="1151414" y="825540"/>
                  <a:pt x="1117285" y="828882"/>
                </a:cubicBezTo>
                <a:cubicBezTo>
                  <a:pt x="1081817" y="832892"/>
                  <a:pt x="1045681" y="829550"/>
                  <a:pt x="1010213" y="835566"/>
                </a:cubicBezTo>
                <a:cubicBezTo>
                  <a:pt x="975415" y="841582"/>
                  <a:pt x="940617" y="852945"/>
                  <a:pt x="907157" y="865645"/>
                </a:cubicBezTo>
                <a:cubicBezTo>
                  <a:pt x="859644" y="883024"/>
                  <a:pt x="812801" y="902408"/>
                  <a:pt x="767296" y="923798"/>
                </a:cubicBezTo>
                <a:cubicBezTo>
                  <a:pt x="660224" y="975267"/>
                  <a:pt x="589959" y="1066172"/>
                  <a:pt x="520363" y="1157078"/>
                </a:cubicBezTo>
                <a:cubicBezTo>
                  <a:pt x="504302" y="1177799"/>
                  <a:pt x="492926" y="1202531"/>
                  <a:pt x="475526" y="1231273"/>
                </a:cubicBezTo>
                <a:cubicBezTo>
                  <a:pt x="563860" y="1219241"/>
                  <a:pt x="635464" y="1239963"/>
                  <a:pt x="703053" y="1277394"/>
                </a:cubicBezTo>
                <a:cubicBezTo>
                  <a:pt x="752573" y="1304800"/>
                  <a:pt x="787371" y="1344237"/>
                  <a:pt x="801424" y="1400384"/>
                </a:cubicBezTo>
                <a:cubicBezTo>
                  <a:pt x="813470" y="1449848"/>
                  <a:pt x="794733" y="1505995"/>
                  <a:pt x="755919" y="1524711"/>
                </a:cubicBezTo>
                <a:cubicBezTo>
                  <a:pt x="656209" y="1572169"/>
                  <a:pt x="523039" y="1562811"/>
                  <a:pt x="451435" y="1459206"/>
                </a:cubicBezTo>
                <a:cubicBezTo>
                  <a:pt x="429352" y="1427121"/>
                  <a:pt x="411284" y="1392363"/>
                  <a:pt x="388531" y="1354931"/>
                </a:cubicBezTo>
                <a:cubicBezTo>
                  <a:pt x="352395" y="1364958"/>
                  <a:pt x="319604" y="1387016"/>
                  <a:pt x="287483" y="1407737"/>
                </a:cubicBezTo>
                <a:cubicBezTo>
                  <a:pt x="219894" y="1451185"/>
                  <a:pt x="163012" y="1508001"/>
                  <a:pt x="137583" y="1583533"/>
                </a:cubicBezTo>
                <a:cubicBezTo>
                  <a:pt x="103454" y="1684465"/>
                  <a:pt x="90739" y="1788739"/>
                  <a:pt x="117507" y="1896355"/>
                </a:cubicBezTo>
                <a:cubicBezTo>
                  <a:pt x="136914" y="1975229"/>
                  <a:pt x="172381" y="2039398"/>
                  <a:pt x="239970" y="2085519"/>
                </a:cubicBezTo>
                <a:cubicBezTo>
                  <a:pt x="315589" y="2137656"/>
                  <a:pt x="395892" y="2177762"/>
                  <a:pt x="490918" y="2167735"/>
                </a:cubicBezTo>
                <a:cubicBezTo>
                  <a:pt x="562522" y="2159714"/>
                  <a:pt x="634126" y="2151025"/>
                  <a:pt x="704391" y="2134983"/>
                </a:cubicBezTo>
                <a:cubicBezTo>
                  <a:pt x="747220" y="2124956"/>
                  <a:pt x="794733" y="2115598"/>
                  <a:pt x="822839" y="2068808"/>
                </a:cubicBezTo>
                <a:cubicBezTo>
                  <a:pt x="786702" y="2031377"/>
                  <a:pt x="780679" y="1985924"/>
                  <a:pt x="784695" y="1936460"/>
                </a:cubicBezTo>
                <a:cubicBezTo>
                  <a:pt x="788710" y="1887666"/>
                  <a:pt x="808786" y="1852907"/>
                  <a:pt x="853622" y="1832186"/>
                </a:cubicBezTo>
                <a:cubicBezTo>
                  <a:pt x="899796" y="1810797"/>
                  <a:pt x="944632" y="1820155"/>
                  <a:pt x="986792" y="1839539"/>
                </a:cubicBezTo>
                <a:cubicBezTo>
                  <a:pt x="1027612" y="1857586"/>
                  <a:pt x="1049027" y="1935124"/>
                  <a:pt x="1028951" y="1977234"/>
                </a:cubicBezTo>
                <a:cubicBezTo>
                  <a:pt x="1012221" y="2011992"/>
                  <a:pt x="993483" y="2045414"/>
                  <a:pt x="974077" y="2082177"/>
                </a:cubicBezTo>
                <a:cubicBezTo>
                  <a:pt x="1008875" y="2114930"/>
                  <a:pt x="1055050" y="2136988"/>
                  <a:pt x="1107916" y="2147014"/>
                </a:cubicBezTo>
                <a:cubicBezTo>
                  <a:pt x="1121969" y="2149688"/>
                  <a:pt x="1135353" y="2156372"/>
                  <a:pt x="1148068" y="2161719"/>
                </a:cubicBezTo>
                <a:cubicBezTo>
                  <a:pt x="1167474" y="2169740"/>
                  <a:pt x="1185543" y="2181772"/>
                  <a:pt x="1204949" y="2185783"/>
                </a:cubicBezTo>
                <a:cubicBezTo>
                  <a:pt x="1276553" y="2198483"/>
                  <a:pt x="1348826" y="2189793"/>
                  <a:pt x="1421099" y="2184446"/>
                </a:cubicBezTo>
                <a:cubicBezTo>
                  <a:pt x="1548246" y="2174419"/>
                  <a:pt x="1663348" y="2135651"/>
                  <a:pt x="1769081" y="2062793"/>
                </a:cubicBezTo>
                <a:cubicBezTo>
                  <a:pt x="1888197" y="1980576"/>
                  <a:pt x="1939725" y="1809460"/>
                  <a:pt x="1880167" y="1672433"/>
                </a:cubicBezTo>
                <a:cubicBezTo>
                  <a:pt x="1852730" y="1679786"/>
                  <a:pt x="1824624" y="1687807"/>
                  <a:pt x="1796518" y="1695828"/>
                </a:cubicBezTo>
                <a:cubicBezTo>
                  <a:pt x="1734283" y="1713207"/>
                  <a:pt x="1671378" y="1717886"/>
                  <a:pt x="1614497" y="1684465"/>
                </a:cubicBezTo>
                <a:cubicBezTo>
                  <a:pt x="1520809" y="1629654"/>
                  <a:pt x="1518802" y="1530727"/>
                  <a:pt x="1589736" y="1472574"/>
                </a:cubicBezTo>
                <a:cubicBezTo>
                  <a:pt x="1649964" y="1423111"/>
                  <a:pt x="1706846" y="1421106"/>
                  <a:pt x="1775104" y="1463216"/>
                </a:cubicBezTo>
                <a:cubicBezTo>
                  <a:pt x="1813248" y="1485943"/>
                  <a:pt x="1850053" y="1512011"/>
                  <a:pt x="1892882" y="1540753"/>
                </a:cubicBezTo>
                <a:close/>
                <a:moveTo>
                  <a:pt x="348379" y="2233241"/>
                </a:moveTo>
                <a:cubicBezTo>
                  <a:pt x="349718" y="2247946"/>
                  <a:pt x="349718" y="2256636"/>
                  <a:pt x="351725" y="2263988"/>
                </a:cubicBezTo>
                <a:cubicBezTo>
                  <a:pt x="387193" y="2417057"/>
                  <a:pt x="428014" y="2569458"/>
                  <a:pt x="456789" y="2723864"/>
                </a:cubicBezTo>
                <a:cubicBezTo>
                  <a:pt x="475526" y="2822791"/>
                  <a:pt x="510994" y="2915702"/>
                  <a:pt x="533746" y="3013292"/>
                </a:cubicBezTo>
                <a:cubicBezTo>
                  <a:pt x="536423" y="3024655"/>
                  <a:pt x="539769" y="3036687"/>
                  <a:pt x="547130" y="3044708"/>
                </a:cubicBezTo>
                <a:cubicBezTo>
                  <a:pt x="555830" y="3055402"/>
                  <a:pt x="567206" y="3068103"/>
                  <a:pt x="579921" y="3070776"/>
                </a:cubicBezTo>
                <a:cubicBezTo>
                  <a:pt x="635464" y="3084813"/>
                  <a:pt x="691007" y="3097513"/>
                  <a:pt x="747220" y="3107540"/>
                </a:cubicBezTo>
                <a:cubicBezTo>
                  <a:pt x="885074" y="3132271"/>
                  <a:pt x="1020921" y="3118234"/>
                  <a:pt x="1156098" y="3086818"/>
                </a:cubicBezTo>
                <a:cubicBezTo>
                  <a:pt x="1261162" y="3062087"/>
                  <a:pt x="1367564" y="3042034"/>
                  <a:pt x="1473297" y="3018639"/>
                </a:cubicBezTo>
                <a:cubicBezTo>
                  <a:pt x="1499395" y="3012623"/>
                  <a:pt x="1524825" y="3003934"/>
                  <a:pt x="1542893" y="2998586"/>
                </a:cubicBezTo>
                <a:cubicBezTo>
                  <a:pt x="1542893" y="2952465"/>
                  <a:pt x="1539547" y="2915033"/>
                  <a:pt x="1543562" y="2878938"/>
                </a:cubicBezTo>
                <a:cubicBezTo>
                  <a:pt x="1550254" y="2820786"/>
                  <a:pt x="1560292" y="2762633"/>
                  <a:pt x="1570999" y="2705148"/>
                </a:cubicBezTo>
                <a:cubicBezTo>
                  <a:pt x="1595759" y="2578148"/>
                  <a:pt x="1622527" y="2451815"/>
                  <a:pt x="1647956" y="2325483"/>
                </a:cubicBezTo>
                <a:cubicBezTo>
                  <a:pt x="1653979" y="2295404"/>
                  <a:pt x="1657325" y="2265325"/>
                  <a:pt x="1663348" y="2229230"/>
                </a:cubicBezTo>
                <a:cubicBezTo>
                  <a:pt x="1635242" y="2237920"/>
                  <a:pt x="1613827" y="2246609"/>
                  <a:pt x="1592413" y="2250620"/>
                </a:cubicBezTo>
                <a:cubicBezTo>
                  <a:pt x="1486011" y="2270004"/>
                  <a:pt x="1380278" y="2290057"/>
                  <a:pt x="1270530" y="2277357"/>
                </a:cubicBezTo>
                <a:cubicBezTo>
                  <a:pt x="1200934" y="2269336"/>
                  <a:pt x="1135353" y="2255299"/>
                  <a:pt x="1075795" y="2217199"/>
                </a:cubicBezTo>
                <a:cubicBezTo>
                  <a:pt x="1062411" y="2208509"/>
                  <a:pt x="1047688" y="2199820"/>
                  <a:pt x="1032966" y="2194472"/>
                </a:cubicBezTo>
                <a:cubicBezTo>
                  <a:pt x="988799" y="2178430"/>
                  <a:pt x="943963" y="2164393"/>
                  <a:pt x="893773" y="2147014"/>
                </a:cubicBezTo>
                <a:cubicBezTo>
                  <a:pt x="885074" y="2151693"/>
                  <a:pt x="867675" y="2157709"/>
                  <a:pt x="852953" y="2167735"/>
                </a:cubicBezTo>
                <a:cubicBezTo>
                  <a:pt x="779341" y="2215862"/>
                  <a:pt x="697030" y="2233909"/>
                  <a:pt x="610704" y="2241262"/>
                </a:cubicBezTo>
                <a:cubicBezTo>
                  <a:pt x="595982" y="2242599"/>
                  <a:pt x="580590" y="2241930"/>
                  <a:pt x="566537" y="2245941"/>
                </a:cubicBezTo>
                <a:cubicBezTo>
                  <a:pt x="512332" y="2259978"/>
                  <a:pt x="459466" y="2255299"/>
                  <a:pt x="405930" y="2243936"/>
                </a:cubicBezTo>
                <a:cubicBezTo>
                  <a:pt x="389200" y="2240593"/>
                  <a:pt x="371801" y="2237920"/>
                  <a:pt x="348379" y="2233241"/>
                </a:cubicBezTo>
                <a:close/>
                <a:moveTo>
                  <a:pt x="1083825" y="733966"/>
                </a:moveTo>
                <a:cubicBezTo>
                  <a:pt x="1206957" y="721934"/>
                  <a:pt x="1257816" y="684502"/>
                  <a:pt x="1290606" y="585575"/>
                </a:cubicBezTo>
                <a:cubicBezTo>
                  <a:pt x="1300644" y="556165"/>
                  <a:pt x="1303321" y="524080"/>
                  <a:pt x="1280568" y="502022"/>
                </a:cubicBezTo>
                <a:cubicBezTo>
                  <a:pt x="1245101" y="467264"/>
                  <a:pt x="1201603" y="443869"/>
                  <a:pt x="1150744" y="441196"/>
                </a:cubicBezTo>
                <a:cubicBezTo>
                  <a:pt x="1129999" y="439859"/>
                  <a:pt x="1105908" y="437185"/>
                  <a:pt x="1089178" y="445875"/>
                </a:cubicBezTo>
                <a:cubicBezTo>
                  <a:pt x="1028951" y="475954"/>
                  <a:pt x="984115" y="519401"/>
                  <a:pt x="966716" y="589586"/>
                </a:cubicBezTo>
                <a:cubicBezTo>
                  <a:pt x="945301" y="673807"/>
                  <a:pt x="986122" y="739313"/>
                  <a:pt x="1083825" y="733966"/>
                </a:cubicBezTo>
                <a:close/>
                <a:moveTo>
                  <a:pt x="477534" y="1336216"/>
                </a:moveTo>
                <a:cubicBezTo>
                  <a:pt x="494933" y="1409742"/>
                  <a:pt x="541777" y="1450516"/>
                  <a:pt x="611373" y="1465221"/>
                </a:cubicBezTo>
                <a:cubicBezTo>
                  <a:pt x="646171" y="1472574"/>
                  <a:pt x="680300" y="1466558"/>
                  <a:pt x="707737" y="1441827"/>
                </a:cubicBezTo>
                <a:cubicBezTo>
                  <a:pt x="738520" y="1414421"/>
                  <a:pt x="735843" y="1390358"/>
                  <a:pt x="701045" y="1367632"/>
                </a:cubicBezTo>
                <a:cubicBezTo>
                  <a:pt x="640818" y="1328195"/>
                  <a:pt x="572560" y="1322847"/>
                  <a:pt x="502963" y="1324852"/>
                </a:cubicBezTo>
                <a:cubicBezTo>
                  <a:pt x="494933" y="1325521"/>
                  <a:pt x="486234" y="1332205"/>
                  <a:pt x="477534" y="1336216"/>
                </a:cubicBezTo>
                <a:close/>
                <a:moveTo>
                  <a:pt x="1830647" y="1579522"/>
                </a:moveTo>
                <a:cubicBezTo>
                  <a:pt x="1801202" y="1542090"/>
                  <a:pt x="1765066" y="1524043"/>
                  <a:pt x="1724245" y="1516022"/>
                </a:cubicBezTo>
                <a:cubicBezTo>
                  <a:pt x="1663348" y="1503990"/>
                  <a:pt x="1626542" y="1533401"/>
                  <a:pt x="1621189" y="1597569"/>
                </a:cubicBezTo>
                <a:cubicBezTo>
                  <a:pt x="1693462" y="1631659"/>
                  <a:pt x="1761050" y="1616285"/>
                  <a:pt x="1830647" y="1579522"/>
                </a:cubicBezTo>
                <a:close/>
                <a:moveTo>
                  <a:pt x="947309" y="1902371"/>
                </a:moveTo>
                <a:cubicBezTo>
                  <a:pt x="909834" y="1903039"/>
                  <a:pt x="897789" y="1929108"/>
                  <a:pt x="886412" y="1953839"/>
                </a:cubicBezTo>
                <a:cubicBezTo>
                  <a:pt x="879051" y="1970550"/>
                  <a:pt x="870352" y="1990603"/>
                  <a:pt x="895781" y="2006645"/>
                </a:cubicBezTo>
                <a:cubicBezTo>
                  <a:pt x="918534" y="1975897"/>
                  <a:pt x="956678" y="1953839"/>
                  <a:pt x="947309" y="1902371"/>
                </a:cubicBezTo>
                <a:close/>
                <a:moveTo>
                  <a:pt x="1113269" y="2448473"/>
                </a:moveTo>
                <a:cubicBezTo>
                  <a:pt x="1108585" y="2503952"/>
                  <a:pt x="1115946" y="2560769"/>
                  <a:pt x="1106578" y="2614911"/>
                </a:cubicBezTo>
                <a:cubicBezTo>
                  <a:pt x="1085163" y="2733891"/>
                  <a:pt x="1089848" y="2852870"/>
                  <a:pt x="1091855" y="2971849"/>
                </a:cubicBezTo>
                <a:cubicBezTo>
                  <a:pt x="1091855" y="2982544"/>
                  <a:pt x="1095201" y="2995244"/>
                  <a:pt x="1101224" y="3003934"/>
                </a:cubicBezTo>
                <a:cubicBezTo>
                  <a:pt x="1113269" y="3020644"/>
                  <a:pt x="1131338" y="3031339"/>
                  <a:pt x="1152083" y="3023987"/>
                </a:cubicBezTo>
                <a:cubicBezTo>
                  <a:pt x="1172159" y="3017302"/>
                  <a:pt x="1169482" y="2998586"/>
                  <a:pt x="1168143" y="2981876"/>
                </a:cubicBezTo>
                <a:cubicBezTo>
                  <a:pt x="1161452" y="2905007"/>
                  <a:pt x="1164798" y="2829475"/>
                  <a:pt x="1174166" y="2752606"/>
                </a:cubicBezTo>
                <a:cubicBezTo>
                  <a:pt x="1180858" y="2697795"/>
                  <a:pt x="1182197" y="2641648"/>
                  <a:pt x="1184873" y="2586169"/>
                </a:cubicBezTo>
                <a:cubicBezTo>
                  <a:pt x="1188889" y="2503952"/>
                  <a:pt x="1190896" y="2422405"/>
                  <a:pt x="1172159" y="2341525"/>
                </a:cubicBezTo>
                <a:cubicBezTo>
                  <a:pt x="1168143" y="2324146"/>
                  <a:pt x="1168143" y="2304094"/>
                  <a:pt x="1138030" y="2302757"/>
                </a:cubicBezTo>
                <a:cubicBezTo>
                  <a:pt x="1113939" y="2350215"/>
                  <a:pt x="1117285" y="2400347"/>
                  <a:pt x="1113269" y="2448473"/>
                </a:cubicBezTo>
                <a:close/>
                <a:moveTo>
                  <a:pt x="1465266" y="2434436"/>
                </a:moveTo>
                <a:cubicBezTo>
                  <a:pt x="1463259" y="2404357"/>
                  <a:pt x="1449875" y="2383636"/>
                  <a:pt x="1429130" y="2382299"/>
                </a:cubicBezTo>
                <a:cubicBezTo>
                  <a:pt x="1399016" y="2380294"/>
                  <a:pt x="1397008" y="2405026"/>
                  <a:pt x="1391655" y="2425079"/>
                </a:cubicBezTo>
                <a:cubicBezTo>
                  <a:pt x="1353511" y="2562774"/>
                  <a:pt x="1331427" y="2703143"/>
                  <a:pt x="1317374" y="2844849"/>
                </a:cubicBezTo>
                <a:cubicBezTo>
                  <a:pt x="1316036" y="2859554"/>
                  <a:pt x="1317374" y="2874260"/>
                  <a:pt x="1320051" y="2888965"/>
                </a:cubicBezTo>
                <a:cubicBezTo>
                  <a:pt x="1328081" y="2923723"/>
                  <a:pt x="1356856" y="2950460"/>
                  <a:pt x="1382955" y="2948454"/>
                </a:cubicBezTo>
                <a:cubicBezTo>
                  <a:pt x="1406377" y="2947118"/>
                  <a:pt x="1423776" y="2918375"/>
                  <a:pt x="1425784" y="2879607"/>
                </a:cubicBezTo>
                <a:cubicBezTo>
                  <a:pt x="1427122" y="2854875"/>
                  <a:pt x="1427122" y="2830812"/>
                  <a:pt x="1429130" y="2806080"/>
                </a:cubicBezTo>
                <a:cubicBezTo>
                  <a:pt x="1441175" y="2689106"/>
                  <a:pt x="1453890" y="2571463"/>
                  <a:pt x="1465266" y="2465852"/>
                </a:cubicBezTo>
                <a:cubicBezTo>
                  <a:pt x="1465266" y="2447805"/>
                  <a:pt x="1465935" y="2441121"/>
                  <a:pt x="1465266" y="2434436"/>
                </a:cubicBezTo>
                <a:close/>
                <a:moveTo>
                  <a:pt x="758596" y="2384973"/>
                </a:moveTo>
                <a:cubicBezTo>
                  <a:pt x="766626" y="2453152"/>
                  <a:pt x="773987" y="2521332"/>
                  <a:pt x="782687" y="2588842"/>
                </a:cubicBezTo>
                <a:cubicBezTo>
                  <a:pt x="798748" y="2710496"/>
                  <a:pt x="816147" y="2832149"/>
                  <a:pt x="832877" y="2953134"/>
                </a:cubicBezTo>
                <a:cubicBezTo>
                  <a:pt x="836223" y="2977197"/>
                  <a:pt x="849607" y="2995913"/>
                  <a:pt x="871690" y="3006607"/>
                </a:cubicBezTo>
                <a:cubicBezTo>
                  <a:pt x="891766" y="3015965"/>
                  <a:pt x="907827" y="3007276"/>
                  <a:pt x="910503" y="2985218"/>
                </a:cubicBezTo>
                <a:cubicBezTo>
                  <a:pt x="911173" y="2975860"/>
                  <a:pt x="909834" y="2965834"/>
                  <a:pt x="908496" y="2955807"/>
                </a:cubicBezTo>
                <a:cubicBezTo>
                  <a:pt x="901135" y="2909017"/>
                  <a:pt x="893104" y="2862228"/>
                  <a:pt x="886412" y="2814770"/>
                </a:cubicBezTo>
                <a:cubicBezTo>
                  <a:pt x="864998" y="2661032"/>
                  <a:pt x="843584" y="2506626"/>
                  <a:pt x="822170" y="2352889"/>
                </a:cubicBezTo>
                <a:cubicBezTo>
                  <a:pt x="820831" y="2343531"/>
                  <a:pt x="818824" y="2332168"/>
                  <a:pt x="812801" y="2326152"/>
                </a:cubicBezTo>
                <a:cubicBezTo>
                  <a:pt x="805440" y="2318799"/>
                  <a:pt x="793394" y="2313452"/>
                  <a:pt x="783356" y="2314120"/>
                </a:cubicBezTo>
                <a:cubicBezTo>
                  <a:pt x="777333" y="2314120"/>
                  <a:pt x="769972" y="2326820"/>
                  <a:pt x="767965" y="2334841"/>
                </a:cubicBezTo>
                <a:cubicBezTo>
                  <a:pt x="763950" y="2350883"/>
                  <a:pt x="763950" y="2367594"/>
                  <a:pt x="762611" y="2383636"/>
                </a:cubicBezTo>
                <a:cubicBezTo>
                  <a:pt x="761273" y="2384305"/>
                  <a:pt x="759934" y="2384973"/>
                  <a:pt x="758596" y="2384973"/>
                </a:cubicBezTo>
                <a:close/>
                <a:moveTo>
                  <a:pt x="643494" y="2842175"/>
                </a:moveTo>
                <a:cubicBezTo>
                  <a:pt x="617396" y="2740575"/>
                  <a:pt x="591297" y="2639643"/>
                  <a:pt x="564529" y="2538042"/>
                </a:cubicBezTo>
                <a:cubicBezTo>
                  <a:pt x="557168" y="2511305"/>
                  <a:pt x="550476" y="2483900"/>
                  <a:pt x="539769" y="2458500"/>
                </a:cubicBezTo>
                <a:cubicBezTo>
                  <a:pt x="535754" y="2449142"/>
                  <a:pt x="520363" y="2441121"/>
                  <a:pt x="509655" y="2439784"/>
                </a:cubicBezTo>
                <a:cubicBezTo>
                  <a:pt x="492256" y="2437779"/>
                  <a:pt x="489580" y="2454489"/>
                  <a:pt x="490249" y="2467858"/>
                </a:cubicBezTo>
                <a:cubicBezTo>
                  <a:pt x="491587" y="2492589"/>
                  <a:pt x="493595" y="2516653"/>
                  <a:pt x="497610" y="2540716"/>
                </a:cubicBezTo>
                <a:cubicBezTo>
                  <a:pt x="500956" y="2558095"/>
                  <a:pt x="508986" y="2574805"/>
                  <a:pt x="513001" y="2592185"/>
                </a:cubicBezTo>
                <a:cubicBezTo>
                  <a:pt x="532408" y="2671727"/>
                  <a:pt x="550476" y="2751938"/>
                  <a:pt x="570552" y="2830812"/>
                </a:cubicBezTo>
                <a:cubicBezTo>
                  <a:pt x="581259" y="2873591"/>
                  <a:pt x="594643" y="2915702"/>
                  <a:pt x="609365" y="2957813"/>
                </a:cubicBezTo>
                <a:cubicBezTo>
                  <a:pt x="621411" y="2991902"/>
                  <a:pt x="636802" y="2996581"/>
                  <a:pt x="676954" y="2983881"/>
                </a:cubicBezTo>
                <a:cubicBezTo>
                  <a:pt x="665578" y="2936423"/>
                  <a:pt x="655540" y="2888965"/>
                  <a:pt x="643494" y="2842175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2000400" y="2132250"/>
            <a:ext cx="5143200" cy="87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7874034" y="514483"/>
            <a:ext cx="1347249" cy="1518781"/>
          </a:xfrm>
          <a:custGeom>
            <a:rect b="b" l="l" r="r" t="t"/>
            <a:pathLst>
              <a:path extrusionOk="0" h="3037562" w="2694498">
                <a:moveTo>
                  <a:pt x="1892934" y="1048106"/>
                </a:moveTo>
                <a:cubicBezTo>
                  <a:pt x="1905896" y="1108216"/>
                  <a:pt x="1917090" y="1163610"/>
                  <a:pt x="1929463" y="1218416"/>
                </a:cubicBezTo>
                <a:cubicBezTo>
                  <a:pt x="1937711" y="1254952"/>
                  <a:pt x="1947138" y="1291489"/>
                  <a:pt x="1955386" y="1328026"/>
                </a:cubicBezTo>
                <a:cubicBezTo>
                  <a:pt x="1958332" y="1342170"/>
                  <a:pt x="1961867" y="1357491"/>
                  <a:pt x="1945370" y="1365152"/>
                </a:cubicBezTo>
                <a:cubicBezTo>
                  <a:pt x="1927695" y="1373403"/>
                  <a:pt x="1914144" y="1361617"/>
                  <a:pt x="1905896" y="1348063"/>
                </a:cubicBezTo>
                <a:cubicBezTo>
                  <a:pt x="1874670" y="1299150"/>
                  <a:pt x="1843444" y="1250238"/>
                  <a:pt x="1815753" y="1199558"/>
                </a:cubicBezTo>
                <a:cubicBezTo>
                  <a:pt x="1794543" y="1160074"/>
                  <a:pt x="1778636" y="1117055"/>
                  <a:pt x="1758015" y="1068732"/>
                </a:cubicBezTo>
                <a:cubicBezTo>
                  <a:pt x="1745642" y="1083465"/>
                  <a:pt x="1735626" y="1094662"/>
                  <a:pt x="1727378" y="1106448"/>
                </a:cubicBezTo>
                <a:cubicBezTo>
                  <a:pt x="1674353" y="1189540"/>
                  <a:pt x="1621917" y="1272632"/>
                  <a:pt x="1569481" y="1355724"/>
                </a:cubicBezTo>
                <a:cubicBezTo>
                  <a:pt x="1559465" y="1371635"/>
                  <a:pt x="1551806" y="1391671"/>
                  <a:pt x="1527061" y="1381653"/>
                </a:cubicBezTo>
                <a:cubicBezTo>
                  <a:pt x="1508207" y="1374581"/>
                  <a:pt x="1495245" y="1351009"/>
                  <a:pt x="1499370" y="1326848"/>
                </a:cubicBezTo>
                <a:cubicBezTo>
                  <a:pt x="1507029" y="1280293"/>
                  <a:pt x="1512920" y="1233148"/>
                  <a:pt x="1525882" y="1188361"/>
                </a:cubicBezTo>
                <a:cubicBezTo>
                  <a:pt x="1541790" y="1134145"/>
                  <a:pt x="1564767" y="1082286"/>
                  <a:pt x="1584210" y="1029838"/>
                </a:cubicBezTo>
                <a:cubicBezTo>
                  <a:pt x="1587745" y="1019820"/>
                  <a:pt x="1590691" y="1009801"/>
                  <a:pt x="1595404" y="996248"/>
                </a:cubicBezTo>
                <a:cubicBezTo>
                  <a:pt x="1571837" y="986819"/>
                  <a:pt x="1550038" y="979158"/>
                  <a:pt x="1529417" y="969139"/>
                </a:cubicBezTo>
                <a:cubicBezTo>
                  <a:pt x="1509974" y="959121"/>
                  <a:pt x="1485230" y="948514"/>
                  <a:pt x="1490532" y="921995"/>
                </a:cubicBezTo>
                <a:cubicBezTo>
                  <a:pt x="1496424" y="893119"/>
                  <a:pt x="1524115" y="900191"/>
                  <a:pt x="1545325" y="900191"/>
                </a:cubicBezTo>
                <a:cubicBezTo>
                  <a:pt x="1587156" y="899601"/>
                  <a:pt x="1629576" y="900191"/>
                  <a:pt x="1671996" y="900191"/>
                </a:cubicBezTo>
                <a:cubicBezTo>
                  <a:pt x="1691439" y="782919"/>
                  <a:pt x="1717951" y="674487"/>
                  <a:pt x="1758604" y="570180"/>
                </a:cubicBezTo>
                <a:cubicBezTo>
                  <a:pt x="1789830" y="563108"/>
                  <a:pt x="1806327" y="577841"/>
                  <a:pt x="1813986" y="603181"/>
                </a:cubicBezTo>
                <a:cubicBezTo>
                  <a:pt x="1825769" y="640307"/>
                  <a:pt x="1834607" y="678612"/>
                  <a:pt x="1845801" y="716328"/>
                </a:cubicBezTo>
                <a:cubicBezTo>
                  <a:pt x="1858173" y="759936"/>
                  <a:pt x="1871724" y="803545"/>
                  <a:pt x="1885275" y="846564"/>
                </a:cubicBezTo>
                <a:cubicBezTo>
                  <a:pt x="1887632" y="853636"/>
                  <a:pt x="1892345" y="860118"/>
                  <a:pt x="1895291" y="865422"/>
                </a:cubicBezTo>
                <a:cubicBezTo>
                  <a:pt x="1940657" y="870136"/>
                  <a:pt x="1984255" y="873083"/>
                  <a:pt x="2027854" y="878976"/>
                </a:cubicBezTo>
                <a:cubicBezTo>
                  <a:pt x="2055545" y="883101"/>
                  <a:pt x="2083236" y="890173"/>
                  <a:pt x="2110338" y="897244"/>
                </a:cubicBezTo>
                <a:cubicBezTo>
                  <a:pt x="2132137" y="903137"/>
                  <a:pt x="2147455" y="917281"/>
                  <a:pt x="2148045" y="940264"/>
                </a:cubicBezTo>
                <a:cubicBezTo>
                  <a:pt x="2148634" y="966193"/>
                  <a:pt x="2126245" y="972675"/>
                  <a:pt x="2107392" y="979158"/>
                </a:cubicBezTo>
                <a:cubicBezTo>
                  <a:pt x="2053778" y="996248"/>
                  <a:pt x="1999574" y="1010980"/>
                  <a:pt x="1945370" y="1026891"/>
                </a:cubicBezTo>
                <a:cubicBezTo>
                  <a:pt x="1929463" y="1033374"/>
                  <a:pt x="1913555" y="1040445"/>
                  <a:pt x="1892934" y="1048106"/>
                </a:cubicBezTo>
                <a:close/>
                <a:moveTo>
                  <a:pt x="1651375" y="957353"/>
                </a:moveTo>
                <a:cubicBezTo>
                  <a:pt x="1648429" y="976800"/>
                  <a:pt x="1649018" y="992712"/>
                  <a:pt x="1644305" y="1006855"/>
                </a:cubicBezTo>
                <a:cubicBezTo>
                  <a:pt x="1632522" y="1042213"/>
                  <a:pt x="1617203" y="1076982"/>
                  <a:pt x="1604831" y="1112341"/>
                </a:cubicBezTo>
                <a:cubicBezTo>
                  <a:pt x="1591280" y="1152413"/>
                  <a:pt x="1570659" y="1191307"/>
                  <a:pt x="1571837" y="1246702"/>
                </a:cubicBezTo>
                <a:cubicBezTo>
                  <a:pt x="1604242" y="1196022"/>
                  <a:pt x="1630754" y="1154181"/>
                  <a:pt x="1657267" y="1112341"/>
                </a:cubicBezTo>
                <a:cubicBezTo>
                  <a:pt x="1675531" y="1083465"/>
                  <a:pt x="1692028" y="1053410"/>
                  <a:pt x="1712060" y="1025123"/>
                </a:cubicBezTo>
                <a:cubicBezTo>
                  <a:pt x="1729735" y="999783"/>
                  <a:pt x="1753891" y="998015"/>
                  <a:pt x="1775101" y="1020409"/>
                </a:cubicBezTo>
                <a:cubicBezTo>
                  <a:pt x="1785706" y="1031606"/>
                  <a:pt x="1792187" y="1046338"/>
                  <a:pt x="1799256" y="1059892"/>
                </a:cubicBezTo>
                <a:cubicBezTo>
                  <a:pt x="1819288" y="1099965"/>
                  <a:pt x="1838142" y="1140627"/>
                  <a:pt x="1857584" y="1181289"/>
                </a:cubicBezTo>
                <a:cubicBezTo>
                  <a:pt x="1861119" y="1161842"/>
                  <a:pt x="1859352" y="1145342"/>
                  <a:pt x="1856406" y="1128252"/>
                </a:cubicBezTo>
                <a:cubicBezTo>
                  <a:pt x="1852871" y="1109983"/>
                  <a:pt x="1848158" y="1091715"/>
                  <a:pt x="1844623" y="1073446"/>
                </a:cubicBezTo>
                <a:cubicBezTo>
                  <a:pt x="1834017" y="1017462"/>
                  <a:pt x="1843444" y="1002730"/>
                  <a:pt x="1898237" y="983283"/>
                </a:cubicBezTo>
                <a:cubicBezTo>
                  <a:pt x="1922982" y="974443"/>
                  <a:pt x="1947727" y="964425"/>
                  <a:pt x="1972472" y="955585"/>
                </a:cubicBezTo>
                <a:cubicBezTo>
                  <a:pt x="1971883" y="952050"/>
                  <a:pt x="1970705" y="948514"/>
                  <a:pt x="1970115" y="944978"/>
                </a:cubicBezTo>
                <a:cubicBezTo>
                  <a:pt x="1951851" y="944978"/>
                  <a:pt x="1933587" y="946157"/>
                  <a:pt x="1915323" y="944978"/>
                </a:cubicBezTo>
                <a:cubicBezTo>
                  <a:pt x="1862887" y="941442"/>
                  <a:pt x="1843444" y="924352"/>
                  <a:pt x="1830483" y="874261"/>
                </a:cubicBezTo>
                <a:cubicBezTo>
                  <a:pt x="1818699" y="827117"/>
                  <a:pt x="1805148" y="780562"/>
                  <a:pt x="1791597" y="734007"/>
                </a:cubicBezTo>
                <a:cubicBezTo>
                  <a:pt x="1789241" y="725167"/>
                  <a:pt x="1782760" y="716917"/>
                  <a:pt x="1776279" y="703952"/>
                </a:cubicBezTo>
                <a:cubicBezTo>
                  <a:pt x="1750356" y="772901"/>
                  <a:pt x="1746231" y="838314"/>
                  <a:pt x="1742696" y="903727"/>
                </a:cubicBezTo>
                <a:cubicBezTo>
                  <a:pt x="1740340" y="943799"/>
                  <a:pt x="1737983" y="945567"/>
                  <a:pt x="1699098" y="950871"/>
                </a:cubicBezTo>
                <a:cubicBezTo>
                  <a:pt x="1683779" y="952639"/>
                  <a:pt x="1667872" y="954996"/>
                  <a:pt x="1651375" y="957353"/>
                </a:cubicBezTo>
                <a:close/>
                <a:moveTo>
                  <a:pt x="1483462" y="2668106"/>
                </a:moveTo>
                <a:cubicBezTo>
                  <a:pt x="1513510" y="2697571"/>
                  <a:pt x="1537076" y="2719376"/>
                  <a:pt x="1559465" y="2742358"/>
                </a:cubicBezTo>
                <a:cubicBezTo>
                  <a:pt x="1577140" y="2760627"/>
                  <a:pt x="1581853" y="2781842"/>
                  <a:pt x="1573605" y="2807182"/>
                </a:cubicBezTo>
                <a:cubicBezTo>
                  <a:pt x="1541790" y="2904417"/>
                  <a:pt x="1489354" y="2981616"/>
                  <a:pt x="1386838" y="3015207"/>
                </a:cubicBezTo>
                <a:cubicBezTo>
                  <a:pt x="1370342" y="3020510"/>
                  <a:pt x="1354434" y="3027582"/>
                  <a:pt x="1337937" y="3032886"/>
                </a:cubicBezTo>
                <a:cubicBezTo>
                  <a:pt x="1286680" y="3048797"/>
                  <a:pt x="1234244" y="3022868"/>
                  <a:pt x="1213623" y="2973955"/>
                </a:cubicBezTo>
                <a:cubicBezTo>
                  <a:pt x="1204785" y="2952740"/>
                  <a:pt x="1217158" y="2940954"/>
                  <a:pt x="1231298" y="2930936"/>
                </a:cubicBezTo>
                <a:cubicBezTo>
                  <a:pt x="1273129" y="2900881"/>
                  <a:pt x="1316727" y="2873184"/>
                  <a:pt x="1357969" y="2842540"/>
                </a:cubicBezTo>
                <a:cubicBezTo>
                  <a:pt x="1381536" y="2824861"/>
                  <a:pt x="1404513" y="2804825"/>
                  <a:pt x="1422778" y="2782431"/>
                </a:cubicBezTo>
                <a:cubicBezTo>
                  <a:pt x="1438685" y="2762395"/>
                  <a:pt x="1448701" y="2736465"/>
                  <a:pt x="1460484" y="2713482"/>
                </a:cubicBezTo>
                <a:cubicBezTo>
                  <a:pt x="1468144" y="2699929"/>
                  <a:pt x="1474624" y="2685785"/>
                  <a:pt x="1483462" y="2668106"/>
                </a:cubicBezTo>
                <a:close/>
                <a:moveTo>
                  <a:pt x="1504083" y="2760038"/>
                </a:moveTo>
                <a:cubicBezTo>
                  <a:pt x="1498780" y="2768877"/>
                  <a:pt x="1492300" y="2777717"/>
                  <a:pt x="1488764" y="2787146"/>
                </a:cubicBezTo>
                <a:cubicBezTo>
                  <a:pt x="1475803" y="2821915"/>
                  <a:pt x="1451647" y="2849612"/>
                  <a:pt x="1423367" y="2872006"/>
                </a:cubicBezTo>
                <a:cubicBezTo>
                  <a:pt x="1395087" y="2894399"/>
                  <a:pt x="1364450" y="2913846"/>
                  <a:pt x="1333813" y="2932115"/>
                </a:cubicBezTo>
                <a:cubicBezTo>
                  <a:pt x="1313192" y="2944490"/>
                  <a:pt x="1296695" y="2958044"/>
                  <a:pt x="1278431" y="2986920"/>
                </a:cubicBezTo>
                <a:cubicBezTo>
                  <a:pt x="1297874" y="2986920"/>
                  <a:pt x="1310835" y="2990456"/>
                  <a:pt x="1319673" y="2986331"/>
                </a:cubicBezTo>
                <a:cubicBezTo>
                  <a:pt x="1362093" y="2966294"/>
                  <a:pt x="1405692" y="2948615"/>
                  <a:pt x="1444577" y="2922096"/>
                </a:cubicBezTo>
                <a:cubicBezTo>
                  <a:pt x="1485230" y="2894399"/>
                  <a:pt x="1509385" y="2850201"/>
                  <a:pt x="1527061" y="2804235"/>
                </a:cubicBezTo>
                <a:cubicBezTo>
                  <a:pt x="1534720" y="2782431"/>
                  <a:pt x="1528828" y="2768288"/>
                  <a:pt x="1504083" y="2760038"/>
                </a:cubicBezTo>
                <a:close/>
                <a:moveTo>
                  <a:pt x="100093" y="1105269"/>
                </a:moveTo>
                <a:cubicBezTo>
                  <a:pt x="56495" y="1107037"/>
                  <a:pt x="29982" y="1086411"/>
                  <a:pt x="19377" y="1043392"/>
                </a:cubicBezTo>
                <a:cubicBezTo>
                  <a:pt x="18788" y="1040445"/>
                  <a:pt x="18788" y="1036910"/>
                  <a:pt x="18199" y="1033963"/>
                </a:cubicBezTo>
                <a:cubicBezTo>
                  <a:pt x="524" y="957353"/>
                  <a:pt x="2880" y="952639"/>
                  <a:pt x="78294" y="927888"/>
                </a:cubicBezTo>
                <a:cubicBezTo>
                  <a:pt x="140746" y="907262"/>
                  <a:pt x="202609" y="886047"/>
                  <a:pt x="265061" y="866011"/>
                </a:cubicBezTo>
                <a:cubicBezTo>
                  <a:pt x="301589" y="854814"/>
                  <a:pt x="339885" y="868958"/>
                  <a:pt x="357560" y="901959"/>
                </a:cubicBezTo>
                <a:cubicBezTo>
                  <a:pt x="373468" y="930835"/>
                  <a:pt x="385251" y="961478"/>
                  <a:pt x="398213" y="991533"/>
                </a:cubicBezTo>
                <a:cubicBezTo>
                  <a:pt x="405283" y="1008034"/>
                  <a:pt x="402337" y="1023356"/>
                  <a:pt x="383484" y="1029249"/>
                </a:cubicBezTo>
                <a:cubicBezTo>
                  <a:pt x="292162" y="1060482"/>
                  <a:pt x="200252" y="1091126"/>
                  <a:pt x="104217" y="1104090"/>
                </a:cubicBezTo>
                <a:cubicBezTo>
                  <a:pt x="103039" y="1105269"/>
                  <a:pt x="101272" y="1105269"/>
                  <a:pt x="100093" y="1105269"/>
                </a:cubicBezTo>
                <a:close/>
                <a:moveTo>
                  <a:pt x="339885" y="983872"/>
                </a:moveTo>
                <a:cubicBezTo>
                  <a:pt x="326334" y="959711"/>
                  <a:pt x="316318" y="941442"/>
                  <a:pt x="305124" y="920816"/>
                </a:cubicBezTo>
                <a:cubicBezTo>
                  <a:pt x="224408" y="945567"/>
                  <a:pt x="147227" y="969139"/>
                  <a:pt x="65332" y="993890"/>
                </a:cubicBezTo>
                <a:cubicBezTo>
                  <a:pt x="68278" y="1014516"/>
                  <a:pt x="71224" y="1031017"/>
                  <a:pt x="73581" y="1047517"/>
                </a:cubicBezTo>
                <a:cubicBezTo>
                  <a:pt x="168437" y="1039856"/>
                  <a:pt x="250331" y="1006855"/>
                  <a:pt x="339885" y="983872"/>
                </a:cubicBezTo>
                <a:close/>
                <a:moveTo>
                  <a:pt x="2694204" y="1910849"/>
                </a:moveTo>
                <a:cubicBezTo>
                  <a:pt x="2695972" y="1968601"/>
                  <a:pt x="2691258" y="1974494"/>
                  <a:pt x="2638822" y="1986869"/>
                </a:cubicBezTo>
                <a:cubicBezTo>
                  <a:pt x="2628217" y="1989227"/>
                  <a:pt x="2617612" y="1991584"/>
                  <a:pt x="2607007" y="1994530"/>
                </a:cubicBezTo>
                <a:cubicBezTo>
                  <a:pt x="2557517" y="2007495"/>
                  <a:pt x="2520399" y="1989227"/>
                  <a:pt x="2510973" y="1940903"/>
                </a:cubicBezTo>
                <a:cubicBezTo>
                  <a:pt x="2495654" y="1864294"/>
                  <a:pt x="2483871" y="1786506"/>
                  <a:pt x="2471498" y="1709307"/>
                </a:cubicBezTo>
                <a:cubicBezTo>
                  <a:pt x="2469731" y="1699878"/>
                  <a:pt x="2470909" y="1690449"/>
                  <a:pt x="2471498" y="1681020"/>
                </a:cubicBezTo>
                <a:cubicBezTo>
                  <a:pt x="2474444" y="1648608"/>
                  <a:pt x="2478568" y="1643894"/>
                  <a:pt x="2510383" y="1638590"/>
                </a:cubicBezTo>
                <a:cubicBezTo>
                  <a:pt x="2541020" y="1633286"/>
                  <a:pt x="2572246" y="1629161"/>
                  <a:pt x="2602883" y="1625036"/>
                </a:cubicBezTo>
                <a:cubicBezTo>
                  <a:pt x="2637055" y="1620911"/>
                  <a:pt x="2660032" y="1639769"/>
                  <a:pt x="2667102" y="1679252"/>
                </a:cubicBezTo>
                <a:cubicBezTo>
                  <a:pt x="2674172" y="1719325"/>
                  <a:pt x="2678886" y="1759987"/>
                  <a:pt x="2683599" y="1800060"/>
                </a:cubicBezTo>
                <a:cubicBezTo>
                  <a:pt x="2687723" y="1837775"/>
                  <a:pt x="2690669" y="1875491"/>
                  <a:pt x="2694204" y="1910849"/>
                </a:cubicBezTo>
                <a:close/>
                <a:moveTo>
                  <a:pt x="2570479" y="1943261"/>
                </a:moveTo>
                <a:cubicBezTo>
                  <a:pt x="2593456" y="1945029"/>
                  <a:pt x="2618201" y="1950332"/>
                  <a:pt x="2642357" y="1929117"/>
                </a:cubicBezTo>
                <a:cubicBezTo>
                  <a:pt x="2633520" y="1849561"/>
                  <a:pt x="2624093" y="1769416"/>
                  <a:pt x="2614666" y="1683966"/>
                </a:cubicBezTo>
                <a:cubicBezTo>
                  <a:pt x="2583440" y="1690449"/>
                  <a:pt x="2556928" y="1695753"/>
                  <a:pt x="2531004" y="1701056"/>
                </a:cubicBezTo>
                <a:cubicBezTo>
                  <a:pt x="2531594" y="1788274"/>
                  <a:pt x="2549858" y="1900241"/>
                  <a:pt x="2570479" y="1943261"/>
                </a:cubicBezTo>
                <a:close/>
                <a:moveTo>
                  <a:pt x="2377820" y="144112"/>
                </a:moveTo>
                <a:cubicBezTo>
                  <a:pt x="2373696" y="168863"/>
                  <a:pt x="2368983" y="193025"/>
                  <a:pt x="2365448" y="217776"/>
                </a:cubicBezTo>
                <a:cubicBezTo>
                  <a:pt x="2361324" y="244884"/>
                  <a:pt x="2343649" y="256670"/>
                  <a:pt x="2319493" y="255491"/>
                </a:cubicBezTo>
                <a:cubicBezTo>
                  <a:pt x="2272359" y="253723"/>
                  <a:pt x="2225226" y="251366"/>
                  <a:pt x="2179270" y="244294"/>
                </a:cubicBezTo>
                <a:cubicBezTo>
                  <a:pt x="2150990" y="240169"/>
                  <a:pt x="2129780" y="199507"/>
                  <a:pt x="2133905" y="165327"/>
                </a:cubicBezTo>
                <a:cubicBezTo>
                  <a:pt x="2138029" y="131148"/>
                  <a:pt x="2143331" y="96968"/>
                  <a:pt x="2149223" y="63378"/>
                </a:cubicBezTo>
                <a:cubicBezTo>
                  <a:pt x="2158650" y="9162"/>
                  <a:pt x="2179860" y="-6160"/>
                  <a:pt x="2234063" y="2090"/>
                </a:cubicBezTo>
                <a:cubicBezTo>
                  <a:pt x="2258808" y="5626"/>
                  <a:pt x="2283553" y="11519"/>
                  <a:pt x="2307709" y="17412"/>
                </a:cubicBezTo>
                <a:cubicBezTo>
                  <a:pt x="2354254" y="29787"/>
                  <a:pt x="2369572" y="47466"/>
                  <a:pt x="2374285" y="96379"/>
                </a:cubicBezTo>
                <a:cubicBezTo>
                  <a:pt x="2376053" y="111701"/>
                  <a:pt x="2374285" y="127612"/>
                  <a:pt x="2374285" y="143523"/>
                </a:cubicBezTo>
                <a:cubicBezTo>
                  <a:pt x="2375464" y="144112"/>
                  <a:pt x="2376642" y="144112"/>
                  <a:pt x="2377820" y="144112"/>
                </a:cubicBezTo>
                <a:close/>
                <a:moveTo>
                  <a:pt x="2199302" y="184774"/>
                </a:moveTo>
                <a:cubicBezTo>
                  <a:pt x="2235831" y="186542"/>
                  <a:pt x="2268824" y="188310"/>
                  <a:pt x="2304174" y="190078"/>
                </a:cubicBezTo>
                <a:cubicBezTo>
                  <a:pt x="2307120" y="164738"/>
                  <a:pt x="2310655" y="144702"/>
                  <a:pt x="2311244" y="124665"/>
                </a:cubicBezTo>
                <a:cubicBezTo>
                  <a:pt x="2313012" y="93432"/>
                  <a:pt x="2306531" y="87539"/>
                  <a:pt x="2273538" y="85182"/>
                </a:cubicBezTo>
                <a:cubicBezTo>
                  <a:pt x="2255273" y="84003"/>
                  <a:pt x="2237009" y="82825"/>
                  <a:pt x="2215210" y="81646"/>
                </a:cubicBezTo>
                <a:cubicBezTo>
                  <a:pt x="2210497" y="112879"/>
                  <a:pt x="2205783" y="143523"/>
                  <a:pt x="2199302" y="184774"/>
                </a:cubicBezTo>
                <a:close/>
                <a:moveTo>
                  <a:pt x="697511" y="1914974"/>
                </a:moveTo>
                <a:cubicBezTo>
                  <a:pt x="699867" y="1965065"/>
                  <a:pt x="676301" y="1990405"/>
                  <a:pt x="646253" y="2008674"/>
                </a:cubicBezTo>
                <a:cubicBezTo>
                  <a:pt x="603244" y="2034603"/>
                  <a:pt x="529597" y="2023996"/>
                  <a:pt x="491891" y="1989227"/>
                </a:cubicBezTo>
                <a:cubicBezTo>
                  <a:pt x="461843" y="1962119"/>
                  <a:pt x="450649" y="1908492"/>
                  <a:pt x="467146" y="1867830"/>
                </a:cubicBezTo>
                <a:cubicBezTo>
                  <a:pt x="486588" y="1821275"/>
                  <a:pt x="515457" y="1801827"/>
                  <a:pt x="565537" y="1803595"/>
                </a:cubicBezTo>
                <a:cubicBezTo>
                  <a:pt x="573196" y="1803595"/>
                  <a:pt x="584390" y="1804185"/>
                  <a:pt x="587336" y="1808899"/>
                </a:cubicBezTo>
                <a:cubicBezTo>
                  <a:pt x="604422" y="1833061"/>
                  <a:pt x="631524" y="1835418"/>
                  <a:pt x="656269" y="1843668"/>
                </a:cubicBezTo>
                <a:cubicBezTo>
                  <a:pt x="695154" y="1857811"/>
                  <a:pt x="697511" y="1891402"/>
                  <a:pt x="697511" y="1914974"/>
                </a:cubicBezTo>
                <a:close/>
                <a:moveTo>
                  <a:pt x="536078" y="1877259"/>
                </a:moveTo>
                <a:cubicBezTo>
                  <a:pt x="514279" y="1929707"/>
                  <a:pt x="513101" y="1944439"/>
                  <a:pt x="529597" y="1960940"/>
                </a:cubicBezTo>
                <a:cubicBezTo>
                  <a:pt x="544327" y="1975672"/>
                  <a:pt x="576731" y="1979208"/>
                  <a:pt x="599709" y="1969190"/>
                </a:cubicBezTo>
                <a:cubicBezTo>
                  <a:pt x="634469" y="1954458"/>
                  <a:pt x="634469" y="1925582"/>
                  <a:pt x="630345" y="1891991"/>
                </a:cubicBezTo>
                <a:cubicBezTo>
                  <a:pt x="600298" y="1887277"/>
                  <a:pt x="570250" y="1882562"/>
                  <a:pt x="536078" y="1877259"/>
                </a:cubicBezTo>
                <a:close/>
                <a:moveTo>
                  <a:pt x="524" y="2863755"/>
                </a:moveTo>
                <a:cubicBezTo>
                  <a:pt x="524" y="2785967"/>
                  <a:pt x="-1244" y="2773592"/>
                  <a:pt x="93612" y="2789503"/>
                </a:cubicBezTo>
                <a:cubicBezTo>
                  <a:pt x="148405" y="2798342"/>
                  <a:pt x="160778" y="2815432"/>
                  <a:pt x="160778" y="2866702"/>
                </a:cubicBezTo>
                <a:cubicBezTo>
                  <a:pt x="160778" y="2947437"/>
                  <a:pt x="160778" y="2947437"/>
                  <a:pt x="74170" y="2958633"/>
                </a:cubicBezTo>
                <a:cubicBezTo>
                  <a:pt x="31750" y="2963937"/>
                  <a:pt x="4059" y="2942722"/>
                  <a:pt x="524" y="2901471"/>
                </a:cubicBezTo>
                <a:cubicBezTo>
                  <a:pt x="-655" y="2889095"/>
                  <a:pt x="524" y="2876720"/>
                  <a:pt x="524" y="2863755"/>
                </a:cubicBezTo>
                <a:close/>
                <a:moveTo>
                  <a:pt x="100093" y="2902649"/>
                </a:moveTo>
                <a:cubicBezTo>
                  <a:pt x="111877" y="2849023"/>
                  <a:pt x="111877" y="2849023"/>
                  <a:pt x="61797" y="2846076"/>
                </a:cubicBezTo>
                <a:cubicBezTo>
                  <a:pt x="62976" y="2865523"/>
                  <a:pt x="64154" y="2884381"/>
                  <a:pt x="65332" y="2902649"/>
                </a:cubicBezTo>
                <a:cubicBezTo>
                  <a:pt x="79472" y="2902649"/>
                  <a:pt x="88899" y="2902649"/>
                  <a:pt x="100093" y="2902649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 flipH="1" rot="1801764">
            <a:off x="549075" y="3868976"/>
            <a:ext cx="1346053" cy="1517432"/>
          </a:xfrm>
          <a:custGeom>
            <a:rect b="b" l="l" r="r" t="t"/>
            <a:pathLst>
              <a:path extrusionOk="0" h="3037562" w="2694498">
                <a:moveTo>
                  <a:pt x="1892934" y="1048106"/>
                </a:moveTo>
                <a:cubicBezTo>
                  <a:pt x="1905896" y="1108216"/>
                  <a:pt x="1917090" y="1163610"/>
                  <a:pt x="1929463" y="1218416"/>
                </a:cubicBezTo>
                <a:cubicBezTo>
                  <a:pt x="1937711" y="1254952"/>
                  <a:pt x="1947138" y="1291489"/>
                  <a:pt x="1955386" y="1328026"/>
                </a:cubicBezTo>
                <a:cubicBezTo>
                  <a:pt x="1958332" y="1342170"/>
                  <a:pt x="1961867" y="1357491"/>
                  <a:pt x="1945370" y="1365152"/>
                </a:cubicBezTo>
                <a:cubicBezTo>
                  <a:pt x="1927695" y="1373403"/>
                  <a:pt x="1914144" y="1361617"/>
                  <a:pt x="1905896" y="1348063"/>
                </a:cubicBezTo>
                <a:cubicBezTo>
                  <a:pt x="1874670" y="1299150"/>
                  <a:pt x="1843444" y="1250238"/>
                  <a:pt x="1815753" y="1199558"/>
                </a:cubicBezTo>
                <a:cubicBezTo>
                  <a:pt x="1794543" y="1160074"/>
                  <a:pt x="1778636" y="1117055"/>
                  <a:pt x="1758015" y="1068732"/>
                </a:cubicBezTo>
                <a:cubicBezTo>
                  <a:pt x="1745642" y="1083465"/>
                  <a:pt x="1735626" y="1094662"/>
                  <a:pt x="1727378" y="1106448"/>
                </a:cubicBezTo>
                <a:cubicBezTo>
                  <a:pt x="1674353" y="1189540"/>
                  <a:pt x="1621917" y="1272632"/>
                  <a:pt x="1569481" y="1355724"/>
                </a:cubicBezTo>
                <a:cubicBezTo>
                  <a:pt x="1559465" y="1371635"/>
                  <a:pt x="1551806" y="1391671"/>
                  <a:pt x="1527061" y="1381653"/>
                </a:cubicBezTo>
                <a:cubicBezTo>
                  <a:pt x="1508207" y="1374581"/>
                  <a:pt x="1495245" y="1351009"/>
                  <a:pt x="1499370" y="1326848"/>
                </a:cubicBezTo>
                <a:cubicBezTo>
                  <a:pt x="1507029" y="1280293"/>
                  <a:pt x="1512920" y="1233148"/>
                  <a:pt x="1525882" y="1188361"/>
                </a:cubicBezTo>
                <a:cubicBezTo>
                  <a:pt x="1541790" y="1134145"/>
                  <a:pt x="1564767" y="1082286"/>
                  <a:pt x="1584210" y="1029838"/>
                </a:cubicBezTo>
                <a:cubicBezTo>
                  <a:pt x="1587745" y="1019820"/>
                  <a:pt x="1590691" y="1009801"/>
                  <a:pt x="1595404" y="996248"/>
                </a:cubicBezTo>
                <a:cubicBezTo>
                  <a:pt x="1571837" y="986819"/>
                  <a:pt x="1550038" y="979158"/>
                  <a:pt x="1529417" y="969139"/>
                </a:cubicBezTo>
                <a:cubicBezTo>
                  <a:pt x="1509974" y="959121"/>
                  <a:pt x="1485230" y="948514"/>
                  <a:pt x="1490532" y="921995"/>
                </a:cubicBezTo>
                <a:cubicBezTo>
                  <a:pt x="1496424" y="893119"/>
                  <a:pt x="1524115" y="900191"/>
                  <a:pt x="1545325" y="900191"/>
                </a:cubicBezTo>
                <a:cubicBezTo>
                  <a:pt x="1587156" y="899601"/>
                  <a:pt x="1629576" y="900191"/>
                  <a:pt x="1671996" y="900191"/>
                </a:cubicBezTo>
                <a:cubicBezTo>
                  <a:pt x="1691439" y="782919"/>
                  <a:pt x="1717951" y="674487"/>
                  <a:pt x="1758604" y="570180"/>
                </a:cubicBezTo>
                <a:cubicBezTo>
                  <a:pt x="1789830" y="563108"/>
                  <a:pt x="1806327" y="577841"/>
                  <a:pt x="1813986" y="603181"/>
                </a:cubicBezTo>
                <a:cubicBezTo>
                  <a:pt x="1825769" y="640307"/>
                  <a:pt x="1834607" y="678612"/>
                  <a:pt x="1845801" y="716328"/>
                </a:cubicBezTo>
                <a:cubicBezTo>
                  <a:pt x="1858173" y="759936"/>
                  <a:pt x="1871724" y="803545"/>
                  <a:pt x="1885275" y="846564"/>
                </a:cubicBezTo>
                <a:cubicBezTo>
                  <a:pt x="1887632" y="853636"/>
                  <a:pt x="1892345" y="860118"/>
                  <a:pt x="1895291" y="865422"/>
                </a:cubicBezTo>
                <a:cubicBezTo>
                  <a:pt x="1940657" y="870136"/>
                  <a:pt x="1984255" y="873083"/>
                  <a:pt x="2027854" y="878976"/>
                </a:cubicBezTo>
                <a:cubicBezTo>
                  <a:pt x="2055545" y="883101"/>
                  <a:pt x="2083236" y="890173"/>
                  <a:pt x="2110338" y="897244"/>
                </a:cubicBezTo>
                <a:cubicBezTo>
                  <a:pt x="2132137" y="903137"/>
                  <a:pt x="2147455" y="917281"/>
                  <a:pt x="2148045" y="940264"/>
                </a:cubicBezTo>
                <a:cubicBezTo>
                  <a:pt x="2148634" y="966193"/>
                  <a:pt x="2126245" y="972675"/>
                  <a:pt x="2107392" y="979158"/>
                </a:cubicBezTo>
                <a:cubicBezTo>
                  <a:pt x="2053778" y="996248"/>
                  <a:pt x="1999574" y="1010980"/>
                  <a:pt x="1945370" y="1026891"/>
                </a:cubicBezTo>
                <a:cubicBezTo>
                  <a:pt x="1929463" y="1033374"/>
                  <a:pt x="1913555" y="1040445"/>
                  <a:pt x="1892934" y="1048106"/>
                </a:cubicBezTo>
                <a:close/>
                <a:moveTo>
                  <a:pt x="1651375" y="957353"/>
                </a:moveTo>
                <a:cubicBezTo>
                  <a:pt x="1648429" y="976800"/>
                  <a:pt x="1649018" y="992712"/>
                  <a:pt x="1644305" y="1006855"/>
                </a:cubicBezTo>
                <a:cubicBezTo>
                  <a:pt x="1632522" y="1042213"/>
                  <a:pt x="1617203" y="1076982"/>
                  <a:pt x="1604831" y="1112341"/>
                </a:cubicBezTo>
                <a:cubicBezTo>
                  <a:pt x="1591280" y="1152413"/>
                  <a:pt x="1570659" y="1191307"/>
                  <a:pt x="1571837" y="1246702"/>
                </a:cubicBezTo>
                <a:cubicBezTo>
                  <a:pt x="1604242" y="1196022"/>
                  <a:pt x="1630754" y="1154181"/>
                  <a:pt x="1657267" y="1112341"/>
                </a:cubicBezTo>
                <a:cubicBezTo>
                  <a:pt x="1675531" y="1083465"/>
                  <a:pt x="1692028" y="1053410"/>
                  <a:pt x="1712060" y="1025123"/>
                </a:cubicBezTo>
                <a:cubicBezTo>
                  <a:pt x="1729735" y="999783"/>
                  <a:pt x="1753891" y="998015"/>
                  <a:pt x="1775101" y="1020409"/>
                </a:cubicBezTo>
                <a:cubicBezTo>
                  <a:pt x="1785706" y="1031606"/>
                  <a:pt x="1792187" y="1046338"/>
                  <a:pt x="1799256" y="1059892"/>
                </a:cubicBezTo>
                <a:cubicBezTo>
                  <a:pt x="1819288" y="1099965"/>
                  <a:pt x="1838142" y="1140627"/>
                  <a:pt x="1857584" y="1181289"/>
                </a:cubicBezTo>
                <a:cubicBezTo>
                  <a:pt x="1861119" y="1161842"/>
                  <a:pt x="1859352" y="1145342"/>
                  <a:pt x="1856406" y="1128252"/>
                </a:cubicBezTo>
                <a:cubicBezTo>
                  <a:pt x="1852871" y="1109983"/>
                  <a:pt x="1848158" y="1091715"/>
                  <a:pt x="1844623" y="1073446"/>
                </a:cubicBezTo>
                <a:cubicBezTo>
                  <a:pt x="1834017" y="1017462"/>
                  <a:pt x="1843444" y="1002730"/>
                  <a:pt x="1898237" y="983283"/>
                </a:cubicBezTo>
                <a:cubicBezTo>
                  <a:pt x="1922982" y="974443"/>
                  <a:pt x="1947727" y="964425"/>
                  <a:pt x="1972472" y="955585"/>
                </a:cubicBezTo>
                <a:cubicBezTo>
                  <a:pt x="1971883" y="952050"/>
                  <a:pt x="1970705" y="948514"/>
                  <a:pt x="1970115" y="944978"/>
                </a:cubicBezTo>
                <a:cubicBezTo>
                  <a:pt x="1951851" y="944978"/>
                  <a:pt x="1933587" y="946157"/>
                  <a:pt x="1915323" y="944978"/>
                </a:cubicBezTo>
                <a:cubicBezTo>
                  <a:pt x="1862887" y="941442"/>
                  <a:pt x="1843444" y="924352"/>
                  <a:pt x="1830483" y="874261"/>
                </a:cubicBezTo>
                <a:cubicBezTo>
                  <a:pt x="1818699" y="827117"/>
                  <a:pt x="1805148" y="780562"/>
                  <a:pt x="1791597" y="734007"/>
                </a:cubicBezTo>
                <a:cubicBezTo>
                  <a:pt x="1789241" y="725167"/>
                  <a:pt x="1782760" y="716917"/>
                  <a:pt x="1776279" y="703952"/>
                </a:cubicBezTo>
                <a:cubicBezTo>
                  <a:pt x="1750356" y="772901"/>
                  <a:pt x="1746231" y="838314"/>
                  <a:pt x="1742696" y="903727"/>
                </a:cubicBezTo>
                <a:cubicBezTo>
                  <a:pt x="1740340" y="943799"/>
                  <a:pt x="1737983" y="945567"/>
                  <a:pt x="1699098" y="950871"/>
                </a:cubicBezTo>
                <a:cubicBezTo>
                  <a:pt x="1683779" y="952639"/>
                  <a:pt x="1667872" y="954996"/>
                  <a:pt x="1651375" y="957353"/>
                </a:cubicBezTo>
                <a:close/>
                <a:moveTo>
                  <a:pt x="1483462" y="2668106"/>
                </a:moveTo>
                <a:cubicBezTo>
                  <a:pt x="1513510" y="2697571"/>
                  <a:pt x="1537076" y="2719376"/>
                  <a:pt x="1559465" y="2742358"/>
                </a:cubicBezTo>
                <a:cubicBezTo>
                  <a:pt x="1577140" y="2760627"/>
                  <a:pt x="1581853" y="2781842"/>
                  <a:pt x="1573605" y="2807182"/>
                </a:cubicBezTo>
                <a:cubicBezTo>
                  <a:pt x="1541790" y="2904417"/>
                  <a:pt x="1489354" y="2981616"/>
                  <a:pt x="1386838" y="3015207"/>
                </a:cubicBezTo>
                <a:cubicBezTo>
                  <a:pt x="1370342" y="3020510"/>
                  <a:pt x="1354434" y="3027582"/>
                  <a:pt x="1337937" y="3032886"/>
                </a:cubicBezTo>
                <a:cubicBezTo>
                  <a:pt x="1286680" y="3048797"/>
                  <a:pt x="1234244" y="3022868"/>
                  <a:pt x="1213623" y="2973955"/>
                </a:cubicBezTo>
                <a:cubicBezTo>
                  <a:pt x="1204785" y="2952740"/>
                  <a:pt x="1217158" y="2940954"/>
                  <a:pt x="1231298" y="2930936"/>
                </a:cubicBezTo>
                <a:cubicBezTo>
                  <a:pt x="1273129" y="2900881"/>
                  <a:pt x="1316727" y="2873184"/>
                  <a:pt x="1357969" y="2842540"/>
                </a:cubicBezTo>
                <a:cubicBezTo>
                  <a:pt x="1381536" y="2824861"/>
                  <a:pt x="1404513" y="2804825"/>
                  <a:pt x="1422778" y="2782431"/>
                </a:cubicBezTo>
                <a:cubicBezTo>
                  <a:pt x="1438685" y="2762395"/>
                  <a:pt x="1448701" y="2736465"/>
                  <a:pt x="1460484" y="2713482"/>
                </a:cubicBezTo>
                <a:cubicBezTo>
                  <a:pt x="1468144" y="2699929"/>
                  <a:pt x="1474624" y="2685785"/>
                  <a:pt x="1483462" y="2668106"/>
                </a:cubicBezTo>
                <a:close/>
                <a:moveTo>
                  <a:pt x="1504083" y="2760038"/>
                </a:moveTo>
                <a:cubicBezTo>
                  <a:pt x="1498780" y="2768877"/>
                  <a:pt x="1492300" y="2777717"/>
                  <a:pt x="1488764" y="2787146"/>
                </a:cubicBezTo>
                <a:cubicBezTo>
                  <a:pt x="1475803" y="2821915"/>
                  <a:pt x="1451647" y="2849612"/>
                  <a:pt x="1423367" y="2872006"/>
                </a:cubicBezTo>
                <a:cubicBezTo>
                  <a:pt x="1395087" y="2894399"/>
                  <a:pt x="1364450" y="2913846"/>
                  <a:pt x="1333813" y="2932115"/>
                </a:cubicBezTo>
                <a:cubicBezTo>
                  <a:pt x="1313192" y="2944490"/>
                  <a:pt x="1296695" y="2958044"/>
                  <a:pt x="1278431" y="2986920"/>
                </a:cubicBezTo>
                <a:cubicBezTo>
                  <a:pt x="1297874" y="2986920"/>
                  <a:pt x="1310835" y="2990456"/>
                  <a:pt x="1319673" y="2986331"/>
                </a:cubicBezTo>
                <a:cubicBezTo>
                  <a:pt x="1362093" y="2966294"/>
                  <a:pt x="1405692" y="2948615"/>
                  <a:pt x="1444577" y="2922096"/>
                </a:cubicBezTo>
                <a:cubicBezTo>
                  <a:pt x="1485230" y="2894399"/>
                  <a:pt x="1509385" y="2850201"/>
                  <a:pt x="1527061" y="2804235"/>
                </a:cubicBezTo>
                <a:cubicBezTo>
                  <a:pt x="1534720" y="2782431"/>
                  <a:pt x="1528828" y="2768288"/>
                  <a:pt x="1504083" y="2760038"/>
                </a:cubicBezTo>
                <a:close/>
                <a:moveTo>
                  <a:pt x="100093" y="1105269"/>
                </a:moveTo>
                <a:cubicBezTo>
                  <a:pt x="56495" y="1107037"/>
                  <a:pt x="29982" y="1086411"/>
                  <a:pt x="19377" y="1043392"/>
                </a:cubicBezTo>
                <a:cubicBezTo>
                  <a:pt x="18788" y="1040445"/>
                  <a:pt x="18788" y="1036910"/>
                  <a:pt x="18199" y="1033963"/>
                </a:cubicBezTo>
                <a:cubicBezTo>
                  <a:pt x="524" y="957353"/>
                  <a:pt x="2880" y="952639"/>
                  <a:pt x="78294" y="927888"/>
                </a:cubicBezTo>
                <a:cubicBezTo>
                  <a:pt x="140746" y="907262"/>
                  <a:pt x="202609" y="886047"/>
                  <a:pt x="265061" y="866011"/>
                </a:cubicBezTo>
                <a:cubicBezTo>
                  <a:pt x="301589" y="854814"/>
                  <a:pt x="339885" y="868958"/>
                  <a:pt x="357560" y="901959"/>
                </a:cubicBezTo>
                <a:cubicBezTo>
                  <a:pt x="373468" y="930835"/>
                  <a:pt x="385251" y="961478"/>
                  <a:pt x="398213" y="991533"/>
                </a:cubicBezTo>
                <a:cubicBezTo>
                  <a:pt x="405283" y="1008034"/>
                  <a:pt x="402337" y="1023356"/>
                  <a:pt x="383484" y="1029249"/>
                </a:cubicBezTo>
                <a:cubicBezTo>
                  <a:pt x="292162" y="1060482"/>
                  <a:pt x="200252" y="1091126"/>
                  <a:pt x="104217" y="1104090"/>
                </a:cubicBezTo>
                <a:cubicBezTo>
                  <a:pt x="103039" y="1105269"/>
                  <a:pt x="101272" y="1105269"/>
                  <a:pt x="100093" y="1105269"/>
                </a:cubicBezTo>
                <a:close/>
                <a:moveTo>
                  <a:pt x="339885" y="983872"/>
                </a:moveTo>
                <a:cubicBezTo>
                  <a:pt x="326334" y="959711"/>
                  <a:pt x="316318" y="941442"/>
                  <a:pt x="305124" y="920816"/>
                </a:cubicBezTo>
                <a:cubicBezTo>
                  <a:pt x="224408" y="945567"/>
                  <a:pt x="147227" y="969139"/>
                  <a:pt x="65332" y="993890"/>
                </a:cubicBezTo>
                <a:cubicBezTo>
                  <a:pt x="68278" y="1014516"/>
                  <a:pt x="71224" y="1031017"/>
                  <a:pt x="73581" y="1047517"/>
                </a:cubicBezTo>
                <a:cubicBezTo>
                  <a:pt x="168437" y="1039856"/>
                  <a:pt x="250331" y="1006855"/>
                  <a:pt x="339885" y="983872"/>
                </a:cubicBezTo>
                <a:close/>
                <a:moveTo>
                  <a:pt x="2694204" y="1910849"/>
                </a:moveTo>
                <a:cubicBezTo>
                  <a:pt x="2695972" y="1968601"/>
                  <a:pt x="2691258" y="1974494"/>
                  <a:pt x="2638822" y="1986869"/>
                </a:cubicBezTo>
                <a:cubicBezTo>
                  <a:pt x="2628217" y="1989227"/>
                  <a:pt x="2617612" y="1991584"/>
                  <a:pt x="2607007" y="1994530"/>
                </a:cubicBezTo>
                <a:cubicBezTo>
                  <a:pt x="2557517" y="2007495"/>
                  <a:pt x="2520399" y="1989227"/>
                  <a:pt x="2510973" y="1940903"/>
                </a:cubicBezTo>
                <a:cubicBezTo>
                  <a:pt x="2495654" y="1864294"/>
                  <a:pt x="2483871" y="1786506"/>
                  <a:pt x="2471498" y="1709307"/>
                </a:cubicBezTo>
                <a:cubicBezTo>
                  <a:pt x="2469731" y="1699878"/>
                  <a:pt x="2470909" y="1690449"/>
                  <a:pt x="2471498" y="1681020"/>
                </a:cubicBezTo>
                <a:cubicBezTo>
                  <a:pt x="2474444" y="1648608"/>
                  <a:pt x="2478568" y="1643894"/>
                  <a:pt x="2510383" y="1638590"/>
                </a:cubicBezTo>
                <a:cubicBezTo>
                  <a:pt x="2541020" y="1633286"/>
                  <a:pt x="2572246" y="1629161"/>
                  <a:pt x="2602883" y="1625036"/>
                </a:cubicBezTo>
                <a:cubicBezTo>
                  <a:pt x="2637055" y="1620911"/>
                  <a:pt x="2660032" y="1639769"/>
                  <a:pt x="2667102" y="1679252"/>
                </a:cubicBezTo>
                <a:cubicBezTo>
                  <a:pt x="2674172" y="1719325"/>
                  <a:pt x="2678886" y="1759987"/>
                  <a:pt x="2683599" y="1800060"/>
                </a:cubicBezTo>
                <a:cubicBezTo>
                  <a:pt x="2687723" y="1837775"/>
                  <a:pt x="2690669" y="1875491"/>
                  <a:pt x="2694204" y="1910849"/>
                </a:cubicBezTo>
                <a:close/>
                <a:moveTo>
                  <a:pt x="2570479" y="1943261"/>
                </a:moveTo>
                <a:cubicBezTo>
                  <a:pt x="2593456" y="1945029"/>
                  <a:pt x="2618201" y="1950332"/>
                  <a:pt x="2642357" y="1929117"/>
                </a:cubicBezTo>
                <a:cubicBezTo>
                  <a:pt x="2633520" y="1849561"/>
                  <a:pt x="2624093" y="1769416"/>
                  <a:pt x="2614666" y="1683966"/>
                </a:cubicBezTo>
                <a:cubicBezTo>
                  <a:pt x="2583440" y="1690449"/>
                  <a:pt x="2556928" y="1695753"/>
                  <a:pt x="2531004" y="1701056"/>
                </a:cubicBezTo>
                <a:cubicBezTo>
                  <a:pt x="2531594" y="1788274"/>
                  <a:pt x="2549858" y="1900241"/>
                  <a:pt x="2570479" y="1943261"/>
                </a:cubicBezTo>
                <a:close/>
                <a:moveTo>
                  <a:pt x="2377820" y="144112"/>
                </a:moveTo>
                <a:cubicBezTo>
                  <a:pt x="2373696" y="168863"/>
                  <a:pt x="2368983" y="193025"/>
                  <a:pt x="2365448" y="217776"/>
                </a:cubicBezTo>
                <a:cubicBezTo>
                  <a:pt x="2361324" y="244884"/>
                  <a:pt x="2343649" y="256670"/>
                  <a:pt x="2319493" y="255491"/>
                </a:cubicBezTo>
                <a:cubicBezTo>
                  <a:pt x="2272359" y="253723"/>
                  <a:pt x="2225226" y="251366"/>
                  <a:pt x="2179270" y="244294"/>
                </a:cubicBezTo>
                <a:cubicBezTo>
                  <a:pt x="2150990" y="240169"/>
                  <a:pt x="2129780" y="199507"/>
                  <a:pt x="2133905" y="165327"/>
                </a:cubicBezTo>
                <a:cubicBezTo>
                  <a:pt x="2138029" y="131148"/>
                  <a:pt x="2143331" y="96968"/>
                  <a:pt x="2149223" y="63378"/>
                </a:cubicBezTo>
                <a:cubicBezTo>
                  <a:pt x="2158650" y="9162"/>
                  <a:pt x="2179860" y="-6160"/>
                  <a:pt x="2234063" y="2090"/>
                </a:cubicBezTo>
                <a:cubicBezTo>
                  <a:pt x="2258808" y="5626"/>
                  <a:pt x="2283553" y="11519"/>
                  <a:pt x="2307709" y="17412"/>
                </a:cubicBezTo>
                <a:cubicBezTo>
                  <a:pt x="2354254" y="29787"/>
                  <a:pt x="2369572" y="47466"/>
                  <a:pt x="2374285" y="96379"/>
                </a:cubicBezTo>
                <a:cubicBezTo>
                  <a:pt x="2376053" y="111701"/>
                  <a:pt x="2374285" y="127612"/>
                  <a:pt x="2374285" y="143523"/>
                </a:cubicBezTo>
                <a:cubicBezTo>
                  <a:pt x="2375464" y="144112"/>
                  <a:pt x="2376642" y="144112"/>
                  <a:pt x="2377820" y="144112"/>
                </a:cubicBezTo>
                <a:close/>
                <a:moveTo>
                  <a:pt x="2199302" y="184774"/>
                </a:moveTo>
                <a:cubicBezTo>
                  <a:pt x="2235831" y="186542"/>
                  <a:pt x="2268824" y="188310"/>
                  <a:pt x="2304174" y="190078"/>
                </a:cubicBezTo>
                <a:cubicBezTo>
                  <a:pt x="2307120" y="164738"/>
                  <a:pt x="2310655" y="144702"/>
                  <a:pt x="2311244" y="124665"/>
                </a:cubicBezTo>
                <a:cubicBezTo>
                  <a:pt x="2313012" y="93432"/>
                  <a:pt x="2306531" y="87539"/>
                  <a:pt x="2273538" y="85182"/>
                </a:cubicBezTo>
                <a:cubicBezTo>
                  <a:pt x="2255273" y="84003"/>
                  <a:pt x="2237009" y="82825"/>
                  <a:pt x="2215210" y="81646"/>
                </a:cubicBezTo>
                <a:cubicBezTo>
                  <a:pt x="2210497" y="112879"/>
                  <a:pt x="2205783" y="143523"/>
                  <a:pt x="2199302" y="184774"/>
                </a:cubicBezTo>
                <a:close/>
                <a:moveTo>
                  <a:pt x="697511" y="1914974"/>
                </a:moveTo>
                <a:cubicBezTo>
                  <a:pt x="699867" y="1965065"/>
                  <a:pt x="676301" y="1990405"/>
                  <a:pt x="646253" y="2008674"/>
                </a:cubicBezTo>
                <a:cubicBezTo>
                  <a:pt x="603244" y="2034603"/>
                  <a:pt x="529597" y="2023996"/>
                  <a:pt x="491891" y="1989227"/>
                </a:cubicBezTo>
                <a:cubicBezTo>
                  <a:pt x="461843" y="1962119"/>
                  <a:pt x="450649" y="1908492"/>
                  <a:pt x="467146" y="1867830"/>
                </a:cubicBezTo>
                <a:cubicBezTo>
                  <a:pt x="486588" y="1821275"/>
                  <a:pt x="515457" y="1801827"/>
                  <a:pt x="565537" y="1803595"/>
                </a:cubicBezTo>
                <a:cubicBezTo>
                  <a:pt x="573196" y="1803595"/>
                  <a:pt x="584390" y="1804185"/>
                  <a:pt x="587336" y="1808899"/>
                </a:cubicBezTo>
                <a:cubicBezTo>
                  <a:pt x="604422" y="1833061"/>
                  <a:pt x="631524" y="1835418"/>
                  <a:pt x="656269" y="1843668"/>
                </a:cubicBezTo>
                <a:cubicBezTo>
                  <a:pt x="695154" y="1857811"/>
                  <a:pt x="697511" y="1891402"/>
                  <a:pt x="697511" y="1914974"/>
                </a:cubicBezTo>
                <a:close/>
                <a:moveTo>
                  <a:pt x="536078" y="1877259"/>
                </a:moveTo>
                <a:cubicBezTo>
                  <a:pt x="514279" y="1929707"/>
                  <a:pt x="513101" y="1944439"/>
                  <a:pt x="529597" y="1960940"/>
                </a:cubicBezTo>
                <a:cubicBezTo>
                  <a:pt x="544327" y="1975672"/>
                  <a:pt x="576731" y="1979208"/>
                  <a:pt x="599709" y="1969190"/>
                </a:cubicBezTo>
                <a:cubicBezTo>
                  <a:pt x="634469" y="1954458"/>
                  <a:pt x="634469" y="1925582"/>
                  <a:pt x="630345" y="1891991"/>
                </a:cubicBezTo>
                <a:cubicBezTo>
                  <a:pt x="600298" y="1887277"/>
                  <a:pt x="570250" y="1882562"/>
                  <a:pt x="536078" y="1877259"/>
                </a:cubicBezTo>
                <a:close/>
                <a:moveTo>
                  <a:pt x="524" y="2863755"/>
                </a:moveTo>
                <a:cubicBezTo>
                  <a:pt x="524" y="2785967"/>
                  <a:pt x="-1244" y="2773592"/>
                  <a:pt x="93612" y="2789503"/>
                </a:cubicBezTo>
                <a:cubicBezTo>
                  <a:pt x="148405" y="2798342"/>
                  <a:pt x="160778" y="2815432"/>
                  <a:pt x="160778" y="2866702"/>
                </a:cubicBezTo>
                <a:cubicBezTo>
                  <a:pt x="160778" y="2947437"/>
                  <a:pt x="160778" y="2947437"/>
                  <a:pt x="74170" y="2958633"/>
                </a:cubicBezTo>
                <a:cubicBezTo>
                  <a:pt x="31750" y="2963937"/>
                  <a:pt x="4059" y="2942722"/>
                  <a:pt x="524" y="2901471"/>
                </a:cubicBezTo>
                <a:cubicBezTo>
                  <a:pt x="-655" y="2889095"/>
                  <a:pt x="524" y="2876720"/>
                  <a:pt x="524" y="2863755"/>
                </a:cubicBezTo>
                <a:close/>
                <a:moveTo>
                  <a:pt x="100093" y="2902649"/>
                </a:moveTo>
                <a:cubicBezTo>
                  <a:pt x="111877" y="2849023"/>
                  <a:pt x="111877" y="2849023"/>
                  <a:pt x="61797" y="2846076"/>
                </a:cubicBezTo>
                <a:cubicBezTo>
                  <a:pt x="62976" y="2865523"/>
                  <a:pt x="64154" y="2884381"/>
                  <a:pt x="65332" y="2902649"/>
                </a:cubicBezTo>
                <a:cubicBezTo>
                  <a:pt x="79472" y="2902649"/>
                  <a:pt x="88899" y="2902649"/>
                  <a:pt x="100093" y="2902649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>
            <p:ph idx="2" type="pic"/>
          </p:nvPr>
        </p:nvSpPr>
        <p:spPr>
          <a:xfrm>
            <a:off x="514350" y="514350"/>
            <a:ext cx="5023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110150" y="1445100"/>
            <a:ext cx="2537700" cy="22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ts val="4500"/>
              <a:buFont typeface="Gaegu"/>
              <a:buNone/>
              <a:defRPr b="1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Gaegu"/>
              <a:buNone/>
              <a:defRPr b="1" sz="38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●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429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○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429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■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429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●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429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○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429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■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429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●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429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M Sans"/>
              <a:buChar char="○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429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Font typeface="DM Sans"/>
              <a:buChar char="■"/>
              <a:defRPr sz="1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5.jpg"/><Relationship Id="rId9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/>
        </p:nvSpPr>
        <p:spPr>
          <a:xfrm>
            <a:off x="1643302" y="1490663"/>
            <a:ext cx="5857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0" u="none" cap="none" strike="noStrike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Birthday Card Presentation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514300" y="4174352"/>
            <a:ext cx="1470697" cy="1163718"/>
          </a:xfrm>
          <a:custGeom>
            <a:rect b="b" l="l" r="r" t="t"/>
            <a:pathLst>
              <a:path extrusionOk="0" h="2327437" w="2941394">
                <a:moveTo>
                  <a:pt x="968177" y="400993"/>
                </a:moveTo>
                <a:cubicBezTo>
                  <a:pt x="964913" y="345035"/>
                  <a:pt x="963048" y="293273"/>
                  <a:pt x="957918" y="241512"/>
                </a:cubicBezTo>
                <a:cubicBezTo>
                  <a:pt x="951856" y="184155"/>
                  <a:pt x="966312" y="130062"/>
                  <a:pt x="994291" y="83430"/>
                </a:cubicBezTo>
                <a:cubicBezTo>
                  <a:pt x="1039990" y="7420"/>
                  <a:pt x="1137917" y="-36414"/>
                  <a:pt x="1222787" y="39596"/>
                </a:cubicBezTo>
                <a:cubicBezTo>
                  <a:pt x="1279678" y="90424"/>
                  <a:pt x="1312320" y="153844"/>
                  <a:pt x="1335170" y="224724"/>
                </a:cubicBezTo>
                <a:cubicBezTo>
                  <a:pt x="1343564" y="250838"/>
                  <a:pt x="1351958" y="276486"/>
                  <a:pt x="1359419" y="298403"/>
                </a:cubicBezTo>
                <a:cubicBezTo>
                  <a:pt x="1441491" y="312859"/>
                  <a:pt x="1518900" y="328247"/>
                  <a:pt x="1596775" y="338973"/>
                </a:cubicBezTo>
                <a:cubicBezTo>
                  <a:pt x="1646671" y="345967"/>
                  <a:pt x="1695168" y="341770"/>
                  <a:pt x="1740868" y="310993"/>
                </a:cubicBezTo>
                <a:cubicBezTo>
                  <a:pt x="1781904" y="283014"/>
                  <a:pt x="1826670" y="255501"/>
                  <a:pt x="1873769" y="242444"/>
                </a:cubicBezTo>
                <a:cubicBezTo>
                  <a:pt x="1934856" y="225191"/>
                  <a:pt x="1999675" y="215864"/>
                  <a:pt x="2062628" y="215398"/>
                </a:cubicBezTo>
                <a:cubicBezTo>
                  <a:pt x="2145166" y="214465"/>
                  <a:pt x="2205788" y="280683"/>
                  <a:pt x="2212316" y="363687"/>
                </a:cubicBezTo>
                <a:cubicBezTo>
                  <a:pt x="2213249" y="375345"/>
                  <a:pt x="2216513" y="386537"/>
                  <a:pt x="2217912" y="393066"/>
                </a:cubicBezTo>
                <a:cubicBezTo>
                  <a:pt x="2278067" y="398661"/>
                  <a:pt x="2333093" y="402858"/>
                  <a:pt x="2388585" y="408920"/>
                </a:cubicBezTo>
                <a:cubicBezTo>
                  <a:pt x="2466926" y="417314"/>
                  <a:pt x="2545734" y="427107"/>
                  <a:pt x="2624076" y="436900"/>
                </a:cubicBezTo>
                <a:cubicBezTo>
                  <a:pt x="2657185" y="441096"/>
                  <a:pt x="2690760" y="446226"/>
                  <a:pt x="2723868" y="451822"/>
                </a:cubicBezTo>
                <a:cubicBezTo>
                  <a:pt x="2778894" y="461614"/>
                  <a:pt x="2797080" y="482599"/>
                  <a:pt x="2810137" y="538091"/>
                </a:cubicBezTo>
                <a:cubicBezTo>
                  <a:pt x="2843712" y="680318"/>
                  <a:pt x="2846510" y="825810"/>
                  <a:pt x="2860033" y="969902"/>
                </a:cubicBezTo>
                <a:cubicBezTo>
                  <a:pt x="2872624" y="1106534"/>
                  <a:pt x="2889878" y="1242699"/>
                  <a:pt x="2907598" y="1378864"/>
                </a:cubicBezTo>
                <a:cubicBezTo>
                  <a:pt x="2912727" y="1417102"/>
                  <a:pt x="2911795" y="1457206"/>
                  <a:pt x="2936043" y="1492646"/>
                </a:cubicBezTo>
                <a:cubicBezTo>
                  <a:pt x="2949567" y="1512231"/>
                  <a:pt x="2935577" y="1539278"/>
                  <a:pt x="2915059" y="1556065"/>
                </a:cubicBezTo>
                <a:cubicBezTo>
                  <a:pt x="2805940" y="1644200"/>
                  <a:pt x="2687495" y="1718344"/>
                  <a:pt x="2570449" y="1795287"/>
                </a:cubicBezTo>
                <a:cubicBezTo>
                  <a:pt x="2496771" y="1843784"/>
                  <a:pt x="2427756" y="1898810"/>
                  <a:pt x="2356875" y="1951504"/>
                </a:cubicBezTo>
                <a:cubicBezTo>
                  <a:pt x="2264078" y="2020519"/>
                  <a:pt x="2175011" y="2095130"/>
                  <a:pt x="2072420" y="2149223"/>
                </a:cubicBezTo>
                <a:cubicBezTo>
                  <a:pt x="2003872" y="2185130"/>
                  <a:pt x="1943716" y="2234560"/>
                  <a:pt x="1873302" y="2266736"/>
                </a:cubicBezTo>
                <a:cubicBezTo>
                  <a:pt x="1860712" y="2272331"/>
                  <a:pt x="1849520" y="2280259"/>
                  <a:pt x="1837396" y="2286787"/>
                </a:cubicBezTo>
                <a:cubicBezTo>
                  <a:pt x="1785168" y="2313367"/>
                  <a:pt x="1766981" y="2313367"/>
                  <a:pt x="1716619" y="2288186"/>
                </a:cubicBezTo>
                <a:cubicBezTo>
                  <a:pt x="1696567" y="2321761"/>
                  <a:pt x="1667656" y="2331554"/>
                  <a:pt x="1628951" y="2325958"/>
                </a:cubicBezTo>
                <a:cubicBezTo>
                  <a:pt x="1555273" y="2315699"/>
                  <a:pt x="1480662" y="2309637"/>
                  <a:pt x="1406983" y="2300777"/>
                </a:cubicBezTo>
                <a:cubicBezTo>
                  <a:pt x="1312320" y="2289585"/>
                  <a:pt x="1217191" y="2278394"/>
                  <a:pt x="1122529" y="2264870"/>
                </a:cubicBezTo>
                <a:cubicBezTo>
                  <a:pt x="994291" y="2246684"/>
                  <a:pt x="866053" y="2228964"/>
                  <a:pt x="738748" y="2207047"/>
                </a:cubicBezTo>
                <a:cubicBezTo>
                  <a:pt x="683722" y="2197254"/>
                  <a:pt x="629629" y="2178601"/>
                  <a:pt x="576003" y="2161814"/>
                </a:cubicBezTo>
                <a:cubicBezTo>
                  <a:pt x="483205" y="2132436"/>
                  <a:pt x="391340" y="2100726"/>
                  <a:pt x="298543" y="2071348"/>
                </a:cubicBezTo>
                <a:cubicBezTo>
                  <a:pt x="266833" y="2061089"/>
                  <a:pt x="232326" y="2057825"/>
                  <a:pt x="201082" y="2047099"/>
                </a:cubicBezTo>
                <a:cubicBezTo>
                  <a:pt x="166575" y="2035441"/>
                  <a:pt x="132533" y="2020985"/>
                  <a:pt x="100824" y="2003732"/>
                </a:cubicBezTo>
                <a:cubicBezTo>
                  <a:pt x="67715" y="1986011"/>
                  <a:pt x="63518" y="1964094"/>
                  <a:pt x="79839" y="1927255"/>
                </a:cubicBezTo>
                <a:cubicBezTo>
                  <a:pt x="83103" y="1919328"/>
                  <a:pt x="86834" y="1910001"/>
                  <a:pt x="85901" y="1901608"/>
                </a:cubicBezTo>
                <a:cubicBezTo>
                  <a:pt x="81238" y="1853110"/>
                  <a:pt x="74710" y="1804613"/>
                  <a:pt x="70513" y="1756116"/>
                </a:cubicBezTo>
                <a:cubicBezTo>
                  <a:pt x="65850" y="1709018"/>
                  <a:pt x="63052" y="1661920"/>
                  <a:pt x="59321" y="1614821"/>
                </a:cubicBezTo>
                <a:cubicBezTo>
                  <a:pt x="55591" y="1564925"/>
                  <a:pt x="51394" y="1514563"/>
                  <a:pt x="47197" y="1464667"/>
                </a:cubicBezTo>
                <a:cubicBezTo>
                  <a:pt x="38337" y="1359745"/>
                  <a:pt x="28544" y="1255290"/>
                  <a:pt x="21083" y="1149901"/>
                </a:cubicBezTo>
                <a:cubicBezTo>
                  <a:pt x="16886" y="1087415"/>
                  <a:pt x="16886" y="1024928"/>
                  <a:pt x="13156" y="962441"/>
                </a:cubicBezTo>
                <a:cubicBezTo>
                  <a:pt x="10824" y="923270"/>
                  <a:pt x="4296" y="884100"/>
                  <a:pt x="565" y="845395"/>
                </a:cubicBezTo>
                <a:cubicBezTo>
                  <a:pt x="-2233" y="817416"/>
                  <a:pt x="4762" y="796432"/>
                  <a:pt x="35073" y="784307"/>
                </a:cubicBezTo>
                <a:cubicBezTo>
                  <a:pt x="65383" y="771717"/>
                  <a:pt x="92896" y="752598"/>
                  <a:pt x="121808" y="736276"/>
                </a:cubicBezTo>
                <a:cubicBezTo>
                  <a:pt x="126005" y="733945"/>
                  <a:pt x="129735" y="730681"/>
                  <a:pt x="133932" y="730214"/>
                </a:cubicBezTo>
                <a:cubicBezTo>
                  <a:pt x="199683" y="723219"/>
                  <a:pt x="251911" y="680784"/>
                  <a:pt x="314398" y="663064"/>
                </a:cubicBezTo>
                <a:cubicBezTo>
                  <a:pt x="414656" y="634619"/>
                  <a:pt x="509785" y="587987"/>
                  <a:pt x="608179" y="551148"/>
                </a:cubicBezTo>
                <a:cubicBezTo>
                  <a:pt x="713567" y="511511"/>
                  <a:pt x="812426" y="456485"/>
                  <a:pt x="921545" y="426174"/>
                </a:cubicBezTo>
                <a:cubicBezTo>
                  <a:pt x="937400" y="421511"/>
                  <a:pt x="950923" y="410319"/>
                  <a:pt x="968177" y="400993"/>
                </a:cubicBezTo>
                <a:close/>
                <a:moveTo>
                  <a:pt x="1678381" y="2196321"/>
                </a:moveTo>
                <a:cubicBezTo>
                  <a:pt x="1673718" y="2175803"/>
                  <a:pt x="1668122" y="2155285"/>
                  <a:pt x="1664858" y="2134767"/>
                </a:cubicBezTo>
                <a:cubicBezTo>
                  <a:pt x="1648070" y="2024716"/>
                  <a:pt x="1630816" y="1914198"/>
                  <a:pt x="1616827" y="1803681"/>
                </a:cubicBezTo>
                <a:cubicBezTo>
                  <a:pt x="1600972" y="1681039"/>
                  <a:pt x="1588848" y="1557931"/>
                  <a:pt x="1573925" y="1435289"/>
                </a:cubicBezTo>
                <a:cubicBezTo>
                  <a:pt x="1565532" y="1363942"/>
                  <a:pt x="1555273" y="1293061"/>
                  <a:pt x="1545014" y="1222181"/>
                </a:cubicBezTo>
                <a:cubicBezTo>
                  <a:pt x="1540350" y="1188140"/>
                  <a:pt x="1521698" y="1157829"/>
                  <a:pt x="1489522" y="1150368"/>
                </a:cubicBezTo>
                <a:cubicBezTo>
                  <a:pt x="1432164" y="1136844"/>
                  <a:pt x="1372476" y="1130782"/>
                  <a:pt x="1313253" y="1123788"/>
                </a:cubicBezTo>
                <a:cubicBezTo>
                  <a:pt x="1303927" y="1122855"/>
                  <a:pt x="1290404" y="1129850"/>
                  <a:pt x="1283409" y="1137777"/>
                </a:cubicBezTo>
                <a:cubicBezTo>
                  <a:pt x="1259626" y="1165290"/>
                  <a:pt x="1239108" y="1195601"/>
                  <a:pt x="1215326" y="1223113"/>
                </a:cubicBezTo>
                <a:cubicBezTo>
                  <a:pt x="1147710" y="1300522"/>
                  <a:pt x="1082892" y="1379797"/>
                  <a:pt x="1000353" y="1444149"/>
                </a:cubicBezTo>
                <a:cubicBezTo>
                  <a:pt x="952789" y="1480988"/>
                  <a:pt x="899628" y="1499641"/>
                  <a:pt x="846934" y="1522490"/>
                </a:cubicBezTo>
                <a:cubicBezTo>
                  <a:pt x="830147" y="1529485"/>
                  <a:pt x="810561" y="1530884"/>
                  <a:pt x="798437" y="1510366"/>
                </a:cubicBezTo>
                <a:cubicBezTo>
                  <a:pt x="787712" y="1491713"/>
                  <a:pt x="792841" y="1473060"/>
                  <a:pt x="804965" y="1459537"/>
                </a:cubicBezTo>
                <a:cubicBezTo>
                  <a:pt x="818022" y="1445081"/>
                  <a:pt x="834810" y="1433890"/>
                  <a:pt x="851131" y="1423164"/>
                </a:cubicBezTo>
                <a:cubicBezTo>
                  <a:pt x="909887" y="1384926"/>
                  <a:pt x="959783" y="1335963"/>
                  <a:pt x="1011078" y="1288864"/>
                </a:cubicBezTo>
                <a:cubicBezTo>
                  <a:pt x="1046519" y="1255756"/>
                  <a:pt x="1076363" y="1216585"/>
                  <a:pt x="1108073" y="1180212"/>
                </a:cubicBezTo>
                <a:cubicBezTo>
                  <a:pt x="1125327" y="1160160"/>
                  <a:pt x="1141648" y="1139642"/>
                  <a:pt x="1162166" y="1113995"/>
                </a:cubicBezTo>
                <a:cubicBezTo>
                  <a:pt x="1120663" y="1109332"/>
                  <a:pt x="1087555" y="1107000"/>
                  <a:pt x="1054446" y="1101871"/>
                </a:cubicBezTo>
                <a:cubicBezTo>
                  <a:pt x="986830" y="1091145"/>
                  <a:pt x="919214" y="1080886"/>
                  <a:pt x="852064" y="1067363"/>
                </a:cubicBezTo>
                <a:cubicBezTo>
                  <a:pt x="797038" y="1056171"/>
                  <a:pt x="744344" y="1054306"/>
                  <a:pt x="693049" y="1083218"/>
                </a:cubicBezTo>
                <a:cubicBezTo>
                  <a:pt x="698645" y="1143839"/>
                  <a:pt x="704707" y="1203062"/>
                  <a:pt x="709370" y="1262284"/>
                </a:cubicBezTo>
                <a:cubicBezTo>
                  <a:pt x="717764" y="1370004"/>
                  <a:pt x="724758" y="1478190"/>
                  <a:pt x="732686" y="1586376"/>
                </a:cubicBezTo>
                <a:cubicBezTo>
                  <a:pt x="738748" y="1669847"/>
                  <a:pt x="744810" y="1753785"/>
                  <a:pt x="752271" y="1837256"/>
                </a:cubicBezTo>
                <a:cubicBezTo>
                  <a:pt x="755536" y="1873628"/>
                  <a:pt x="761131" y="1910001"/>
                  <a:pt x="765795" y="1946374"/>
                </a:cubicBezTo>
                <a:cubicBezTo>
                  <a:pt x="772323" y="1997203"/>
                  <a:pt x="778851" y="2048498"/>
                  <a:pt x="785846" y="2102125"/>
                </a:cubicBezTo>
                <a:cubicBezTo>
                  <a:pt x="826882" y="2109586"/>
                  <a:pt x="866986" y="2118446"/>
                  <a:pt x="907556" y="2123109"/>
                </a:cubicBezTo>
                <a:cubicBezTo>
                  <a:pt x="979835" y="2131503"/>
                  <a:pt x="1052114" y="2136633"/>
                  <a:pt x="1124394" y="2145026"/>
                </a:cubicBezTo>
                <a:cubicBezTo>
                  <a:pt x="1149575" y="2147824"/>
                  <a:pt x="1174290" y="2156684"/>
                  <a:pt x="1199471" y="2160415"/>
                </a:cubicBezTo>
                <a:cubicBezTo>
                  <a:pt x="1244238" y="2166943"/>
                  <a:pt x="1289471" y="2171607"/>
                  <a:pt x="1334238" y="2176736"/>
                </a:cubicBezTo>
                <a:cubicBezTo>
                  <a:pt x="1351958" y="2178601"/>
                  <a:pt x="1370144" y="2180000"/>
                  <a:pt x="1387864" y="2181865"/>
                </a:cubicBezTo>
                <a:cubicBezTo>
                  <a:pt x="1454081" y="2189327"/>
                  <a:pt x="1520299" y="2191192"/>
                  <a:pt x="1586516" y="2206114"/>
                </a:cubicBezTo>
                <a:cubicBezTo>
                  <a:pt x="1612630" y="2211244"/>
                  <a:pt x="1649469" y="2225233"/>
                  <a:pt x="1678381" y="2196321"/>
                </a:cubicBezTo>
                <a:close/>
                <a:moveTo>
                  <a:pt x="1627086" y="1273476"/>
                </a:moveTo>
                <a:cubicBezTo>
                  <a:pt x="1685376" y="1578449"/>
                  <a:pt x="1710557" y="1883421"/>
                  <a:pt x="1771645" y="2189793"/>
                </a:cubicBezTo>
                <a:cubicBezTo>
                  <a:pt x="1798691" y="2175803"/>
                  <a:pt x="1818743" y="2165544"/>
                  <a:pt x="1838328" y="2154819"/>
                </a:cubicBezTo>
                <a:cubicBezTo>
                  <a:pt x="1871437" y="2136633"/>
                  <a:pt x="1904079" y="2116581"/>
                  <a:pt x="1937654" y="2099327"/>
                </a:cubicBezTo>
                <a:cubicBezTo>
                  <a:pt x="1950711" y="2092798"/>
                  <a:pt x="1972628" y="2095130"/>
                  <a:pt x="1979157" y="2085337"/>
                </a:cubicBezTo>
                <a:cubicBezTo>
                  <a:pt x="1995478" y="2062021"/>
                  <a:pt x="2020659" y="2055959"/>
                  <a:pt x="2041643" y="2041503"/>
                </a:cubicBezTo>
                <a:cubicBezTo>
                  <a:pt x="2100400" y="2001400"/>
                  <a:pt x="2159156" y="1961763"/>
                  <a:pt x="2217446" y="1920727"/>
                </a:cubicBezTo>
                <a:cubicBezTo>
                  <a:pt x="2259414" y="1890882"/>
                  <a:pt x="2299984" y="1859639"/>
                  <a:pt x="2341487" y="1828862"/>
                </a:cubicBezTo>
                <a:cubicBezTo>
                  <a:pt x="2331694" y="1797152"/>
                  <a:pt x="2322368" y="1767774"/>
                  <a:pt x="2313508" y="1738862"/>
                </a:cubicBezTo>
                <a:cubicBezTo>
                  <a:pt x="2292057" y="1667516"/>
                  <a:pt x="2269207" y="1596169"/>
                  <a:pt x="2249622" y="1524356"/>
                </a:cubicBezTo>
                <a:cubicBezTo>
                  <a:pt x="2234700" y="1469796"/>
                  <a:pt x="2224907" y="1414304"/>
                  <a:pt x="2211384" y="1359279"/>
                </a:cubicBezTo>
                <a:cubicBezTo>
                  <a:pt x="2189000" y="1267414"/>
                  <a:pt x="2165684" y="1175549"/>
                  <a:pt x="2141436" y="1084617"/>
                </a:cubicBezTo>
                <a:cubicBezTo>
                  <a:pt x="2126514" y="1029125"/>
                  <a:pt x="2108793" y="974565"/>
                  <a:pt x="2092472" y="920472"/>
                </a:cubicBezTo>
                <a:cubicBezTo>
                  <a:pt x="2048172" y="914410"/>
                  <a:pt x="2016462" y="934928"/>
                  <a:pt x="1984286" y="951249"/>
                </a:cubicBezTo>
                <a:cubicBezTo>
                  <a:pt x="1881230" y="1003944"/>
                  <a:pt x="1778639" y="1057570"/>
                  <a:pt x="1676049" y="1110731"/>
                </a:cubicBezTo>
                <a:cubicBezTo>
                  <a:pt x="1657863" y="1120523"/>
                  <a:pt x="1639676" y="1130316"/>
                  <a:pt x="1614961" y="1143839"/>
                </a:cubicBezTo>
                <a:cubicBezTo>
                  <a:pt x="1646671" y="1168088"/>
                  <a:pt x="1672785" y="1191404"/>
                  <a:pt x="1701697" y="1210057"/>
                </a:cubicBezTo>
                <a:cubicBezTo>
                  <a:pt x="1736204" y="1232440"/>
                  <a:pt x="1774909" y="1248761"/>
                  <a:pt x="1808950" y="1271611"/>
                </a:cubicBezTo>
                <a:cubicBezTo>
                  <a:pt x="1833665" y="1288398"/>
                  <a:pt x="1855582" y="1309849"/>
                  <a:pt x="1875168" y="1332698"/>
                </a:cubicBezTo>
                <a:cubicBezTo>
                  <a:pt x="1881696" y="1340160"/>
                  <a:pt x="1879831" y="1359745"/>
                  <a:pt x="1874235" y="1369538"/>
                </a:cubicBezTo>
                <a:cubicBezTo>
                  <a:pt x="1870971" y="1375133"/>
                  <a:pt x="1851385" y="1376999"/>
                  <a:pt x="1842059" y="1373268"/>
                </a:cubicBezTo>
                <a:cubicBezTo>
                  <a:pt x="1776774" y="1347621"/>
                  <a:pt x="1708692" y="1328502"/>
                  <a:pt x="1652267" y="1283735"/>
                </a:cubicBezTo>
                <a:cubicBezTo>
                  <a:pt x="1647138" y="1279538"/>
                  <a:pt x="1639210" y="1278606"/>
                  <a:pt x="1627086" y="1273476"/>
                </a:cubicBezTo>
                <a:close/>
                <a:moveTo>
                  <a:pt x="558283" y="1030990"/>
                </a:moveTo>
                <a:cubicBezTo>
                  <a:pt x="558749" y="1027259"/>
                  <a:pt x="559215" y="1023995"/>
                  <a:pt x="559682" y="1020265"/>
                </a:cubicBezTo>
                <a:cubicBezTo>
                  <a:pt x="400667" y="993218"/>
                  <a:pt x="245383" y="946586"/>
                  <a:pt x="77508" y="927001"/>
                </a:cubicBezTo>
                <a:cubicBezTo>
                  <a:pt x="81238" y="958244"/>
                  <a:pt x="84502" y="983425"/>
                  <a:pt x="86834" y="1008607"/>
                </a:cubicBezTo>
                <a:cubicBezTo>
                  <a:pt x="104088" y="1170886"/>
                  <a:pt x="121808" y="1333165"/>
                  <a:pt x="138595" y="1495444"/>
                </a:cubicBezTo>
                <a:cubicBezTo>
                  <a:pt x="142792" y="1536014"/>
                  <a:pt x="138595" y="1578449"/>
                  <a:pt x="146523" y="1618086"/>
                </a:cubicBezTo>
                <a:cubicBezTo>
                  <a:pt x="165176" y="1715546"/>
                  <a:pt x="160512" y="1815805"/>
                  <a:pt x="185227" y="1912799"/>
                </a:cubicBezTo>
                <a:cubicBezTo>
                  <a:pt x="192222" y="1939846"/>
                  <a:pt x="202015" y="1950571"/>
                  <a:pt x="228129" y="1956167"/>
                </a:cubicBezTo>
                <a:cubicBezTo>
                  <a:pt x="282688" y="1968291"/>
                  <a:pt x="336781" y="1983680"/>
                  <a:pt x="390874" y="1998602"/>
                </a:cubicBezTo>
                <a:cubicBezTo>
                  <a:pt x="406729" y="2002799"/>
                  <a:pt x="421651" y="2011659"/>
                  <a:pt x="437972" y="2015390"/>
                </a:cubicBezTo>
                <a:cubicBezTo>
                  <a:pt x="513050" y="2034042"/>
                  <a:pt x="588127" y="2052229"/>
                  <a:pt x="663204" y="2069949"/>
                </a:cubicBezTo>
                <a:cubicBezTo>
                  <a:pt x="671132" y="2071814"/>
                  <a:pt x="679526" y="2071348"/>
                  <a:pt x="687453" y="2072280"/>
                </a:cubicBezTo>
                <a:cubicBezTo>
                  <a:pt x="672997" y="1908136"/>
                  <a:pt x="657609" y="1747722"/>
                  <a:pt x="645018" y="1587309"/>
                </a:cubicBezTo>
                <a:cubicBezTo>
                  <a:pt x="632427" y="1425496"/>
                  <a:pt x="637091" y="1262284"/>
                  <a:pt x="621702" y="1097674"/>
                </a:cubicBezTo>
                <a:cubicBezTo>
                  <a:pt x="609578" y="1099073"/>
                  <a:pt x="602117" y="1099539"/>
                  <a:pt x="595122" y="1100472"/>
                </a:cubicBezTo>
                <a:cubicBezTo>
                  <a:pt x="587661" y="1101404"/>
                  <a:pt x="580200" y="1103736"/>
                  <a:pt x="572739" y="1104202"/>
                </a:cubicBezTo>
                <a:cubicBezTo>
                  <a:pt x="548490" y="1106067"/>
                  <a:pt x="521443" y="1090213"/>
                  <a:pt x="518179" y="1071560"/>
                </a:cubicBezTo>
                <a:cubicBezTo>
                  <a:pt x="513516" y="1045446"/>
                  <a:pt x="536366" y="1044047"/>
                  <a:pt x="551288" y="1035187"/>
                </a:cubicBezTo>
                <a:cubicBezTo>
                  <a:pt x="553619" y="1034721"/>
                  <a:pt x="555951" y="1032855"/>
                  <a:pt x="558283" y="1030990"/>
                </a:cubicBezTo>
                <a:close/>
                <a:moveTo>
                  <a:pt x="2148897" y="870110"/>
                </a:moveTo>
                <a:cubicBezTo>
                  <a:pt x="2175011" y="947053"/>
                  <a:pt x="2199726" y="1016068"/>
                  <a:pt x="2222109" y="1085549"/>
                </a:cubicBezTo>
                <a:cubicBezTo>
                  <a:pt x="2240295" y="1141974"/>
                  <a:pt x="2258482" y="1198865"/>
                  <a:pt x="2273404" y="1256222"/>
                </a:cubicBezTo>
                <a:cubicBezTo>
                  <a:pt x="2300450" y="1361144"/>
                  <a:pt x="2324233" y="1466532"/>
                  <a:pt x="2351746" y="1570987"/>
                </a:cubicBezTo>
                <a:cubicBezTo>
                  <a:pt x="2369466" y="1638137"/>
                  <a:pt x="2392315" y="1704355"/>
                  <a:pt x="2414699" y="1776634"/>
                </a:cubicBezTo>
                <a:cubicBezTo>
                  <a:pt x="2560190" y="1682438"/>
                  <a:pt x="2699620" y="1591972"/>
                  <a:pt x="2838116" y="1501972"/>
                </a:cubicBezTo>
                <a:cubicBezTo>
                  <a:pt x="2825526" y="1404512"/>
                  <a:pt x="2811536" y="1309382"/>
                  <a:pt x="2801277" y="1213787"/>
                </a:cubicBezTo>
                <a:cubicBezTo>
                  <a:pt x="2790552" y="1113995"/>
                  <a:pt x="2782624" y="1013736"/>
                  <a:pt x="2775630" y="913478"/>
                </a:cubicBezTo>
                <a:cubicBezTo>
                  <a:pt x="2769568" y="823478"/>
                  <a:pt x="2766303" y="733478"/>
                  <a:pt x="2761640" y="643479"/>
                </a:cubicBezTo>
                <a:cubicBezTo>
                  <a:pt x="2760241" y="619697"/>
                  <a:pt x="2757910" y="596381"/>
                  <a:pt x="2755578" y="566536"/>
                </a:cubicBezTo>
                <a:cubicBezTo>
                  <a:pt x="2549931" y="669593"/>
                  <a:pt x="2350347" y="769385"/>
                  <a:pt x="2148897" y="870110"/>
                </a:cubicBezTo>
                <a:close/>
                <a:moveTo>
                  <a:pt x="1241906" y="803426"/>
                </a:moveTo>
                <a:cubicBezTo>
                  <a:pt x="1207399" y="773116"/>
                  <a:pt x="1179886" y="747002"/>
                  <a:pt x="1150041" y="724152"/>
                </a:cubicBezTo>
                <a:cubicBezTo>
                  <a:pt x="1133720" y="711561"/>
                  <a:pt x="1114135" y="701302"/>
                  <a:pt x="1094083" y="695707"/>
                </a:cubicBezTo>
                <a:cubicBezTo>
                  <a:pt x="1060508" y="686380"/>
                  <a:pt x="1025534" y="682183"/>
                  <a:pt x="991493" y="674256"/>
                </a:cubicBezTo>
                <a:cubicBezTo>
                  <a:pt x="928074" y="659800"/>
                  <a:pt x="862323" y="648142"/>
                  <a:pt x="822685" y="584723"/>
                </a:cubicBezTo>
                <a:cubicBezTo>
                  <a:pt x="760665" y="610837"/>
                  <a:pt x="699577" y="635085"/>
                  <a:pt x="639888" y="662132"/>
                </a:cubicBezTo>
                <a:cubicBezTo>
                  <a:pt x="533101" y="710629"/>
                  <a:pt x="416055" y="729748"/>
                  <a:pt x="310667" y="783375"/>
                </a:cubicBezTo>
                <a:cubicBezTo>
                  <a:pt x="257973" y="810421"/>
                  <a:pt x="198751" y="825343"/>
                  <a:pt x="146989" y="858918"/>
                </a:cubicBezTo>
                <a:cubicBezTo>
                  <a:pt x="216471" y="869644"/>
                  <a:pt x="284553" y="879903"/>
                  <a:pt x="352636" y="890628"/>
                </a:cubicBezTo>
                <a:cubicBezTo>
                  <a:pt x="375019" y="894359"/>
                  <a:pt x="396936" y="901353"/>
                  <a:pt x="419320" y="905550"/>
                </a:cubicBezTo>
                <a:cubicBezTo>
                  <a:pt x="501392" y="921405"/>
                  <a:pt x="583930" y="937260"/>
                  <a:pt x="666002" y="951716"/>
                </a:cubicBezTo>
                <a:cubicBezTo>
                  <a:pt x="700510" y="957778"/>
                  <a:pt x="735950" y="965705"/>
                  <a:pt x="769525" y="962441"/>
                </a:cubicBezTo>
                <a:cubicBezTo>
                  <a:pt x="809629" y="958711"/>
                  <a:pt x="849732" y="945654"/>
                  <a:pt x="888436" y="932597"/>
                </a:cubicBezTo>
                <a:cubicBezTo>
                  <a:pt x="941597" y="914410"/>
                  <a:pt x="992892" y="891094"/>
                  <a:pt x="1045586" y="871509"/>
                </a:cubicBezTo>
                <a:cubicBezTo>
                  <a:pt x="1108539" y="848659"/>
                  <a:pt x="1171492" y="827675"/>
                  <a:pt x="1241906" y="803426"/>
                </a:cubicBezTo>
                <a:close/>
                <a:moveTo>
                  <a:pt x="1868639" y="791302"/>
                </a:moveTo>
                <a:cubicBezTo>
                  <a:pt x="1933924" y="805758"/>
                  <a:pt x="1991747" y="819747"/>
                  <a:pt x="2050037" y="830473"/>
                </a:cubicBezTo>
                <a:cubicBezTo>
                  <a:pt x="2063560" y="832804"/>
                  <a:pt x="2080348" y="827209"/>
                  <a:pt x="2093405" y="821146"/>
                </a:cubicBezTo>
                <a:cubicBezTo>
                  <a:pt x="2223508" y="758193"/>
                  <a:pt x="2353611" y="694774"/>
                  <a:pt x="2483248" y="630422"/>
                </a:cubicBezTo>
                <a:cubicBezTo>
                  <a:pt x="2535942" y="604308"/>
                  <a:pt x="2587237" y="574930"/>
                  <a:pt x="2646459" y="542754"/>
                </a:cubicBezTo>
                <a:cubicBezTo>
                  <a:pt x="2591434" y="534827"/>
                  <a:pt x="2545268" y="528298"/>
                  <a:pt x="2499103" y="521770"/>
                </a:cubicBezTo>
                <a:cubicBezTo>
                  <a:pt x="2410502" y="509645"/>
                  <a:pt x="2321435" y="497055"/>
                  <a:pt x="2232368" y="486329"/>
                </a:cubicBezTo>
                <a:cubicBezTo>
                  <a:pt x="2212316" y="483998"/>
                  <a:pt x="2194130" y="488661"/>
                  <a:pt x="2181539" y="509179"/>
                </a:cubicBezTo>
                <a:cubicBezTo>
                  <a:pt x="2164752" y="536226"/>
                  <a:pt x="2147964" y="564671"/>
                  <a:pt x="2125581" y="587054"/>
                </a:cubicBezTo>
                <a:cubicBezTo>
                  <a:pt x="2067757" y="645810"/>
                  <a:pt x="2009001" y="703168"/>
                  <a:pt x="1935323" y="742805"/>
                </a:cubicBezTo>
                <a:cubicBezTo>
                  <a:pt x="1913406" y="754929"/>
                  <a:pt x="1894287" y="772649"/>
                  <a:pt x="1868639" y="791302"/>
                </a:cubicBezTo>
                <a:close/>
                <a:moveTo>
                  <a:pt x="1037659" y="375345"/>
                </a:moveTo>
                <a:cubicBezTo>
                  <a:pt x="1120663" y="357625"/>
                  <a:pt x="1199471" y="335708"/>
                  <a:pt x="1276414" y="299335"/>
                </a:cubicBezTo>
                <a:cubicBezTo>
                  <a:pt x="1263823" y="241046"/>
                  <a:pt x="1245637" y="188351"/>
                  <a:pt x="1215326" y="139854"/>
                </a:cubicBezTo>
                <a:cubicBezTo>
                  <a:pt x="1185015" y="91357"/>
                  <a:pt x="1164497" y="83430"/>
                  <a:pt x="1109005" y="96020"/>
                </a:cubicBezTo>
                <a:cubicBezTo>
                  <a:pt x="1066570" y="105813"/>
                  <a:pt x="1049783" y="139388"/>
                  <a:pt x="1039058" y="173429"/>
                </a:cubicBezTo>
                <a:cubicBezTo>
                  <a:pt x="1019006" y="238248"/>
                  <a:pt x="1023203" y="305398"/>
                  <a:pt x="1037659" y="375345"/>
                </a:cubicBezTo>
                <a:close/>
                <a:moveTo>
                  <a:pt x="1466206" y="922804"/>
                </a:moveTo>
                <a:cubicBezTo>
                  <a:pt x="1471335" y="935861"/>
                  <a:pt x="1475532" y="950317"/>
                  <a:pt x="1482527" y="962907"/>
                </a:cubicBezTo>
                <a:cubicBezTo>
                  <a:pt x="1496516" y="988089"/>
                  <a:pt x="1511439" y="1012804"/>
                  <a:pt x="1526827" y="1037052"/>
                </a:cubicBezTo>
                <a:cubicBezTo>
                  <a:pt x="1552941" y="1079487"/>
                  <a:pt x="1566464" y="1083684"/>
                  <a:pt x="1612164" y="1062233"/>
                </a:cubicBezTo>
                <a:cubicBezTo>
                  <a:pt x="1673718" y="1032855"/>
                  <a:pt x="1735738" y="1003944"/>
                  <a:pt x="1796360" y="972234"/>
                </a:cubicBezTo>
                <a:cubicBezTo>
                  <a:pt x="1835997" y="951716"/>
                  <a:pt x="1873302" y="927001"/>
                  <a:pt x="1915271" y="902286"/>
                </a:cubicBezTo>
                <a:cubicBezTo>
                  <a:pt x="1852784" y="891561"/>
                  <a:pt x="1795893" y="883167"/>
                  <a:pt x="1739935" y="871043"/>
                </a:cubicBezTo>
                <a:cubicBezTo>
                  <a:pt x="1711490" y="864980"/>
                  <a:pt x="1686308" y="865447"/>
                  <a:pt x="1660661" y="878037"/>
                </a:cubicBezTo>
                <a:cubicBezTo>
                  <a:pt x="1649935" y="883167"/>
                  <a:pt x="1637811" y="885965"/>
                  <a:pt x="1626153" y="888763"/>
                </a:cubicBezTo>
                <a:cubicBezTo>
                  <a:pt x="1573925" y="899954"/>
                  <a:pt x="1522164" y="911146"/>
                  <a:pt x="1466206" y="922804"/>
                </a:cubicBezTo>
                <a:close/>
                <a:moveTo>
                  <a:pt x="1063306" y="487262"/>
                </a:moveTo>
                <a:cubicBezTo>
                  <a:pt x="1075430" y="511044"/>
                  <a:pt x="1085689" y="529231"/>
                  <a:pt x="1093617" y="548350"/>
                </a:cubicBezTo>
                <a:cubicBezTo>
                  <a:pt x="1112270" y="592650"/>
                  <a:pt x="1146311" y="617365"/>
                  <a:pt x="1190145" y="632287"/>
                </a:cubicBezTo>
                <a:cubicBezTo>
                  <a:pt x="1223253" y="643479"/>
                  <a:pt x="1255896" y="656536"/>
                  <a:pt x="1289005" y="668194"/>
                </a:cubicBezTo>
                <a:cubicBezTo>
                  <a:pt x="1299730" y="671924"/>
                  <a:pt x="1311388" y="672857"/>
                  <a:pt x="1327243" y="675655"/>
                </a:cubicBezTo>
                <a:cubicBezTo>
                  <a:pt x="1315118" y="584256"/>
                  <a:pt x="1314186" y="496588"/>
                  <a:pt x="1295999" y="408454"/>
                </a:cubicBezTo>
                <a:cubicBezTo>
                  <a:pt x="1216259" y="435501"/>
                  <a:pt x="1142580" y="460682"/>
                  <a:pt x="1063306" y="487262"/>
                </a:cubicBezTo>
                <a:close/>
                <a:moveTo>
                  <a:pt x="1567863" y="742805"/>
                </a:moveTo>
                <a:cubicBezTo>
                  <a:pt x="1614961" y="755395"/>
                  <a:pt x="1655531" y="767520"/>
                  <a:pt x="1698899" y="752598"/>
                </a:cubicBezTo>
                <a:cubicBezTo>
                  <a:pt x="1772577" y="727416"/>
                  <a:pt x="1839727" y="688246"/>
                  <a:pt x="1902680" y="643479"/>
                </a:cubicBezTo>
                <a:cubicBezTo>
                  <a:pt x="1953509" y="607572"/>
                  <a:pt x="1998742" y="563738"/>
                  <a:pt x="2045840" y="522236"/>
                </a:cubicBezTo>
                <a:cubicBezTo>
                  <a:pt x="2057965" y="511511"/>
                  <a:pt x="2066358" y="497521"/>
                  <a:pt x="2077550" y="483998"/>
                </a:cubicBezTo>
                <a:cubicBezTo>
                  <a:pt x="2029053" y="466278"/>
                  <a:pt x="1990348" y="474205"/>
                  <a:pt x="1955841" y="506847"/>
                </a:cubicBezTo>
                <a:cubicBezTo>
                  <a:pt x="1945115" y="517106"/>
                  <a:pt x="1930659" y="523635"/>
                  <a:pt x="1917136" y="531096"/>
                </a:cubicBezTo>
                <a:cubicBezTo>
                  <a:pt x="1800557" y="595914"/>
                  <a:pt x="1681645" y="657468"/>
                  <a:pt x="1567863" y="742805"/>
                </a:cubicBezTo>
                <a:close/>
                <a:moveTo>
                  <a:pt x="1413045" y="665396"/>
                </a:moveTo>
                <a:cubicBezTo>
                  <a:pt x="1415843" y="666328"/>
                  <a:pt x="1419107" y="667727"/>
                  <a:pt x="1421905" y="668660"/>
                </a:cubicBezTo>
                <a:cubicBezTo>
                  <a:pt x="1432631" y="653272"/>
                  <a:pt x="1443822" y="638349"/>
                  <a:pt x="1453149" y="622028"/>
                </a:cubicBezTo>
                <a:cubicBezTo>
                  <a:pt x="1463874" y="603842"/>
                  <a:pt x="1470869" y="583324"/>
                  <a:pt x="1482527" y="565604"/>
                </a:cubicBezTo>
                <a:cubicBezTo>
                  <a:pt x="1510040" y="524568"/>
                  <a:pt x="1539418" y="484464"/>
                  <a:pt x="1570195" y="440630"/>
                </a:cubicBezTo>
                <a:cubicBezTo>
                  <a:pt x="1555739" y="435967"/>
                  <a:pt x="1543148" y="430371"/>
                  <a:pt x="1530558" y="428506"/>
                </a:cubicBezTo>
                <a:cubicBezTo>
                  <a:pt x="1496050" y="423843"/>
                  <a:pt x="1461543" y="420578"/>
                  <a:pt x="1426569" y="416848"/>
                </a:cubicBezTo>
                <a:cubicBezTo>
                  <a:pt x="1413512" y="415449"/>
                  <a:pt x="1400455" y="415449"/>
                  <a:pt x="1384600" y="414983"/>
                </a:cubicBezTo>
                <a:cubicBezTo>
                  <a:pt x="1394859" y="501252"/>
                  <a:pt x="1404185" y="583324"/>
                  <a:pt x="1413045" y="665396"/>
                </a:cubicBezTo>
                <a:close/>
                <a:moveTo>
                  <a:pt x="985431" y="994151"/>
                </a:moveTo>
                <a:cubicBezTo>
                  <a:pt x="985897" y="998348"/>
                  <a:pt x="985897" y="1002545"/>
                  <a:pt x="986363" y="1006741"/>
                </a:cubicBezTo>
                <a:cubicBezTo>
                  <a:pt x="1060975" y="1014203"/>
                  <a:pt x="1135586" y="1022130"/>
                  <a:pt x="1210197" y="1027726"/>
                </a:cubicBezTo>
                <a:cubicBezTo>
                  <a:pt x="1221388" y="1028658"/>
                  <a:pt x="1236777" y="1020265"/>
                  <a:pt x="1244238" y="1010938"/>
                </a:cubicBezTo>
                <a:cubicBezTo>
                  <a:pt x="1273616" y="975964"/>
                  <a:pt x="1292735" y="935395"/>
                  <a:pt x="1308124" y="882234"/>
                </a:cubicBezTo>
                <a:cubicBezTo>
                  <a:pt x="1195741" y="921405"/>
                  <a:pt x="1090819" y="957778"/>
                  <a:pt x="985431" y="994151"/>
                </a:cubicBezTo>
                <a:close/>
                <a:moveTo>
                  <a:pt x="1839261" y="471873"/>
                </a:moveTo>
                <a:cubicBezTo>
                  <a:pt x="1838795" y="468609"/>
                  <a:pt x="1838795" y="465345"/>
                  <a:pt x="1838328" y="462547"/>
                </a:cubicBezTo>
                <a:cubicBezTo>
                  <a:pt x="1810815" y="458817"/>
                  <a:pt x="1783303" y="455552"/>
                  <a:pt x="1755790" y="451822"/>
                </a:cubicBezTo>
                <a:cubicBezTo>
                  <a:pt x="1736671" y="449024"/>
                  <a:pt x="1721749" y="455086"/>
                  <a:pt x="1705894" y="467210"/>
                </a:cubicBezTo>
                <a:cubicBezTo>
                  <a:pt x="1663459" y="500319"/>
                  <a:pt x="1631283" y="542754"/>
                  <a:pt x="1599573" y="585189"/>
                </a:cubicBezTo>
                <a:cubicBezTo>
                  <a:pt x="1595376" y="590785"/>
                  <a:pt x="1593511" y="598712"/>
                  <a:pt x="1592112" y="602443"/>
                </a:cubicBezTo>
                <a:cubicBezTo>
                  <a:pt x="1674650" y="558609"/>
                  <a:pt x="1756723" y="515241"/>
                  <a:pt x="1839261" y="471873"/>
                </a:cubicBezTo>
                <a:close/>
                <a:moveTo>
                  <a:pt x="2130710" y="380009"/>
                </a:moveTo>
                <a:cubicBezTo>
                  <a:pt x="2132109" y="336641"/>
                  <a:pt x="2122783" y="323584"/>
                  <a:pt x="2081747" y="321719"/>
                </a:cubicBezTo>
                <a:cubicBezTo>
                  <a:pt x="2021125" y="318921"/>
                  <a:pt x="1960970" y="325449"/>
                  <a:pt x="1902214" y="353428"/>
                </a:cubicBezTo>
                <a:cubicBezTo>
                  <a:pt x="1908742" y="359024"/>
                  <a:pt x="1912473" y="365086"/>
                  <a:pt x="1917136" y="365553"/>
                </a:cubicBezTo>
                <a:cubicBezTo>
                  <a:pt x="1987084" y="370682"/>
                  <a:pt x="2057498" y="374879"/>
                  <a:pt x="2130710" y="380009"/>
                </a:cubicBezTo>
                <a:close/>
                <a:moveTo>
                  <a:pt x="1385999" y="943788"/>
                </a:moveTo>
                <a:cubicBezTo>
                  <a:pt x="1368279" y="982493"/>
                  <a:pt x="1355222" y="1011405"/>
                  <a:pt x="1339833" y="1046379"/>
                </a:cubicBezTo>
                <a:cubicBezTo>
                  <a:pt x="1374807" y="1051508"/>
                  <a:pt x="1406983" y="1055705"/>
                  <a:pt x="1446154" y="1061301"/>
                </a:cubicBezTo>
                <a:cubicBezTo>
                  <a:pt x="1424703" y="1019798"/>
                  <a:pt x="1407450" y="986223"/>
                  <a:pt x="1385999" y="943788"/>
                </a:cubicBezTo>
                <a:close/>
                <a:moveTo>
                  <a:pt x="1001752" y="513376"/>
                </a:moveTo>
                <a:cubicBezTo>
                  <a:pt x="952322" y="522702"/>
                  <a:pt x="931338" y="532961"/>
                  <a:pt x="914550" y="554878"/>
                </a:cubicBezTo>
                <a:cubicBezTo>
                  <a:pt x="950923" y="562806"/>
                  <a:pt x="986830" y="571199"/>
                  <a:pt x="1031130" y="580992"/>
                </a:cubicBezTo>
                <a:cubicBezTo>
                  <a:pt x="1019006" y="553946"/>
                  <a:pt x="1011078" y="534827"/>
                  <a:pt x="1001752" y="5133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-90587" y="514279"/>
            <a:ext cx="1208249" cy="1424317"/>
          </a:xfrm>
          <a:custGeom>
            <a:rect b="b" l="l" r="r" t="t"/>
            <a:pathLst>
              <a:path extrusionOk="0" h="2848633" w="2416498">
                <a:moveTo>
                  <a:pt x="490098" y="417943"/>
                </a:moveTo>
                <a:cubicBezTo>
                  <a:pt x="535608" y="434703"/>
                  <a:pt x="579321" y="448470"/>
                  <a:pt x="621239" y="466427"/>
                </a:cubicBezTo>
                <a:cubicBezTo>
                  <a:pt x="652976" y="479596"/>
                  <a:pt x="658964" y="496356"/>
                  <a:pt x="650581" y="527481"/>
                </a:cubicBezTo>
                <a:cubicBezTo>
                  <a:pt x="632017" y="594521"/>
                  <a:pt x="617646" y="663955"/>
                  <a:pt x="578723" y="723213"/>
                </a:cubicBezTo>
                <a:cubicBezTo>
                  <a:pt x="551776" y="763916"/>
                  <a:pt x="520637" y="801626"/>
                  <a:pt x="491295" y="840533"/>
                </a:cubicBezTo>
                <a:cubicBezTo>
                  <a:pt x="484708" y="849511"/>
                  <a:pt x="476924" y="857292"/>
                  <a:pt x="470337" y="866271"/>
                </a:cubicBezTo>
                <a:cubicBezTo>
                  <a:pt x="406263" y="947078"/>
                  <a:pt x="331411" y="1012920"/>
                  <a:pt x="229613" y="1041652"/>
                </a:cubicBezTo>
                <a:cubicBezTo>
                  <a:pt x="175719" y="1056616"/>
                  <a:pt x="135000" y="1043447"/>
                  <a:pt x="107454" y="994963"/>
                </a:cubicBezTo>
                <a:cubicBezTo>
                  <a:pt x="86496" y="957852"/>
                  <a:pt x="70327" y="917748"/>
                  <a:pt x="53561" y="878242"/>
                </a:cubicBezTo>
                <a:cubicBezTo>
                  <a:pt x="42183" y="851307"/>
                  <a:pt x="47572" y="839335"/>
                  <a:pt x="74519" y="830955"/>
                </a:cubicBezTo>
                <a:cubicBezTo>
                  <a:pt x="145778" y="807611"/>
                  <a:pt x="213445" y="775887"/>
                  <a:pt x="276919" y="738177"/>
                </a:cubicBezTo>
                <a:cubicBezTo>
                  <a:pt x="390694" y="671138"/>
                  <a:pt x="465546" y="574768"/>
                  <a:pt x="481116" y="439492"/>
                </a:cubicBezTo>
                <a:cubicBezTo>
                  <a:pt x="481714" y="434703"/>
                  <a:pt x="484708" y="430513"/>
                  <a:pt x="490098" y="417943"/>
                </a:cubicBezTo>
                <a:close/>
                <a:moveTo>
                  <a:pt x="112843" y="881235"/>
                </a:moveTo>
                <a:cubicBezTo>
                  <a:pt x="124221" y="906375"/>
                  <a:pt x="133203" y="926726"/>
                  <a:pt x="142784" y="946479"/>
                </a:cubicBezTo>
                <a:cubicBezTo>
                  <a:pt x="154162" y="970422"/>
                  <a:pt x="173324" y="977605"/>
                  <a:pt x="197875" y="972218"/>
                </a:cubicBezTo>
                <a:cubicBezTo>
                  <a:pt x="209852" y="969225"/>
                  <a:pt x="221828" y="963838"/>
                  <a:pt x="233804" y="959049"/>
                </a:cubicBezTo>
                <a:cubicBezTo>
                  <a:pt x="318836" y="927924"/>
                  <a:pt x="373927" y="857292"/>
                  <a:pt x="439198" y="801626"/>
                </a:cubicBezTo>
                <a:cubicBezTo>
                  <a:pt x="478121" y="768106"/>
                  <a:pt x="504469" y="720220"/>
                  <a:pt x="533213" y="676525"/>
                </a:cubicBezTo>
                <a:cubicBezTo>
                  <a:pt x="564351" y="628639"/>
                  <a:pt x="579321" y="574170"/>
                  <a:pt x="594891" y="519101"/>
                </a:cubicBezTo>
                <a:cubicBezTo>
                  <a:pt x="581118" y="513116"/>
                  <a:pt x="572734" y="508926"/>
                  <a:pt x="563752" y="505933"/>
                </a:cubicBezTo>
                <a:cubicBezTo>
                  <a:pt x="555369" y="502940"/>
                  <a:pt x="546985" y="501743"/>
                  <a:pt x="537404" y="499349"/>
                </a:cubicBezTo>
                <a:cubicBezTo>
                  <a:pt x="532614" y="520298"/>
                  <a:pt x="530218" y="537657"/>
                  <a:pt x="525428" y="553818"/>
                </a:cubicBezTo>
                <a:cubicBezTo>
                  <a:pt x="482912" y="693285"/>
                  <a:pt x="377520" y="771099"/>
                  <a:pt x="251769" y="827364"/>
                </a:cubicBezTo>
                <a:cubicBezTo>
                  <a:pt x="208055" y="846518"/>
                  <a:pt x="162545" y="862081"/>
                  <a:pt x="112843" y="881235"/>
                </a:cubicBezTo>
                <a:close/>
                <a:moveTo>
                  <a:pt x="1207480" y="1135028"/>
                </a:moveTo>
                <a:cubicBezTo>
                  <a:pt x="1288919" y="1133233"/>
                  <a:pt x="1349399" y="1167950"/>
                  <a:pt x="1401496" y="1217032"/>
                </a:cubicBezTo>
                <a:cubicBezTo>
                  <a:pt x="1432635" y="1246362"/>
                  <a:pt x="1424251" y="1326570"/>
                  <a:pt x="1390119" y="1350513"/>
                </a:cubicBezTo>
                <a:cubicBezTo>
                  <a:pt x="1384729" y="1354703"/>
                  <a:pt x="1374550" y="1355900"/>
                  <a:pt x="1367962" y="1354703"/>
                </a:cubicBezTo>
                <a:cubicBezTo>
                  <a:pt x="1354190" y="1351710"/>
                  <a:pt x="1339818" y="1347520"/>
                  <a:pt x="1327243" y="1341534"/>
                </a:cubicBezTo>
                <a:cubicBezTo>
                  <a:pt x="1241612" y="1299635"/>
                  <a:pt x="1165563" y="1348119"/>
                  <a:pt x="1125442" y="1408574"/>
                </a:cubicBezTo>
                <a:cubicBezTo>
                  <a:pt x="1121250" y="1415158"/>
                  <a:pt x="1115861" y="1421743"/>
                  <a:pt x="1113466" y="1428925"/>
                </a:cubicBezTo>
                <a:cubicBezTo>
                  <a:pt x="1083525" y="1513324"/>
                  <a:pt x="976337" y="1536069"/>
                  <a:pt x="909269" y="1527091"/>
                </a:cubicBezTo>
                <a:cubicBezTo>
                  <a:pt x="877532" y="1522901"/>
                  <a:pt x="854777" y="1507338"/>
                  <a:pt x="846393" y="1476811"/>
                </a:cubicBezTo>
                <a:cubicBezTo>
                  <a:pt x="838010" y="1446284"/>
                  <a:pt x="830225" y="1415158"/>
                  <a:pt x="826034" y="1384033"/>
                </a:cubicBezTo>
                <a:cubicBezTo>
                  <a:pt x="821243" y="1347520"/>
                  <a:pt x="830824" y="1330760"/>
                  <a:pt x="866154" y="1326570"/>
                </a:cubicBezTo>
                <a:cubicBezTo>
                  <a:pt x="952983" y="1316395"/>
                  <a:pt x="1014661" y="1267312"/>
                  <a:pt x="1070351" y="1205659"/>
                </a:cubicBezTo>
                <a:cubicBezTo>
                  <a:pt x="1108076" y="1163161"/>
                  <a:pt x="1151790" y="1129043"/>
                  <a:pt x="1207480" y="1135028"/>
                </a:cubicBezTo>
                <a:close/>
                <a:moveTo>
                  <a:pt x="1384131" y="1260129"/>
                </a:moveTo>
                <a:cubicBezTo>
                  <a:pt x="1364370" y="1245763"/>
                  <a:pt x="1348202" y="1229602"/>
                  <a:pt x="1329039" y="1220025"/>
                </a:cubicBezTo>
                <a:cubicBezTo>
                  <a:pt x="1253589" y="1181118"/>
                  <a:pt x="1196701" y="1176928"/>
                  <a:pt x="1126640" y="1237383"/>
                </a:cubicBezTo>
                <a:cubicBezTo>
                  <a:pt x="1113466" y="1248756"/>
                  <a:pt x="1099693" y="1260129"/>
                  <a:pt x="1088315" y="1273298"/>
                </a:cubicBezTo>
                <a:cubicBezTo>
                  <a:pt x="1042805" y="1329563"/>
                  <a:pt x="981127" y="1356499"/>
                  <a:pt x="913461" y="1373857"/>
                </a:cubicBezTo>
                <a:cubicBezTo>
                  <a:pt x="901485" y="1376850"/>
                  <a:pt x="890706" y="1382237"/>
                  <a:pt x="876933" y="1387026"/>
                </a:cubicBezTo>
                <a:cubicBezTo>
                  <a:pt x="882921" y="1412165"/>
                  <a:pt x="887113" y="1433714"/>
                  <a:pt x="894299" y="1454664"/>
                </a:cubicBezTo>
                <a:cubicBezTo>
                  <a:pt x="896095" y="1460650"/>
                  <a:pt x="904479" y="1466635"/>
                  <a:pt x="911664" y="1469029"/>
                </a:cubicBezTo>
                <a:cubicBezTo>
                  <a:pt x="964360" y="1486388"/>
                  <a:pt x="1024242" y="1460650"/>
                  <a:pt x="1055380" y="1412165"/>
                </a:cubicBezTo>
                <a:cubicBezTo>
                  <a:pt x="1075141" y="1381639"/>
                  <a:pt x="1097298" y="1351710"/>
                  <a:pt x="1123047" y="1325972"/>
                </a:cubicBezTo>
                <a:cubicBezTo>
                  <a:pt x="1179934" y="1270305"/>
                  <a:pt x="1247600" y="1258932"/>
                  <a:pt x="1321255" y="1290656"/>
                </a:cubicBezTo>
                <a:cubicBezTo>
                  <a:pt x="1333830" y="1296043"/>
                  <a:pt x="1347004" y="1300832"/>
                  <a:pt x="1362573" y="1307416"/>
                </a:cubicBezTo>
                <a:cubicBezTo>
                  <a:pt x="1369759" y="1291255"/>
                  <a:pt x="1376346" y="1277488"/>
                  <a:pt x="1384131" y="1260129"/>
                </a:cubicBezTo>
                <a:close/>
                <a:moveTo>
                  <a:pt x="2415891" y="206050"/>
                </a:moveTo>
                <a:cubicBezTo>
                  <a:pt x="2421280" y="266505"/>
                  <a:pt x="2390142" y="308405"/>
                  <a:pt x="2349422" y="347312"/>
                </a:cubicBezTo>
                <a:cubicBezTo>
                  <a:pt x="2293733" y="399986"/>
                  <a:pt x="2292535" y="414352"/>
                  <a:pt x="2329063" y="483786"/>
                </a:cubicBezTo>
                <a:cubicBezTo>
                  <a:pt x="2333255" y="492166"/>
                  <a:pt x="2337446" y="501144"/>
                  <a:pt x="2340440" y="510123"/>
                </a:cubicBezTo>
                <a:cubicBezTo>
                  <a:pt x="2349422" y="539453"/>
                  <a:pt x="2345231" y="544840"/>
                  <a:pt x="2315889" y="553220"/>
                </a:cubicBezTo>
                <a:cubicBezTo>
                  <a:pt x="2291936" y="560403"/>
                  <a:pt x="2268582" y="569381"/>
                  <a:pt x="2244630" y="577761"/>
                </a:cubicBezTo>
                <a:cubicBezTo>
                  <a:pt x="2216485" y="587937"/>
                  <a:pt x="2194928" y="581352"/>
                  <a:pt x="2180556" y="554417"/>
                </a:cubicBezTo>
                <a:cubicBezTo>
                  <a:pt x="2163191" y="522094"/>
                  <a:pt x="2146424" y="489771"/>
                  <a:pt x="2130855" y="456252"/>
                </a:cubicBezTo>
                <a:cubicBezTo>
                  <a:pt x="2109297" y="408965"/>
                  <a:pt x="2127860" y="364671"/>
                  <a:pt x="2150616" y="324567"/>
                </a:cubicBezTo>
                <a:cubicBezTo>
                  <a:pt x="2164987" y="298828"/>
                  <a:pt x="2187742" y="277280"/>
                  <a:pt x="2209300" y="256330"/>
                </a:cubicBezTo>
                <a:cubicBezTo>
                  <a:pt x="2247624" y="219218"/>
                  <a:pt x="2245827" y="176720"/>
                  <a:pt x="2202114" y="143799"/>
                </a:cubicBezTo>
                <a:cubicBezTo>
                  <a:pt x="2166185" y="116265"/>
                  <a:pt x="2164388" y="108483"/>
                  <a:pt x="2188940" y="71372"/>
                </a:cubicBezTo>
                <a:cubicBezTo>
                  <a:pt x="2215288" y="31268"/>
                  <a:pt x="2257804" y="15107"/>
                  <a:pt x="2299721" y="741"/>
                </a:cubicBezTo>
                <a:cubicBezTo>
                  <a:pt x="2311697" y="-3449"/>
                  <a:pt x="2340440" y="10917"/>
                  <a:pt x="2346428" y="24085"/>
                </a:cubicBezTo>
                <a:cubicBezTo>
                  <a:pt x="2371579" y="75562"/>
                  <a:pt x="2391340" y="129433"/>
                  <a:pt x="2412298" y="182706"/>
                </a:cubicBezTo>
                <a:cubicBezTo>
                  <a:pt x="2415292" y="189889"/>
                  <a:pt x="2414694" y="198269"/>
                  <a:pt x="2415891" y="206050"/>
                </a:cubicBezTo>
                <a:close/>
                <a:moveTo>
                  <a:pt x="2248223" y="113272"/>
                </a:moveTo>
                <a:cubicBezTo>
                  <a:pt x="2259001" y="134222"/>
                  <a:pt x="2266786" y="147989"/>
                  <a:pt x="2273972" y="162354"/>
                </a:cubicBezTo>
                <a:cubicBezTo>
                  <a:pt x="2299721" y="212634"/>
                  <a:pt x="2298523" y="259921"/>
                  <a:pt x="2257804" y="303018"/>
                </a:cubicBezTo>
                <a:cubicBezTo>
                  <a:pt x="2244630" y="316785"/>
                  <a:pt x="2231456" y="330552"/>
                  <a:pt x="2220078" y="345516"/>
                </a:cubicBezTo>
                <a:cubicBezTo>
                  <a:pt x="2188940" y="386219"/>
                  <a:pt x="2174568" y="428119"/>
                  <a:pt x="2203311" y="477201"/>
                </a:cubicBezTo>
                <a:cubicBezTo>
                  <a:pt x="2225468" y="514911"/>
                  <a:pt x="2227863" y="517306"/>
                  <a:pt x="2272175" y="494560"/>
                </a:cubicBezTo>
                <a:cubicBezTo>
                  <a:pt x="2233851" y="422732"/>
                  <a:pt x="2261995" y="337136"/>
                  <a:pt x="2320679" y="295835"/>
                </a:cubicBezTo>
                <a:cubicBezTo>
                  <a:pt x="2370381" y="261118"/>
                  <a:pt x="2381160" y="206050"/>
                  <a:pt x="2353614" y="152179"/>
                </a:cubicBezTo>
                <a:cubicBezTo>
                  <a:pt x="2341638" y="128236"/>
                  <a:pt x="2327266" y="105490"/>
                  <a:pt x="2312296" y="79153"/>
                </a:cubicBezTo>
                <a:cubicBezTo>
                  <a:pt x="2290739" y="91125"/>
                  <a:pt x="2271576" y="101300"/>
                  <a:pt x="2248223" y="113272"/>
                </a:cubicBezTo>
                <a:close/>
                <a:moveTo>
                  <a:pt x="1305087" y="2846934"/>
                </a:moveTo>
                <a:cubicBezTo>
                  <a:pt x="1275146" y="2842146"/>
                  <a:pt x="1245205" y="2840350"/>
                  <a:pt x="1215863" y="2832569"/>
                </a:cubicBezTo>
                <a:cubicBezTo>
                  <a:pt x="1175144" y="2822393"/>
                  <a:pt x="1156580" y="2797852"/>
                  <a:pt x="1159574" y="2755952"/>
                </a:cubicBezTo>
                <a:cubicBezTo>
                  <a:pt x="1162569" y="2710461"/>
                  <a:pt x="1170353" y="2664969"/>
                  <a:pt x="1177539" y="2619478"/>
                </a:cubicBezTo>
                <a:cubicBezTo>
                  <a:pt x="1181132" y="2597930"/>
                  <a:pt x="1196701" y="2584163"/>
                  <a:pt x="1217061" y="2585360"/>
                </a:cubicBezTo>
                <a:cubicBezTo>
                  <a:pt x="1257780" y="2587754"/>
                  <a:pt x="1298500" y="2594338"/>
                  <a:pt x="1339219" y="2599725"/>
                </a:cubicBezTo>
                <a:cubicBezTo>
                  <a:pt x="1363172" y="2602718"/>
                  <a:pt x="1381137" y="2613493"/>
                  <a:pt x="1385328" y="2639830"/>
                </a:cubicBezTo>
                <a:cubicBezTo>
                  <a:pt x="1386526" y="2647012"/>
                  <a:pt x="1391316" y="2654195"/>
                  <a:pt x="1396706" y="2660181"/>
                </a:cubicBezTo>
                <a:cubicBezTo>
                  <a:pt x="1417066" y="2682328"/>
                  <a:pt x="1420060" y="2708665"/>
                  <a:pt x="1417066" y="2736199"/>
                </a:cubicBezTo>
                <a:cubicBezTo>
                  <a:pt x="1414670" y="2756550"/>
                  <a:pt x="1410478" y="2776902"/>
                  <a:pt x="1406886" y="2797253"/>
                </a:cubicBezTo>
                <a:cubicBezTo>
                  <a:pt x="1399101" y="2841547"/>
                  <a:pt x="1387125" y="2851124"/>
                  <a:pt x="1343411" y="2848131"/>
                </a:cubicBezTo>
                <a:cubicBezTo>
                  <a:pt x="1330836" y="2847533"/>
                  <a:pt x="1318261" y="2845138"/>
                  <a:pt x="1305686" y="2843343"/>
                </a:cubicBezTo>
                <a:cubicBezTo>
                  <a:pt x="1305087" y="2844540"/>
                  <a:pt x="1305087" y="2845737"/>
                  <a:pt x="1305087" y="2846934"/>
                </a:cubicBezTo>
                <a:close/>
                <a:moveTo>
                  <a:pt x="1227840" y="2756550"/>
                </a:moveTo>
                <a:cubicBezTo>
                  <a:pt x="1267361" y="2761937"/>
                  <a:pt x="1300895" y="2785282"/>
                  <a:pt x="1341016" y="2768522"/>
                </a:cubicBezTo>
                <a:cubicBezTo>
                  <a:pt x="1343411" y="2736798"/>
                  <a:pt x="1345208" y="2707468"/>
                  <a:pt x="1347603" y="2679934"/>
                </a:cubicBezTo>
                <a:cubicBezTo>
                  <a:pt x="1318261" y="2675744"/>
                  <a:pt x="1294907" y="2672751"/>
                  <a:pt x="1271553" y="2669758"/>
                </a:cubicBezTo>
                <a:cubicBezTo>
                  <a:pt x="1244606" y="2666167"/>
                  <a:pt x="1236223" y="2671554"/>
                  <a:pt x="1232630" y="2697891"/>
                </a:cubicBezTo>
                <a:cubicBezTo>
                  <a:pt x="1230235" y="2716446"/>
                  <a:pt x="1229636" y="2735002"/>
                  <a:pt x="1227840" y="2756550"/>
                </a:cubicBezTo>
                <a:close/>
                <a:moveTo>
                  <a:pt x="2035044" y="2004748"/>
                </a:moveTo>
                <a:cubicBezTo>
                  <a:pt x="2027259" y="2004748"/>
                  <a:pt x="2018876" y="2005347"/>
                  <a:pt x="2011091" y="2004748"/>
                </a:cubicBezTo>
                <a:cubicBezTo>
                  <a:pt x="1976959" y="2001157"/>
                  <a:pt x="1962587" y="1984397"/>
                  <a:pt x="1969773" y="1950278"/>
                </a:cubicBezTo>
                <a:cubicBezTo>
                  <a:pt x="1984144" y="1886830"/>
                  <a:pt x="2001510" y="1824579"/>
                  <a:pt x="2018277" y="1761729"/>
                </a:cubicBezTo>
                <a:cubicBezTo>
                  <a:pt x="2025463" y="1734195"/>
                  <a:pt x="2034445" y="1707260"/>
                  <a:pt x="2042829" y="1679726"/>
                </a:cubicBezTo>
                <a:cubicBezTo>
                  <a:pt x="2050014" y="1656382"/>
                  <a:pt x="2066781" y="1646206"/>
                  <a:pt x="2089536" y="1647403"/>
                </a:cubicBezTo>
                <a:cubicBezTo>
                  <a:pt x="2118280" y="1648600"/>
                  <a:pt x="2147023" y="1650396"/>
                  <a:pt x="2175167" y="1654586"/>
                </a:cubicBezTo>
                <a:cubicBezTo>
                  <a:pt x="2205707" y="1659374"/>
                  <a:pt x="2210497" y="1668951"/>
                  <a:pt x="2208102" y="1703668"/>
                </a:cubicBezTo>
                <a:cubicBezTo>
                  <a:pt x="2202114" y="1794651"/>
                  <a:pt x="2166784" y="1878450"/>
                  <a:pt x="2144029" y="1965841"/>
                </a:cubicBezTo>
                <a:cubicBezTo>
                  <a:pt x="2141034" y="1976616"/>
                  <a:pt x="2126064" y="1988587"/>
                  <a:pt x="2114687" y="1992178"/>
                </a:cubicBezTo>
                <a:cubicBezTo>
                  <a:pt x="2088937" y="1999960"/>
                  <a:pt x="2061991" y="2002953"/>
                  <a:pt x="2035643" y="2007741"/>
                </a:cubicBezTo>
                <a:cubicBezTo>
                  <a:pt x="2035643" y="2007143"/>
                  <a:pt x="2035643" y="2005945"/>
                  <a:pt x="2035044" y="2004748"/>
                </a:cubicBezTo>
                <a:close/>
                <a:moveTo>
                  <a:pt x="2102710" y="1958659"/>
                </a:moveTo>
                <a:cubicBezTo>
                  <a:pt x="2127262" y="1874260"/>
                  <a:pt x="2150017" y="1794052"/>
                  <a:pt x="2173969" y="1712048"/>
                </a:cubicBezTo>
                <a:cubicBezTo>
                  <a:pt x="2144627" y="1712048"/>
                  <a:pt x="2120076" y="1712048"/>
                  <a:pt x="2091333" y="1712048"/>
                </a:cubicBezTo>
                <a:cubicBezTo>
                  <a:pt x="2069775" y="1782081"/>
                  <a:pt x="2048817" y="1850318"/>
                  <a:pt x="2028457" y="1918554"/>
                </a:cubicBezTo>
                <a:cubicBezTo>
                  <a:pt x="2024864" y="1930526"/>
                  <a:pt x="2023666" y="1943096"/>
                  <a:pt x="2020073" y="1959257"/>
                </a:cubicBezTo>
                <a:cubicBezTo>
                  <a:pt x="2047619" y="1958659"/>
                  <a:pt x="2072769" y="1958659"/>
                  <a:pt x="2102710" y="1958659"/>
                </a:cubicBezTo>
                <a:close/>
                <a:moveTo>
                  <a:pt x="279913" y="2086154"/>
                </a:moveTo>
                <a:cubicBezTo>
                  <a:pt x="282907" y="2151996"/>
                  <a:pt x="232008" y="2202276"/>
                  <a:pt x="169731" y="2216642"/>
                </a:cubicBezTo>
                <a:cubicBezTo>
                  <a:pt x="105059" y="2231606"/>
                  <a:pt x="35596" y="2200480"/>
                  <a:pt x="8649" y="2143616"/>
                </a:cubicBezTo>
                <a:cubicBezTo>
                  <a:pt x="-10513" y="2102315"/>
                  <a:pt x="5056" y="2064605"/>
                  <a:pt x="27213" y="2031684"/>
                </a:cubicBezTo>
                <a:cubicBezTo>
                  <a:pt x="57752" y="1985594"/>
                  <a:pt x="102065" y="1964046"/>
                  <a:pt x="158952" y="1980806"/>
                </a:cubicBezTo>
                <a:cubicBezTo>
                  <a:pt x="186498" y="1988587"/>
                  <a:pt x="213445" y="1997566"/>
                  <a:pt x="240391" y="2007741"/>
                </a:cubicBezTo>
                <a:cubicBezTo>
                  <a:pt x="278117" y="2020311"/>
                  <a:pt x="278117" y="2053831"/>
                  <a:pt x="279913" y="2086154"/>
                </a:cubicBezTo>
                <a:close/>
                <a:moveTo>
                  <a:pt x="133203" y="2169953"/>
                </a:moveTo>
                <a:cubicBezTo>
                  <a:pt x="157156" y="2159778"/>
                  <a:pt x="182905" y="2151398"/>
                  <a:pt x="205061" y="2137631"/>
                </a:cubicBezTo>
                <a:cubicBezTo>
                  <a:pt x="227816" y="2123863"/>
                  <a:pt x="235002" y="2083161"/>
                  <a:pt x="220630" y="2066401"/>
                </a:cubicBezTo>
                <a:cubicBezTo>
                  <a:pt x="188893" y="2028092"/>
                  <a:pt x="125419" y="2023903"/>
                  <a:pt x="88292" y="2058021"/>
                </a:cubicBezTo>
                <a:cubicBezTo>
                  <a:pt x="64339" y="2080168"/>
                  <a:pt x="48770" y="2116681"/>
                  <a:pt x="59549" y="2133441"/>
                </a:cubicBezTo>
                <a:cubicBezTo>
                  <a:pt x="76316" y="2157982"/>
                  <a:pt x="102065" y="2165165"/>
                  <a:pt x="133203" y="2169953"/>
                </a:cubicBezTo>
                <a:close/>
                <a:moveTo>
                  <a:pt x="1666173" y="491567"/>
                </a:moveTo>
                <a:cubicBezTo>
                  <a:pt x="1667970" y="539453"/>
                  <a:pt x="1624256" y="586740"/>
                  <a:pt x="1584135" y="585542"/>
                </a:cubicBezTo>
                <a:cubicBezTo>
                  <a:pt x="1527847" y="583148"/>
                  <a:pt x="1488325" y="542445"/>
                  <a:pt x="1495510" y="490370"/>
                </a:cubicBezTo>
                <a:cubicBezTo>
                  <a:pt x="1499103" y="465829"/>
                  <a:pt x="1507487" y="441287"/>
                  <a:pt x="1516469" y="417345"/>
                </a:cubicBezTo>
                <a:cubicBezTo>
                  <a:pt x="1524254" y="396993"/>
                  <a:pt x="1545212" y="385621"/>
                  <a:pt x="1562578" y="394599"/>
                </a:cubicBezTo>
                <a:cubicBezTo>
                  <a:pt x="1598507" y="413155"/>
                  <a:pt x="1638628" y="428119"/>
                  <a:pt x="1657790" y="469420"/>
                </a:cubicBezTo>
                <a:cubicBezTo>
                  <a:pt x="1662580" y="477201"/>
                  <a:pt x="1664377" y="486180"/>
                  <a:pt x="1666173" y="491567"/>
                </a:cubicBezTo>
                <a:close/>
                <a:moveTo>
                  <a:pt x="1542817" y="506531"/>
                </a:moveTo>
                <a:cubicBezTo>
                  <a:pt x="1543416" y="529277"/>
                  <a:pt x="1557188" y="544241"/>
                  <a:pt x="1576949" y="543044"/>
                </a:cubicBezTo>
                <a:cubicBezTo>
                  <a:pt x="1597309" y="541847"/>
                  <a:pt x="1620064" y="513714"/>
                  <a:pt x="1618867" y="492166"/>
                </a:cubicBezTo>
                <a:cubicBezTo>
                  <a:pt x="1617669" y="478997"/>
                  <a:pt x="1593117" y="457449"/>
                  <a:pt x="1578147" y="457449"/>
                </a:cubicBezTo>
                <a:cubicBezTo>
                  <a:pt x="1557787" y="457449"/>
                  <a:pt x="1542218" y="479596"/>
                  <a:pt x="1542817" y="5065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 rot="-1547762">
            <a:off x="7672170" y="3518541"/>
            <a:ext cx="759032" cy="960644"/>
          </a:xfrm>
          <a:custGeom>
            <a:rect b="b" l="l" r="r" t="t"/>
            <a:pathLst>
              <a:path extrusionOk="0" h="1922033" w="1518652">
                <a:moveTo>
                  <a:pt x="706385" y="1921058"/>
                </a:moveTo>
                <a:cubicBezTo>
                  <a:pt x="603075" y="1921058"/>
                  <a:pt x="514238" y="1923555"/>
                  <a:pt x="425402" y="1920559"/>
                </a:cubicBezTo>
                <a:cubicBezTo>
                  <a:pt x="316103" y="1917063"/>
                  <a:pt x="211794" y="1887098"/>
                  <a:pt x="109982" y="1849143"/>
                </a:cubicBezTo>
                <a:cubicBezTo>
                  <a:pt x="81534" y="1838655"/>
                  <a:pt x="55582" y="1820677"/>
                  <a:pt x="29630" y="1804695"/>
                </a:cubicBezTo>
                <a:cubicBezTo>
                  <a:pt x="5175" y="1789713"/>
                  <a:pt x="-4807" y="1769237"/>
                  <a:pt x="2180" y="1737774"/>
                </a:cubicBezTo>
                <a:cubicBezTo>
                  <a:pt x="14158" y="1686834"/>
                  <a:pt x="17652" y="1633398"/>
                  <a:pt x="29630" y="1582458"/>
                </a:cubicBezTo>
                <a:cubicBezTo>
                  <a:pt x="44602" y="1518533"/>
                  <a:pt x="65563" y="1456107"/>
                  <a:pt x="82532" y="1392682"/>
                </a:cubicBezTo>
                <a:cubicBezTo>
                  <a:pt x="91017" y="1360720"/>
                  <a:pt x="90518" y="1324263"/>
                  <a:pt x="105989" y="1296296"/>
                </a:cubicBezTo>
                <a:cubicBezTo>
                  <a:pt x="128947" y="1254345"/>
                  <a:pt x="135435" y="1207900"/>
                  <a:pt x="151406" y="1164451"/>
                </a:cubicBezTo>
                <a:cubicBezTo>
                  <a:pt x="175861" y="1095533"/>
                  <a:pt x="196323" y="1025615"/>
                  <a:pt x="219780" y="956197"/>
                </a:cubicBezTo>
                <a:cubicBezTo>
                  <a:pt x="246231" y="877290"/>
                  <a:pt x="274180" y="798883"/>
                  <a:pt x="301130" y="719976"/>
                </a:cubicBezTo>
                <a:cubicBezTo>
                  <a:pt x="332073" y="630082"/>
                  <a:pt x="361519" y="539689"/>
                  <a:pt x="394958" y="450794"/>
                </a:cubicBezTo>
                <a:cubicBezTo>
                  <a:pt x="422906" y="376881"/>
                  <a:pt x="458840" y="306464"/>
                  <a:pt x="485291" y="232052"/>
                </a:cubicBezTo>
                <a:cubicBezTo>
                  <a:pt x="508748" y="165131"/>
                  <a:pt x="541688" y="100208"/>
                  <a:pt x="544183" y="26794"/>
                </a:cubicBezTo>
                <a:cubicBezTo>
                  <a:pt x="545181" y="1824"/>
                  <a:pt x="560653" y="-6167"/>
                  <a:pt x="583111" y="4820"/>
                </a:cubicBezTo>
                <a:cubicBezTo>
                  <a:pt x="591097" y="8816"/>
                  <a:pt x="599082" y="13310"/>
                  <a:pt x="605071" y="19303"/>
                </a:cubicBezTo>
                <a:cubicBezTo>
                  <a:pt x="654480" y="71242"/>
                  <a:pt x="704388" y="122681"/>
                  <a:pt x="751302" y="176617"/>
                </a:cubicBezTo>
                <a:cubicBezTo>
                  <a:pt x="802208" y="235048"/>
                  <a:pt x="852616" y="294478"/>
                  <a:pt x="899529" y="355906"/>
                </a:cubicBezTo>
                <a:cubicBezTo>
                  <a:pt x="945445" y="416334"/>
                  <a:pt x="987867" y="479260"/>
                  <a:pt x="1030788" y="541686"/>
                </a:cubicBezTo>
                <a:cubicBezTo>
                  <a:pt x="1057239" y="580141"/>
                  <a:pt x="1082692" y="619594"/>
                  <a:pt x="1106149" y="660546"/>
                </a:cubicBezTo>
                <a:cubicBezTo>
                  <a:pt x="1160050" y="753936"/>
                  <a:pt x="1212454" y="848324"/>
                  <a:pt x="1264857" y="943212"/>
                </a:cubicBezTo>
                <a:cubicBezTo>
                  <a:pt x="1289312" y="988159"/>
                  <a:pt x="1311771" y="1034105"/>
                  <a:pt x="1335228" y="1079052"/>
                </a:cubicBezTo>
                <a:cubicBezTo>
                  <a:pt x="1345210" y="1098529"/>
                  <a:pt x="1357188" y="1117007"/>
                  <a:pt x="1367668" y="1136484"/>
                </a:cubicBezTo>
                <a:cubicBezTo>
                  <a:pt x="1383639" y="1165949"/>
                  <a:pt x="1398611" y="1195914"/>
                  <a:pt x="1414582" y="1225379"/>
                </a:cubicBezTo>
                <a:cubicBezTo>
                  <a:pt x="1441033" y="1274322"/>
                  <a:pt x="1467984" y="1323264"/>
                  <a:pt x="1493936" y="1372206"/>
                </a:cubicBezTo>
                <a:cubicBezTo>
                  <a:pt x="1501921" y="1387688"/>
                  <a:pt x="1509408" y="1403669"/>
                  <a:pt x="1515397" y="1420149"/>
                </a:cubicBezTo>
                <a:cubicBezTo>
                  <a:pt x="1518391" y="1428140"/>
                  <a:pt x="1519888" y="1438628"/>
                  <a:pt x="1517393" y="1446119"/>
                </a:cubicBezTo>
                <a:cubicBezTo>
                  <a:pt x="1507411" y="1474585"/>
                  <a:pt x="1499426" y="1504550"/>
                  <a:pt x="1483954" y="1530519"/>
                </a:cubicBezTo>
                <a:cubicBezTo>
                  <a:pt x="1445026" y="1595942"/>
                  <a:pt x="1398112" y="1655871"/>
                  <a:pt x="1334729" y="1700319"/>
                </a:cubicBezTo>
                <a:cubicBezTo>
                  <a:pt x="1238406" y="1768238"/>
                  <a:pt x="1134098" y="1821176"/>
                  <a:pt x="1022304" y="1857133"/>
                </a:cubicBezTo>
                <a:cubicBezTo>
                  <a:pt x="943449" y="1882603"/>
                  <a:pt x="863096" y="1906575"/>
                  <a:pt x="779251" y="1911070"/>
                </a:cubicBezTo>
                <a:cubicBezTo>
                  <a:pt x="750304" y="1912069"/>
                  <a:pt x="721357" y="1919060"/>
                  <a:pt x="706385" y="1921058"/>
                </a:cubicBezTo>
                <a:close/>
                <a:moveTo>
                  <a:pt x="145417" y="1513539"/>
                </a:moveTo>
                <a:cubicBezTo>
                  <a:pt x="137431" y="1540507"/>
                  <a:pt x="129945" y="1565478"/>
                  <a:pt x="122958" y="1590948"/>
                </a:cubicBezTo>
                <a:cubicBezTo>
                  <a:pt x="118466" y="1608427"/>
                  <a:pt x="120962" y="1623409"/>
                  <a:pt x="142422" y="1627904"/>
                </a:cubicBezTo>
                <a:cubicBezTo>
                  <a:pt x="183846" y="1637393"/>
                  <a:pt x="224771" y="1650877"/>
                  <a:pt x="266694" y="1655372"/>
                </a:cubicBezTo>
                <a:cubicBezTo>
                  <a:pt x="355530" y="1664361"/>
                  <a:pt x="444866" y="1669355"/>
                  <a:pt x="533702" y="1673850"/>
                </a:cubicBezTo>
                <a:cubicBezTo>
                  <a:pt x="572132" y="1675848"/>
                  <a:pt x="611060" y="1671852"/>
                  <a:pt x="657974" y="1669855"/>
                </a:cubicBezTo>
                <a:cubicBezTo>
                  <a:pt x="639009" y="1648380"/>
                  <a:pt x="625533" y="1635395"/>
                  <a:pt x="615053" y="1620413"/>
                </a:cubicBezTo>
                <a:cubicBezTo>
                  <a:pt x="579618" y="1570472"/>
                  <a:pt x="598084" y="1506547"/>
                  <a:pt x="652983" y="1492064"/>
                </a:cubicBezTo>
                <a:cubicBezTo>
                  <a:pt x="693409" y="1481077"/>
                  <a:pt x="731838" y="1493563"/>
                  <a:pt x="767273" y="1512041"/>
                </a:cubicBezTo>
                <a:cubicBezTo>
                  <a:pt x="777254" y="1517035"/>
                  <a:pt x="784241" y="1532017"/>
                  <a:pt x="789232" y="1543504"/>
                </a:cubicBezTo>
                <a:cubicBezTo>
                  <a:pt x="804704" y="1579461"/>
                  <a:pt x="800212" y="1613921"/>
                  <a:pt x="772264" y="1648879"/>
                </a:cubicBezTo>
                <a:cubicBezTo>
                  <a:pt x="792726" y="1647881"/>
                  <a:pt x="807698" y="1649379"/>
                  <a:pt x="821673" y="1645883"/>
                </a:cubicBezTo>
                <a:cubicBezTo>
                  <a:pt x="913005" y="1623409"/>
                  <a:pt x="1002839" y="1592945"/>
                  <a:pt x="1082193" y="1544003"/>
                </a:cubicBezTo>
                <a:cubicBezTo>
                  <a:pt x="1168535" y="1490566"/>
                  <a:pt x="1245892" y="1421648"/>
                  <a:pt x="1327742" y="1360720"/>
                </a:cubicBezTo>
                <a:cubicBezTo>
                  <a:pt x="1348703" y="1345238"/>
                  <a:pt x="1349701" y="1328258"/>
                  <a:pt x="1339221" y="1307782"/>
                </a:cubicBezTo>
                <a:cubicBezTo>
                  <a:pt x="1310274" y="1250350"/>
                  <a:pt x="1279830" y="1193917"/>
                  <a:pt x="1263859" y="1130991"/>
                </a:cubicBezTo>
                <a:cubicBezTo>
                  <a:pt x="1259867" y="1114510"/>
                  <a:pt x="1248388" y="1099528"/>
                  <a:pt x="1239903" y="1084046"/>
                </a:cubicBezTo>
                <a:cubicBezTo>
                  <a:pt x="1220938" y="1049587"/>
                  <a:pt x="1201973" y="1015128"/>
                  <a:pt x="1182010" y="981168"/>
                </a:cubicBezTo>
                <a:cubicBezTo>
                  <a:pt x="1164043" y="950204"/>
                  <a:pt x="1160050" y="910751"/>
                  <a:pt x="1126113" y="888777"/>
                </a:cubicBezTo>
                <a:cubicBezTo>
                  <a:pt x="1118626" y="891274"/>
                  <a:pt x="1111639" y="894770"/>
                  <a:pt x="1104652" y="896268"/>
                </a:cubicBezTo>
                <a:cubicBezTo>
                  <a:pt x="1075206" y="903260"/>
                  <a:pt x="1061731" y="919241"/>
                  <a:pt x="1061232" y="951702"/>
                </a:cubicBezTo>
                <a:cubicBezTo>
                  <a:pt x="1060733" y="970680"/>
                  <a:pt x="1047757" y="989158"/>
                  <a:pt x="1039272" y="1007636"/>
                </a:cubicBezTo>
                <a:cubicBezTo>
                  <a:pt x="1003837" y="1082049"/>
                  <a:pt x="989863" y="1078553"/>
                  <a:pt x="922487" y="1023618"/>
                </a:cubicBezTo>
                <a:cubicBezTo>
                  <a:pt x="918994" y="1021120"/>
                  <a:pt x="916498" y="1017125"/>
                  <a:pt x="914003" y="1013629"/>
                </a:cubicBezTo>
                <a:cubicBezTo>
                  <a:pt x="898032" y="992155"/>
                  <a:pt x="895537" y="976174"/>
                  <a:pt x="913005" y="958195"/>
                </a:cubicBezTo>
                <a:cubicBezTo>
                  <a:pt x="934964" y="935721"/>
                  <a:pt x="943948" y="908753"/>
                  <a:pt x="950436" y="880287"/>
                </a:cubicBezTo>
                <a:cubicBezTo>
                  <a:pt x="968403" y="802379"/>
                  <a:pt x="1003837" y="789893"/>
                  <a:pt x="1063228" y="787396"/>
                </a:cubicBezTo>
                <a:cubicBezTo>
                  <a:pt x="1065225" y="787396"/>
                  <a:pt x="1067221" y="783901"/>
                  <a:pt x="1069217" y="782902"/>
                </a:cubicBezTo>
                <a:cubicBezTo>
                  <a:pt x="940454" y="542186"/>
                  <a:pt x="765775" y="335430"/>
                  <a:pt x="592594" y="119685"/>
                </a:cubicBezTo>
                <a:cubicBezTo>
                  <a:pt x="586106" y="155143"/>
                  <a:pt x="581115" y="183609"/>
                  <a:pt x="576623" y="211077"/>
                </a:cubicBezTo>
                <a:cubicBezTo>
                  <a:pt x="647992" y="241041"/>
                  <a:pt x="676440" y="302469"/>
                  <a:pt x="654480" y="366393"/>
                </a:cubicBezTo>
                <a:cubicBezTo>
                  <a:pt x="646495" y="388867"/>
                  <a:pt x="630025" y="397357"/>
                  <a:pt x="612058" y="407844"/>
                </a:cubicBezTo>
                <a:cubicBezTo>
                  <a:pt x="577122" y="427821"/>
                  <a:pt x="542686" y="423326"/>
                  <a:pt x="508249" y="399854"/>
                </a:cubicBezTo>
                <a:cubicBezTo>
                  <a:pt x="478803" y="482257"/>
                  <a:pt x="450855" y="560165"/>
                  <a:pt x="421908" y="640070"/>
                </a:cubicBezTo>
                <a:cubicBezTo>
                  <a:pt x="439376" y="644565"/>
                  <a:pt x="453350" y="648061"/>
                  <a:pt x="467324" y="652056"/>
                </a:cubicBezTo>
                <a:cubicBezTo>
                  <a:pt x="534201" y="671533"/>
                  <a:pt x="591097" y="707491"/>
                  <a:pt x="629526" y="765422"/>
                </a:cubicBezTo>
                <a:cubicBezTo>
                  <a:pt x="685922" y="849823"/>
                  <a:pt x="730341" y="938718"/>
                  <a:pt x="738825" y="1043594"/>
                </a:cubicBezTo>
                <a:cubicBezTo>
                  <a:pt x="744814" y="1123500"/>
                  <a:pt x="731838" y="1197912"/>
                  <a:pt x="696902" y="1268828"/>
                </a:cubicBezTo>
                <a:cubicBezTo>
                  <a:pt x="666458" y="1329756"/>
                  <a:pt x="622040" y="1380696"/>
                  <a:pt x="576124" y="1430138"/>
                </a:cubicBezTo>
                <a:cubicBezTo>
                  <a:pt x="558656" y="1449115"/>
                  <a:pt x="536198" y="1464098"/>
                  <a:pt x="514238" y="1478580"/>
                </a:cubicBezTo>
                <a:cubicBezTo>
                  <a:pt x="441871" y="1526024"/>
                  <a:pt x="358525" y="1524027"/>
                  <a:pt x="277174" y="1526024"/>
                </a:cubicBezTo>
                <a:cubicBezTo>
                  <a:pt x="232756" y="1525525"/>
                  <a:pt x="189336" y="1517534"/>
                  <a:pt x="145417" y="1513539"/>
                </a:cubicBezTo>
                <a:close/>
                <a:moveTo>
                  <a:pt x="1370164" y="1407664"/>
                </a:moveTo>
                <a:cubicBezTo>
                  <a:pt x="1340718" y="1437629"/>
                  <a:pt x="1312769" y="1467094"/>
                  <a:pt x="1283822" y="1495560"/>
                </a:cubicBezTo>
                <a:cubicBezTo>
                  <a:pt x="1221437" y="1556988"/>
                  <a:pt x="1140087" y="1589949"/>
                  <a:pt x="1069217" y="1638891"/>
                </a:cubicBezTo>
                <a:cubicBezTo>
                  <a:pt x="1053746" y="1649878"/>
                  <a:pt x="1036278" y="1657869"/>
                  <a:pt x="1019309" y="1665360"/>
                </a:cubicBezTo>
                <a:cubicBezTo>
                  <a:pt x="933467" y="1704813"/>
                  <a:pt x="841636" y="1723791"/>
                  <a:pt x="748807" y="1735777"/>
                </a:cubicBezTo>
                <a:cubicBezTo>
                  <a:pt x="654480" y="1748262"/>
                  <a:pt x="560154" y="1746264"/>
                  <a:pt x="464829" y="1744766"/>
                </a:cubicBezTo>
                <a:cubicBezTo>
                  <a:pt x="348044" y="1742269"/>
                  <a:pt x="235251" y="1726288"/>
                  <a:pt x="123457" y="1695325"/>
                </a:cubicBezTo>
                <a:cubicBezTo>
                  <a:pt x="116969" y="1693327"/>
                  <a:pt x="109982" y="1693327"/>
                  <a:pt x="100000" y="1692328"/>
                </a:cubicBezTo>
                <a:cubicBezTo>
                  <a:pt x="96507" y="1716300"/>
                  <a:pt x="93512" y="1737275"/>
                  <a:pt x="89519" y="1764743"/>
                </a:cubicBezTo>
                <a:cubicBezTo>
                  <a:pt x="136932" y="1779225"/>
                  <a:pt x="182349" y="1797704"/>
                  <a:pt x="228763" y="1805694"/>
                </a:cubicBezTo>
                <a:cubicBezTo>
                  <a:pt x="387970" y="1833162"/>
                  <a:pt x="548675" y="1842651"/>
                  <a:pt x="709379" y="1823174"/>
                </a:cubicBezTo>
                <a:cubicBezTo>
                  <a:pt x="780249" y="1814684"/>
                  <a:pt x="852117" y="1805694"/>
                  <a:pt x="920990" y="1786217"/>
                </a:cubicBezTo>
                <a:cubicBezTo>
                  <a:pt x="1031786" y="1755254"/>
                  <a:pt x="1141085" y="1718297"/>
                  <a:pt x="1241401" y="1658868"/>
                </a:cubicBezTo>
                <a:cubicBezTo>
                  <a:pt x="1311771" y="1617416"/>
                  <a:pt x="1373657" y="1568974"/>
                  <a:pt x="1414582" y="1497558"/>
                </a:cubicBezTo>
                <a:cubicBezTo>
                  <a:pt x="1420072" y="1488069"/>
                  <a:pt x="1422567" y="1476583"/>
                  <a:pt x="1425562" y="1467593"/>
                </a:cubicBezTo>
                <a:cubicBezTo>
                  <a:pt x="1406097" y="1445619"/>
                  <a:pt x="1388630" y="1426642"/>
                  <a:pt x="1370164" y="1407664"/>
                </a:cubicBezTo>
                <a:close/>
                <a:moveTo>
                  <a:pt x="196822" y="1304786"/>
                </a:moveTo>
                <a:cubicBezTo>
                  <a:pt x="222774" y="1307283"/>
                  <a:pt x="241739" y="1309280"/>
                  <a:pt x="260205" y="1310279"/>
                </a:cubicBezTo>
                <a:cubicBezTo>
                  <a:pt x="325585" y="1315273"/>
                  <a:pt x="382980" y="1287806"/>
                  <a:pt x="429893" y="1249351"/>
                </a:cubicBezTo>
                <a:cubicBezTo>
                  <a:pt x="470818" y="1215891"/>
                  <a:pt x="496271" y="1165949"/>
                  <a:pt x="520726" y="1117007"/>
                </a:cubicBezTo>
                <a:cubicBezTo>
                  <a:pt x="547677" y="1063570"/>
                  <a:pt x="545680" y="1009634"/>
                  <a:pt x="536697" y="954199"/>
                </a:cubicBezTo>
                <a:cubicBezTo>
                  <a:pt x="531207" y="920240"/>
                  <a:pt x="516234" y="889776"/>
                  <a:pt x="486789" y="869300"/>
                </a:cubicBezTo>
                <a:cubicBezTo>
                  <a:pt x="449857" y="843330"/>
                  <a:pt x="411926" y="818360"/>
                  <a:pt x="369005" y="789893"/>
                </a:cubicBezTo>
                <a:cubicBezTo>
                  <a:pt x="311112" y="962689"/>
                  <a:pt x="255215" y="1129992"/>
                  <a:pt x="196822" y="1304786"/>
                </a:cubicBezTo>
                <a:close/>
                <a:moveTo>
                  <a:pt x="158892" y="1457605"/>
                </a:moveTo>
                <a:cubicBezTo>
                  <a:pt x="166378" y="1460602"/>
                  <a:pt x="170371" y="1464098"/>
                  <a:pt x="173864" y="1463598"/>
                </a:cubicBezTo>
                <a:cubicBezTo>
                  <a:pt x="232257" y="1461601"/>
                  <a:pt x="291149" y="1463598"/>
                  <a:pt x="349042" y="1455108"/>
                </a:cubicBezTo>
                <a:cubicBezTo>
                  <a:pt x="429893" y="1443622"/>
                  <a:pt x="497768" y="1402670"/>
                  <a:pt x="549174" y="1339245"/>
                </a:cubicBezTo>
                <a:cubicBezTo>
                  <a:pt x="575625" y="1306783"/>
                  <a:pt x="596088" y="1268828"/>
                  <a:pt x="617049" y="1231872"/>
                </a:cubicBezTo>
                <a:cubicBezTo>
                  <a:pt x="625533" y="1216889"/>
                  <a:pt x="631522" y="1199410"/>
                  <a:pt x="634517" y="1182430"/>
                </a:cubicBezTo>
                <a:cubicBezTo>
                  <a:pt x="641005" y="1138981"/>
                  <a:pt x="645996" y="1095533"/>
                  <a:pt x="649988" y="1052084"/>
                </a:cubicBezTo>
                <a:cubicBezTo>
                  <a:pt x="651985" y="1032107"/>
                  <a:pt x="651486" y="1011632"/>
                  <a:pt x="650987" y="991655"/>
                </a:cubicBezTo>
                <a:cubicBezTo>
                  <a:pt x="650487" y="938218"/>
                  <a:pt x="621042" y="894770"/>
                  <a:pt x="601577" y="847825"/>
                </a:cubicBezTo>
                <a:cubicBezTo>
                  <a:pt x="577622" y="789394"/>
                  <a:pt x="535699" y="747444"/>
                  <a:pt x="478803" y="722972"/>
                </a:cubicBezTo>
                <a:cubicBezTo>
                  <a:pt x="454348" y="712485"/>
                  <a:pt x="428895" y="697003"/>
                  <a:pt x="397453" y="705493"/>
                </a:cubicBezTo>
                <a:cubicBezTo>
                  <a:pt x="394958" y="715981"/>
                  <a:pt x="392462" y="726968"/>
                  <a:pt x="389468" y="739952"/>
                </a:cubicBezTo>
                <a:cubicBezTo>
                  <a:pt x="415420" y="755434"/>
                  <a:pt x="440873" y="769418"/>
                  <a:pt x="464829" y="785898"/>
                </a:cubicBezTo>
                <a:cubicBezTo>
                  <a:pt x="493776" y="805375"/>
                  <a:pt x="526216" y="822855"/>
                  <a:pt x="548176" y="848824"/>
                </a:cubicBezTo>
                <a:cubicBezTo>
                  <a:pt x="629027" y="943212"/>
                  <a:pt x="632521" y="1049587"/>
                  <a:pt x="587104" y="1160955"/>
                </a:cubicBezTo>
                <a:cubicBezTo>
                  <a:pt x="564645" y="1215891"/>
                  <a:pt x="530708" y="1260338"/>
                  <a:pt x="484293" y="1299292"/>
                </a:cubicBezTo>
                <a:cubicBezTo>
                  <a:pt x="421409" y="1352230"/>
                  <a:pt x="352037" y="1377699"/>
                  <a:pt x="272183" y="1378698"/>
                </a:cubicBezTo>
                <a:cubicBezTo>
                  <a:pt x="242238" y="1379198"/>
                  <a:pt x="211794" y="1371707"/>
                  <a:pt x="179853" y="1367212"/>
                </a:cubicBezTo>
                <a:cubicBezTo>
                  <a:pt x="172866" y="1399674"/>
                  <a:pt x="165879" y="1428639"/>
                  <a:pt x="158892" y="1457605"/>
                </a:cubicBezTo>
                <a:close/>
                <a:moveTo>
                  <a:pt x="551669" y="268509"/>
                </a:moveTo>
                <a:cubicBezTo>
                  <a:pt x="542686" y="294478"/>
                  <a:pt x="533203" y="321446"/>
                  <a:pt x="522223" y="353908"/>
                </a:cubicBezTo>
                <a:cubicBezTo>
                  <a:pt x="542187" y="352909"/>
                  <a:pt x="556161" y="353908"/>
                  <a:pt x="569636" y="351411"/>
                </a:cubicBezTo>
                <a:cubicBezTo>
                  <a:pt x="601577" y="344919"/>
                  <a:pt x="610062" y="327939"/>
                  <a:pt x="602077" y="288485"/>
                </a:cubicBezTo>
                <a:cubicBezTo>
                  <a:pt x="597086" y="264014"/>
                  <a:pt x="591596" y="261517"/>
                  <a:pt x="551669" y="268509"/>
                </a:cubicBezTo>
                <a:close/>
                <a:moveTo>
                  <a:pt x="1098663" y="843830"/>
                </a:moveTo>
                <a:cubicBezTo>
                  <a:pt x="1053746" y="833842"/>
                  <a:pt x="1031287" y="844829"/>
                  <a:pt x="1013819" y="881785"/>
                </a:cubicBezTo>
                <a:cubicBezTo>
                  <a:pt x="996351" y="918741"/>
                  <a:pt x="980381" y="956697"/>
                  <a:pt x="963911" y="994152"/>
                </a:cubicBezTo>
                <a:cubicBezTo>
                  <a:pt x="979882" y="999646"/>
                  <a:pt x="982876" y="1000645"/>
                  <a:pt x="987867" y="990656"/>
                </a:cubicBezTo>
                <a:cubicBezTo>
                  <a:pt x="999346" y="967684"/>
                  <a:pt x="1012821" y="943712"/>
                  <a:pt x="1015815" y="919241"/>
                </a:cubicBezTo>
                <a:cubicBezTo>
                  <a:pt x="1019808" y="886779"/>
                  <a:pt x="1036278" y="869799"/>
                  <a:pt x="1063228" y="857813"/>
                </a:cubicBezTo>
                <a:cubicBezTo>
                  <a:pt x="1075206" y="852320"/>
                  <a:pt x="1087184" y="848324"/>
                  <a:pt x="1098663" y="843830"/>
                </a:cubicBezTo>
                <a:close/>
                <a:moveTo>
                  <a:pt x="743317" y="1562481"/>
                </a:moveTo>
                <a:cubicBezTo>
                  <a:pt x="705886" y="1548997"/>
                  <a:pt x="689416" y="1550495"/>
                  <a:pt x="676440" y="1568474"/>
                </a:cubicBezTo>
                <a:cubicBezTo>
                  <a:pt x="668954" y="1578962"/>
                  <a:pt x="664961" y="1594444"/>
                  <a:pt x="677937" y="1598439"/>
                </a:cubicBezTo>
                <a:cubicBezTo>
                  <a:pt x="693409" y="1602934"/>
                  <a:pt x="711875" y="1601435"/>
                  <a:pt x="727845" y="1596941"/>
                </a:cubicBezTo>
                <a:cubicBezTo>
                  <a:pt x="743317" y="1592945"/>
                  <a:pt x="749805" y="1578962"/>
                  <a:pt x="743317" y="1562481"/>
                </a:cubicBezTo>
                <a:close/>
                <a:moveTo>
                  <a:pt x="1044263" y="1472088"/>
                </a:moveTo>
                <a:cubicBezTo>
                  <a:pt x="974392" y="1470090"/>
                  <a:pt x="915500" y="1442623"/>
                  <a:pt x="884557" y="1370208"/>
                </a:cubicBezTo>
                <a:cubicBezTo>
                  <a:pt x="874076" y="1346237"/>
                  <a:pt x="863096" y="1322265"/>
                  <a:pt x="855610" y="1297794"/>
                </a:cubicBezTo>
                <a:cubicBezTo>
                  <a:pt x="848124" y="1271824"/>
                  <a:pt x="850120" y="1245855"/>
                  <a:pt x="863596" y="1221384"/>
                </a:cubicBezTo>
                <a:cubicBezTo>
                  <a:pt x="874076" y="1202406"/>
                  <a:pt x="878568" y="1179933"/>
                  <a:pt x="890546" y="1162454"/>
                </a:cubicBezTo>
                <a:cubicBezTo>
                  <a:pt x="930472" y="1105521"/>
                  <a:pt x="1005335" y="1081549"/>
                  <a:pt x="1079199" y="1104023"/>
                </a:cubicBezTo>
                <a:cubicBezTo>
                  <a:pt x="1105151" y="1112013"/>
                  <a:pt x="1139089" y="1122001"/>
                  <a:pt x="1151067" y="1141978"/>
                </a:cubicBezTo>
                <a:cubicBezTo>
                  <a:pt x="1171529" y="1176437"/>
                  <a:pt x="1200975" y="1200409"/>
                  <a:pt x="1225430" y="1229874"/>
                </a:cubicBezTo>
                <a:cubicBezTo>
                  <a:pt x="1239903" y="1247853"/>
                  <a:pt x="1247889" y="1270826"/>
                  <a:pt x="1241401" y="1295796"/>
                </a:cubicBezTo>
                <a:cubicBezTo>
                  <a:pt x="1236909" y="1312776"/>
                  <a:pt x="1232916" y="1330255"/>
                  <a:pt x="1230920" y="1347235"/>
                </a:cubicBezTo>
                <a:cubicBezTo>
                  <a:pt x="1221437" y="1416154"/>
                  <a:pt x="1154560" y="1461101"/>
                  <a:pt x="1092674" y="1469092"/>
                </a:cubicBezTo>
                <a:cubicBezTo>
                  <a:pt x="1078201" y="1470590"/>
                  <a:pt x="1063727" y="1471089"/>
                  <a:pt x="1044263" y="1472088"/>
                </a:cubicBezTo>
                <a:close/>
                <a:moveTo>
                  <a:pt x="1185503" y="1290802"/>
                </a:moveTo>
                <a:cubicBezTo>
                  <a:pt x="1181012" y="1279815"/>
                  <a:pt x="1177019" y="1260338"/>
                  <a:pt x="1166039" y="1247353"/>
                </a:cubicBezTo>
                <a:cubicBezTo>
                  <a:pt x="1145078" y="1223382"/>
                  <a:pt x="1118626" y="1204404"/>
                  <a:pt x="1095669" y="1181431"/>
                </a:cubicBezTo>
                <a:cubicBezTo>
                  <a:pt x="1080197" y="1165949"/>
                  <a:pt x="1063727" y="1163452"/>
                  <a:pt x="1043764" y="1165949"/>
                </a:cubicBezTo>
                <a:cubicBezTo>
                  <a:pt x="985871" y="1174439"/>
                  <a:pt x="939955" y="1225379"/>
                  <a:pt x="942450" y="1289304"/>
                </a:cubicBezTo>
                <a:cubicBezTo>
                  <a:pt x="946942" y="1389685"/>
                  <a:pt x="1023801" y="1431136"/>
                  <a:pt x="1109643" y="1408164"/>
                </a:cubicBezTo>
                <a:cubicBezTo>
                  <a:pt x="1160549" y="1395179"/>
                  <a:pt x="1174024" y="1346237"/>
                  <a:pt x="1185503" y="1290802"/>
                </a:cubicBezTo>
                <a:close/>
                <a:moveTo>
                  <a:pt x="827662" y="665041"/>
                </a:moveTo>
                <a:cubicBezTo>
                  <a:pt x="825166" y="669536"/>
                  <a:pt x="824168" y="670534"/>
                  <a:pt x="824168" y="672033"/>
                </a:cubicBezTo>
                <a:cubicBezTo>
                  <a:pt x="819676" y="731462"/>
                  <a:pt x="812190" y="742449"/>
                  <a:pt x="772264" y="746944"/>
                </a:cubicBezTo>
                <a:cubicBezTo>
                  <a:pt x="719361" y="753436"/>
                  <a:pt x="694407" y="736956"/>
                  <a:pt x="676939" y="685517"/>
                </a:cubicBezTo>
                <a:cubicBezTo>
                  <a:pt x="675442" y="681521"/>
                  <a:pt x="674443" y="677027"/>
                  <a:pt x="672447" y="669036"/>
                </a:cubicBezTo>
                <a:cubicBezTo>
                  <a:pt x="657475" y="669036"/>
                  <a:pt x="642003" y="669536"/>
                  <a:pt x="626032" y="669036"/>
                </a:cubicBezTo>
                <a:cubicBezTo>
                  <a:pt x="593592" y="667538"/>
                  <a:pt x="574128" y="651557"/>
                  <a:pt x="570135" y="619095"/>
                </a:cubicBezTo>
                <a:cubicBezTo>
                  <a:pt x="567141" y="592127"/>
                  <a:pt x="569137" y="564160"/>
                  <a:pt x="569636" y="536692"/>
                </a:cubicBezTo>
                <a:cubicBezTo>
                  <a:pt x="570135" y="499237"/>
                  <a:pt x="592594" y="478761"/>
                  <a:pt x="624535" y="464777"/>
                </a:cubicBezTo>
                <a:cubicBezTo>
                  <a:pt x="696902" y="432815"/>
                  <a:pt x="838641" y="454789"/>
                  <a:pt x="887052" y="523208"/>
                </a:cubicBezTo>
                <a:cubicBezTo>
                  <a:pt x="902524" y="545182"/>
                  <a:pt x="915500" y="570652"/>
                  <a:pt x="924483" y="596622"/>
                </a:cubicBezTo>
                <a:cubicBezTo>
                  <a:pt x="935463" y="628084"/>
                  <a:pt x="926480" y="642068"/>
                  <a:pt x="894039" y="651557"/>
                </a:cubicBezTo>
                <a:cubicBezTo>
                  <a:pt x="871082" y="657550"/>
                  <a:pt x="848124" y="660546"/>
                  <a:pt x="827662" y="665041"/>
                </a:cubicBezTo>
                <a:close/>
                <a:moveTo>
                  <a:pt x="870084" y="594624"/>
                </a:moveTo>
                <a:cubicBezTo>
                  <a:pt x="842634" y="539189"/>
                  <a:pt x="827163" y="520212"/>
                  <a:pt x="788733" y="511222"/>
                </a:cubicBezTo>
                <a:cubicBezTo>
                  <a:pt x="756792" y="503731"/>
                  <a:pt x="722355" y="498737"/>
                  <a:pt x="689416" y="501234"/>
                </a:cubicBezTo>
                <a:cubicBezTo>
                  <a:pt x="631023" y="505229"/>
                  <a:pt x="604073" y="553672"/>
                  <a:pt x="624036" y="611604"/>
                </a:cubicBezTo>
                <a:cubicBezTo>
                  <a:pt x="635016" y="613102"/>
                  <a:pt x="646495" y="616598"/>
                  <a:pt x="657974" y="616598"/>
                </a:cubicBezTo>
                <a:cubicBezTo>
                  <a:pt x="701893" y="617097"/>
                  <a:pt x="701893" y="616598"/>
                  <a:pt x="719860" y="657550"/>
                </a:cubicBezTo>
                <a:cubicBezTo>
                  <a:pt x="725849" y="671034"/>
                  <a:pt x="729342" y="685517"/>
                  <a:pt x="749306" y="684018"/>
                </a:cubicBezTo>
                <a:cubicBezTo>
                  <a:pt x="770766" y="682021"/>
                  <a:pt x="768271" y="666040"/>
                  <a:pt x="769768" y="652056"/>
                </a:cubicBezTo>
                <a:cubicBezTo>
                  <a:pt x="773761" y="617097"/>
                  <a:pt x="779750" y="611604"/>
                  <a:pt x="815185" y="604612"/>
                </a:cubicBezTo>
                <a:cubicBezTo>
                  <a:pt x="831654" y="601116"/>
                  <a:pt x="848623" y="598120"/>
                  <a:pt x="870084" y="594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6958842" y="514117"/>
            <a:ext cx="2401454" cy="545666"/>
          </a:xfrm>
          <a:custGeom>
            <a:rect b="b" l="l" r="r" t="t"/>
            <a:pathLst>
              <a:path extrusionOk="0" h="1091331" w="4802908">
                <a:moveTo>
                  <a:pt x="4699063" y="766487"/>
                </a:moveTo>
                <a:cubicBezTo>
                  <a:pt x="4665202" y="710904"/>
                  <a:pt x="4602591" y="714738"/>
                  <a:pt x="4553397" y="691738"/>
                </a:cubicBezTo>
                <a:cubicBezTo>
                  <a:pt x="4481203" y="658516"/>
                  <a:pt x="4407093" y="630405"/>
                  <a:pt x="4333621" y="599738"/>
                </a:cubicBezTo>
                <a:cubicBezTo>
                  <a:pt x="4277399" y="576100"/>
                  <a:pt x="4223094" y="544155"/>
                  <a:pt x="4164955" y="530739"/>
                </a:cubicBezTo>
                <a:cubicBezTo>
                  <a:pt x="4074873" y="510295"/>
                  <a:pt x="3980957" y="502628"/>
                  <a:pt x="3888957" y="488572"/>
                </a:cubicBezTo>
                <a:cubicBezTo>
                  <a:pt x="3768847" y="470684"/>
                  <a:pt x="3653209" y="507100"/>
                  <a:pt x="3535015" y="514767"/>
                </a:cubicBezTo>
                <a:cubicBezTo>
                  <a:pt x="3528627" y="515406"/>
                  <a:pt x="3521599" y="517961"/>
                  <a:pt x="3515210" y="519878"/>
                </a:cubicBezTo>
                <a:cubicBezTo>
                  <a:pt x="3456433" y="539683"/>
                  <a:pt x="3397017" y="559489"/>
                  <a:pt x="3338239" y="579294"/>
                </a:cubicBezTo>
                <a:cubicBezTo>
                  <a:pt x="3276267" y="600377"/>
                  <a:pt x="3213657" y="620183"/>
                  <a:pt x="3152324" y="643182"/>
                </a:cubicBezTo>
                <a:cubicBezTo>
                  <a:pt x="3124213" y="653405"/>
                  <a:pt x="3098019" y="670654"/>
                  <a:pt x="3070546" y="682793"/>
                </a:cubicBezTo>
                <a:cubicBezTo>
                  <a:pt x="3008575" y="709626"/>
                  <a:pt x="2945325" y="734543"/>
                  <a:pt x="2883353" y="762015"/>
                </a:cubicBezTo>
                <a:cubicBezTo>
                  <a:pt x="2812437" y="793320"/>
                  <a:pt x="2742160" y="827820"/>
                  <a:pt x="2670605" y="857209"/>
                </a:cubicBezTo>
                <a:cubicBezTo>
                  <a:pt x="2606717" y="883403"/>
                  <a:pt x="2541550" y="905125"/>
                  <a:pt x="2477023" y="929403"/>
                </a:cubicBezTo>
                <a:cubicBezTo>
                  <a:pt x="2442523" y="942819"/>
                  <a:pt x="2408662" y="959430"/>
                  <a:pt x="2373524" y="970291"/>
                </a:cubicBezTo>
                <a:cubicBezTo>
                  <a:pt x="2299413" y="993930"/>
                  <a:pt x="2225303" y="1019485"/>
                  <a:pt x="2149914" y="1036096"/>
                </a:cubicBezTo>
                <a:cubicBezTo>
                  <a:pt x="2045776" y="1059096"/>
                  <a:pt x="1939082" y="1068679"/>
                  <a:pt x="1831750" y="1055263"/>
                </a:cubicBezTo>
                <a:cubicBezTo>
                  <a:pt x="1712917" y="1040568"/>
                  <a:pt x="1603668" y="1000958"/>
                  <a:pt x="1524446" y="903847"/>
                </a:cubicBezTo>
                <a:cubicBezTo>
                  <a:pt x="1521252" y="900014"/>
                  <a:pt x="1516780" y="896820"/>
                  <a:pt x="1512946" y="893625"/>
                </a:cubicBezTo>
                <a:cubicBezTo>
                  <a:pt x="1502724" y="884681"/>
                  <a:pt x="1492502" y="875736"/>
                  <a:pt x="1479725" y="864236"/>
                </a:cubicBezTo>
                <a:cubicBezTo>
                  <a:pt x="1468225" y="868709"/>
                  <a:pt x="1454808" y="871264"/>
                  <a:pt x="1443947" y="878292"/>
                </a:cubicBezTo>
                <a:cubicBezTo>
                  <a:pt x="1340448" y="949208"/>
                  <a:pt x="1222254" y="986263"/>
                  <a:pt x="1105338" y="1028430"/>
                </a:cubicBezTo>
                <a:cubicBezTo>
                  <a:pt x="970534" y="1076985"/>
                  <a:pt x="830618" y="1086568"/>
                  <a:pt x="690063" y="1091040"/>
                </a:cubicBezTo>
                <a:cubicBezTo>
                  <a:pt x="534176" y="1095512"/>
                  <a:pt x="391066" y="1048235"/>
                  <a:pt x="262650" y="964541"/>
                </a:cubicBezTo>
                <a:cubicBezTo>
                  <a:pt x="161067" y="898736"/>
                  <a:pt x="78012" y="809931"/>
                  <a:pt x="9013" y="709626"/>
                </a:cubicBezTo>
                <a:cubicBezTo>
                  <a:pt x="-4404" y="690460"/>
                  <a:pt x="-3126" y="674488"/>
                  <a:pt x="14763" y="661071"/>
                </a:cubicBezTo>
                <a:cubicBezTo>
                  <a:pt x="52457" y="632321"/>
                  <a:pt x="91429" y="604849"/>
                  <a:pt x="129762" y="577377"/>
                </a:cubicBezTo>
                <a:cubicBezTo>
                  <a:pt x="154678" y="559489"/>
                  <a:pt x="178317" y="566516"/>
                  <a:pt x="200039" y="583766"/>
                </a:cubicBezTo>
                <a:cubicBezTo>
                  <a:pt x="227511" y="606127"/>
                  <a:pt x="256261" y="627849"/>
                  <a:pt x="279900" y="654044"/>
                </a:cubicBezTo>
                <a:cubicBezTo>
                  <a:pt x="353371" y="734543"/>
                  <a:pt x="447926" y="771598"/>
                  <a:pt x="552064" y="790126"/>
                </a:cubicBezTo>
                <a:cubicBezTo>
                  <a:pt x="599981" y="799070"/>
                  <a:pt x="647897" y="812487"/>
                  <a:pt x="695813" y="822070"/>
                </a:cubicBezTo>
                <a:cubicBezTo>
                  <a:pt x="772480" y="837403"/>
                  <a:pt x="848507" y="824626"/>
                  <a:pt x="922617" y="808653"/>
                </a:cubicBezTo>
                <a:cubicBezTo>
                  <a:pt x="1006950" y="790765"/>
                  <a:pt x="1091922" y="771598"/>
                  <a:pt x="1172421" y="741571"/>
                </a:cubicBezTo>
                <a:cubicBezTo>
                  <a:pt x="1231837" y="719849"/>
                  <a:pt x="1284865" y="680238"/>
                  <a:pt x="1339170" y="646377"/>
                </a:cubicBezTo>
                <a:cubicBezTo>
                  <a:pt x="1348114" y="640627"/>
                  <a:pt x="1353225" y="624655"/>
                  <a:pt x="1355142" y="612516"/>
                </a:cubicBezTo>
                <a:cubicBezTo>
                  <a:pt x="1357059" y="599738"/>
                  <a:pt x="1353864" y="585683"/>
                  <a:pt x="1351309" y="572266"/>
                </a:cubicBezTo>
                <a:cubicBezTo>
                  <a:pt x="1338531" y="505822"/>
                  <a:pt x="1343003" y="441295"/>
                  <a:pt x="1367281" y="378045"/>
                </a:cubicBezTo>
                <a:cubicBezTo>
                  <a:pt x="1378142" y="349935"/>
                  <a:pt x="1383253" y="319907"/>
                  <a:pt x="1392836" y="291796"/>
                </a:cubicBezTo>
                <a:cubicBezTo>
                  <a:pt x="1430530" y="180630"/>
                  <a:pt x="1505280" y="99492"/>
                  <a:pt x="1603029" y="39437"/>
                </a:cubicBezTo>
                <a:cubicBezTo>
                  <a:pt x="1663723" y="1743"/>
                  <a:pt x="1731445" y="-10396"/>
                  <a:pt x="1803000" y="9409"/>
                </a:cubicBezTo>
                <a:cubicBezTo>
                  <a:pt x="1820889" y="14520"/>
                  <a:pt x="1840055" y="14520"/>
                  <a:pt x="1856666" y="21548"/>
                </a:cubicBezTo>
                <a:cubicBezTo>
                  <a:pt x="1974860" y="69464"/>
                  <a:pt x="1990193" y="128242"/>
                  <a:pt x="1995304" y="228547"/>
                </a:cubicBezTo>
                <a:cubicBezTo>
                  <a:pt x="1999776" y="310963"/>
                  <a:pt x="1969749" y="383157"/>
                  <a:pt x="1931416" y="455350"/>
                </a:cubicBezTo>
                <a:cubicBezTo>
                  <a:pt x="1886055" y="540322"/>
                  <a:pt x="1821528" y="608044"/>
                  <a:pt x="1757000" y="676404"/>
                </a:cubicBezTo>
                <a:cubicBezTo>
                  <a:pt x="1736556" y="697488"/>
                  <a:pt x="1709723" y="712182"/>
                  <a:pt x="1685445" y="730710"/>
                </a:cubicBezTo>
                <a:cubicBezTo>
                  <a:pt x="1723139" y="798431"/>
                  <a:pt x="1783833" y="818876"/>
                  <a:pt x="1846444" y="835487"/>
                </a:cubicBezTo>
                <a:cubicBezTo>
                  <a:pt x="1864333" y="840598"/>
                  <a:pt x="1882222" y="845070"/>
                  <a:pt x="1900110" y="849542"/>
                </a:cubicBezTo>
                <a:cubicBezTo>
                  <a:pt x="1908416" y="851459"/>
                  <a:pt x="1916721" y="856570"/>
                  <a:pt x="1924388" y="855292"/>
                </a:cubicBezTo>
                <a:cubicBezTo>
                  <a:pt x="2001054" y="842514"/>
                  <a:pt x="2079637" y="852736"/>
                  <a:pt x="2156303" y="829737"/>
                </a:cubicBezTo>
                <a:cubicBezTo>
                  <a:pt x="2231052" y="807376"/>
                  <a:pt x="2303885" y="783098"/>
                  <a:pt x="2372246" y="745404"/>
                </a:cubicBezTo>
                <a:cubicBezTo>
                  <a:pt x="2404190" y="727515"/>
                  <a:pt x="2441245" y="719849"/>
                  <a:pt x="2475106" y="704515"/>
                </a:cubicBezTo>
                <a:cubicBezTo>
                  <a:pt x="2533884" y="678960"/>
                  <a:pt x="2592022" y="652127"/>
                  <a:pt x="2650161" y="624016"/>
                </a:cubicBezTo>
                <a:cubicBezTo>
                  <a:pt x="2730021" y="585044"/>
                  <a:pt x="2807965" y="541600"/>
                  <a:pt x="2889742" y="506461"/>
                </a:cubicBezTo>
                <a:cubicBezTo>
                  <a:pt x="2956825" y="477711"/>
                  <a:pt x="3027102" y="457906"/>
                  <a:pt x="3096741" y="436184"/>
                </a:cubicBezTo>
                <a:cubicBezTo>
                  <a:pt x="3206629" y="402323"/>
                  <a:pt x="3316517" y="366546"/>
                  <a:pt x="3428322" y="339712"/>
                </a:cubicBezTo>
                <a:cubicBezTo>
                  <a:pt x="3500515" y="322463"/>
                  <a:pt x="3575904" y="319268"/>
                  <a:pt x="3649376" y="312240"/>
                </a:cubicBezTo>
                <a:cubicBezTo>
                  <a:pt x="3715181" y="305852"/>
                  <a:pt x="3780986" y="302018"/>
                  <a:pt x="3846791" y="298824"/>
                </a:cubicBezTo>
                <a:cubicBezTo>
                  <a:pt x="3953485" y="294352"/>
                  <a:pt x="4059539" y="303296"/>
                  <a:pt x="4164955" y="319907"/>
                </a:cubicBezTo>
                <a:cubicBezTo>
                  <a:pt x="4191788" y="324379"/>
                  <a:pt x="4217983" y="330768"/>
                  <a:pt x="4244816" y="333962"/>
                </a:cubicBezTo>
                <a:cubicBezTo>
                  <a:pt x="4345121" y="346101"/>
                  <a:pt x="4438398" y="380601"/>
                  <a:pt x="4531675" y="416379"/>
                </a:cubicBezTo>
                <a:cubicBezTo>
                  <a:pt x="4610258" y="446406"/>
                  <a:pt x="4690118" y="475156"/>
                  <a:pt x="4761673" y="522433"/>
                </a:cubicBezTo>
                <a:cubicBezTo>
                  <a:pt x="4805757" y="551822"/>
                  <a:pt x="4813423" y="572266"/>
                  <a:pt x="4789784" y="620183"/>
                </a:cubicBezTo>
                <a:cubicBezTo>
                  <a:pt x="4766784" y="665543"/>
                  <a:pt x="4739951" y="708988"/>
                  <a:pt x="4714396" y="752432"/>
                </a:cubicBezTo>
                <a:cubicBezTo>
                  <a:pt x="4714396" y="757543"/>
                  <a:pt x="4707368" y="760098"/>
                  <a:pt x="4699063" y="766487"/>
                </a:cubicBezTo>
                <a:close/>
                <a:moveTo>
                  <a:pt x="72901" y="698126"/>
                </a:moveTo>
                <a:cubicBezTo>
                  <a:pt x="152762" y="781181"/>
                  <a:pt x="226872" y="864875"/>
                  <a:pt x="326538" y="914708"/>
                </a:cubicBezTo>
                <a:cubicBezTo>
                  <a:pt x="426204" y="964541"/>
                  <a:pt x="529703" y="1008624"/>
                  <a:pt x="646619" y="998402"/>
                </a:cubicBezTo>
                <a:cubicBezTo>
                  <a:pt x="700286" y="993291"/>
                  <a:pt x="755230" y="996485"/>
                  <a:pt x="808257" y="988819"/>
                </a:cubicBezTo>
                <a:cubicBezTo>
                  <a:pt x="893229" y="976680"/>
                  <a:pt x="980756" y="968375"/>
                  <a:pt x="1060616" y="939625"/>
                </a:cubicBezTo>
                <a:cubicBezTo>
                  <a:pt x="1174977" y="898736"/>
                  <a:pt x="1282948" y="841875"/>
                  <a:pt x="1393475" y="790765"/>
                </a:cubicBezTo>
                <a:cubicBezTo>
                  <a:pt x="1400503" y="787570"/>
                  <a:pt x="1405614" y="779904"/>
                  <a:pt x="1413280" y="772876"/>
                </a:cubicBezTo>
                <a:cubicBezTo>
                  <a:pt x="1404336" y="753709"/>
                  <a:pt x="1396670" y="735821"/>
                  <a:pt x="1387086" y="714738"/>
                </a:cubicBezTo>
                <a:cubicBezTo>
                  <a:pt x="1342364" y="739654"/>
                  <a:pt x="1301476" y="767126"/>
                  <a:pt x="1256754" y="785654"/>
                </a:cubicBezTo>
                <a:cubicBezTo>
                  <a:pt x="1187754" y="813765"/>
                  <a:pt x="1116838" y="836126"/>
                  <a:pt x="1045922" y="859125"/>
                </a:cubicBezTo>
                <a:cubicBezTo>
                  <a:pt x="963506" y="886597"/>
                  <a:pt x="878534" y="904486"/>
                  <a:pt x="791007" y="897458"/>
                </a:cubicBezTo>
                <a:cubicBezTo>
                  <a:pt x="747563" y="894264"/>
                  <a:pt x="702841" y="892347"/>
                  <a:pt x="660036" y="885320"/>
                </a:cubicBezTo>
                <a:cubicBezTo>
                  <a:pt x="558453" y="868070"/>
                  <a:pt x="458148" y="844431"/>
                  <a:pt x="362955" y="802265"/>
                </a:cubicBezTo>
                <a:cubicBezTo>
                  <a:pt x="313122" y="779904"/>
                  <a:pt x="278622" y="740932"/>
                  <a:pt x="242206" y="703238"/>
                </a:cubicBezTo>
                <a:cubicBezTo>
                  <a:pt x="179595" y="637432"/>
                  <a:pt x="178956" y="638071"/>
                  <a:pt x="102290" y="680877"/>
                </a:cubicBezTo>
                <a:cubicBezTo>
                  <a:pt x="94623" y="685349"/>
                  <a:pt x="87596" y="689821"/>
                  <a:pt x="72901" y="698126"/>
                </a:cubicBezTo>
                <a:close/>
                <a:moveTo>
                  <a:pt x="4744423" y="596544"/>
                </a:moveTo>
                <a:cubicBezTo>
                  <a:pt x="4533592" y="457906"/>
                  <a:pt x="4071039" y="314157"/>
                  <a:pt x="3755430" y="376129"/>
                </a:cubicBezTo>
                <a:cubicBezTo>
                  <a:pt x="3776514" y="378045"/>
                  <a:pt x="3797597" y="377407"/>
                  <a:pt x="3819319" y="378045"/>
                </a:cubicBezTo>
                <a:cubicBezTo>
                  <a:pt x="3938151" y="381879"/>
                  <a:pt x="4055067" y="396573"/>
                  <a:pt x="4168789" y="434906"/>
                </a:cubicBezTo>
                <a:cubicBezTo>
                  <a:pt x="4212233" y="449601"/>
                  <a:pt x="4259510" y="454712"/>
                  <a:pt x="4300399" y="473878"/>
                </a:cubicBezTo>
                <a:cubicBezTo>
                  <a:pt x="4386648" y="515406"/>
                  <a:pt x="4469703" y="565239"/>
                  <a:pt x="4554675" y="609322"/>
                </a:cubicBezTo>
                <a:cubicBezTo>
                  <a:pt x="4600674" y="633599"/>
                  <a:pt x="4649230" y="653405"/>
                  <a:pt x="4698424" y="675766"/>
                </a:cubicBezTo>
                <a:cubicBezTo>
                  <a:pt x="4713757" y="648932"/>
                  <a:pt x="4727813" y="624655"/>
                  <a:pt x="4744423" y="596544"/>
                </a:cubicBezTo>
                <a:close/>
                <a:moveTo>
                  <a:pt x="2195914" y="909597"/>
                </a:moveTo>
                <a:cubicBezTo>
                  <a:pt x="2197192" y="912792"/>
                  <a:pt x="2198469" y="915986"/>
                  <a:pt x="2199108" y="918542"/>
                </a:cubicBezTo>
                <a:cubicBezTo>
                  <a:pt x="2243191" y="903208"/>
                  <a:pt x="2287274" y="888514"/>
                  <a:pt x="2331357" y="873181"/>
                </a:cubicBezTo>
                <a:cubicBezTo>
                  <a:pt x="2364579" y="861681"/>
                  <a:pt x="2398440" y="852098"/>
                  <a:pt x="2431023" y="838042"/>
                </a:cubicBezTo>
                <a:cubicBezTo>
                  <a:pt x="2494273" y="811848"/>
                  <a:pt x="2556245" y="782459"/>
                  <a:pt x="2618855" y="755626"/>
                </a:cubicBezTo>
                <a:cubicBezTo>
                  <a:pt x="2705105" y="718571"/>
                  <a:pt x="2792632" y="683432"/>
                  <a:pt x="2879520" y="647016"/>
                </a:cubicBezTo>
                <a:cubicBezTo>
                  <a:pt x="2979186" y="605488"/>
                  <a:pt x="3078213" y="563322"/>
                  <a:pt x="3177879" y="521794"/>
                </a:cubicBezTo>
                <a:cubicBezTo>
                  <a:pt x="3205351" y="510295"/>
                  <a:pt x="3232823" y="497517"/>
                  <a:pt x="3260934" y="487934"/>
                </a:cubicBezTo>
                <a:cubicBezTo>
                  <a:pt x="3316517" y="468767"/>
                  <a:pt x="3371461" y="447045"/>
                  <a:pt x="3428322" y="434906"/>
                </a:cubicBezTo>
                <a:cubicBezTo>
                  <a:pt x="3471127" y="425323"/>
                  <a:pt x="3514571" y="420212"/>
                  <a:pt x="3556098" y="406156"/>
                </a:cubicBezTo>
                <a:cubicBezTo>
                  <a:pt x="3582932" y="397212"/>
                  <a:pt x="3612320" y="394656"/>
                  <a:pt x="3641070" y="390184"/>
                </a:cubicBezTo>
                <a:cubicBezTo>
                  <a:pt x="3657042" y="387629"/>
                  <a:pt x="3673653" y="386990"/>
                  <a:pt x="3690264" y="385073"/>
                </a:cubicBezTo>
                <a:cubicBezTo>
                  <a:pt x="3596987" y="378045"/>
                  <a:pt x="3505627" y="386990"/>
                  <a:pt x="3416822" y="415101"/>
                </a:cubicBezTo>
                <a:cubicBezTo>
                  <a:pt x="3366989" y="431073"/>
                  <a:pt x="3315878" y="443851"/>
                  <a:pt x="3266045" y="460462"/>
                </a:cubicBezTo>
                <a:cubicBezTo>
                  <a:pt x="3140824" y="501350"/>
                  <a:pt x="3014325" y="540961"/>
                  <a:pt x="2890381" y="586322"/>
                </a:cubicBezTo>
                <a:cubicBezTo>
                  <a:pt x="2823937" y="610599"/>
                  <a:pt x="2761326" y="643182"/>
                  <a:pt x="2699994" y="678960"/>
                </a:cubicBezTo>
                <a:cubicBezTo>
                  <a:pt x="2648244" y="709626"/>
                  <a:pt x="2588828" y="727515"/>
                  <a:pt x="2533245" y="753071"/>
                </a:cubicBezTo>
                <a:cubicBezTo>
                  <a:pt x="2457217" y="788209"/>
                  <a:pt x="2381829" y="826542"/>
                  <a:pt x="2305802" y="862320"/>
                </a:cubicBezTo>
                <a:cubicBezTo>
                  <a:pt x="2270024" y="878931"/>
                  <a:pt x="2232969" y="893625"/>
                  <a:pt x="2195914" y="909597"/>
                </a:cubicBezTo>
                <a:close/>
                <a:moveTo>
                  <a:pt x="1808111" y="109714"/>
                </a:moveTo>
                <a:cubicBezTo>
                  <a:pt x="1818972" y="118020"/>
                  <a:pt x="1822166" y="121853"/>
                  <a:pt x="1826000" y="123770"/>
                </a:cubicBezTo>
                <a:cubicBezTo>
                  <a:pt x="1900749" y="168491"/>
                  <a:pt x="1910971" y="213213"/>
                  <a:pt x="1863055" y="287324"/>
                </a:cubicBezTo>
                <a:cubicBezTo>
                  <a:pt x="1804917" y="378045"/>
                  <a:pt x="1733362" y="455989"/>
                  <a:pt x="1649029" y="522433"/>
                </a:cubicBezTo>
                <a:cubicBezTo>
                  <a:pt x="1631779" y="535850"/>
                  <a:pt x="1614529" y="548628"/>
                  <a:pt x="1595363" y="563961"/>
                </a:cubicBezTo>
                <a:cubicBezTo>
                  <a:pt x="1605585" y="586961"/>
                  <a:pt x="1614529" y="607405"/>
                  <a:pt x="1627307" y="636155"/>
                </a:cubicBezTo>
                <a:cubicBezTo>
                  <a:pt x="1652862" y="613794"/>
                  <a:pt x="1672668" y="596544"/>
                  <a:pt x="1692473" y="579933"/>
                </a:cubicBezTo>
                <a:cubicBezTo>
                  <a:pt x="1782556" y="505822"/>
                  <a:pt x="1850277" y="414462"/>
                  <a:pt x="1894999" y="307129"/>
                </a:cubicBezTo>
                <a:cubicBezTo>
                  <a:pt x="1911610" y="266880"/>
                  <a:pt x="1918638" y="222158"/>
                  <a:pt x="1909694" y="177436"/>
                </a:cubicBezTo>
                <a:cubicBezTo>
                  <a:pt x="1900749" y="128242"/>
                  <a:pt x="1871361" y="106520"/>
                  <a:pt x="1808111" y="109714"/>
                </a:cubicBezTo>
                <a:close/>
                <a:moveTo>
                  <a:pt x="1453530" y="558850"/>
                </a:moveTo>
                <a:cubicBezTo>
                  <a:pt x="1496335" y="536489"/>
                  <a:pt x="1526363" y="513489"/>
                  <a:pt x="1518058" y="463017"/>
                </a:cubicBezTo>
                <a:cubicBezTo>
                  <a:pt x="1516141" y="450239"/>
                  <a:pt x="1519335" y="435545"/>
                  <a:pt x="1523169" y="422767"/>
                </a:cubicBezTo>
                <a:cubicBezTo>
                  <a:pt x="1553835" y="325018"/>
                  <a:pt x="1592168" y="231741"/>
                  <a:pt x="1674584" y="164019"/>
                </a:cubicBezTo>
                <a:cubicBezTo>
                  <a:pt x="1688001" y="153158"/>
                  <a:pt x="1698223" y="139103"/>
                  <a:pt x="1713556" y="122492"/>
                </a:cubicBezTo>
                <a:cubicBezTo>
                  <a:pt x="1573640" y="149964"/>
                  <a:pt x="1434364" y="385073"/>
                  <a:pt x="1453530" y="558850"/>
                </a:cubicBezTo>
                <a:close/>
                <a:moveTo>
                  <a:pt x="1564057" y="813765"/>
                </a:moveTo>
                <a:cubicBezTo>
                  <a:pt x="1610057" y="885320"/>
                  <a:pt x="1675862" y="912792"/>
                  <a:pt x="1748056" y="929403"/>
                </a:cubicBezTo>
                <a:cubicBezTo>
                  <a:pt x="1882860" y="960069"/>
                  <a:pt x="1882860" y="959430"/>
                  <a:pt x="1958249" y="943458"/>
                </a:cubicBezTo>
                <a:cubicBezTo>
                  <a:pt x="1907777" y="931319"/>
                  <a:pt x="1854111" y="918542"/>
                  <a:pt x="1800444" y="905125"/>
                </a:cubicBezTo>
                <a:cubicBezTo>
                  <a:pt x="1738473" y="889153"/>
                  <a:pt x="1693112" y="849542"/>
                  <a:pt x="1655418" y="799709"/>
                </a:cubicBezTo>
                <a:cubicBezTo>
                  <a:pt x="1648390" y="790765"/>
                  <a:pt x="1641362" y="781820"/>
                  <a:pt x="1633057" y="770959"/>
                </a:cubicBezTo>
                <a:cubicBezTo>
                  <a:pt x="1610057" y="785015"/>
                  <a:pt x="1588974" y="797792"/>
                  <a:pt x="1564057" y="813765"/>
                </a:cubicBezTo>
                <a:close/>
                <a:moveTo>
                  <a:pt x="1608140" y="434906"/>
                </a:moveTo>
                <a:cubicBezTo>
                  <a:pt x="1611974" y="436823"/>
                  <a:pt x="1615168" y="439378"/>
                  <a:pt x="1619001" y="441295"/>
                </a:cubicBezTo>
                <a:cubicBezTo>
                  <a:pt x="1655418" y="404240"/>
                  <a:pt x="1694390" y="370379"/>
                  <a:pt x="1726973" y="330129"/>
                </a:cubicBezTo>
                <a:cubicBezTo>
                  <a:pt x="1760195" y="289879"/>
                  <a:pt x="1805555" y="256657"/>
                  <a:pt x="1822166" y="202352"/>
                </a:cubicBezTo>
                <a:cubicBezTo>
                  <a:pt x="1782556" y="189575"/>
                  <a:pt x="1742945" y="199797"/>
                  <a:pt x="1718028" y="235574"/>
                </a:cubicBezTo>
                <a:cubicBezTo>
                  <a:pt x="1681612" y="288602"/>
                  <a:pt x="1649668" y="344185"/>
                  <a:pt x="1617085" y="399129"/>
                </a:cubicBezTo>
                <a:cubicBezTo>
                  <a:pt x="1611335" y="409990"/>
                  <a:pt x="1611335" y="423406"/>
                  <a:pt x="1608140" y="434906"/>
                </a:cubicBezTo>
                <a:close/>
                <a:moveTo>
                  <a:pt x="1506558" y="721765"/>
                </a:moveTo>
                <a:cubicBezTo>
                  <a:pt x="1523169" y="693015"/>
                  <a:pt x="1560863" y="693654"/>
                  <a:pt x="1570446" y="658516"/>
                </a:cubicBezTo>
                <a:cubicBezTo>
                  <a:pt x="1558307" y="639349"/>
                  <a:pt x="1546807" y="621460"/>
                  <a:pt x="1534030" y="601016"/>
                </a:cubicBezTo>
                <a:cubicBezTo>
                  <a:pt x="1521891" y="608683"/>
                  <a:pt x="1512308" y="615072"/>
                  <a:pt x="1502724" y="621460"/>
                </a:cubicBezTo>
                <a:cubicBezTo>
                  <a:pt x="1495697" y="625933"/>
                  <a:pt x="1488669" y="631044"/>
                  <a:pt x="1482280" y="635516"/>
                </a:cubicBezTo>
                <a:cubicBezTo>
                  <a:pt x="1461197" y="650210"/>
                  <a:pt x="1460558" y="668099"/>
                  <a:pt x="1474613" y="687265"/>
                </a:cubicBezTo>
                <a:cubicBezTo>
                  <a:pt x="1483558" y="698126"/>
                  <a:pt x="1493141" y="707071"/>
                  <a:pt x="1506558" y="721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/>
          <p:nvPr/>
        </p:nvSpPr>
        <p:spPr>
          <a:xfrm rot="-395572">
            <a:off x="4289119" y="-112923"/>
            <a:ext cx="565670" cy="1146105"/>
          </a:xfrm>
          <a:custGeom>
            <a:rect b="b" l="l" r="r" t="t"/>
            <a:pathLst>
              <a:path extrusionOk="0" h="2288495" w="1129507">
                <a:moveTo>
                  <a:pt x="198176" y="743511"/>
                </a:moveTo>
                <a:cubicBezTo>
                  <a:pt x="110389" y="703571"/>
                  <a:pt x="65705" y="632393"/>
                  <a:pt x="28929" y="557259"/>
                </a:cubicBezTo>
                <a:cubicBezTo>
                  <a:pt x="-14174" y="468286"/>
                  <a:pt x="-8638" y="378126"/>
                  <a:pt x="42374" y="292712"/>
                </a:cubicBezTo>
                <a:cubicBezTo>
                  <a:pt x="55028" y="271753"/>
                  <a:pt x="74800" y="255145"/>
                  <a:pt x="91803" y="236559"/>
                </a:cubicBezTo>
                <a:cubicBezTo>
                  <a:pt x="95758" y="232210"/>
                  <a:pt x="100503" y="228255"/>
                  <a:pt x="104062" y="223510"/>
                </a:cubicBezTo>
                <a:cubicBezTo>
                  <a:pt x="145583" y="171312"/>
                  <a:pt x="146374" y="154308"/>
                  <a:pt x="113157" y="95784"/>
                </a:cubicBezTo>
                <a:cubicBezTo>
                  <a:pt x="100899" y="74035"/>
                  <a:pt x="89035" y="51890"/>
                  <a:pt x="81127" y="28559"/>
                </a:cubicBezTo>
                <a:cubicBezTo>
                  <a:pt x="73613" y="6810"/>
                  <a:pt x="83499" y="-2285"/>
                  <a:pt x="106830" y="483"/>
                </a:cubicBezTo>
                <a:cubicBezTo>
                  <a:pt x="181568" y="9578"/>
                  <a:pt x="257096" y="16696"/>
                  <a:pt x="332230" y="27768"/>
                </a:cubicBezTo>
                <a:cubicBezTo>
                  <a:pt x="391545" y="36468"/>
                  <a:pt x="450070" y="49913"/>
                  <a:pt x="508990" y="60985"/>
                </a:cubicBezTo>
                <a:cubicBezTo>
                  <a:pt x="541416" y="66917"/>
                  <a:pt x="574238" y="72453"/>
                  <a:pt x="606663" y="78384"/>
                </a:cubicBezTo>
                <a:cubicBezTo>
                  <a:pt x="719759" y="98156"/>
                  <a:pt x="821782" y="144027"/>
                  <a:pt x="912732" y="212833"/>
                </a:cubicBezTo>
                <a:cubicBezTo>
                  <a:pt x="936063" y="230628"/>
                  <a:pt x="955440" y="253959"/>
                  <a:pt x="974421" y="276499"/>
                </a:cubicBezTo>
                <a:cubicBezTo>
                  <a:pt x="1004869" y="312879"/>
                  <a:pt x="1033736" y="350445"/>
                  <a:pt x="1062603" y="388012"/>
                </a:cubicBezTo>
                <a:cubicBezTo>
                  <a:pt x="1067744" y="394339"/>
                  <a:pt x="1073280" y="402643"/>
                  <a:pt x="1073675" y="410157"/>
                </a:cubicBezTo>
                <a:cubicBezTo>
                  <a:pt x="1077234" y="484894"/>
                  <a:pt x="1088702" y="561214"/>
                  <a:pt x="1039668" y="626856"/>
                </a:cubicBezTo>
                <a:cubicBezTo>
                  <a:pt x="1025827" y="645442"/>
                  <a:pt x="1008428" y="661259"/>
                  <a:pt x="990238" y="681031"/>
                </a:cubicBezTo>
                <a:cubicBezTo>
                  <a:pt x="1006056" y="688149"/>
                  <a:pt x="1020687" y="694476"/>
                  <a:pt x="1035713" y="700803"/>
                </a:cubicBezTo>
                <a:cubicBezTo>
                  <a:pt x="1125082" y="737579"/>
                  <a:pt x="1156717" y="838020"/>
                  <a:pt x="1103729" y="919480"/>
                </a:cubicBezTo>
                <a:cubicBezTo>
                  <a:pt x="1088307" y="943207"/>
                  <a:pt x="1068930" y="964165"/>
                  <a:pt x="1049158" y="989077"/>
                </a:cubicBezTo>
                <a:cubicBezTo>
                  <a:pt x="1068535" y="1019921"/>
                  <a:pt x="1057067" y="1054325"/>
                  <a:pt x="1049158" y="1088728"/>
                </a:cubicBezTo>
                <a:cubicBezTo>
                  <a:pt x="1035713" y="1147252"/>
                  <a:pt x="1020291" y="1205777"/>
                  <a:pt x="1008428" y="1264697"/>
                </a:cubicBezTo>
                <a:cubicBezTo>
                  <a:pt x="994192" y="1336272"/>
                  <a:pt x="982329" y="1408637"/>
                  <a:pt x="970071" y="1480606"/>
                </a:cubicBezTo>
                <a:cubicBezTo>
                  <a:pt x="963348" y="1521336"/>
                  <a:pt x="959789" y="1562857"/>
                  <a:pt x="951090" y="1603192"/>
                </a:cubicBezTo>
                <a:cubicBezTo>
                  <a:pt x="940413" y="1654203"/>
                  <a:pt x="944763" y="1707192"/>
                  <a:pt x="924200" y="1756622"/>
                </a:cubicBezTo>
                <a:cubicBezTo>
                  <a:pt x="918664" y="1770067"/>
                  <a:pt x="923805" y="1787071"/>
                  <a:pt x="921827" y="1802097"/>
                </a:cubicBezTo>
                <a:cubicBezTo>
                  <a:pt x="916687" y="1836105"/>
                  <a:pt x="910755" y="1869717"/>
                  <a:pt x="903637" y="1903329"/>
                </a:cubicBezTo>
                <a:cubicBezTo>
                  <a:pt x="890588" y="1966204"/>
                  <a:pt x="875166" y="2028288"/>
                  <a:pt x="864093" y="2091162"/>
                </a:cubicBezTo>
                <a:cubicBezTo>
                  <a:pt x="856580" y="2133079"/>
                  <a:pt x="843926" y="2173809"/>
                  <a:pt x="819409" y="2205839"/>
                </a:cubicBezTo>
                <a:cubicBezTo>
                  <a:pt x="790147" y="2244197"/>
                  <a:pt x="759698" y="2289277"/>
                  <a:pt x="701568" y="2288486"/>
                </a:cubicBezTo>
                <a:cubicBezTo>
                  <a:pt x="652534" y="2288090"/>
                  <a:pt x="607454" y="2273459"/>
                  <a:pt x="571469" y="2238660"/>
                </a:cubicBezTo>
                <a:cubicBezTo>
                  <a:pt x="537066" y="2205444"/>
                  <a:pt x="510572" y="2166295"/>
                  <a:pt x="493173" y="2121216"/>
                </a:cubicBezTo>
                <a:cubicBezTo>
                  <a:pt x="481705" y="2091558"/>
                  <a:pt x="465097" y="2063481"/>
                  <a:pt x="453629" y="2033824"/>
                </a:cubicBezTo>
                <a:cubicBezTo>
                  <a:pt x="442557" y="2005352"/>
                  <a:pt x="435043" y="1975299"/>
                  <a:pt x="425948" y="1946036"/>
                </a:cubicBezTo>
                <a:cubicBezTo>
                  <a:pt x="424367" y="1941687"/>
                  <a:pt x="423576" y="1936941"/>
                  <a:pt x="421994" y="1932592"/>
                </a:cubicBezTo>
                <a:cubicBezTo>
                  <a:pt x="371378" y="1801306"/>
                  <a:pt x="342906" y="1664485"/>
                  <a:pt x="318389" y="1526873"/>
                </a:cubicBezTo>
                <a:cubicBezTo>
                  <a:pt x="313249" y="1497610"/>
                  <a:pt x="304549" y="1469139"/>
                  <a:pt x="298617" y="1440272"/>
                </a:cubicBezTo>
                <a:cubicBezTo>
                  <a:pt x="282800" y="1357625"/>
                  <a:pt x="262633" y="1275374"/>
                  <a:pt x="253538" y="1191937"/>
                </a:cubicBezTo>
                <a:cubicBezTo>
                  <a:pt x="249188" y="1150416"/>
                  <a:pt x="229020" y="1128271"/>
                  <a:pt x="198572" y="1110477"/>
                </a:cubicBezTo>
                <a:cubicBezTo>
                  <a:pt x="143606" y="1078446"/>
                  <a:pt x="117902" y="1029017"/>
                  <a:pt x="108807" y="968515"/>
                </a:cubicBezTo>
                <a:cubicBezTo>
                  <a:pt x="102480" y="924621"/>
                  <a:pt x="115530" y="883891"/>
                  <a:pt x="131347" y="843952"/>
                </a:cubicBezTo>
                <a:cubicBezTo>
                  <a:pt x="145978" y="807571"/>
                  <a:pt x="165355" y="774355"/>
                  <a:pt x="198176" y="743511"/>
                </a:cubicBezTo>
                <a:close/>
                <a:moveTo>
                  <a:pt x="808337" y="726111"/>
                </a:moveTo>
                <a:cubicBezTo>
                  <a:pt x="805569" y="707921"/>
                  <a:pt x="813873" y="701199"/>
                  <a:pt x="824154" y="697244"/>
                </a:cubicBezTo>
                <a:cubicBezTo>
                  <a:pt x="851835" y="687358"/>
                  <a:pt x="879911" y="678659"/>
                  <a:pt x="907592" y="669168"/>
                </a:cubicBezTo>
                <a:cubicBezTo>
                  <a:pt x="917478" y="665609"/>
                  <a:pt x="927363" y="660864"/>
                  <a:pt x="936459" y="655723"/>
                </a:cubicBezTo>
                <a:cubicBezTo>
                  <a:pt x="989052" y="626066"/>
                  <a:pt x="1008033" y="575054"/>
                  <a:pt x="1019105" y="520484"/>
                </a:cubicBezTo>
                <a:cubicBezTo>
                  <a:pt x="1030968" y="462354"/>
                  <a:pt x="997751" y="417670"/>
                  <a:pt x="970862" y="372195"/>
                </a:cubicBezTo>
                <a:cubicBezTo>
                  <a:pt x="942390" y="323951"/>
                  <a:pt x="898497" y="287966"/>
                  <a:pt x="854998" y="252772"/>
                </a:cubicBezTo>
                <a:cubicBezTo>
                  <a:pt x="841949" y="242491"/>
                  <a:pt x="828109" y="233396"/>
                  <a:pt x="814268" y="223905"/>
                </a:cubicBezTo>
                <a:cubicBezTo>
                  <a:pt x="746648" y="178035"/>
                  <a:pt x="665979" y="170126"/>
                  <a:pt x="589660" y="148377"/>
                </a:cubicBezTo>
                <a:cubicBezTo>
                  <a:pt x="565933" y="141654"/>
                  <a:pt x="542207" y="131373"/>
                  <a:pt x="518085" y="127814"/>
                </a:cubicBezTo>
                <a:cubicBezTo>
                  <a:pt x="416458" y="112392"/>
                  <a:pt x="314040" y="98947"/>
                  <a:pt x="212412" y="83921"/>
                </a:cubicBezTo>
                <a:cubicBezTo>
                  <a:pt x="194222" y="81152"/>
                  <a:pt x="176032" y="76407"/>
                  <a:pt x="153492" y="71662"/>
                </a:cubicBezTo>
                <a:cubicBezTo>
                  <a:pt x="163378" y="89457"/>
                  <a:pt x="170891" y="102506"/>
                  <a:pt x="177613" y="116346"/>
                </a:cubicBezTo>
                <a:cubicBezTo>
                  <a:pt x="201735" y="165776"/>
                  <a:pt x="194222" y="213624"/>
                  <a:pt x="157842" y="254750"/>
                </a:cubicBezTo>
                <a:cubicBezTo>
                  <a:pt x="134511" y="281639"/>
                  <a:pt x="112366" y="309320"/>
                  <a:pt x="89035" y="336210"/>
                </a:cubicBezTo>
                <a:cubicBezTo>
                  <a:pt x="60959" y="368240"/>
                  <a:pt x="51469" y="405807"/>
                  <a:pt x="51864" y="447723"/>
                </a:cubicBezTo>
                <a:cubicBezTo>
                  <a:pt x="53446" y="543024"/>
                  <a:pt x="103667" y="613807"/>
                  <a:pt x="169309" y="675100"/>
                </a:cubicBezTo>
                <a:cubicBezTo>
                  <a:pt x="199363" y="703176"/>
                  <a:pt x="236929" y="724925"/>
                  <a:pt x="282800" y="705549"/>
                </a:cubicBezTo>
                <a:cubicBezTo>
                  <a:pt x="289127" y="702780"/>
                  <a:pt x="297036" y="702780"/>
                  <a:pt x="303758" y="702780"/>
                </a:cubicBezTo>
                <a:cubicBezTo>
                  <a:pt x="312062" y="703176"/>
                  <a:pt x="320367" y="703967"/>
                  <a:pt x="328275" y="706339"/>
                </a:cubicBezTo>
                <a:cubicBezTo>
                  <a:pt x="342511" y="711085"/>
                  <a:pt x="355560" y="721366"/>
                  <a:pt x="353583" y="736788"/>
                </a:cubicBezTo>
                <a:cubicBezTo>
                  <a:pt x="352397" y="746279"/>
                  <a:pt x="341325" y="756165"/>
                  <a:pt x="332230" y="762096"/>
                </a:cubicBezTo>
                <a:cubicBezTo>
                  <a:pt x="320367" y="769609"/>
                  <a:pt x="305735" y="772773"/>
                  <a:pt x="293081" y="779100"/>
                </a:cubicBezTo>
                <a:cubicBezTo>
                  <a:pt x="254328" y="797685"/>
                  <a:pt x="221902" y="826157"/>
                  <a:pt x="206085" y="864514"/>
                </a:cubicBezTo>
                <a:cubicBezTo>
                  <a:pt x="192245" y="897336"/>
                  <a:pt x="189081" y="935693"/>
                  <a:pt x="185918" y="972074"/>
                </a:cubicBezTo>
                <a:cubicBezTo>
                  <a:pt x="184336" y="988682"/>
                  <a:pt x="189872" y="1009245"/>
                  <a:pt x="199758" y="1022294"/>
                </a:cubicBezTo>
                <a:cubicBezTo>
                  <a:pt x="227439" y="1058674"/>
                  <a:pt x="261051" y="1088728"/>
                  <a:pt x="310085" y="1092682"/>
                </a:cubicBezTo>
                <a:cubicBezTo>
                  <a:pt x="344488" y="1095450"/>
                  <a:pt x="378891" y="1098218"/>
                  <a:pt x="412899" y="1102173"/>
                </a:cubicBezTo>
                <a:cubicBezTo>
                  <a:pt x="519667" y="1114036"/>
                  <a:pt x="623272" y="1098614"/>
                  <a:pt x="725690" y="1068956"/>
                </a:cubicBezTo>
                <a:cubicBezTo>
                  <a:pt x="748230" y="1062233"/>
                  <a:pt x="770375" y="1052743"/>
                  <a:pt x="792124" y="1043648"/>
                </a:cubicBezTo>
                <a:cubicBezTo>
                  <a:pt x="871607" y="1011617"/>
                  <a:pt x="945949" y="971283"/>
                  <a:pt x="1009615" y="912362"/>
                </a:cubicBezTo>
                <a:cubicBezTo>
                  <a:pt x="1040063" y="884286"/>
                  <a:pt x="1057067" y="851465"/>
                  <a:pt x="1060626" y="810339"/>
                </a:cubicBezTo>
                <a:cubicBezTo>
                  <a:pt x="1062208" y="791359"/>
                  <a:pt x="1058253" y="774750"/>
                  <a:pt x="1041645" y="763282"/>
                </a:cubicBezTo>
                <a:cubicBezTo>
                  <a:pt x="1014755" y="745092"/>
                  <a:pt x="986284" y="732043"/>
                  <a:pt x="953858" y="725716"/>
                </a:cubicBezTo>
                <a:cubicBezTo>
                  <a:pt x="915896" y="718203"/>
                  <a:pt x="878329" y="721761"/>
                  <a:pt x="840367" y="724925"/>
                </a:cubicBezTo>
                <a:cubicBezTo>
                  <a:pt x="829690" y="727298"/>
                  <a:pt x="818618" y="726111"/>
                  <a:pt x="808337" y="726111"/>
                </a:cubicBezTo>
                <a:close/>
                <a:moveTo>
                  <a:pt x="971653" y="1047207"/>
                </a:moveTo>
                <a:cubicBezTo>
                  <a:pt x="944763" y="1061442"/>
                  <a:pt x="921827" y="1072515"/>
                  <a:pt x="899683" y="1085169"/>
                </a:cubicBezTo>
                <a:cubicBezTo>
                  <a:pt x="833249" y="1123922"/>
                  <a:pt x="759302" y="1143298"/>
                  <a:pt x="685751" y="1161093"/>
                </a:cubicBezTo>
                <a:cubicBezTo>
                  <a:pt x="640276" y="1172165"/>
                  <a:pt x="592032" y="1174142"/>
                  <a:pt x="544580" y="1175724"/>
                </a:cubicBezTo>
                <a:cubicBezTo>
                  <a:pt x="469051" y="1178097"/>
                  <a:pt x="393127" y="1180469"/>
                  <a:pt x="317994" y="1165047"/>
                </a:cubicBezTo>
                <a:cubicBezTo>
                  <a:pt x="314040" y="1164256"/>
                  <a:pt x="309294" y="1166629"/>
                  <a:pt x="303758" y="1167420"/>
                </a:cubicBezTo>
                <a:cubicBezTo>
                  <a:pt x="305340" y="1173747"/>
                  <a:pt x="306526" y="1178097"/>
                  <a:pt x="307713" y="1182842"/>
                </a:cubicBezTo>
                <a:cubicBezTo>
                  <a:pt x="335789" y="1289610"/>
                  <a:pt x="364656" y="1395983"/>
                  <a:pt x="391150" y="1503146"/>
                </a:cubicBezTo>
                <a:cubicBezTo>
                  <a:pt x="423180" y="1632059"/>
                  <a:pt x="446511" y="1763344"/>
                  <a:pt x="488823" y="1889489"/>
                </a:cubicBezTo>
                <a:cubicBezTo>
                  <a:pt x="494755" y="1907284"/>
                  <a:pt x="495545" y="1927055"/>
                  <a:pt x="501477" y="1944850"/>
                </a:cubicBezTo>
                <a:cubicBezTo>
                  <a:pt x="511758" y="1974903"/>
                  <a:pt x="523621" y="2004957"/>
                  <a:pt x="536671" y="2034219"/>
                </a:cubicBezTo>
                <a:cubicBezTo>
                  <a:pt x="558420" y="2081672"/>
                  <a:pt x="580169" y="2129124"/>
                  <a:pt x="605082" y="2174600"/>
                </a:cubicBezTo>
                <a:cubicBezTo>
                  <a:pt x="613781" y="2190022"/>
                  <a:pt x="631181" y="2201885"/>
                  <a:pt x="646207" y="2212562"/>
                </a:cubicBezTo>
                <a:cubicBezTo>
                  <a:pt x="662816" y="2224425"/>
                  <a:pt x="681006" y="2222843"/>
                  <a:pt x="699987" y="2213748"/>
                </a:cubicBezTo>
                <a:cubicBezTo>
                  <a:pt x="736367" y="2195953"/>
                  <a:pt x="758907" y="2168272"/>
                  <a:pt x="769584" y="2129915"/>
                </a:cubicBezTo>
                <a:cubicBezTo>
                  <a:pt x="779470" y="2093535"/>
                  <a:pt x="790542" y="2057154"/>
                  <a:pt x="798846" y="2019983"/>
                </a:cubicBezTo>
                <a:cubicBezTo>
                  <a:pt x="811105" y="1964622"/>
                  <a:pt x="821386" y="1908470"/>
                  <a:pt x="832854" y="1852713"/>
                </a:cubicBezTo>
                <a:cubicBezTo>
                  <a:pt x="844717" y="1796166"/>
                  <a:pt x="860535" y="1740804"/>
                  <a:pt x="860930" y="1682280"/>
                </a:cubicBezTo>
                <a:cubicBezTo>
                  <a:pt x="860930" y="1660135"/>
                  <a:pt x="868443" y="1637991"/>
                  <a:pt x="871607" y="1615846"/>
                </a:cubicBezTo>
                <a:cubicBezTo>
                  <a:pt x="878725" y="1570371"/>
                  <a:pt x="885052" y="1524500"/>
                  <a:pt x="892960" y="1479420"/>
                </a:cubicBezTo>
                <a:cubicBezTo>
                  <a:pt x="900869" y="1434340"/>
                  <a:pt x="911151" y="1389656"/>
                  <a:pt x="919059" y="1344576"/>
                </a:cubicBezTo>
                <a:cubicBezTo>
                  <a:pt x="931318" y="1274979"/>
                  <a:pt x="942390" y="1204986"/>
                  <a:pt x="954649" y="1135389"/>
                </a:cubicBezTo>
                <a:cubicBezTo>
                  <a:pt x="959789" y="1106918"/>
                  <a:pt x="965326" y="1079633"/>
                  <a:pt x="971653" y="1047207"/>
                </a:cubicBezTo>
                <a:close/>
                <a:moveTo>
                  <a:pt x="402618" y="227464"/>
                </a:moveTo>
                <a:cubicBezTo>
                  <a:pt x="430694" y="263449"/>
                  <a:pt x="466283" y="290734"/>
                  <a:pt x="507804" y="309320"/>
                </a:cubicBezTo>
                <a:cubicBezTo>
                  <a:pt x="520063" y="314856"/>
                  <a:pt x="533507" y="312879"/>
                  <a:pt x="538648" y="301016"/>
                </a:cubicBezTo>
                <a:cubicBezTo>
                  <a:pt x="542207" y="293502"/>
                  <a:pt x="538648" y="280453"/>
                  <a:pt x="534298" y="272544"/>
                </a:cubicBezTo>
                <a:cubicBezTo>
                  <a:pt x="530344" y="265031"/>
                  <a:pt x="520853" y="259495"/>
                  <a:pt x="513340" y="254354"/>
                </a:cubicBezTo>
                <a:cubicBezTo>
                  <a:pt x="499500" y="245259"/>
                  <a:pt x="483682" y="238537"/>
                  <a:pt x="471424" y="227860"/>
                </a:cubicBezTo>
                <a:cubicBezTo>
                  <a:pt x="450861" y="210065"/>
                  <a:pt x="428321" y="212438"/>
                  <a:pt x="403408" y="215997"/>
                </a:cubicBezTo>
                <a:cubicBezTo>
                  <a:pt x="402618" y="222719"/>
                  <a:pt x="401431" y="225883"/>
                  <a:pt x="402618" y="227464"/>
                </a:cubicBezTo>
                <a:close/>
                <a:moveTo>
                  <a:pt x="297036" y="359936"/>
                </a:moveTo>
                <a:cubicBezTo>
                  <a:pt x="294268" y="366658"/>
                  <a:pt x="297036" y="380499"/>
                  <a:pt x="302176" y="384849"/>
                </a:cubicBezTo>
                <a:cubicBezTo>
                  <a:pt x="324716" y="403830"/>
                  <a:pt x="348443" y="421229"/>
                  <a:pt x="373355" y="437442"/>
                </a:cubicBezTo>
                <a:cubicBezTo>
                  <a:pt x="386009" y="445746"/>
                  <a:pt x="401827" y="444164"/>
                  <a:pt x="412108" y="430719"/>
                </a:cubicBezTo>
                <a:cubicBezTo>
                  <a:pt x="423180" y="416088"/>
                  <a:pt x="414481" y="402248"/>
                  <a:pt x="404595" y="392757"/>
                </a:cubicBezTo>
                <a:cubicBezTo>
                  <a:pt x="381264" y="370613"/>
                  <a:pt x="353979" y="354004"/>
                  <a:pt x="317203" y="348468"/>
                </a:cubicBezTo>
                <a:cubicBezTo>
                  <a:pt x="311271" y="351236"/>
                  <a:pt x="299804" y="353609"/>
                  <a:pt x="297036" y="359936"/>
                </a:cubicBezTo>
                <a:close/>
                <a:moveTo>
                  <a:pt x="696032" y="236164"/>
                </a:moveTo>
                <a:cubicBezTo>
                  <a:pt x="692473" y="236164"/>
                  <a:pt x="688519" y="234978"/>
                  <a:pt x="685356" y="236559"/>
                </a:cubicBezTo>
                <a:cubicBezTo>
                  <a:pt x="678238" y="239328"/>
                  <a:pt x="667561" y="241700"/>
                  <a:pt x="665584" y="247236"/>
                </a:cubicBezTo>
                <a:cubicBezTo>
                  <a:pt x="663211" y="253168"/>
                  <a:pt x="667956" y="262658"/>
                  <a:pt x="671515" y="269381"/>
                </a:cubicBezTo>
                <a:cubicBezTo>
                  <a:pt x="674283" y="274126"/>
                  <a:pt x="679819" y="277685"/>
                  <a:pt x="684960" y="280453"/>
                </a:cubicBezTo>
                <a:cubicBezTo>
                  <a:pt x="702359" y="289944"/>
                  <a:pt x="720154" y="299829"/>
                  <a:pt x="738344" y="308134"/>
                </a:cubicBezTo>
                <a:cubicBezTo>
                  <a:pt x="747835" y="312483"/>
                  <a:pt x="758512" y="315647"/>
                  <a:pt x="768793" y="315647"/>
                </a:cubicBezTo>
                <a:cubicBezTo>
                  <a:pt x="788169" y="315647"/>
                  <a:pt x="796869" y="301807"/>
                  <a:pt x="788565" y="284407"/>
                </a:cubicBezTo>
                <a:cubicBezTo>
                  <a:pt x="783424" y="274126"/>
                  <a:pt x="775515" y="263054"/>
                  <a:pt x="766025" y="258309"/>
                </a:cubicBezTo>
                <a:cubicBezTo>
                  <a:pt x="744276" y="247632"/>
                  <a:pt x="720550" y="240514"/>
                  <a:pt x="698010" y="231814"/>
                </a:cubicBezTo>
                <a:cubicBezTo>
                  <a:pt x="697219" y="233001"/>
                  <a:pt x="696823" y="234582"/>
                  <a:pt x="696032" y="236164"/>
                </a:cubicBezTo>
                <a:close/>
                <a:moveTo>
                  <a:pt x="579378" y="437046"/>
                </a:moveTo>
                <a:cubicBezTo>
                  <a:pt x="554861" y="426765"/>
                  <a:pt x="528762" y="419647"/>
                  <a:pt x="502663" y="413716"/>
                </a:cubicBezTo>
                <a:cubicBezTo>
                  <a:pt x="495545" y="412134"/>
                  <a:pt x="486846" y="420043"/>
                  <a:pt x="478542" y="423601"/>
                </a:cubicBezTo>
                <a:cubicBezTo>
                  <a:pt x="483287" y="432301"/>
                  <a:pt x="485660" y="444164"/>
                  <a:pt x="493173" y="449305"/>
                </a:cubicBezTo>
                <a:cubicBezTo>
                  <a:pt x="512549" y="462354"/>
                  <a:pt x="533903" y="473427"/>
                  <a:pt x="554861" y="483708"/>
                </a:cubicBezTo>
                <a:cubicBezTo>
                  <a:pt x="562770" y="487662"/>
                  <a:pt x="573842" y="490035"/>
                  <a:pt x="582146" y="488058"/>
                </a:cubicBezTo>
                <a:cubicBezTo>
                  <a:pt x="590846" y="485685"/>
                  <a:pt x="597568" y="476986"/>
                  <a:pt x="607454" y="469077"/>
                </a:cubicBezTo>
                <a:cubicBezTo>
                  <a:pt x="595987" y="455632"/>
                  <a:pt x="589660" y="441792"/>
                  <a:pt x="579378" y="437046"/>
                </a:cubicBezTo>
                <a:close/>
                <a:moveTo>
                  <a:pt x="691683" y="403434"/>
                </a:moveTo>
                <a:cubicBezTo>
                  <a:pt x="688915" y="411343"/>
                  <a:pt x="692869" y="425183"/>
                  <a:pt x="699196" y="431906"/>
                </a:cubicBezTo>
                <a:cubicBezTo>
                  <a:pt x="716200" y="450096"/>
                  <a:pt x="738740" y="457609"/>
                  <a:pt x="763257" y="456423"/>
                </a:cubicBezTo>
                <a:cubicBezTo>
                  <a:pt x="779470" y="455632"/>
                  <a:pt x="786192" y="442978"/>
                  <a:pt x="777888" y="428742"/>
                </a:cubicBezTo>
                <a:cubicBezTo>
                  <a:pt x="764443" y="406202"/>
                  <a:pt x="745462" y="391571"/>
                  <a:pt x="710664" y="391571"/>
                </a:cubicBezTo>
                <a:cubicBezTo>
                  <a:pt x="707500" y="393548"/>
                  <a:pt x="694451" y="396712"/>
                  <a:pt x="691683" y="403434"/>
                </a:cubicBezTo>
                <a:close/>
                <a:moveTo>
                  <a:pt x="712245" y="1650249"/>
                </a:moveTo>
                <a:cubicBezTo>
                  <a:pt x="719759" y="1688607"/>
                  <a:pt x="727272" y="1721032"/>
                  <a:pt x="732413" y="1753458"/>
                </a:cubicBezTo>
                <a:cubicBezTo>
                  <a:pt x="733599" y="1762553"/>
                  <a:pt x="729645" y="1778371"/>
                  <a:pt x="723713" y="1780743"/>
                </a:cubicBezTo>
                <a:cubicBezTo>
                  <a:pt x="714618" y="1784698"/>
                  <a:pt x="699987" y="1782721"/>
                  <a:pt x="691287" y="1777185"/>
                </a:cubicBezTo>
                <a:cubicBezTo>
                  <a:pt x="681006" y="1770858"/>
                  <a:pt x="673492" y="1758599"/>
                  <a:pt x="667165" y="1747922"/>
                </a:cubicBezTo>
                <a:cubicBezTo>
                  <a:pt x="657675" y="1731709"/>
                  <a:pt x="650162" y="1714310"/>
                  <a:pt x="640276" y="1694143"/>
                </a:cubicBezTo>
                <a:cubicBezTo>
                  <a:pt x="611013" y="1709169"/>
                  <a:pt x="584123" y="1723405"/>
                  <a:pt x="556838" y="1736850"/>
                </a:cubicBezTo>
                <a:cubicBezTo>
                  <a:pt x="547348" y="1741595"/>
                  <a:pt x="537462" y="1745945"/>
                  <a:pt x="527180" y="1748318"/>
                </a:cubicBezTo>
                <a:cubicBezTo>
                  <a:pt x="513340" y="1751481"/>
                  <a:pt x="500291" y="1746736"/>
                  <a:pt x="493568" y="1733686"/>
                </a:cubicBezTo>
                <a:cubicBezTo>
                  <a:pt x="486055" y="1719451"/>
                  <a:pt x="495150" y="1707983"/>
                  <a:pt x="505431" y="1700074"/>
                </a:cubicBezTo>
                <a:cubicBezTo>
                  <a:pt x="518481" y="1689793"/>
                  <a:pt x="532717" y="1681093"/>
                  <a:pt x="546557" y="1671998"/>
                </a:cubicBezTo>
                <a:cubicBezTo>
                  <a:pt x="564352" y="1660926"/>
                  <a:pt x="582937" y="1650645"/>
                  <a:pt x="601127" y="1639177"/>
                </a:cubicBezTo>
                <a:cubicBezTo>
                  <a:pt x="618131" y="1628500"/>
                  <a:pt x="624854" y="1613869"/>
                  <a:pt x="617736" y="1593702"/>
                </a:cubicBezTo>
                <a:cubicBezTo>
                  <a:pt x="609432" y="1569184"/>
                  <a:pt x="603105" y="1543876"/>
                  <a:pt x="595196" y="1517777"/>
                </a:cubicBezTo>
                <a:cubicBezTo>
                  <a:pt x="558816" y="1523314"/>
                  <a:pt x="529949" y="1543876"/>
                  <a:pt x="499895" y="1562462"/>
                </a:cubicBezTo>
                <a:cubicBezTo>
                  <a:pt x="474983" y="1577884"/>
                  <a:pt x="458770" y="1576698"/>
                  <a:pt x="442161" y="1559694"/>
                </a:cubicBezTo>
                <a:cubicBezTo>
                  <a:pt x="425553" y="1543086"/>
                  <a:pt x="426739" y="1525291"/>
                  <a:pt x="445325" y="1511055"/>
                </a:cubicBezTo>
                <a:cubicBezTo>
                  <a:pt x="450070" y="1507496"/>
                  <a:pt x="455606" y="1505124"/>
                  <a:pt x="460747" y="1502355"/>
                </a:cubicBezTo>
                <a:cubicBezTo>
                  <a:pt x="497918" y="1481397"/>
                  <a:pt x="534694" y="1460439"/>
                  <a:pt x="576610" y="1436713"/>
                </a:cubicBezTo>
                <a:cubicBezTo>
                  <a:pt x="572656" y="1411009"/>
                  <a:pt x="568701" y="1384515"/>
                  <a:pt x="563956" y="1358416"/>
                </a:cubicBezTo>
                <a:cubicBezTo>
                  <a:pt x="561979" y="1347739"/>
                  <a:pt x="557234" y="1337458"/>
                  <a:pt x="556838" y="1327177"/>
                </a:cubicBezTo>
                <a:cubicBezTo>
                  <a:pt x="556838" y="1318872"/>
                  <a:pt x="560002" y="1305823"/>
                  <a:pt x="565538" y="1303450"/>
                </a:cubicBezTo>
                <a:cubicBezTo>
                  <a:pt x="572260" y="1300682"/>
                  <a:pt x="585310" y="1305032"/>
                  <a:pt x="590451" y="1310568"/>
                </a:cubicBezTo>
                <a:cubicBezTo>
                  <a:pt x="598755" y="1320059"/>
                  <a:pt x="604291" y="1332713"/>
                  <a:pt x="609036" y="1344576"/>
                </a:cubicBezTo>
                <a:cubicBezTo>
                  <a:pt x="615759" y="1360789"/>
                  <a:pt x="620899" y="1377793"/>
                  <a:pt x="628017" y="1397169"/>
                </a:cubicBezTo>
                <a:cubicBezTo>
                  <a:pt x="649371" y="1385306"/>
                  <a:pt x="668352" y="1376211"/>
                  <a:pt x="686146" y="1364743"/>
                </a:cubicBezTo>
                <a:cubicBezTo>
                  <a:pt x="703941" y="1353275"/>
                  <a:pt x="720550" y="1339435"/>
                  <a:pt x="735576" y="1328363"/>
                </a:cubicBezTo>
                <a:cubicBezTo>
                  <a:pt x="750207" y="1293169"/>
                  <a:pt x="711059" y="1263907"/>
                  <a:pt x="729645" y="1229503"/>
                </a:cubicBezTo>
                <a:cubicBezTo>
                  <a:pt x="779865" y="1220804"/>
                  <a:pt x="777097" y="1264697"/>
                  <a:pt x="792124" y="1293564"/>
                </a:cubicBezTo>
                <a:cubicBezTo>
                  <a:pt x="810314" y="1284074"/>
                  <a:pt x="826922" y="1273002"/>
                  <a:pt x="845112" y="1266675"/>
                </a:cubicBezTo>
                <a:cubicBezTo>
                  <a:pt x="857766" y="1262325"/>
                  <a:pt x="873584" y="1261138"/>
                  <a:pt x="885843" y="1265093"/>
                </a:cubicBezTo>
                <a:cubicBezTo>
                  <a:pt x="909173" y="1272211"/>
                  <a:pt x="913919" y="1299496"/>
                  <a:pt x="895728" y="1315709"/>
                </a:cubicBezTo>
                <a:cubicBezTo>
                  <a:pt x="884261" y="1325990"/>
                  <a:pt x="870816" y="1333899"/>
                  <a:pt x="858557" y="1343390"/>
                </a:cubicBezTo>
                <a:cubicBezTo>
                  <a:pt x="847485" y="1352089"/>
                  <a:pt x="836413" y="1361184"/>
                  <a:pt x="825341" y="1370279"/>
                </a:cubicBezTo>
                <a:cubicBezTo>
                  <a:pt x="831272" y="1418127"/>
                  <a:pt x="875957" y="1458857"/>
                  <a:pt x="846299" y="1509869"/>
                </a:cubicBezTo>
                <a:cubicBezTo>
                  <a:pt x="851835" y="1516196"/>
                  <a:pt x="857766" y="1522127"/>
                  <a:pt x="862512" y="1528454"/>
                </a:cubicBezTo>
                <a:cubicBezTo>
                  <a:pt x="864489" y="1531222"/>
                  <a:pt x="864884" y="1535177"/>
                  <a:pt x="866466" y="1540317"/>
                </a:cubicBezTo>
                <a:cubicBezTo>
                  <a:pt x="826131" y="1592515"/>
                  <a:pt x="755744" y="1605565"/>
                  <a:pt x="712245" y="1650249"/>
                </a:cubicBezTo>
                <a:close/>
                <a:moveTo>
                  <a:pt x="652534" y="1479420"/>
                </a:moveTo>
                <a:cubicBezTo>
                  <a:pt x="663211" y="1512241"/>
                  <a:pt x="673888" y="1543876"/>
                  <a:pt x="684960" y="1579070"/>
                </a:cubicBezTo>
                <a:cubicBezTo>
                  <a:pt x="711059" y="1564439"/>
                  <a:pt x="733204" y="1550994"/>
                  <a:pt x="756534" y="1539922"/>
                </a:cubicBezTo>
                <a:cubicBezTo>
                  <a:pt x="779074" y="1529245"/>
                  <a:pt x="802801" y="1521336"/>
                  <a:pt x="828900" y="1511055"/>
                </a:cubicBezTo>
                <a:cubicBezTo>
                  <a:pt x="791728" y="1486142"/>
                  <a:pt x="775120" y="1451739"/>
                  <a:pt x="762861" y="1409823"/>
                </a:cubicBezTo>
                <a:cubicBezTo>
                  <a:pt x="726481" y="1432758"/>
                  <a:pt x="692869" y="1454112"/>
                  <a:pt x="652534" y="14794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3411330" y="3822599"/>
            <a:ext cx="2321089" cy="351347"/>
          </a:xfrm>
          <a:custGeom>
            <a:rect b="b" l="l" r="r" t="t"/>
            <a:pathLst>
              <a:path extrusionOk="0" h="702693" w="4642179">
                <a:moveTo>
                  <a:pt x="3866321" y="503636"/>
                </a:moveTo>
                <a:cubicBezTo>
                  <a:pt x="3868815" y="550787"/>
                  <a:pt x="3871060" y="596191"/>
                  <a:pt x="3873805" y="648580"/>
                </a:cubicBezTo>
                <a:cubicBezTo>
                  <a:pt x="3850105" y="647582"/>
                  <a:pt x="3827403" y="648081"/>
                  <a:pt x="3804950" y="645337"/>
                </a:cubicBezTo>
                <a:cubicBezTo>
                  <a:pt x="3678468" y="629869"/>
                  <a:pt x="3552235" y="610660"/>
                  <a:pt x="3425254" y="598685"/>
                </a:cubicBezTo>
                <a:cubicBezTo>
                  <a:pt x="3299021" y="586711"/>
                  <a:pt x="3172039" y="580723"/>
                  <a:pt x="3045307" y="573489"/>
                </a:cubicBezTo>
                <a:cubicBezTo>
                  <a:pt x="2952504" y="568250"/>
                  <a:pt x="2858453" y="572241"/>
                  <a:pt x="2766896" y="558770"/>
                </a:cubicBezTo>
                <a:cubicBezTo>
                  <a:pt x="2689809" y="547294"/>
                  <a:pt x="2615218" y="560766"/>
                  <a:pt x="2539378" y="558021"/>
                </a:cubicBezTo>
                <a:cubicBezTo>
                  <a:pt x="2459048" y="555028"/>
                  <a:pt x="2378468" y="553780"/>
                  <a:pt x="2297889" y="553032"/>
                </a:cubicBezTo>
                <a:cubicBezTo>
                  <a:pt x="2272443" y="552783"/>
                  <a:pt x="2246747" y="557522"/>
                  <a:pt x="2221301" y="558520"/>
                </a:cubicBezTo>
                <a:cubicBezTo>
                  <a:pt x="2117770" y="563011"/>
                  <a:pt x="2014239" y="564757"/>
                  <a:pt x="1910957" y="572241"/>
                </a:cubicBezTo>
                <a:cubicBezTo>
                  <a:pt x="1820399" y="578977"/>
                  <a:pt x="1730589" y="592449"/>
                  <a:pt x="1640280" y="602178"/>
                </a:cubicBezTo>
                <a:cubicBezTo>
                  <a:pt x="1564440" y="610411"/>
                  <a:pt x="1488102" y="614652"/>
                  <a:pt x="1412761" y="625379"/>
                </a:cubicBezTo>
                <a:cubicBezTo>
                  <a:pt x="1340165" y="635607"/>
                  <a:pt x="1268566" y="652821"/>
                  <a:pt x="1196219" y="664546"/>
                </a:cubicBezTo>
                <a:cubicBezTo>
                  <a:pt x="1110401" y="678517"/>
                  <a:pt x="1024333" y="691739"/>
                  <a:pt x="938016" y="701967"/>
                </a:cubicBezTo>
                <a:cubicBezTo>
                  <a:pt x="886624" y="707954"/>
                  <a:pt x="855939" y="676271"/>
                  <a:pt x="866417" y="631616"/>
                </a:cubicBezTo>
                <a:cubicBezTo>
                  <a:pt x="869411" y="619142"/>
                  <a:pt x="880138" y="605671"/>
                  <a:pt x="891115" y="598436"/>
                </a:cubicBezTo>
                <a:cubicBezTo>
                  <a:pt x="904836" y="589205"/>
                  <a:pt x="922299" y="583717"/>
                  <a:pt x="938764" y="580224"/>
                </a:cubicBezTo>
                <a:cubicBezTo>
                  <a:pt x="1011360" y="565755"/>
                  <a:pt x="1084456" y="553281"/>
                  <a:pt x="1157052" y="539311"/>
                </a:cubicBezTo>
                <a:cubicBezTo>
                  <a:pt x="1188236" y="533324"/>
                  <a:pt x="1218422" y="523095"/>
                  <a:pt x="1249856" y="518355"/>
                </a:cubicBezTo>
                <a:cubicBezTo>
                  <a:pt x="1386567" y="497649"/>
                  <a:pt x="1523527" y="478190"/>
                  <a:pt x="1660487" y="457983"/>
                </a:cubicBezTo>
                <a:cubicBezTo>
                  <a:pt x="1662483" y="457734"/>
                  <a:pt x="1664479" y="455987"/>
                  <a:pt x="1666474" y="455987"/>
                </a:cubicBezTo>
                <a:cubicBezTo>
                  <a:pt x="1731088" y="456736"/>
                  <a:pt x="1795701" y="457484"/>
                  <a:pt x="1860314" y="458232"/>
                </a:cubicBezTo>
                <a:cubicBezTo>
                  <a:pt x="1868547" y="458232"/>
                  <a:pt x="1879274" y="460478"/>
                  <a:pt x="1884763" y="456486"/>
                </a:cubicBezTo>
                <a:cubicBezTo>
                  <a:pt x="1935655" y="420063"/>
                  <a:pt x="1993034" y="428545"/>
                  <a:pt x="2049664" y="429044"/>
                </a:cubicBezTo>
                <a:cubicBezTo>
                  <a:pt x="2068374" y="429294"/>
                  <a:pt x="2087334" y="421810"/>
                  <a:pt x="2106294" y="421311"/>
                </a:cubicBezTo>
                <a:cubicBezTo>
                  <a:pt x="2143964" y="420063"/>
                  <a:pt x="2181884" y="421311"/>
                  <a:pt x="2219804" y="421311"/>
                </a:cubicBezTo>
                <a:cubicBezTo>
                  <a:pt x="2250988" y="421311"/>
                  <a:pt x="2282671" y="431289"/>
                  <a:pt x="2313356" y="413078"/>
                </a:cubicBezTo>
                <a:cubicBezTo>
                  <a:pt x="2323085" y="407340"/>
                  <a:pt x="2338054" y="410334"/>
                  <a:pt x="2350777" y="410334"/>
                </a:cubicBezTo>
                <a:cubicBezTo>
                  <a:pt x="2445077" y="410084"/>
                  <a:pt x="2539378" y="410084"/>
                  <a:pt x="2633678" y="410084"/>
                </a:cubicBezTo>
                <a:cubicBezTo>
                  <a:pt x="2635924" y="410084"/>
                  <a:pt x="2638668" y="409336"/>
                  <a:pt x="2639915" y="410334"/>
                </a:cubicBezTo>
                <a:cubicBezTo>
                  <a:pt x="2678583" y="439522"/>
                  <a:pt x="2719996" y="416321"/>
                  <a:pt x="2760410" y="418067"/>
                </a:cubicBezTo>
                <a:cubicBezTo>
                  <a:pt x="2863692" y="422807"/>
                  <a:pt x="2966474" y="435032"/>
                  <a:pt x="3069756" y="437027"/>
                </a:cubicBezTo>
                <a:cubicBezTo>
                  <a:pt x="3136115" y="438275"/>
                  <a:pt x="3200978" y="465218"/>
                  <a:pt x="3268835" y="446507"/>
                </a:cubicBezTo>
                <a:cubicBezTo>
                  <a:pt x="3285549" y="442017"/>
                  <a:pt x="3306256" y="450748"/>
                  <a:pt x="3324966" y="454490"/>
                </a:cubicBezTo>
                <a:cubicBezTo>
                  <a:pt x="3368374" y="463471"/>
                  <a:pt x="3409787" y="476943"/>
                  <a:pt x="3456438" y="467712"/>
                </a:cubicBezTo>
                <a:cubicBezTo>
                  <a:pt x="3483381" y="462473"/>
                  <a:pt x="3513816" y="475446"/>
                  <a:pt x="3542755" y="477941"/>
                </a:cubicBezTo>
                <a:cubicBezTo>
                  <a:pt x="3651775" y="486672"/>
                  <a:pt x="3760544" y="495154"/>
                  <a:pt x="3866321" y="503636"/>
                </a:cubicBezTo>
                <a:close/>
                <a:moveTo>
                  <a:pt x="4503223" y="28641"/>
                </a:moveTo>
                <a:cubicBezTo>
                  <a:pt x="4437362" y="29389"/>
                  <a:pt x="4370005" y="39867"/>
                  <a:pt x="4306390" y="28392"/>
                </a:cubicBezTo>
                <a:cubicBezTo>
                  <a:pt x="4250508" y="18163"/>
                  <a:pt x="4196872" y="25148"/>
                  <a:pt x="4142486" y="21905"/>
                </a:cubicBezTo>
                <a:cubicBezTo>
                  <a:pt x="4022490" y="15170"/>
                  <a:pt x="3902744" y="4941"/>
                  <a:pt x="3782498" y="17415"/>
                </a:cubicBezTo>
                <a:cubicBezTo>
                  <a:pt x="3778756" y="17914"/>
                  <a:pt x="3774764" y="12924"/>
                  <a:pt x="3770773" y="12675"/>
                </a:cubicBezTo>
                <a:cubicBezTo>
                  <a:pt x="3682459" y="7685"/>
                  <a:pt x="3594146" y="-5537"/>
                  <a:pt x="3505584" y="10180"/>
                </a:cubicBezTo>
                <a:cubicBezTo>
                  <a:pt x="3490615" y="12924"/>
                  <a:pt x="3473901" y="21905"/>
                  <a:pt x="3461178" y="17914"/>
                </a:cubicBezTo>
                <a:cubicBezTo>
                  <a:pt x="3340932" y="-19258"/>
                  <a:pt x="3218691" y="14421"/>
                  <a:pt x="3097447" y="5440"/>
                </a:cubicBezTo>
                <a:cubicBezTo>
                  <a:pt x="2990174" y="-2293"/>
                  <a:pt x="2881155" y="12675"/>
                  <a:pt x="2772884" y="15918"/>
                </a:cubicBezTo>
                <a:cubicBezTo>
                  <a:pt x="2658376" y="19411"/>
                  <a:pt x="2543619" y="20159"/>
                  <a:pt x="2429111" y="23153"/>
                </a:cubicBezTo>
                <a:cubicBezTo>
                  <a:pt x="2371982" y="24650"/>
                  <a:pt x="2314853" y="27643"/>
                  <a:pt x="2257724" y="32383"/>
                </a:cubicBezTo>
                <a:cubicBezTo>
                  <a:pt x="2179639" y="38869"/>
                  <a:pt x="2101804" y="47601"/>
                  <a:pt x="2023719" y="55085"/>
                </a:cubicBezTo>
                <a:cubicBezTo>
                  <a:pt x="1954864" y="61821"/>
                  <a:pt x="1886010" y="67309"/>
                  <a:pt x="1817156" y="75043"/>
                </a:cubicBezTo>
                <a:cubicBezTo>
                  <a:pt x="1775244" y="79783"/>
                  <a:pt x="1733832" y="90510"/>
                  <a:pt x="1691921" y="93254"/>
                </a:cubicBezTo>
                <a:cubicBezTo>
                  <a:pt x="1593629" y="99990"/>
                  <a:pt x="1493341" y="94502"/>
                  <a:pt x="1397044" y="111715"/>
                </a:cubicBezTo>
                <a:cubicBezTo>
                  <a:pt x="1333429" y="122942"/>
                  <a:pt x="1271061" y="133419"/>
                  <a:pt x="1206198" y="138159"/>
                </a:cubicBezTo>
                <a:cubicBezTo>
                  <a:pt x="1115640" y="144646"/>
                  <a:pt x="1026079" y="164105"/>
                  <a:pt x="936269" y="178324"/>
                </a:cubicBezTo>
                <a:cubicBezTo>
                  <a:pt x="913318" y="182067"/>
                  <a:pt x="890366" y="187056"/>
                  <a:pt x="867415" y="190299"/>
                </a:cubicBezTo>
                <a:cubicBezTo>
                  <a:pt x="754404" y="206265"/>
                  <a:pt x="639397" y="214747"/>
                  <a:pt x="528632" y="239944"/>
                </a:cubicBezTo>
                <a:cubicBezTo>
                  <a:pt x="466513" y="254164"/>
                  <a:pt x="404145" y="262147"/>
                  <a:pt x="343024" y="263395"/>
                </a:cubicBezTo>
                <a:cubicBezTo>
                  <a:pt x="231760" y="265640"/>
                  <a:pt x="126233" y="295078"/>
                  <a:pt x="14220" y="312291"/>
                </a:cubicBezTo>
                <a:cubicBezTo>
                  <a:pt x="9729" y="336490"/>
                  <a:pt x="5738" y="359192"/>
                  <a:pt x="0" y="392372"/>
                </a:cubicBezTo>
                <a:cubicBezTo>
                  <a:pt x="34427" y="408089"/>
                  <a:pt x="63865" y="431539"/>
                  <a:pt x="94799" y="433285"/>
                </a:cubicBezTo>
                <a:cubicBezTo>
                  <a:pt x="153425" y="436778"/>
                  <a:pt x="212800" y="428545"/>
                  <a:pt x="271675" y="423556"/>
                </a:cubicBezTo>
                <a:cubicBezTo>
                  <a:pt x="391671" y="413327"/>
                  <a:pt x="511917" y="405095"/>
                  <a:pt x="631414" y="390625"/>
                </a:cubicBezTo>
                <a:cubicBezTo>
                  <a:pt x="726214" y="379150"/>
                  <a:pt x="819766" y="357196"/>
                  <a:pt x="914565" y="344972"/>
                </a:cubicBezTo>
                <a:cubicBezTo>
                  <a:pt x="1085454" y="323018"/>
                  <a:pt x="1256592" y="305056"/>
                  <a:pt x="1427730" y="284600"/>
                </a:cubicBezTo>
                <a:cubicBezTo>
                  <a:pt x="1557455" y="269132"/>
                  <a:pt x="1685434" y="239445"/>
                  <a:pt x="1816906" y="234705"/>
                </a:cubicBezTo>
                <a:cubicBezTo>
                  <a:pt x="1896987" y="231712"/>
                  <a:pt x="1976568" y="216743"/>
                  <a:pt x="2056649" y="210257"/>
                </a:cubicBezTo>
                <a:cubicBezTo>
                  <a:pt x="2168912" y="201026"/>
                  <a:pt x="2281174" y="194291"/>
                  <a:pt x="2393437" y="186557"/>
                </a:cubicBezTo>
                <a:cubicBezTo>
                  <a:pt x="2497466" y="179572"/>
                  <a:pt x="2601497" y="171589"/>
                  <a:pt x="2705776" y="166599"/>
                </a:cubicBezTo>
                <a:cubicBezTo>
                  <a:pt x="2790596" y="162608"/>
                  <a:pt x="2875666" y="158367"/>
                  <a:pt x="2960237" y="161859"/>
                </a:cubicBezTo>
                <a:cubicBezTo>
                  <a:pt x="3046056" y="165601"/>
                  <a:pt x="3131375" y="155872"/>
                  <a:pt x="3217194" y="158117"/>
                </a:cubicBezTo>
                <a:cubicBezTo>
                  <a:pt x="3343676" y="161859"/>
                  <a:pt x="3470159" y="155872"/>
                  <a:pt x="3596891" y="161360"/>
                </a:cubicBezTo>
                <a:cubicBezTo>
                  <a:pt x="3756553" y="168096"/>
                  <a:pt x="3916465" y="166849"/>
                  <a:pt x="4076376" y="171090"/>
                </a:cubicBezTo>
                <a:cubicBezTo>
                  <a:pt x="4224812" y="175081"/>
                  <a:pt x="4373248" y="182316"/>
                  <a:pt x="4521684" y="186807"/>
                </a:cubicBezTo>
                <a:cubicBezTo>
                  <a:pt x="4559105" y="187804"/>
                  <a:pt x="4596775" y="183563"/>
                  <a:pt x="4632949" y="181817"/>
                </a:cubicBezTo>
                <a:cubicBezTo>
                  <a:pt x="4636192" y="127183"/>
                  <a:pt x="4639186" y="78037"/>
                  <a:pt x="4642179" y="27144"/>
                </a:cubicBezTo>
                <a:cubicBezTo>
                  <a:pt x="4595528" y="27643"/>
                  <a:pt x="4549376" y="28142"/>
                  <a:pt x="4503223" y="286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/>
        </p:nvSpPr>
        <p:spPr>
          <a:xfrm>
            <a:off x="6179173" y="1347788"/>
            <a:ext cx="2162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Write a caption for the photos.</a:t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3">
            <a:alphaModFix/>
          </a:blip>
          <a:srcRect b="1492" l="358" r="0" t="44026"/>
          <a:stretch/>
        </p:blipFill>
        <p:spPr>
          <a:xfrm>
            <a:off x="514350" y="514350"/>
            <a:ext cx="5023707" cy="411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/>
          <p:nvPr/>
        </p:nvSpPr>
        <p:spPr>
          <a:xfrm>
            <a:off x="2213546" y="1036575"/>
            <a:ext cx="4716900" cy="207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an original statement or inspiring quote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2213546" y="3835462"/>
            <a:ext cx="4716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Include a citation or supporting message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3011601" y="3240069"/>
            <a:ext cx="3120490" cy="263823"/>
          </a:xfrm>
          <a:custGeom>
            <a:rect b="b" l="l" r="r" t="t"/>
            <a:pathLst>
              <a:path extrusionOk="0" h="703527" w="8321306">
                <a:moveTo>
                  <a:pt x="684021" y="611969"/>
                </a:moveTo>
                <a:cubicBezTo>
                  <a:pt x="726157" y="633896"/>
                  <a:pt x="760553" y="630887"/>
                  <a:pt x="796669" y="608959"/>
                </a:cubicBezTo>
                <a:cubicBezTo>
                  <a:pt x="850843" y="575852"/>
                  <a:pt x="907167" y="546616"/>
                  <a:pt x="962632" y="515659"/>
                </a:cubicBezTo>
                <a:cubicBezTo>
                  <a:pt x="966931" y="513079"/>
                  <a:pt x="969941" y="509209"/>
                  <a:pt x="973810" y="505770"/>
                </a:cubicBezTo>
                <a:cubicBezTo>
                  <a:pt x="1014226" y="468794"/>
                  <a:pt x="1055072" y="431818"/>
                  <a:pt x="1095488" y="394841"/>
                </a:cubicBezTo>
                <a:cubicBezTo>
                  <a:pt x="1116985" y="375494"/>
                  <a:pt x="1133324" y="350556"/>
                  <a:pt x="1165570" y="344537"/>
                </a:cubicBezTo>
                <a:cubicBezTo>
                  <a:pt x="1176749" y="342387"/>
                  <a:pt x="1188788" y="331638"/>
                  <a:pt x="1196097" y="321749"/>
                </a:cubicBezTo>
                <a:cubicBezTo>
                  <a:pt x="1210286" y="303261"/>
                  <a:pt x="1226624" y="292512"/>
                  <a:pt x="1250271" y="290362"/>
                </a:cubicBezTo>
                <a:cubicBezTo>
                  <a:pt x="1259730" y="289503"/>
                  <a:pt x="1271769" y="286493"/>
                  <a:pt x="1276929" y="280044"/>
                </a:cubicBezTo>
                <a:cubicBezTo>
                  <a:pt x="1296706" y="254676"/>
                  <a:pt x="1327233" y="261126"/>
                  <a:pt x="1351741" y="251237"/>
                </a:cubicBezTo>
                <a:cubicBezTo>
                  <a:pt x="1385277" y="237478"/>
                  <a:pt x="1426123" y="255966"/>
                  <a:pt x="1454930" y="224149"/>
                </a:cubicBezTo>
                <a:cubicBezTo>
                  <a:pt x="1459659" y="218990"/>
                  <a:pt x="1474278" y="218990"/>
                  <a:pt x="1482877" y="221570"/>
                </a:cubicBezTo>
                <a:cubicBezTo>
                  <a:pt x="1509104" y="229739"/>
                  <a:pt x="1538771" y="235328"/>
                  <a:pt x="1560269" y="251237"/>
                </a:cubicBezTo>
                <a:cubicBezTo>
                  <a:pt x="1607134" y="285633"/>
                  <a:pt x="1666468" y="308851"/>
                  <a:pt x="1687535" y="371194"/>
                </a:cubicBezTo>
                <a:cubicBezTo>
                  <a:pt x="1694845" y="392692"/>
                  <a:pt x="1701724" y="414619"/>
                  <a:pt x="1708173" y="436117"/>
                </a:cubicBezTo>
                <a:cubicBezTo>
                  <a:pt x="1716772" y="464064"/>
                  <a:pt x="1725371" y="492441"/>
                  <a:pt x="1733110" y="518239"/>
                </a:cubicBezTo>
                <a:cubicBezTo>
                  <a:pt x="1755898" y="520818"/>
                  <a:pt x="1773096" y="523398"/>
                  <a:pt x="1790295" y="525118"/>
                </a:cubicBezTo>
                <a:cubicBezTo>
                  <a:pt x="1796744" y="525978"/>
                  <a:pt x="1806633" y="528987"/>
                  <a:pt x="1809643" y="525978"/>
                </a:cubicBezTo>
                <a:cubicBezTo>
                  <a:pt x="1838020" y="496311"/>
                  <a:pt x="1888324" y="508780"/>
                  <a:pt x="1912832" y="471803"/>
                </a:cubicBezTo>
                <a:cubicBezTo>
                  <a:pt x="1914551" y="469224"/>
                  <a:pt x="1917561" y="466214"/>
                  <a:pt x="1920571" y="465784"/>
                </a:cubicBezTo>
                <a:cubicBezTo>
                  <a:pt x="1988074" y="451596"/>
                  <a:pt x="2018171" y="390542"/>
                  <a:pt x="2061166" y="348406"/>
                </a:cubicBezTo>
                <a:cubicBezTo>
                  <a:pt x="2121360" y="289073"/>
                  <a:pt x="2184133" y="234468"/>
                  <a:pt x="2251636" y="184594"/>
                </a:cubicBezTo>
                <a:cubicBezTo>
                  <a:pt x="2279153" y="164386"/>
                  <a:pt x="2309680" y="148477"/>
                  <a:pt x="2339777" y="131709"/>
                </a:cubicBezTo>
                <a:cubicBezTo>
                  <a:pt x="2346226" y="128269"/>
                  <a:pt x="2356115" y="131709"/>
                  <a:pt x="2363854" y="129989"/>
                </a:cubicBezTo>
                <a:cubicBezTo>
                  <a:pt x="2381052" y="126120"/>
                  <a:pt x="2399111" y="123110"/>
                  <a:pt x="2414589" y="115801"/>
                </a:cubicBezTo>
                <a:cubicBezTo>
                  <a:pt x="2475213" y="86994"/>
                  <a:pt x="2544865" y="107632"/>
                  <a:pt x="2581411" y="146758"/>
                </a:cubicBezTo>
                <a:cubicBezTo>
                  <a:pt x="2587001" y="152777"/>
                  <a:pt x="2591730" y="160516"/>
                  <a:pt x="2598180" y="164816"/>
                </a:cubicBezTo>
                <a:cubicBezTo>
                  <a:pt x="2648054" y="195772"/>
                  <a:pt x="2662673" y="246507"/>
                  <a:pt x="2676001" y="298532"/>
                </a:cubicBezTo>
                <a:cubicBezTo>
                  <a:pt x="2684600" y="332068"/>
                  <a:pt x="2691050" y="366464"/>
                  <a:pt x="2700079" y="400001"/>
                </a:cubicBezTo>
                <a:cubicBezTo>
                  <a:pt x="2710828" y="440847"/>
                  <a:pt x="2746084" y="461484"/>
                  <a:pt x="2790799" y="469224"/>
                </a:cubicBezTo>
                <a:cubicBezTo>
                  <a:pt x="2882379" y="485562"/>
                  <a:pt x="2956332" y="445576"/>
                  <a:pt x="3023835" y="396561"/>
                </a:cubicBezTo>
                <a:cubicBezTo>
                  <a:pt x="3083168" y="353566"/>
                  <a:pt x="3141212" y="304551"/>
                  <a:pt x="3183348" y="243067"/>
                </a:cubicBezTo>
                <a:cubicBezTo>
                  <a:pt x="3243541" y="156217"/>
                  <a:pt x="3332972" y="122250"/>
                  <a:pt x="3427992" y="99462"/>
                </a:cubicBezTo>
                <a:cubicBezTo>
                  <a:pt x="3492056" y="84414"/>
                  <a:pt x="3549669" y="104622"/>
                  <a:pt x="3609003" y="136869"/>
                </a:cubicBezTo>
                <a:cubicBezTo>
                  <a:pt x="3692844" y="182874"/>
                  <a:pt x="3734980" y="258116"/>
                  <a:pt x="3780125" y="334648"/>
                </a:cubicBezTo>
                <a:cubicBezTo>
                  <a:pt x="3797323" y="363885"/>
                  <a:pt x="3824410" y="387532"/>
                  <a:pt x="3842039" y="408600"/>
                </a:cubicBezTo>
                <a:cubicBezTo>
                  <a:pt x="3873855" y="412900"/>
                  <a:pt x="3899222" y="417199"/>
                  <a:pt x="3925020" y="419349"/>
                </a:cubicBezTo>
                <a:cubicBezTo>
                  <a:pt x="3940928" y="420639"/>
                  <a:pt x="3957266" y="415479"/>
                  <a:pt x="3972745" y="417199"/>
                </a:cubicBezTo>
                <a:cubicBezTo>
                  <a:pt x="4052716" y="425368"/>
                  <a:pt x="4108610" y="369904"/>
                  <a:pt x="4171814" y="338517"/>
                </a:cubicBezTo>
                <a:cubicBezTo>
                  <a:pt x="4229858" y="309710"/>
                  <a:pt x="4281452" y="265855"/>
                  <a:pt x="4330037" y="222000"/>
                </a:cubicBezTo>
                <a:cubicBezTo>
                  <a:pt x="4382062" y="174705"/>
                  <a:pt x="4437526" y="132999"/>
                  <a:pt x="4501159" y="108062"/>
                </a:cubicBezTo>
                <a:cubicBezTo>
                  <a:pt x="4565223" y="83124"/>
                  <a:pt x="4630146" y="57327"/>
                  <a:pt x="4701518" y="53887"/>
                </a:cubicBezTo>
                <a:cubicBezTo>
                  <a:pt x="4726456" y="52597"/>
                  <a:pt x="4752253" y="48728"/>
                  <a:pt x="4777190" y="44858"/>
                </a:cubicBezTo>
                <a:cubicBezTo>
                  <a:pt x="4821475" y="38409"/>
                  <a:pt x="4854152" y="59477"/>
                  <a:pt x="4888548" y="77105"/>
                </a:cubicBezTo>
                <a:cubicBezTo>
                  <a:pt x="4930254" y="98603"/>
                  <a:pt x="4959061" y="132139"/>
                  <a:pt x="4979699" y="176424"/>
                </a:cubicBezTo>
                <a:cubicBezTo>
                  <a:pt x="5003347" y="227589"/>
                  <a:pt x="5034303" y="274884"/>
                  <a:pt x="5063110" y="323899"/>
                </a:cubicBezTo>
                <a:cubicBezTo>
                  <a:pt x="5083748" y="359155"/>
                  <a:pt x="5099656" y="359585"/>
                  <a:pt x="5143082" y="375923"/>
                </a:cubicBezTo>
                <a:cubicBezTo>
                  <a:pt x="5179198" y="389252"/>
                  <a:pt x="5215314" y="379363"/>
                  <a:pt x="5250141" y="391402"/>
                </a:cubicBezTo>
                <a:cubicBezTo>
                  <a:pt x="5266049" y="396991"/>
                  <a:pt x="5290556" y="384953"/>
                  <a:pt x="5308185" y="375923"/>
                </a:cubicBezTo>
                <a:cubicBezTo>
                  <a:pt x="5379557" y="339807"/>
                  <a:pt x="5440610" y="289932"/>
                  <a:pt x="5498654" y="235328"/>
                </a:cubicBezTo>
                <a:cubicBezTo>
                  <a:pt x="5557988" y="179864"/>
                  <a:pt x="5616892" y="123540"/>
                  <a:pt x="5682245" y="75815"/>
                </a:cubicBezTo>
                <a:cubicBezTo>
                  <a:pt x="5755767" y="21641"/>
                  <a:pt x="5837889" y="-9746"/>
                  <a:pt x="5935058" y="2723"/>
                </a:cubicBezTo>
                <a:cubicBezTo>
                  <a:pt x="6006861" y="11752"/>
                  <a:pt x="6054156" y="47008"/>
                  <a:pt x="6085972" y="106772"/>
                </a:cubicBezTo>
                <a:cubicBezTo>
                  <a:pt x="6121229" y="173845"/>
                  <a:pt x="6157345" y="240058"/>
                  <a:pt x="6172394" y="316590"/>
                </a:cubicBezTo>
                <a:cubicBezTo>
                  <a:pt x="6182282" y="367324"/>
                  <a:pt x="6258814" y="419349"/>
                  <a:pt x="6303960" y="406880"/>
                </a:cubicBezTo>
                <a:cubicBezTo>
                  <a:pt x="6341365" y="396131"/>
                  <a:pt x="6379202" y="379363"/>
                  <a:pt x="6410588" y="356575"/>
                </a:cubicBezTo>
                <a:cubicBezTo>
                  <a:pt x="6472502" y="311000"/>
                  <a:pt x="6532695" y="263275"/>
                  <a:pt x="6580851" y="200932"/>
                </a:cubicBezTo>
                <a:cubicBezTo>
                  <a:pt x="6625136" y="143748"/>
                  <a:pt x="6675010" y="89144"/>
                  <a:pt x="6736924" y="51737"/>
                </a:cubicBezTo>
                <a:cubicBezTo>
                  <a:pt x="6776050" y="28090"/>
                  <a:pt x="6820765" y="4872"/>
                  <a:pt x="6873650" y="21641"/>
                </a:cubicBezTo>
                <a:cubicBezTo>
                  <a:pt x="6900307" y="30240"/>
                  <a:pt x="6931264" y="25080"/>
                  <a:pt x="6959641" y="29810"/>
                </a:cubicBezTo>
                <a:cubicBezTo>
                  <a:pt x="6975119" y="32390"/>
                  <a:pt x="6991887" y="38839"/>
                  <a:pt x="7003926" y="48728"/>
                </a:cubicBezTo>
                <a:cubicBezTo>
                  <a:pt x="7039182" y="77535"/>
                  <a:pt x="7075728" y="106342"/>
                  <a:pt x="7104965" y="140738"/>
                </a:cubicBezTo>
                <a:cubicBezTo>
                  <a:pt x="7131193" y="171695"/>
                  <a:pt x="7150110" y="209531"/>
                  <a:pt x="7169888" y="245647"/>
                </a:cubicBezTo>
                <a:cubicBezTo>
                  <a:pt x="7196116" y="293372"/>
                  <a:pt x="7230942" y="332498"/>
                  <a:pt x="7285976" y="342387"/>
                </a:cubicBezTo>
                <a:cubicBezTo>
                  <a:pt x="7353479" y="354426"/>
                  <a:pt x="7420982" y="352706"/>
                  <a:pt x="7480316" y="310570"/>
                </a:cubicBezTo>
                <a:cubicBezTo>
                  <a:pt x="7534490" y="272304"/>
                  <a:pt x="7588234" y="234038"/>
                  <a:pt x="7641119" y="194483"/>
                </a:cubicBezTo>
                <a:cubicBezTo>
                  <a:pt x="7704752" y="146758"/>
                  <a:pt x="7766665" y="97313"/>
                  <a:pt x="7830729" y="50018"/>
                </a:cubicBezTo>
                <a:cubicBezTo>
                  <a:pt x="7908550" y="-7596"/>
                  <a:pt x="8036677" y="-2437"/>
                  <a:pt x="8114069" y="59047"/>
                </a:cubicBezTo>
                <a:cubicBezTo>
                  <a:pt x="8120518" y="64206"/>
                  <a:pt x="8127827" y="72805"/>
                  <a:pt x="8134706" y="72375"/>
                </a:cubicBezTo>
                <a:cubicBezTo>
                  <a:pt x="8175122" y="70226"/>
                  <a:pt x="8186301" y="103332"/>
                  <a:pt x="8204359" y="127410"/>
                </a:cubicBezTo>
                <a:cubicBezTo>
                  <a:pt x="8224997" y="154927"/>
                  <a:pt x="8244345" y="183304"/>
                  <a:pt x="8263693" y="212111"/>
                </a:cubicBezTo>
                <a:cubicBezTo>
                  <a:pt x="8296370" y="260696"/>
                  <a:pt x="8313568" y="314870"/>
                  <a:pt x="8321307" y="372054"/>
                </a:cubicBezTo>
                <a:cubicBezTo>
                  <a:pt x="8317868" y="373774"/>
                  <a:pt x="8314428" y="375494"/>
                  <a:pt x="8311418" y="377643"/>
                </a:cubicBezTo>
                <a:cubicBezTo>
                  <a:pt x="8301959" y="362165"/>
                  <a:pt x="8290780" y="347116"/>
                  <a:pt x="8282611" y="330778"/>
                </a:cubicBezTo>
                <a:cubicBezTo>
                  <a:pt x="8259824" y="283053"/>
                  <a:pt x="8230157" y="238768"/>
                  <a:pt x="8191461" y="203942"/>
                </a:cubicBezTo>
                <a:cubicBezTo>
                  <a:pt x="8152765" y="168685"/>
                  <a:pt x="8110199" y="133859"/>
                  <a:pt x="8063334" y="111501"/>
                </a:cubicBezTo>
                <a:cubicBezTo>
                  <a:pt x="7976483" y="69366"/>
                  <a:pt x="7898231" y="103332"/>
                  <a:pt x="7828579" y="157936"/>
                </a:cubicBezTo>
                <a:cubicBezTo>
                  <a:pt x="7735279" y="231459"/>
                  <a:pt x="7644988" y="309280"/>
                  <a:pt x="7551688" y="383233"/>
                </a:cubicBezTo>
                <a:cubicBezTo>
                  <a:pt x="7459678" y="455895"/>
                  <a:pt x="7314783" y="456755"/>
                  <a:pt x="7223202" y="403011"/>
                </a:cubicBezTo>
                <a:cubicBezTo>
                  <a:pt x="7175048" y="374634"/>
                  <a:pt x="7147960" y="335508"/>
                  <a:pt x="7123023" y="288643"/>
                </a:cubicBezTo>
                <a:cubicBezTo>
                  <a:pt x="7103246" y="251666"/>
                  <a:pt x="7073579" y="219850"/>
                  <a:pt x="7047351" y="185883"/>
                </a:cubicBezTo>
                <a:cubicBezTo>
                  <a:pt x="7041332" y="178144"/>
                  <a:pt x="7032303" y="172555"/>
                  <a:pt x="7026284" y="164816"/>
                </a:cubicBezTo>
                <a:cubicBezTo>
                  <a:pt x="6992317" y="117091"/>
                  <a:pt x="6947172" y="98603"/>
                  <a:pt x="6890418" y="113221"/>
                </a:cubicBezTo>
                <a:cubicBezTo>
                  <a:pt x="6858601" y="121390"/>
                  <a:pt x="6826355" y="116231"/>
                  <a:pt x="6794108" y="132139"/>
                </a:cubicBezTo>
                <a:cubicBezTo>
                  <a:pt x="6745953" y="156217"/>
                  <a:pt x="6711126" y="193193"/>
                  <a:pt x="6680170" y="232748"/>
                </a:cubicBezTo>
                <a:cubicBezTo>
                  <a:pt x="6622556" y="305841"/>
                  <a:pt x="6558493" y="370334"/>
                  <a:pt x="6481961" y="423218"/>
                </a:cubicBezTo>
                <a:cubicBezTo>
                  <a:pt x="6472502" y="429668"/>
                  <a:pt x="6463473" y="437407"/>
                  <a:pt x="6454874" y="444716"/>
                </a:cubicBezTo>
                <a:cubicBezTo>
                  <a:pt x="6380061" y="507920"/>
                  <a:pt x="6267413" y="518668"/>
                  <a:pt x="6189161" y="461914"/>
                </a:cubicBezTo>
                <a:cubicBezTo>
                  <a:pt x="6151326" y="433967"/>
                  <a:pt x="6125958" y="390542"/>
                  <a:pt x="6116499" y="340667"/>
                </a:cubicBezTo>
                <a:cubicBezTo>
                  <a:pt x="6104031" y="275314"/>
                  <a:pt x="6085542" y="211681"/>
                  <a:pt x="6049856" y="154067"/>
                </a:cubicBezTo>
                <a:cubicBezTo>
                  <a:pt x="6024489" y="113221"/>
                  <a:pt x="5993962" y="85704"/>
                  <a:pt x="5939358" y="86134"/>
                </a:cubicBezTo>
                <a:cubicBezTo>
                  <a:pt x="5832299" y="86994"/>
                  <a:pt x="5749318" y="137299"/>
                  <a:pt x="5673216" y="203082"/>
                </a:cubicBezTo>
                <a:cubicBezTo>
                  <a:pt x="5612162" y="255966"/>
                  <a:pt x="5554978" y="313580"/>
                  <a:pt x="5495215" y="367324"/>
                </a:cubicBezTo>
                <a:cubicBezTo>
                  <a:pt x="5415673" y="439127"/>
                  <a:pt x="5326672" y="487282"/>
                  <a:pt x="5214024" y="478253"/>
                </a:cubicBezTo>
                <a:cubicBezTo>
                  <a:pt x="5102666" y="469654"/>
                  <a:pt x="5023984" y="419349"/>
                  <a:pt x="4986148" y="312290"/>
                </a:cubicBezTo>
                <a:cubicBezTo>
                  <a:pt x="4970670" y="268005"/>
                  <a:pt x="4942293" y="231889"/>
                  <a:pt x="4916495" y="194053"/>
                </a:cubicBezTo>
                <a:cubicBezTo>
                  <a:pt x="4886829" y="150627"/>
                  <a:pt x="4838244" y="145898"/>
                  <a:pt x="4792669" y="139448"/>
                </a:cubicBezTo>
                <a:cubicBezTo>
                  <a:pt x="4739354" y="131709"/>
                  <a:pt x="4688189" y="151057"/>
                  <a:pt x="4637455" y="163956"/>
                </a:cubicBezTo>
                <a:cubicBezTo>
                  <a:pt x="4571242" y="180724"/>
                  <a:pt x="4510618" y="211251"/>
                  <a:pt x="4455154" y="251237"/>
                </a:cubicBezTo>
                <a:cubicBezTo>
                  <a:pt x="4419038" y="277034"/>
                  <a:pt x="4380772" y="299821"/>
                  <a:pt x="4348095" y="329918"/>
                </a:cubicBezTo>
                <a:cubicBezTo>
                  <a:pt x="4312839" y="362595"/>
                  <a:pt x="4277153" y="392262"/>
                  <a:pt x="4232868" y="412900"/>
                </a:cubicBezTo>
                <a:cubicBezTo>
                  <a:pt x="4192882" y="431388"/>
                  <a:pt x="4157625" y="459335"/>
                  <a:pt x="4117640" y="478253"/>
                </a:cubicBezTo>
                <a:cubicBezTo>
                  <a:pt x="4039818" y="514799"/>
                  <a:pt x="3958126" y="509639"/>
                  <a:pt x="3874285" y="501040"/>
                </a:cubicBezTo>
                <a:cubicBezTo>
                  <a:pt x="3786575" y="491581"/>
                  <a:pt x="3756048" y="429238"/>
                  <a:pt x="3729390" y="363025"/>
                </a:cubicBezTo>
                <a:cubicBezTo>
                  <a:pt x="3700153" y="291222"/>
                  <a:pt x="3654148" y="236188"/>
                  <a:pt x="3587505" y="198782"/>
                </a:cubicBezTo>
                <a:cubicBezTo>
                  <a:pt x="3535481" y="169545"/>
                  <a:pt x="3480447" y="187173"/>
                  <a:pt x="3427562" y="198782"/>
                </a:cubicBezTo>
                <a:cubicBezTo>
                  <a:pt x="3354470" y="214260"/>
                  <a:pt x="3300296" y="258116"/>
                  <a:pt x="3256440" y="317880"/>
                </a:cubicBezTo>
                <a:cubicBezTo>
                  <a:pt x="3189797" y="409030"/>
                  <a:pt x="3101227" y="476103"/>
                  <a:pt x="3001907" y="526838"/>
                </a:cubicBezTo>
                <a:cubicBezTo>
                  <a:pt x="2932684" y="562094"/>
                  <a:pt x="2856152" y="569833"/>
                  <a:pt x="2779190" y="562094"/>
                </a:cubicBezTo>
                <a:cubicBezTo>
                  <a:pt x="2736195" y="557794"/>
                  <a:pt x="2706098" y="528557"/>
                  <a:pt x="2682881" y="497171"/>
                </a:cubicBezTo>
                <a:cubicBezTo>
                  <a:pt x="2638595" y="436547"/>
                  <a:pt x="2618387" y="364315"/>
                  <a:pt x="2598609" y="292512"/>
                </a:cubicBezTo>
                <a:cubicBezTo>
                  <a:pt x="2593020" y="271874"/>
                  <a:pt x="2588291" y="250807"/>
                  <a:pt x="2581411" y="230599"/>
                </a:cubicBezTo>
                <a:cubicBezTo>
                  <a:pt x="2567223" y="188893"/>
                  <a:pt x="2548305" y="175564"/>
                  <a:pt x="2503160" y="177714"/>
                </a:cubicBezTo>
                <a:cubicBezTo>
                  <a:pt x="2446835" y="180294"/>
                  <a:pt x="2395671" y="200932"/>
                  <a:pt x="2350526" y="231889"/>
                </a:cubicBezTo>
                <a:cubicBezTo>
                  <a:pt x="2258945" y="294232"/>
                  <a:pt x="2177684" y="369044"/>
                  <a:pt x="2103732" y="452025"/>
                </a:cubicBezTo>
                <a:cubicBezTo>
                  <a:pt x="2049557" y="513079"/>
                  <a:pt x="1982914" y="560374"/>
                  <a:pt x="1907242" y="590901"/>
                </a:cubicBezTo>
                <a:cubicBezTo>
                  <a:pt x="1874136" y="604230"/>
                  <a:pt x="1835010" y="617558"/>
                  <a:pt x="1801473" y="611969"/>
                </a:cubicBezTo>
                <a:cubicBezTo>
                  <a:pt x="1759768" y="605519"/>
                  <a:pt x="1715052" y="595630"/>
                  <a:pt x="1681516" y="562524"/>
                </a:cubicBezTo>
                <a:cubicBezTo>
                  <a:pt x="1655289" y="536727"/>
                  <a:pt x="1640240" y="507060"/>
                  <a:pt x="1632501" y="472233"/>
                </a:cubicBezTo>
                <a:cubicBezTo>
                  <a:pt x="1626052" y="442996"/>
                  <a:pt x="1620462" y="413759"/>
                  <a:pt x="1612293" y="384953"/>
                </a:cubicBezTo>
                <a:cubicBezTo>
                  <a:pt x="1597675" y="332068"/>
                  <a:pt x="1570158" y="311000"/>
                  <a:pt x="1517273" y="307991"/>
                </a:cubicBezTo>
                <a:cubicBezTo>
                  <a:pt x="1444611" y="304121"/>
                  <a:pt x="1379258" y="323039"/>
                  <a:pt x="1313045" y="354856"/>
                </a:cubicBezTo>
                <a:cubicBezTo>
                  <a:pt x="1229634" y="395271"/>
                  <a:pt x="1173740" y="464494"/>
                  <a:pt x="1107097" y="522968"/>
                </a:cubicBezTo>
                <a:cubicBezTo>
                  <a:pt x="1029705" y="590901"/>
                  <a:pt x="948873" y="654964"/>
                  <a:pt x="849983" y="687641"/>
                </a:cubicBezTo>
                <a:cubicBezTo>
                  <a:pt x="808708" y="701399"/>
                  <a:pt x="762273" y="704839"/>
                  <a:pt x="718417" y="703119"/>
                </a:cubicBezTo>
                <a:cubicBezTo>
                  <a:pt x="693050" y="702259"/>
                  <a:pt x="662953" y="686781"/>
                  <a:pt x="644895" y="668293"/>
                </a:cubicBezTo>
                <a:cubicBezTo>
                  <a:pt x="620388" y="643355"/>
                  <a:pt x="601040" y="610679"/>
                  <a:pt x="587281" y="578002"/>
                </a:cubicBezTo>
                <a:cubicBezTo>
                  <a:pt x="571373" y="540166"/>
                  <a:pt x="564494" y="498461"/>
                  <a:pt x="553315" y="458475"/>
                </a:cubicBezTo>
                <a:cubicBezTo>
                  <a:pt x="539126" y="409030"/>
                  <a:pt x="524938" y="359155"/>
                  <a:pt x="489681" y="319599"/>
                </a:cubicBezTo>
                <a:cubicBezTo>
                  <a:pt x="460445" y="286063"/>
                  <a:pt x="439377" y="281333"/>
                  <a:pt x="396811" y="297672"/>
                </a:cubicBezTo>
                <a:cubicBezTo>
                  <a:pt x="310390" y="330348"/>
                  <a:pt x="242027" y="387532"/>
                  <a:pt x="189573" y="461484"/>
                </a:cubicBezTo>
                <a:cubicBezTo>
                  <a:pt x="147437" y="520388"/>
                  <a:pt x="112611" y="584452"/>
                  <a:pt x="74775" y="645935"/>
                </a:cubicBezTo>
                <a:cubicBezTo>
                  <a:pt x="73915" y="647225"/>
                  <a:pt x="73055" y="648945"/>
                  <a:pt x="72195" y="650235"/>
                </a:cubicBezTo>
                <a:cubicBezTo>
                  <a:pt x="54137" y="678182"/>
                  <a:pt x="27910" y="688931"/>
                  <a:pt x="10712" y="676032"/>
                </a:cubicBezTo>
                <a:cubicBezTo>
                  <a:pt x="-6486" y="662703"/>
                  <a:pt x="-2617" y="636476"/>
                  <a:pt x="19741" y="611109"/>
                </a:cubicBezTo>
                <a:cubicBezTo>
                  <a:pt x="27050" y="602510"/>
                  <a:pt x="35219" y="593911"/>
                  <a:pt x="39519" y="583592"/>
                </a:cubicBezTo>
                <a:cubicBezTo>
                  <a:pt x="64026" y="525978"/>
                  <a:pt x="95843" y="474383"/>
                  <a:pt x="134109" y="424508"/>
                </a:cubicBezTo>
                <a:cubicBezTo>
                  <a:pt x="159906" y="390542"/>
                  <a:pt x="182694" y="354426"/>
                  <a:pt x="216660" y="328628"/>
                </a:cubicBezTo>
                <a:cubicBezTo>
                  <a:pt x="285023" y="275744"/>
                  <a:pt x="358545" y="232748"/>
                  <a:pt x="449696" y="250807"/>
                </a:cubicBezTo>
                <a:cubicBezTo>
                  <a:pt x="498710" y="260696"/>
                  <a:pt x="541706" y="283483"/>
                  <a:pt x="570943" y="328198"/>
                </a:cubicBezTo>
                <a:cubicBezTo>
                  <a:pt x="612648" y="391402"/>
                  <a:pt x="631137" y="464064"/>
                  <a:pt x="656074" y="534147"/>
                </a:cubicBezTo>
                <a:cubicBezTo>
                  <a:pt x="667683" y="559514"/>
                  <a:pt x="676282" y="587891"/>
                  <a:pt x="684021" y="61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 rot="621362">
            <a:off x="335561" y="2901607"/>
            <a:ext cx="1509578" cy="2374193"/>
          </a:xfrm>
          <a:custGeom>
            <a:rect b="b" l="l" r="r" t="t"/>
            <a:pathLst>
              <a:path extrusionOk="0" h="4742165" w="3015202">
                <a:moveTo>
                  <a:pt x="1257372" y="4268056"/>
                </a:moveTo>
                <a:cubicBezTo>
                  <a:pt x="1257372" y="4209177"/>
                  <a:pt x="1260222" y="4155996"/>
                  <a:pt x="1256421" y="4102815"/>
                </a:cubicBezTo>
                <a:cubicBezTo>
                  <a:pt x="1252621" y="4049634"/>
                  <a:pt x="1237417" y="4038239"/>
                  <a:pt x="1187057" y="4028742"/>
                </a:cubicBezTo>
                <a:cubicBezTo>
                  <a:pt x="1094887" y="4011648"/>
                  <a:pt x="1001767" y="3997403"/>
                  <a:pt x="912448" y="3972712"/>
                </a:cubicBezTo>
                <a:cubicBezTo>
                  <a:pt x="811727" y="3944222"/>
                  <a:pt x="722408" y="3889142"/>
                  <a:pt x="649243" y="3815069"/>
                </a:cubicBezTo>
                <a:cubicBezTo>
                  <a:pt x="546621" y="3710606"/>
                  <a:pt x="478206" y="3583352"/>
                  <a:pt x="421194" y="3449450"/>
                </a:cubicBezTo>
                <a:cubicBezTo>
                  <a:pt x="364182" y="3312699"/>
                  <a:pt x="335676" y="3169301"/>
                  <a:pt x="307170" y="3024953"/>
                </a:cubicBezTo>
                <a:cubicBezTo>
                  <a:pt x="295768" y="2966074"/>
                  <a:pt x="313822" y="2898649"/>
                  <a:pt x="292917" y="2845468"/>
                </a:cubicBezTo>
                <a:cubicBezTo>
                  <a:pt x="272963" y="2795136"/>
                  <a:pt x="211200" y="2762847"/>
                  <a:pt x="179843" y="2715364"/>
                </a:cubicBezTo>
                <a:cubicBezTo>
                  <a:pt x="129483" y="2636543"/>
                  <a:pt x="80072" y="2554872"/>
                  <a:pt x="46815" y="2468453"/>
                </a:cubicBezTo>
                <a:cubicBezTo>
                  <a:pt x="-18749" y="2298465"/>
                  <a:pt x="-15898" y="2121828"/>
                  <a:pt x="58217" y="1957537"/>
                </a:cubicBezTo>
                <a:cubicBezTo>
                  <a:pt x="117130" y="1826484"/>
                  <a:pt x="199797" y="1706827"/>
                  <a:pt x="315722" y="1615660"/>
                </a:cubicBezTo>
                <a:cubicBezTo>
                  <a:pt x="365132" y="1577674"/>
                  <a:pt x="416443" y="1541587"/>
                  <a:pt x="469655" y="1502651"/>
                </a:cubicBezTo>
                <a:cubicBezTo>
                  <a:pt x="455402" y="1488406"/>
                  <a:pt x="439248" y="1469413"/>
                  <a:pt x="421194" y="1452319"/>
                </a:cubicBezTo>
                <a:cubicBezTo>
                  <a:pt x="327124" y="1364950"/>
                  <a:pt x="291017" y="1213955"/>
                  <a:pt x="339477" y="1096197"/>
                </a:cubicBezTo>
                <a:cubicBezTo>
                  <a:pt x="370834" y="1018325"/>
                  <a:pt x="414543" y="945202"/>
                  <a:pt x="471555" y="886323"/>
                </a:cubicBezTo>
                <a:cubicBezTo>
                  <a:pt x="516214" y="839789"/>
                  <a:pt x="575127" y="803702"/>
                  <a:pt x="633089" y="775213"/>
                </a:cubicBezTo>
                <a:cubicBezTo>
                  <a:pt x="721458" y="731528"/>
                  <a:pt x="812677" y="692592"/>
                  <a:pt x="906747" y="662203"/>
                </a:cubicBezTo>
                <a:cubicBezTo>
                  <a:pt x="1051178" y="616620"/>
                  <a:pt x="1201310" y="590029"/>
                  <a:pt x="1354292" y="600476"/>
                </a:cubicBezTo>
                <a:cubicBezTo>
                  <a:pt x="1434109" y="606174"/>
                  <a:pt x="1512976" y="618519"/>
                  <a:pt x="1599444" y="628016"/>
                </a:cubicBezTo>
                <a:cubicBezTo>
                  <a:pt x="1594693" y="607123"/>
                  <a:pt x="1590892" y="589080"/>
                  <a:pt x="1587091" y="571036"/>
                </a:cubicBezTo>
                <a:cubicBezTo>
                  <a:pt x="1562386" y="464674"/>
                  <a:pt x="1534830" y="359262"/>
                  <a:pt x="1514876" y="252901"/>
                </a:cubicBezTo>
                <a:cubicBezTo>
                  <a:pt x="1502523" y="190223"/>
                  <a:pt x="1501573" y="123747"/>
                  <a:pt x="1553834" y="74365"/>
                </a:cubicBezTo>
                <a:cubicBezTo>
                  <a:pt x="1642203" y="-10155"/>
                  <a:pt x="1757177" y="-31997"/>
                  <a:pt x="1851247" y="58221"/>
                </a:cubicBezTo>
                <a:cubicBezTo>
                  <a:pt x="1888305" y="93358"/>
                  <a:pt x="1920612" y="107603"/>
                  <a:pt x="1975724" y="100955"/>
                </a:cubicBezTo>
                <a:cubicBezTo>
                  <a:pt x="2155312" y="80063"/>
                  <a:pt x="2219925" y="250052"/>
                  <a:pt x="2172415" y="364011"/>
                </a:cubicBezTo>
                <a:cubicBezTo>
                  <a:pt x="2111602" y="510258"/>
                  <a:pt x="2022284" y="627066"/>
                  <a:pt x="1874052" y="692592"/>
                </a:cubicBezTo>
                <a:cubicBezTo>
                  <a:pt x="1867401" y="695441"/>
                  <a:pt x="1860749" y="700190"/>
                  <a:pt x="1855048" y="704938"/>
                </a:cubicBezTo>
                <a:cubicBezTo>
                  <a:pt x="1853148" y="705888"/>
                  <a:pt x="1852197" y="708737"/>
                  <a:pt x="1847446" y="715384"/>
                </a:cubicBezTo>
                <a:cubicBezTo>
                  <a:pt x="1857899" y="723931"/>
                  <a:pt x="1867401" y="733428"/>
                  <a:pt x="1877853" y="740075"/>
                </a:cubicBezTo>
                <a:cubicBezTo>
                  <a:pt x="1978574" y="808451"/>
                  <a:pt x="2087847" y="866380"/>
                  <a:pt x="2178117" y="946151"/>
                </a:cubicBezTo>
                <a:cubicBezTo>
                  <a:pt x="2274087" y="1030671"/>
                  <a:pt x="2372908" y="1116140"/>
                  <a:pt x="2425169" y="1239596"/>
                </a:cubicBezTo>
                <a:cubicBezTo>
                  <a:pt x="2475530" y="1358303"/>
                  <a:pt x="2488832" y="1478909"/>
                  <a:pt x="2448924" y="1603315"/>
                </a:cubicBezTo>
                <a:cubicBezTo>
                  <a:pt x="2437522" y="1639402"/>
                  <a:pt x="2426119" y="1675489"/>
                  <a:pt x="2413766" y="1711576"/>
                </a:cubicBezTo>
                <a:cubicBezTo>
                  <a:pt x="2469828" y="1727720"/>
                  <a:pt x="2521139" y="1743864"/>
                  <a:pt x="2574350" y="1756210"/>
                </a:cubicBezTo>
                <a:cubicBezTo>
                  <a:pt x="2912622" y="1840729"/>
                  <a:pt x="3080808" y="2168361"/>
                  <a:pt x="2991489" y="2470353"/>
                </a:cubicBezTo>
                <a:cubicBezTo>
                  <a:pt x="2969634" y="2542527"/>
                  <a:pt x="2939228" y="2612801"/>
                  <a:pt x="2907871" y="2681177"/>
                </a:cubicBezTo>
                <a:cubicBezTo>
                  <a:pt x="2870813" y="2762847"/>
                  <a:pt x="2795748" y="2810330"/>
                  <a:pt x="2727333" y="2862561"/>
                </a:cubicBezTo>
                <a:cubicBezTo>
                  <a:pt x="2711179" y="2874907"/>
                  <a:pt x="2693126" y="2884404"/>
                  <a:pt x="2676972" y="2894850"/>
                </a:cubicBezTo>
                <a:cubicBezTo>
                  <a:pt x="2671271" y="3000262"/>
                  <a:pt x="2666520" y="3103775"/>
                  <a:pt x="2659869" y="3207288"/>
                </a:cubicBezTo>
                <a:cubicBezTo>
                  <a:pt x="2647516" y="3390571"/>
                  <a:pt x="2581952" y="3551064"/>
                  <a:pt x="2475530" y="3703959"/>
                </a:cubicBezTo>
                <a:cubicBezTo>
                  <a:pt x="2397613" y="3815069"/>
                  <a:pt x="2290240" y="3873947"/>
                  <a:pt x="2178117" y="3929028"/>
                </a:cubicBezTo>
                <a:cubicBezTo>
                  <a:pt x="2124905" y="3954668"/>
                  <a:pt x="2061242" y="3959417"/>
                  <a:pt x="2002329" y="3972712"/>
                </a:cubicBezTo>
                <a:cubicBezTo>
                  <a:pt x="1940566" y="3986007"/>
                  <a:pt x="1878803" y="4000252"/>
                  <a:pt x="1817040" y="4012598"/>
                </a:cubicBezTo>
                <a:cubicBezTo>
                  <a:pt x="1758128" y="4023994"/>
                  <a:pt x="1741974" y="4044886"/>
                  <a:pt x="1746725" y="4106614"/>
                </a:cubicBezTo>
                <a:cubicBezTo>
                  <a:pt x="1748626" y="4134154"/>
                  <a:pt x="1758128" y="4161694"/>
                  <a:pt x="1759078" y="4189234"/>
                </a:cubicBezTo>
                <a:cubicBezTo>
                  <a:pt x="1760978" y="4270905"/>
                  <a:pt x="1807538" y="4285150"/>
                  <a:pt x="1876903" y="4283250"/>
                </a:cubicBezTo>
                <a:cubicBezTo>
                  <a:pt x="1999479" y="4281351"/>
                  <a:pt x="2122055" y="4272804"/>
                  <a:pt x="2244631" y="4267106"/>
                </a:cubicBezTo>
                <a:cubicBezTo>
                  <a:pt x="2264585" y="4266157"/>
                  <a:pt x="2285489" y="4266157"/>
                  <a:pt x="2305444" y="4269005"/>
                </a:cubicBezTo>
                <a:cubicBezTo>
                  <a:pt x="2392862" y="4281351"/>
                  <a:pt x="2423269" y="4320287"/>
                  <a:pt x="2418517" y="4407656"/>
                </a:cubicBezTo>
                <a:cubicBezTo>
                  <a:pt x="2417567" y="4433296"/>
                  <a:pt x="2415667" y="4457987"/>
                  <a:pt x="2414717" y="4483628"/>
                </a:cubicBezTo>
                <a:cubicBezTo>
                  <a:pt x="2410916" y="4565299"/>
                  <a:pt x="2388111" y="4591889"/>
                  <a:pt x="2307344" y="4601386"/>
                </a:cubicBezTo>
                <a:cubicBezTo>
                  <a:pt x="2241780" y="4608983"/>
                  <a:pt x="2176216" y="4611832"/>
                  <a:pt x="2110652" y="4619429"/>
                </a:cubicBezTo>
                <a:cubicBezTo>
                  <a:pt x="1974773" y="4635574"/>
                  <a:pt x="1838895" y="4653617"/>
                  <a:pt x="1703016" y="4669761"/>
                </a:cubicBezTo>
                <a:cubicBezTo>
                  <a:pt x="1567137" y="4685905"/>
                  <a:pt x="1431258" y="4699201"/>
                  <a:pt x="1295380" y="4713445"/>
                </a:cubicBezTo>
                <a:cubicBezTo>
                  <a:pt x="1209861" y="4721993"/>
                  <a:pt x="1124343" y="4730539"/>
                  <a:pt x="1038825" y="4738137"/>
                </a:cubicBezTo>
                <a:cubicBezTo>
                  <a:pt x="998917" y="4740986"/>
                  <a:pt x="958058" y="4743835"/>
                  <a:pt x="917199" y="4740986"/>
                </a:cubicBezTo>
                <a:cubicBezTo>
                  <a:pt x="846885" y="4736237"/>
                  <a:pt x="791773" y="4698251"/>
                  <a:pt x="772769" y="4633674"/>
                </a:cubicBezTo>
                <a:cubicBezTo>
                  <a:pt x="755665" y="4574796"/>
                  <a:pt x="752815" y="4508319"/>
                  <a:pt x="757566" y="4446592"/>
                </a:cubicBezTo>
                <a:cubicBezTo>
                  <a:pt x="762317" y="4390562"/>
                  <a:pt x="817428" y="4376317"/>
                  <a:pt x="863988" y="4363971"/>
                </a:cubicBezTo>
                <a:cubicBezTo>
                  <a:pt x="907697" y="4352575"/>
                  <a:pt x="952357" y="4344028"/>
                  <a:pt x="996066" y="4333582"/>
                </a:cubicBezTo>
                <a:cubicBezTo>
                  <a:pt x="1066381" y="4317438"/>
                  <a:pt x="1136696" y="4300344"/>
                  <a:pt x="1207011" y="4282301"/>
                </a:cubicBezTo>
                <a:cubicBezTo>
                  <a:pt x="1225065" y="4283250"/>
                  <a:pt x="1238368" y="4275653"/>
                  <a:pt x="1257372" y="4268056"/>
                </a:cubicBezTo>
                <a:close/>
                <a:moveTo>
                  <a:pt x="2004230" y="2929038"/>
                </a:moveTo>
                <a:cubicBezTo>
                  <a:pt x="2242730" y="2926189"/>
                  <a:pt x="2399513" y="2885353"/>
                  <a:pt x="2581002" y="2792287"/>
                </a:cubicBezTo>
                <a:cubicBezTo>
                  <a:pt x="2762490" y="2699220"/>
                  <a:pt x="2884116" y="2556772"/>
                  <a:pt x="2905021" y="2344998"/>
                </a:cubicBezTo>
                <a:cubicBezTo>
                  <a:pt x="2915473" y="2234837"/>
                  <a:pt x="2893618" y="2135123"/>
                  <a:pt x="2820453" y="2046805"/>
                </a:cubicBezTo>
                <a:cubicBezTo>
                  <a:pt x="2745387" y="1956588"/>
                  <a:pt x="2646566" y="1908155"/>
                  <a:pt x="2535392" y="1886313"/>
                </a:cubicBezTo>
                <a:cubicBezTo>
                  <a:pt x="2470779" y="1873967"/>
                  <a:pt x="2405215" y="1872068"/>
                  <a:pt x="2339651" y="1865420"/>
                </a:cubicBezTo>
                <a:cubicBezTo>
                  <a:pt x="2257934" y="1857823"/>
                  <a:pt x="2216125" y="1786599"/>
                  <a:pt x="2249382" y="1712525"/>
                </a:cubicBezTo>
                <a:cubicBezTo>
                  <a:pt x="2266485" y="1675489"/>
                  <a:pt x="2283589" y="1639402"/>
                  <a:pt x="2301643" y="1603315"/>
                </a:cubicBezTo>
                <a:cubicBezTo>
                  <a:pt x="2339651" y="1526392"/>
                  <a:pt x="2361505" y="1443772"/>
                  <a:pt x="2339651" y="1360202"/>
                </a:cubicBezTo>
                <a:cubicBezTo>
                  <a:pt x="2314946" y="1262387"/>
                  <a:pt x="2255083" y="1181666"/>
                  <a:pt x="2182868" y="1113291"/>
                </a:cubicBezTo>
                <a:cubicBezTo>
                  <a:pt x="2130606" y="1062959"/>
                  <a:pt x="2067893" y="1022124"/>
                  <a:pt x="2006130" y="982238"/>
                </a:cubicBezTo>
                <a:cubicBezTo>
                  <a:pt x="1895907" y="911014"/>
                  <a:pt x="1788534" y="833142"/>
                  <a:pt x="1656456" y="803702"/>
                </a:cubicBezTo>
                <a:cubicBezTo>
                  <a:pt x="1622249" y="796105"/>
                  <a:pt x="1587091" y="790407"/>
                  <a:pt x="1552884" y="779011"/>
                </a:cubicBezTo>
                <a:cubicBezTo>
                  <a:pt x="1384698" y="723931"/>
                  <a:pt x="1215563" y="750522"/>
                  <a:pt x="1050228" y="785659"/>
                </a:cubicBezTo>
                <a:cubicBezTo>
                  <a:pt x="944755" y="808451"/>
                  <a:pt x="845934" y="859732"/>
                  <a:pt x="743313" y="894870"/>
                </a:cubicBezTo>
                <a:cubicBezTo>
                  <a:pt x="652093" y="926208"/>
                  <a:pt x="573227" y="977490"/>
                  <a:pt x="516214" y="1052513"/>
                </a:cubicBezTo>
                <a:cubicBezTo>
                  <a:pt x="415493" y="1184515"/>
                  <a:pt x="399340" y="1306072"/>
                  <a:pt x="563725" y="1409584"/>
                </a:cubicBezTo>
                <a:cubicBezTo>
                  <a:pt x="611235" y="1439024"/>
                  <a:pt x="661595" y="1463715"/>
                  <a:pt x="708155" y="1493154"/>
                </a:cubicBezTo>
                <a:cubicBezTo>
                  <a:pt x="751864" y="1520694"/>
                  <a:pt x="765167" y="1557731"/>
                  <a:pt x="750914" y="1596667"/>
                </a:cubicBezTo>
                <a:cubicBezTo>
                  <a:pt x="736661" y="1637502"/>
                  <a:pt x="703404" y="1633704"/>
                  <a:pt x="669197" y="1633704"/>
                </a:cubicBezTo>
                <a:cubicBezTo>
                  <a:pt x="566575" y="1635603"/>
                  <a:pt x="475356" y="1671690"/>
                  <a:pt x="400290" y="1741015"/>
                </a:cubicBezTo>
                <a:cubicBezTo>
                  <a:pt x="357531" y="1779951"/>
                  <a:pt x="323324" y="1828384"/>
                  <a:pt x="284365" y="1872068"/>
                </a:cubicBezTo>
                <a:cubicBezTo>
                  <a:pt x="143736" y="2033510"/>
                  <a:pt x="101927" y="2217744"/>
                  <a:pt x="168441" y="2421920"/>
                </a:cubicBezTo>
                <a:cubicBezTo>
                  <a:pt x="199797" y="2519735"/>
                  <a:pt x="256810" y="2604255"/>
                  <a:pt x="320473" y="2683076"/>
                </a:cubicBezTo>
                <a:cubicBezTo>
                  <a:pt x="394589" y="2774243"/>
                  <a:pt x="488659" y="2836921"/>
                  <a:pt x="597932" y="2873957"/>
                </a:cubicBezTo>
                <a:cubicBezTo>
                  <a:pt x="689151" y="2904346"/>
                  <a:pt x="785121" y="2918591"/>
                  <a:pt x="875391" y="2949930"/>
                </a:cubicBezTo>
                <a:cubicBezTo>
                  <a:pt x="1008419" y="2995514"/>
                  <a:pt x="1144298" y="2992665"/>
                  <a:pt x="1280176" y="2990765"/>
                </a:cubicBezTo>
                <a:cubicBezTo>
                  <a:pt x="1398001" y="2989816"/>
                  <a:pt x="1515826" y="2969873"/>
                  <a:pt x="1633651" y="2959427"/>
                </a:cubicBezTo>
                <a:cubicBezTo>
                  <a:pt x="1758128" y="2948980"/>
                  <a:pt x="1881654" y="2939484"/>
                  <a:pt x="2004230" y="2929038"/>
                </a:cubicBezTo>
                <a:close/>
                <a:moveTo>
                  <a:pt x="405041" y="2941383"/>
                </a:moveTo>
                <a:cubicBezTo>
                  <a:pt x="402190" y="2949930"/>
                  <a:pt x="397439" y="2954678"/>
                  <a:pt x="398390" y="2958477"/>
                </a:cubicBezTo>
                <a:cubicBezTo>
                  <a:pt x="434497" y="3136063"/>
                  <a:pt x="490559" y="3306052"/>
                  <a:pt x="574177" y="3466544"/>
                </a:cubicBezTo>
                <a:cubicBezTo>
                  <a:pt x="590330" y="3496933"/>
                  <a:pt x="614085" y="3528272"/>
                  <a:pt x="642591" y="3546315"/>
                </a:cubicBezTo>
                <a:cubicBezTo>
                  <a:pt x="787022" y="3638432"/>
                  <a:pt x="944755" y="3673570"/>
                  <a:pt x="1114841" y="3645080"/>
                </a:cubicBezTo>
                <a:cubicBezTo>
                  <a:pt x="1140497" y="3640331"/>
                  <a:pt x="1165202" y="3627986"/>
                  <a:pt x="1191808" y="3618489"/>
                </a:cubicBezTo>
                <a:cubicBezTo>
                  <a:pt x="1182306" y="3588100"/>
                  <a:pt x="1175654" y="3566258"/>
                  <a:pt x="1168053" y="3544416"/>
                </a:cubicBezTo>
                <a:cubicBezTo>
                  <a:pt x="1131945" y="3446601"/>
                  <a:pt x="1155700" y="3365880"/>
                  <a:pt x="1231716" y="3297505"/>
                </a:cubicBezTo>
                <a:cubicBezTo>
                  <a:pt x="1279226" y="3254770"/>
                  <a:pt x="1353342" y="3244324"/>
                  <a:pt x="1417005" y="3273764"/>
                </a:cubicBezTo>
                <a:cubicBezTo>
                  <a:pt x="1488270" y="3307002"/>
                  <a:pt x="1511075" y="3345937"/>
                  <a:pt x="1508225" y="3423810"/>
                </a:cubicBezTo>
                <a:cubicBezTo>
                  <a:pt x="1506324" y="3470343"/>
                  <a:pt x="1500623" y="3514027"/>
                  <a:pt x="1474017" y="3553913"/>
                </a:cubicBezTo>
                <a:cubicBezTo>
                  <a:pt x="1457864" y="3577654"/>
                  <a:pt x="1447412" y="3605194"/>
                  <a:pt x="1433159" y="3632734"/>
                </a:cubicBezTo>
                <a:cubicBezTo>
                  <a:pt x="1622249" y="3638432"/>
                  <a:pt x="1798036" y="3575755"/>
                  <a:pt x="1886405" y="3471292"/>
                </a:cubicBezTo>
                <a:cubicBezTo>
                  <a:pt x="1855998" y="3407665"/>
                  <a:pt x="1847446" y="3341189"/>
                  <a:pt x="1885454" y="3276613"/>
                </a:cubicBezTo>
                <a:cubicBezTo>
                  <a:pt x="1902558" y="3247173"/>
                  <a:pt x="1932014" y="3225331"/>
                  <a:pt x="1951969" y="3196841"/>
                </a:cubicBezTo>
                <a:cubicBezTo>
                  <a:pt x="1981425" y="3155056"/>
                  <a:pt x="2023234" y="3133214"/>
                  <a:pt x="2070744" y="3121818"/>
                </a:cubicBezTo>
                <a:cubicBezTo>
                  <a:pt x="2123005" y="3108523"/>
                  <a:pt x="2192370" y="3133214"/>
                  <a:pt x="2219925" y="3173100"/>
                </a:cubicBezTo>
                <a:cubicBezTo>
                  <a:pt x="2250332" y="3217734"/>
                  <a:pt x="2247481" y="3269965"/>
                  <a:pt x="2214224" y="3322196"/>
                </a:cubicBezTo>
                <a:cubicBezTo>
                  <a:pt x="2192370" y="3357333"/>
                  <a:pt x="2173366" y="3393420"/>
                  <a:pt x="2152461" y="3428558"/>
                </a:cubicBezTo>
                <a:cubicBezTo>
                  <a:pt x="2156262" y="3433306"/>
                  <a:pt x="2160063" y="3438054"/>
                  <a:pt x="2163864" y="3442803"/>
                </a:cubicBezTo>
                <a:cubicBezTo>
                  <a:pt x="2274087" y="3407665"/>
                  <a:pt x="2383360" y="3372528"/>
                  <a:pt x="2492633" y="3334542"/>
                </a:cubicBezTo>
                <a:cubicBezTo>
                  <a:pt x="2505936" y="3329793"/>
                  <a:pt x="2521139" y="3309851"/>
                  <a:pt x="2523990" y="3295606"/>
                </a:cubicBezTo>
                <a:cubicBezTo>
                  <a:pt x="2541093" y="3186395"/>
                  <a:pt x="2555346" y="3076235"/>
                  <a:pt x="2570550" y="2967974"/>
                </a:cubicBezTo>
                <a:cubicBezTo>
                  <a:pt x="2557247" y="2965125"/>
                  <a:pt x="2554396" y="2964175"/>
                  <a:pt x="2552496" y="2965125"/>
                </a:cubicBezTo>
                <a:cubicBezTo>
                  <a:pt x="2544894" y="2967024"/>
                  <a:pt x="2538243" y="2968923"/>
                  <a:pt x="2530641" y="2971772"/>
                </a:cubicBezTo>
                <a:cubicBezTo>
                  <a:pt x="2348203" y="3041097"/>
                  <a:pt x="2161013" y="3076235"/>
                  <a:pt x="1964321" y="3047745"/>
                </a:cubicBezTo>
                <a:cubicBezTo>
                  <a:pt x="1939616" y="3043946"/>
                  <a:pt x="1913961" y="3047745"/>
                  <a:pt x="1889255" y="3051543"/>
                </a:cubicBezTo>
                <a:cubicBezTo>
                  <a:pt x="1740074" y="3077184"/>
                  <a:pt x="1591842" y="3108523"/>
                  <a:pt x="1441711" y="3129415"/>
                </a:cubicBezTo>
                <a:cubicBezTo>
                  <a:pt x="1326736" y="3144610"/>
                  <a:pt x="1209861" y="3137962"/>
                  <a:pt x="1093937" y="3131315"/>
                </a:cubicBezTo>
                <a:cubicBezTo>
                  <a:pt x="896295" y="3119919"/>
                  <a:pt x="710056" y="3068637"/>
                  <a:pt x="528567" y="2995514"/>
                </a:cubicBezTo>
                <a:cubicBezTo>
                  <a:pt x="486758" y="2979370"/>
                  <a:pt x="445900" y="2959427"/>
                  <a:pt x="405041" y="2941383"/>
                </a:cubicBezTo>
                <a:close/>
                <a:moveTo>
                  <a:pt x="790823" y="3744794"/>
                </a:moveTo>
                <a:cubicBezTo>
                  <a:pt x="803175" y="3756190"/>
                  <a:pt x="809827" y="3765686"/>
                  <a:pt x="818378" y="3769485"/>
                </a:cubicBezTo>
                <a:cubicBezTo>
                  <a:pt x="905797" y="3807471"/>
                  <a:pt x="985614" y="3868249"/>
                  <a:pt x="1090136" y="3846407"/>
                </a:cubicBezTo>
                <a:cubicBezTo>
                  <a:pt x="1111991" y="3841659"/>
                  <a:pt x="1135746" y="3843559"/>
                  <a:pt x="1158551" y="3848307"/>
                </a:cubicBezTo>
                <a:cubicBezTo>
                  <a:pt x="1260222" y="3868249"/>
                  <a:pt x="1342890" y="3911934"/>
                  <a:pt x="1384698" y="4016396"/>
                </a:cubicBezTo>
                <a:cubicBezTo>
                  <a:pt x="1428408" y="4126557"/>
                  <a:pt x="1424607" y="4239566"/>
                  <a:pt x="1417955" y="4353525"/>
                </a:cubicBezTo>
                <a:cubicBezTo>
                  <a:pt x="1415105" y="4409555"/>
                  <a:pt x="1394200" y="4426649"/>
                  <a:pt x="1339089" y="4438994"/>
                </a:cubicBezTo>
                <a:cubicBezTo>
                  <a:pt x="1232666" y="4462736"/>
                  <a:pt x="1126244" y="4484578"/>
                  <a:pt x="1020771" y="4509269"/>
                </a:cubicBezTo>
                <a:cubicBezTo>
                  <a:pt x="989415" y="4516866"/>
                  <a:pt x="958058" y="4529212"/>
                  <a:pt x="928602" y="4543457"/>
                </a:cubicBezTo>
                <a:cubicBezTo>
                  <a:pt x="917199" y="4549155"/>
                  <a:pt x="912448" y="4567198"/>
                  <a:pt x="897245" y="4592839"/>
                </a:cubicBezTo>
                <a:cubicBezTo>
                  <a:pt x="1021722" y="4581443"/>
                  <a:pt x="1129094" y="4571946"/>
                  <a:pt x="1236467" y="4562450"/>
                </a:cubicBezTo>
                <a:cubicBezTo>
                  <a:pt x="1268774" y="4559601"/>
                  <a:pt x="1302031" y="4554853"/>
                  <a:pt x="1334338" y="4552003"/>
                </a:cubicBezTo>
                <a:cubicBezTo>
                  <a:pt x="1488270" y="4537759"/>
                  <a:pt x="1641253" y="4523514"/>
                  <a:pt x="1795185" y="4510219"/>
                </a:cubicBezTo>
                <a:cubicBezTo>
                  <a:pt x="1885454" y="4501672"/>
                  <a:pt x="1976674" y="4494075"/>
                  <a:pt x="2066943" y="4486477"/>
                </a:cubicBezTo>
                <a:cubicBezTo>
                  <a:pt x="2132507" y="4481729"/>
                  <a:pt x="2198071" y="4476981"/>
                  <a:pt x="2263635" y="4473182"/>
                </a:cubicBezTo>
                <a:cubicBezTo>
                  <a:pt x="2308294" y="4470333"/>
                  <a:pt x="2317796" y="4446592"/>
                  <a:pt x="2310195" y="4406706"/>
                </a:cubicBezTo>
                <a:cubicBezTo>
                  <a:pt x="2240830" y="4406706"/>
                  <a:pt x="2173366" y="4405756"/>
                  <a:pt x="2106851" y="4406706"/>
                </a:cubicBezTo>
                <a:cubicBezTo>
                  <a:pt x="2023234" y="4408605"/>
                  <a:pt x="1939616" y="4418102"/>
                  <a:pt x="1856948" y="4412404"/>
                </a:cubicBezTo>
                <a:cubicBezTo>
                  <a:pt x="1772381" y="4406706"/>
                  <a:pt x="1714418" y="4358273"/>
                  <a:pt x="1680211" y="4277552"/>
                </a:cubicBezTo>
                <a:cubicBezTo>
                  <a:pt x="1641253" y="4186385"/>
                  <a:pt x="1637452" y="4090470"/>
                  <a:pt x="1630801" y="3994554"/>
                </a:cubicBezTo>
                <a:cubicBezTo>
                  <a:pt x="1627950" y="3954668"/>
                  <a:pt x="1650755" y="3932826"/>
                  <a:pt x="1692564" y="3922380"/>
                </a:cubicBezTo>
                <a:cubicBezTo>
                  <a:pt x="1714418" y="3916682"/>
                  <a:pt x="1736273" y="3911934"/>
                  <a:pt x="1758128" y="3905286"/>
                </a:cubicBezTo>
                <a:cubicBezTo>
                  <a:pt x="1793285" y="3893890"/>
                  <a:pt x="1827492" y="3877746"/>
                  <a:pt x="1863600" y="3870149"/>
                </a:cubicBezTo>
                <a:cubicBezTo>
                  <a:pt x="2049839" y="3833112"/>
                  <a:pt x="2226577" y="3778982"/>
                  <a:pt x="2358655" y="3630835"/>
                </a:cubicBezTo>
                <a:cubicBezTo>
                  <a:pt x="2390962" y="3594748"/>
                  <a:pt x="2417567" y="3553913"/>
                  <a:pt x="2431820" y="3498832"/>
                </a:cubicBezTo>
                <a:cubicBezTo>
                  <a:pt x="2398563" y="3511178"/>
                  <a:pt x="2374808" y="3518775"/>
                  <a:pt x="2352003" y="3528272"/>
                </a:cubicBezTo>
                <a:cubicBezTo>
                  <a:pt x="2247481" y="3571956"/>
                  <a:pt x="2142009" y="3599496"/>
                  <a:pt x="2027035" y="3574805"/>
                </a:cubicBezTo>
                <a:cubicBezTo>
                  <a:pt x="2008981" y="3571007"/>
                  <a:pt x="1983325" y="3582403"/>
                  <a:pt x="1965271" y="3593798"/>
                </a:cubicBezTo>
                <a:cubicBezTo>
                  <a:pt x="1888305" y="3642231"/>
                  <a:pt x="1813239" y="3691613"/>
                  <a:pt x="1725821" y="3723902"/>
                </a:cubicBezTo>
                <a:cubicBezTo>
                  <a:pt x="1596593" y="3771384"/>
                  <a:pt x="1469266" y="3783730"/>
                  <a:pt x="1340039" y="3738146"/>
                </a:cubicBezTo>
                <a:cubicBezTo>
                  <a:pt x="1305832" y="3725801"/>
                  <a:pt x="1279226" y="3728650"/>
                  <a:pt x="1246919" y="3741945"/>
                </a:cubicBezTo>
                <a:cubicBezTo>
                  <a:pt x="1181355" y="3769485"/>
                  <a:pt x="1111991" y="3785629"/>
                  <a:pt x="1039775" y="3778032"/>
                </a:cubicBezTo>
                <a:cubicBezTo>
                  <a:pt x="960909" y="3770435"/>
                  <a:pt x="881092" y="3757140"/>
                  <a:pt x="790823" y="3744794"/>
                </a:cubicBezTo>
                <a:close/>
                <a:moveTo>
                  <a:pt x="1819891" y="165532"/>
                </a:moveTo>
                <a:cubicBezTo>
                  <a:pt x="1792335" y="99056"/>
                  <a:pt x="1781883" y="94308"/>
                  <a:pt x="1719169" y="112351"/>
                </a:cubicBezTo>
                <a:cubicBezTo>
                  <a:pt x="1662157" y="129445"/>
                  <a:pt x="1633651" y="172180"/>
                  <a:pt x="1635552" y="240555"/>
                </a:cubicBezTo>
                <a:cubicBezTo>
                  <a:pt x="1636502" y="281390"/>
                  <a:pt x="1637452" y="322226"/>
                  <a:pt x="1645054" y="362111"/>
                </a:cubicBezTo>
                <a:cubicBezTo>
                  <a:pt x="1662157" y="448530"/>
                  <a:pt x="1697315" y="528302"/>
                  <a:pt x="1732472" y="618519"/>
                </a:cubicBezTo>
                <a:cubicBezTo>
                  <a:pt x="1772381" y="586231"/>
                  <a:pt x="1803737" y="562489"/>
                  <a:pt x="1834144" y="537798"/>
                </a:cubicBezTo>
                <a:cubicBezTo>
                  <a:pt x="1746725" y="411494"/>
                  <a:pt x="1742924" y="280441"/>
                  <a:pt x="1819891" y="165532"/>
                </a:cubicBezTo>
                <a:close/>
                <a:moveTo>
                  <a:pt x="1412254" y="3384873"/>
                </a:moveTo>
                <a:cubicBezTo>
                  <a:pt x="1295380" y="3369679"/>
                  <a:pt x="1239318" y="3451350"/>
                  <a:pt x="1284927" y="3564359"/>
                </a:cubicBezTo>
                <a:cubicBezTo>
                  <a:pt x="1358093" y="3527322"/>
                  <a:pt x="1395151" y="3467494"/>
                  <a:pt x="1412254" y="3384873"/>
                </a:cubicBezTo>
                <a:close/>
                <a:moveTo>
                  <a:pt x="1983325" y="396299"/>
                </a:moveTo>
                <a:cubicBezTo>
                  <a:pt x="1988076" y="398198"/>
                  <a:pt x="1992827" y="400098"/>
                  <a:pt x="1998529" y="401997"/>
                </a:cubicBezTo>
                <a:cubicBezTo>
                  <a:pt x="2018483" y="373507"/>
                  <a:pt x="2041288" y="347867"/>
                  <a:pt x="2057441" y="317477"/>
                </a:cubicBezTo>
                <a:cubicBezTo>
                  <a:pt x="2074545" y="286139"/>
                  <a:pt x="2103051" y="246253"/>
                  <a:pt x="2070744" y="214914"/>
                </a:cubicBezTo>
                <a:cubicBezTo>
                  <a:pt x="2041288" y="185475"/>
                  <a:pt x="2001379" y="204468"/>
                  <a:pt x="1963371" y="217763"/>
                </a:cubicBezTo>
                <a:cubicBezTo>
                  <a:pt x="1970022" y="278541"/>
                  <a:pt x="1976674" y="337420"/>
                  <a:pt x="1983325" y="396299"/>
                </a:cubicBezTo>
                <a:close/>
                <a:moveTo>
                  <a:pt x="2111602" y="3264267"/>
                </a:moveTo>
                <a:cubicBezTo>
                  <a:pt x="2034636" y="3286109"/>
                  <a:pt x="2015632" y="3305102"/>
                  <a:pt x="2014682" y="3354485"/>
                </a:cubicBezTo>
                <a:cubicBezTo>
                  <a:pt x="2044138" y="3326944"/>
                  <a:pt x="2079296" y="3293706"/>
                  <a:pt x="2111602" y="3264267"/>
                </a:cubicBezTo>
                <a:close/>
                <a:moveTo>
                  <a:pt x="1587091" y="1392491"/>
                </a:moveTo>
                <a:cubicBezTo>
                  <a:pt x="1583291" y="1363051"/>
                  <a:pt x="1586141" y="1329813"/>
                  <a:pt x="1572838" y="1305122"/>
                </a:cubicBezTo>
                <a:cubicBezTo>
                  <a:pt x="1561436" y="1284230"/>
                  <a:pt x="1532930" y="1270934"/>
                  <a:pt x="1508225" y="1263337"/>
                </a:cubicBezTo>
                <a:cubicBezTo>
                  <a:pt x="1502523" y="1261438"/>
                  <a:pt x="1479719" y="1293726"/>
                  <a:pt x="1474017" y="1313669"/>
                </a:cubicBezTo>
                <a:cubicBezTo>
                  <a:pt x="1459764" y="1359253"/>
                  <a:pt x="1456914" y="1408635"/>
                  <a:pt x="1438860" y="1452319"/>
                </a:cubicBezTo>
                <a:cubicBezTo>
                  <a:pt x="1400852" y="1541587"/>
                  <a:pt x="1412254" y="1630855"/>
                  <a:pt x="1431258" y="1720123"/>
                </a:cubicBezTo>
                <a:cubicBezTo>
                  <a:pt x="1439810" y="1757159"/>
                  <a:pt x="1464515" y="1766656"/>
                  <a:pt x="1501573" y="1753361"/>
                </a:cubicBezTo>
                <a:cubicBezTo>
                  <a:pt x="1545283" y="1737216"/>
                  <a:pt x="1561436" y="1701130"/>
                  <a:pt x="1564287" y="1658395"/>
                </a:cubicBezTo>
                <a:cubicBezTo>
                  <a:pt x="1569988" y="1571026"/>
                  <a:pt x="1575689" y="1482708"/>
                  <a:pt x="1580440" y="1395339"/>
                </a:cubicBezTo>
                <a:cubicBezTo>
                  <a:pt x="1582340" y="1392491"/>
                  <a:pt x="1585191" y="1392491"/>
                  <a:pt x="1587091" y="1392491"/>
                </a:cubicBezTo>
                <a:close/>
                <a:moveTo>
                  <a:pt x="1717269" y="2134174"/>
                </a:moveTo>
                <a:cubicBezTo>
                  <a:pt x="1701115" y="2156966"/>
                  <a:pt x="1726771" y="2204448"/>
                  <a:pt x="1758128" y="2222492"/>
                </a:cubicBezTo>
                <a:cubicBezTo>
                  <a:pt x="1764779" y="2226290"/>
                  <a:pt x="1771430" y="2229139"/>
                  <a:pt x="1779032" y="2231039"/>
                </a:cubicBezTo>
                <a:cubicBezTo>
                  <a:pt x="1867401" y="2250032"/>
                  <a:pt x="1955769" y="2269975"/>
                  <a:pt x="2044138" y="2286119"/>
                </a:cubicBezTo>
                <a:cubicBezTo>
                  <a:pt x="2071694" y="2290867"/>
                  <a:pt x="2085947" y="2272824"/>
                  <a:pt x="2086897" y="2245284"/>
                </a:cubicBezTo>
                <a:cubicBezTo>
                  <a:pt x="2087847" y="2211096"/>
                  <a:pt x="2071694" y="2184506"/>
                  <a:pt x="2040337" y="2174059"/>
                </a:cubicBezTo>
                <a:cubicBezTo>
                  <a:pt x="1957670" y="2145570"/>
                  <a:pt x="1874052" y="2120879"/>
                  <a:pt x="1786634" y="2093338"/>
                </a:cubicBezTo>
                <a:cubicBezTo>
                  <a:pt x="1760028" y="2109483"/>
                  <a:pt x="1731522" y="2116130"/>
                  <a:pt x="1717269" y="2134174"/>
                </a:cubicBezTo>
                <a:close/>
                <a:moveTo>
                  <a:pt x="865889" y="2086691"/>
                </a:moveTo>
                <a:cubicBezTo>
                  <a:pt x="890594" y="2165512"/>
                  <a:pt x="930502" y="2235787"/>
                  <a:pt x="995116" y="2287069"/>
                </a:cubicBezTo>
                <a:cubicBezTo>
                  <a:pt x="1021722" y="2308911"/>
                  <a:pt x="1054979" y="2323156"/>
                  <a:pt x="1087285" y="2337401"/>
                </a:cubicBezTo>
                <a:cubicBezTo>
                  <a:pt x="1097738" y="2342149"/>
                  <a:pt x="1120543" y="2338350"/>
                  <a:pt x="1126244" y="2329803"/>
                </a:cubicBezTo>
                <a:cubicBezTo>
                  <a:pt x="1132895" y="2320307"/>
                  <a:pt x="1126244" y="2302263"/>
                  <a:pt x="1123393" y="2288018"/>
                </a:cubicBezTo>
                <a:cubicBezTo>
                  <a:pt x="1121493" y="2281371"/>
                  <a:pt x="1114841" y="2275673"/>
                  <a:pt x="1110090" y="2269975"/>
                </a:cubicBezTo>
                <a:cubicBezTo>
                  <a:pt x="1067331" y="2216794"/>
                  <a:pt x="1025522" y="2162663"/>
                  <a:pt x="981813" y="2111382"/>
                </a:cubicBezTo>
                <a:cubicBezTo>
                  <a:pt x="954257" y="2080043"/>
                  <a:pt x="927652" y="2044906"/>
                  <a:pt x="869689" y="2036359"/>
                </a:cubicBezTo>
                <a:cubicBezTo>
                  <a:pt x="867789" y="2059151"/>
                  <a:pt x="862088" y="2074345"/>
                  <a:pt x="865889" y="20866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7828231" y="-137257"/>
            <a:ext cx="1475765" cy="1867756"/>
          </a:xfrm>
          <a:custGeom>
            <a:rect b="b" l="l" r="r" t="t"/>
            <a:pathLst>
              <a:path extrusionOk="0" h="3735511" w="2951531">
                <a:moveTo>
                  <a:pt x="1372873" y="3733616"/>
                </a:moveTo>
                <a:cubicBezTo>
                  <a:pt x="1172088" y="3733616"/>
                  <a:pt x="999432" y="3738469"/>
                  <a:pt x="826776" y="3732645"/>
                </a:cubicBezTo>
                <a:cubicBezTo>
                  <a:pt x="614352" y="3725850"/>
                  <a:pt x="411627" y="3667614"/>
                  <a:pt x="213752" y="3593847"/>
                </a:cubicBezTo>
                <a:cubicBezTo>
                  <a:pt x="158463" y="3573464"/>
                  <a:pt x="108024" y="3538522"/>
                  <a:pt x="57586" y="3507462"/>
                </a:cubicBezTo>
                <a:cubicBezTo>
                  <a:pt x="10057" y="3478344"/>
                  <a:pt x="-9343" y="3438549"/>
                  <a:pt x="4237" y="3377400"/>
                </a:cubicBezTo>
                <a:cubicBezTo>
                  <a:pt x="27516" y="3278397"/>
                  <a:pt x="34306" y="3174542"/>
                  <a:pt x="57586" y="3075539"/>
                </a:cubicBezTo>
                <a:cubicBezTo>
                  <a:pt x="86685" y="2951300"/>
                  <a:pt x="127424" y="2829974"/>
                  <a:pt x="160403" y="2706705"/>
                </a:cubicBezTo>
                <a:cubicBezTo>
                  <a:pt x="176893" y="2644586"/>
                  <a:pt x="175923" y="2573732"/>
                  <a:pt x="205992" y="2519377"/>
                </a:cubicBezTo>
                <a:cubicBezTo>
                  <a:pt x="250611" y="2437845"/>
                  <a:pt x="263221" y="2347578"/>
                  <a:pt x="294260" y="2263135"/>
                </a:cubicBezTo>
                <a:cubicBezTo>
                  <a:pt x="341789" y="2129190"/>
                  <a:pt x="381558" y="1993304"/>
                  <a:pt x="427146" y="1858389"/>
                </a:cubicBezTo>
                <a:cubicBezTo>
                  <a:pt x="478555" y="1705032"/>
                  <a:pt x="532874" y="1552645"/>
                  <a:pt x="585252" y="1399288"/>
                </a:cubicBezTo>
                <a:cubicBezTo>
                  <a:pt x="645391" y="1224577"/>
                  <a:pt x="702620" y="1048896"/>
                  <a:pt x="767608" y="876127"/>
                </a:cubicBezTo>
                <a:cubicBezTo>
                  <a:pt x="821927" y="732476"/>
                  <a:pt x="891765" y="595619"/>
                  <a:pt x="943174" y="450998"/>
                </a:cubicBezTo>
                <a:cubicBezTo>
                  <a:pt x="988762" y="320936"/>
                  <a:pt x="1052781" y="194756"/>
                  <a:pt x="1057631" y="52075"/>
                </a:cubicBezTo>
                <a:cubicBezTo>
                  <a:pt x="1059571" y="3545"/>
                  <a:pt x="1089640" y="-11985"/>
                  <a:pt x="1133289" y="9368"/>
                </a:cubicBezTo>
                <a:cubicBezTo>
                  <a:pt x="1148808" y="17133"/>
                  <a:pt x="1164328" y="25869"/>
                  <a:pt x="1175968" y="37516"/>
                </a:cubicBezTo>
                <a:cubicBezTo>
                  <a:pt x="1271995" y="138460"/>
                  <a:pt x="1368993" y="238433"/>
                  <a:pt x="1460171" y="343260"/>
                </a:cubicBezTo>
                <a:cubicBezTo>
                  <a:pt x="1559108" y="456822"/>
                  <a:pt x="1657076" y="572325"/>
                  <a:pt x="1748253" y="691710"/>
                </a:cubicBezTo>
                <a:cubicBezTo>
                  <a:pt x="1837491" y="809155"/>
                  <a:pt x="1919939" y="931452"/>
                  <a:pt x="2003357" y="1052779"/>
                </a:cubicBezTo>
                <a:cubicBezTo>
                  <a:pt x="2054766" y="1127516"/>
                  <a:pt x="2104234" y="1204195"/>
                  <a:pt x="2149823" y="1283785"/>
                </a:cubicBezTo>
                <a:cubicBezTo>
                  <a:pt x="2254581" y="1465290"/>
                  <a:pt x="2356428" y="1648736"/>
                  <a:pt x="2458276" y="1833153"/>
                </a:cubicBezTo>
                <a:cubicBezTo>
                  <a:pt x="2505804" y="1920508"/>
                  <a:pt x="2549453" y="2009804"/>
                  <a:pt x="2595042" y="2097160"/>
                </a:cubicBezTo>
                <a:cubicBezTo>
                  <a:pt x="2614442" y="2135014"/>
                  <a:pt x="2637721" y="2170926"/>
                  <a:pt x="2658091" y="2208780"/>
                </a:cubicBezTo>
                <a:cubicBezTo>
                  <a:pt x="2689130" y="2266047"/>
                  <a:pt x="2718229" y="2324284"/>
                  <a:pt x="2749268" y="2381550"/>
                </a:cubicBezTo>
                <a:cubicBezTo>
                  <a:pt x="2800677" y="2476670"/>
                  <a:pt x="2853056" y="2571790"/>
                  <a:pt x="2903494" y="2666910"/>
                </a:cubicBezTo>
                <a:cubicBezTo>
                  <a:pt x="2919014" y="2696999"/>
                  <a:pt x="2933564" y="2728059"/>
                  <a:pt x="2945203" y="2760089"/>
                </a:cubicBezTo>
                <a:cubicBezTo>
                  <a:pt x="2951023" y="2775619"/>
                  <a:pt x="2953933" y="2796002"/>
                  <a:pt x="2949083" y="2810561"/>
                </a:cubicBezTo>
                <a:cubicBezTo>
                  <a:pt x="2929684" y="2865886"/>
                  <a:pt x="2914164" y="2924123"/>
                  <a:pt x="2884095" y="2974595"/>
                </a:cubicBezTo>
                <a:cubicBezTo>
                  <a:pt x="2808437" y="3101746"/>
                  <a:pt x="2717259" y="3218219"/>
                  <a:pt x="2594072" y="3304604"/>
                </a:cubicBezTo>
                <a:cubicBezTo>
                  <a:pt x="2406867" y="3436608"/>
                  <a:pt x="2204142" y="3539493"/>
                  <a:pt x="1986867" y="3609377"/>
                </a:cubicBezTo>
                <a:cubicBezTo>
                  <a:pt x="1833611" y="3658878"/>
                  <a:pt x="1677445" y="3705468"/>
                  <a:pt x="1514489" y="3714203"/>
                </a:cubicBezTo>
                <a:cubicBezTo>
                  <a:pt x="1458231" y="3716144"/>
                  <a:pt x="1401972" y="3729733"/>
                  <a:pt x="1372873" y="3733616"/>
                </a:cubicBezTo>
                <a:close/>
                <a:moveTo>
                  <a:pt x="282620" y="2941594"/>
                </a:moveTo>
                <a:cubicBezTo>
                  <a:pt x="267100" y="2994007"/>
                  <a:pt x="252551" y="3042538"/>
                  <a:pt x="238971" y="3092039"/>
                </a:cubicBezTo>
                <a:cubicBezTo>
                  <a:pt x="230241" y="3126011"/>
                  <a:pt x="235091" y="3155129"/>
                  <a:pt x="276800" y="3163865"/>
                </a:cubicBezTo>
                <a:cubicBezTo>
                  <a:pt x="357308" y="3182306"/>
                  <a:pt x="436846" y="3208513"/>
                  <a:pt x="518324" y="3217249"/>
                </a:cubicBezTo>
                <a:cubicBezTo>
                  <a:pt x="690980" y="3234720"/>
                  <a:pt x="864605" y="3244426"/>
                  <a:pt x="1037261" y="3253162"/>
                </a:cubicBezTo>
                <a:cubicBezTo>
                  <a:pt x="1111949" y="3257044"/>
                  <a:pt x="1187607" y="3249279"/>
                  <a:pt x="1278785" y="3245396"/>
                </a:cubicBezTo>
                <a:cubicBezTo>
                  <a:pt x="1241926" y="3203660"/>
                  <a:pt x="1215737" y="3178424"/>
                  <a:pt x="1195367" y="3149306"/>
                </a:cubicBezTo>
                <a:cubicBezTo>
                  <a:pt x="1126499" y="3052244"/>
                  <a:pt x="1162388" y="2928006"/>
                  <a:pt x="1269085" y="2899858"/>
                </a:cubicBezTo>
                <a:cubicBezTo>
                  <a:pt x="1347653" y="2878504"/>
                  <a:pt x="1422341" y="2902770"/>
                  <a:pt x="1491210" y="2938682"/>
                </a:cubicBezTo>
                <a:cubicBezTo>
                  <a:pt x="1510609" y="2948388"/>
                  <a:pt x="1524189" y="2977507"/>
                  <a:pt x="1533889" y="2999831"/>
                </a:cubicBezTo>
                <a:cubicBezTo>
                  <a:pt x="1563958" y="3069715"/>
                  <a:pt x="1555228" y="3136688"/>
                  <a:pt x="1500910" y="3204631"/>
                </a:cubicBezTo>
                <a:cubicBezTo>
                  <a:pt x="1540678" y="3202689"/>
                  <a:pt x="1569778" y="3205601"/>
                  <a:pt x="1596937" y="3198807"/>
                </a:cubicBezTo>
                <a:cubicBezTo>
                  <a:pt x="1774443" y="3155129"/>
                  <a:pt x="1949038" y="3095922"/>
                  <a:pt x="2103264" y="3000802"/>
                </a:cubicBezTo>
                <a:cubicBezTo>
                  <a:pt x="2271070" y="2896946"/>
                  <a:pt x="2421416" y="2763001"/>
                  <a:pt x="2580493" y="2644586"/>
                </a:cubicBezTo>
                <a:cubicBezTo>
                  <a:pt x="2621231" y="2614497"/>
                  <a:pt x="2623171" y="2581496"/>
                  <a:pt x="2602802" y="2541701"/>
                </a:cubicBezTo>
                <a:cubicBezTo>
                  <a:pt x="2546543" y="2430080"/>
                  <a:pt x="2487375" y="2320401"/>
                  <a:pt x="2456336" y="2198104"/>
                </a:cubicBezTo>
                <a:cubicBezTo>
                  <a:pt x="2448576" y="2166073"/>
                  <a:pt x="2426266" y="2136955"/>
                  <a:pt x="2409777" y="2106866"/>
                </a:cubicBezTo>
                <a:cubicBezTo>
                  <a:pt x="2372918" y="2039893"/>
                  <a:pt x="2336059" y="1972921"/>
                  <a:pt x="2297260" y="1906919"/>
                </a:cubicBezTo>
                <a:cubicBezTo>
                  <a:pt x="2262341" y="1846741"/>
                  <a:pt x="2254581" y="1770063"/>
                  <a:pt x="2188622" y="1727356"/>
                </a:cubicBezTo>
                <a:cubicBezTo>
                  <a:pt x="2174073" y="1732209"/>
                  <a:pt x="2160493" y="1739003"/>
                  <a:pt x="2146913" y="1741915"/>
                </a:cubicBezTo>
                <a:cubicBezTo>
                  <a:pt x="2089685" y="1755503"/>
                  <a:pt x="2063495" y="1786563"/>
                  <a:pt x="2062525" y="1849653"/>
                </a:cubicBezTo>
                <a:cubicBezTo>
                  <a:pt x="2061556" y="1886536"/>
                  <a:pt x="2036336" y="1922449"/>
                  <a:pt x="2019847" y="1958362"/>
                </a:cubicBezTo>
                <a:cubicBezTo>
                  <a:pt x="1950978" y="2102983"/>
                  <a:pt x="1923819" y="2096189"/>
                  <a:pt x="1792872" y="1989422"/>
                </a:cubicBezTo>
                <a:cubicBezTo>
                  <a:pt x="1786082" y="1984568"/>
                  <a:pt x="1781232" y="1976804"/>
                  <a:pt x="1776383" y="1970009"/>
                </a:cubicBezTo>
                <a:cubicBezTo>
                  <a:pt x="1745343" y="1928273"/>
                  <a:pt x="1740494" y="1897213"/>
                  <a:pt x="1774443" y="1862271"/>
                </a:cubicBezTo>
                <a:cubicBezTo>
                  <a:pt x="1817122" y="1818593"/>
                  <a:pt x="1834581" y="1766180"/>
                  <a:pt x="1847191" y="1710855"/>
                </a:cubicBezTo>
                <a:cubicBezTo>
                  <a:pt x="1882110" y="1559439"/>
                  <a:pt x="1950978" y="1535174"/>
                  <a:pt x="2066405" y="1530321"/>
                </a:cubicBezTo>
                <a:cubicBezTo>
                  <a:pt x="2070285" y="1530321"/>
                  <a:pt x="2074165" y="1523527"/>
                  <a:pt x="2078045" y="1521585"/>
                </a:cubicBezTo>
                <a:cubicBezTo>
                  <a:pt x="1827791" y="1053749"/>
                  <a:pt x="1488300" y="651915"/>
                  <a:pt x="1151718" y="232610"/>
                </a:cubicBezTo>
                <a:cubicBezTo>
                  <a:pt x="1139109" y="301523"/>
                  <a:pt x="1129409" y="356848"/>
                  <a:pt x="1120679" y="410232"/>
                </a:cubicBezTo>
                <a:cubicBezTo>
                  <a:pt x="1259386" y="468469"/>
                  <a:pt x="1314674" y="587854"/>
                  <a:pt x="1271995" y="712093"/>
                </a:cubicBezTo>
                <a:cubicBezTo>
                  <a:pt x="1256476" y="755771"/>
                  <a:pt x="1224467" y="772271"/>
                  <a:pt x="1189547" y="792654"/>
                </a:cubicBezTo>
                <a:cubicBezTo>
                  <a:pt x="1121649" y="831479"/>
                  <a:pt x="1054721" y="822743"/>
                  <a:pt x="987792" y="777124"/>
                </a:cubicBezTo>
                <a:cubicBezTo>
                  <a:pt x="930564" y="937276"/>
                  <a:pt x="876245" y="1088691"/>
                  <a:pt x="819987" y="1243990"/>
                </a:cubicBezTo>
                <a:cubicBezTo>
                  <a:pt x="853936" y="1252725"/>
                  <a:pt x="881095" y="1259520"/>
                  <a:pt x="908254" y="1267285"/>
                </a:cubicBezTo>
                <a:cubicBezTo>
                  <a:pt x="1038231" y="1305138"/>
                  <a:pt x="1148808" y="1375023"/>
                  <a:pt x="1223496" y="1487614"/>
                </a:cubicBezTo>
                <a:cubicBezTo>
                  <a:pt x="1333104" y="1651648"/>
                  <a:pt x="1419432" y="1824417"/>
                  <a:pt x="1435921" y="2028246"/>
                </a:cubicBezTo>
                <a:cubicBezTo>
                  <a:pt x="1447561" y="2183544"/>
                  <a:pt x="1422341" y="2328166"/>
                  <a:pt x="1354443" y="2465993"/>
                </a:cubicBezTo>
                <a:cubicBezTo>
                  <a:pt x="1295275" y="2584408"/>
                  <a:pt x="1208947" y="2683411"/>
                  <a:pt x="1119709" y="2779502"/>
                </a:cubicBezTo>
                <a:cubicBezTo>
                  <a:pt x="1085760" y="2816385"/>
                  <a:pt x="1042111" y="2845504"/>
                  <a:pt x="999432" y="2873651"/>
                </a:cubicBezTo>
                <a:cubicBezTo>
                  <a:pt x="858786" y="2965860"/>
                  <a:pt x="696800" y="2961977"/>
                  <a:pt x="538694" y="2965860"/>
                </a:cubicBezTo>
                <a:cubicBezTo>
                  <a:pt x="452366" y="2964889"/>
                  <a:pt x="367978" y="2949359"/>
                  <a:pt x="282620" y="2941594"/>
                </a:cubicBezTo>
                <a:close/>
                <a:moveTo>
                  <a:pt x="2662940" y="2735824"/>
                </a:moveTo>
                <a:cubicBezTo>
                  <a:pt x="2605712" y="2794061"/>
                  <a:pt x="2551393" y="2851327"/>
                  <a:pt x="2495135" y="2906652"/>
                </a:cubicBezTo>
                <a:cubicBezTo>
                  <a:pt x="2373888" y="3026038"/>
                  <a:pt x="2215782" y="3090098"/>
                  <a:pt x="2078045" y="3185219"/>
                </a:cubicBezTo>
                <a:cubicBezTo>
                  <a:pt x="2047976" y="3206572"/>
                  <a:pt x="2014027" y="3222102"/>
                  <a:pt x="1981048" y="3236661"/>
                </a:cubicBezTo>
                <a:cubicBezTo>
                  <a:pt x="1814212" y="3313339"/>
                  <a:pt x="1635736" y="3350223"/>
                  <a:pt x="1455321" y="3373518"/>
                </a:cubicBezTo>
                <a:cubicBezTo>
                  <a:pt x="1271995" y="3397783"/>
                  <a:pt x="1088670" y="3393901"/>
                  <a:pt x="903404" y="3390989"/>
                </a:cubicBezTo>
                <a:cubicBezTo>
                  <a:pt x="676430" y="3386135"/>
                  <a:pt x="457216" y="3355076"/>
                  <a:pt x="239941" y="3294898"/>
                </a:cubicBezTo>
                <a:cubicBezTo>
                  <a:pt x="227331" y="3291015"/>
                  <a:pt x="213752" y="3291015"/>
                  <a:pt x="194352" y="3289074"/>
                </a:cubicBezTo>
                <a:cubicBezTo>
                  <a:pt x="187562" y="3335664"/>
                  <a:pt x="181743" y="3376429"/>
                  <a:pt x="173983" y="3429813"/>
                </a:cubicBezTo>
                <a:cubicBezTo>
                  <a:pt x="266130" y="3457961"/>
                  <a:pt x="354398" y="3493874"/>
                  <a:pt x="444606" y="3509404"/>
                </a:cubicBezTo>
                <a:cubicBezTo>
                  <a:pt x="754028" y="3562787"/>
                  <a:pt x="1066360" y="3581229"/>
                  <a:pt x="1378693" y="3543375"/>
                </a:cubicBezTo>
                <a:cubicBezTo>
                  <a:pt x="1516429" y="3526875"/>
                  <a:pt x="1656106" y="3509404"/>
                  <a:pt x="1789962" y="3471550"/>
                </a:cubicBezTo>
                <a:cubicBezTo>
                  <a:pt x="2005297" y="3411372"/>
                  <a:pt x="2217722" y="3339546"/>
                  <a:pt x="2412687" y="3224043"/>
                </a:cubicBezTo>
                <a:cubicBezTo>
                  <a:pt x="2549453" y="3143482"/>
                  <a:pt x="2669730" y="3049333"/>
                  <a:pt x="2749268" y="2910534"/>
                </a:cubicBezTo>
                <a:cubicBezTo>
                  <a:pt x="2759938" y="2892093"/>
                  <a:pt x="2764788" y="2869769"/>
                  <a:pt x="2770608" y="2852298"/>
                </a:cubicBezTo>
                <a:cubicBezTo>
                  <a:pt x="2732779" y="2809591"/>
                  <a:pt x="2698829" y="2772707"/>
                  <a:pt x="2662940" y="2735824"/>
                </a:cubicBezTo>
                <a:close/>
                <a:moveTo>
                  <a:pt x="382528" y="2535877"/>
                </a:moveTo>
                <a:cubicBezTo>
                  <a:pt x="432966" y="2540730"/>
                  <a:pt x="469825" y="2544613"/>
                  <a:pt x="505714" y="2546554"/>
                </a:cubicBezTo>
                <a:cubicBezTo>
                  <a:pt x="632781" y="2556260"/>
                  <a:pt x="744329" y="2502876"/>
                  <a:pt x="835506" y="2428139"/>
                </a:cubicBezTo>
                <a:cubicBezTo>
                  <a:pt x="915044" y="2363108"/>
                  <a:pt x="964513" y="2266047"/>
                  <a:pt x="1012042" y="2170926"/>
                </a:cubicBezTo>
                <a:cubicBezTo>
                  <a:pt x="1064421" y="2067071"/>
                  <a:pt x="1060541" y="1962244"/>
                  <a:pt x="1043081" y="1854506"/>
                </a:cubicBezTo>
                <a:cubicBezTo>
                  <a:pt x="1032411" y="1788504"/>
                  <a:pt x="1003312" y="1729297"/>
                  <a:pt x="946083" y="1689502"/>
                </a:cubicBezTo>
                <a:cubicBezTo>
                  <a:pt x="874305" y="1639030"/>
                  <a:pt x="800587" y="1590499"/>
                  <a:pt x="717169" y="1535174"/>
                </a:cubicBezTo>
                <a:cubicBezTo>
                  <a:pt x="604652" y="1871007"/>
                  <a:pt x="496015" y="2196162"/>
                  <a:pt x="382528" y="2535877"/>
                </a:cubicBezTo>
                <a:close/>
                <a:moveTo>
                  <a:pt x="308809" y="2832885"/>
                </a:moveTo>
                <a:cubicBezTo>
                  <a:pt x="323359" y="2838709"/>
                  <a:pt x="331119" y="2845504"/>
                  <a:pt x="337909" y="2844533"/>
                </a:cubicBezTo>
                <a:cubicBezTo>
                  <a:pt x="451396" y="2840650"/>
                  <a:pt x="565853" y="2844533"/>
                  <a:pt x="678370" y="2828032"/>
                </a:cubicBezTo>
                <a:cubicBezTo>
                  <a:pt x="835506" y="2805708"/>
                  <a:pt x="967423" y="2726118"/>
                  <a:pt x="1067330" y="2602850"/>
                </a:cubicBezTo>
                <a:cubicBezTo>
                  <a:pt x="1118739" y="2539760"/>
                  <a:pt x="1158508" y="2465993"/>
                  <a:pt x="1199247" y="2394168"/>
                </a:cubicBezTo>
                <a:cubicBezTo>
                  <a:pt x="1215737" y="2365049"/>
                  <a:pt x="1227376" y="2331078"/>
                  <a:pt x="1233196" y="2298077"/>
                </a:cubicBezTo>
                <a:cubicBezTo>
                  <a:pt x="1245806" y="2213634"/>
                  <a:pt x="1255506" y="2129190"/>
                  <a:pt x="1263266" y="2044747"/>
                </a:cubicBezTo>
                <a:cubicBezTo>
                  <a:pt x="1267145" y="2005922"/>
                  <a:pt x="1266175" y="1966127"/>
                  <a:pt x="1265205" y="1927302"/>
                </a:cubicBezTo>
                <a:cubicBezTo>
                  <a:pt x="1264235" y="1823446"/>
                  <a:pt x="1207007" y="1739003"/>
                  <a:pt x="1169178" y="1647765"/>
                </a:cubicBezTo>
                <a:cubicBezTo>
                  <a:pt x="1122619" y="1534203"/>
                  <a:pt x="1041141" y="1452672"/>
                  <a:pt x="930564" y="1405112"/>
                </a:cubicBezTo>
                <a:cubicBezTo>
                  <a:pt x="883035" y="1384729"/>
                  <a:pt x="833566" y="1354640"/>
                  <a:pt x="772458" y="1371140"/>
                </a:cubicBezTo>
                <a:cubicBezTo>
                  <a:pt x="767608" y="1391523"/>
                  <a:pt x="762758" y="1412877"/>
                  <a:pt x="756938" y="1438113"/>
                </a:cubicBezTo>
                <a:cubicBezTo>
                  <a:pt x="807377" y="1468202"/>
                  <a:pt x="856846" y="1495379"/>
                  <a:pt x="903404" y="1527409"/>
                </a:cubicBezTo>
                <a:cubicBezTo>
                  <a:pt x="959663" y="1565263"/>
                  <a:pt x="1022712" y="1599235"/>
                  <a:pt x="1065390" y="1649707"/>
                </a:cubicBezTo>
                <a:cubicBezTo>
                  <a:pt x="1222527" y="1833153"/>
                  <a:pt x="1229316" y="2039893"/>
                  <a:pt x="1141049" y="2256341"/>
                </a:cubicBezTo>
                <a:cubicBezTo>
                  <a:pt x="1097400" y="2363108"/>
                  <a:pt x="1031441" y="2449493"/>
                  <a:pt x="941234" y="2525201"/>
                </a:cubicBezTo>
                <a:cubicBezTo>
                  <a:pt x="819017" y="2628086"/>
                  <a:pt x="684190" y="2677587"/>
                  <a:pt x="528994" y="2679528"/>
                </a:cubicBezTo>
                <a:cubicBezTo>
                  <a:pt x="470795" y="2680499"/>
                  <a:pt x="411627" y="2665940"/>
                  <a:pt x="349548" y="2657204"/>
                </a:cubicBezTo>
                <a:cubicBezTo>
                  <a:pt x="335969" y="2720294"/>
                  <a:pt x="322389" y="2776590"/>
                  <a:pt x="308809" y="2832885"/>
                </a:cubicBezTo>
                <a:close/>
                <a:moveTo>
                  <a:pt x="1072180" y="521853"/>
                </a:moveTo>
                <a:cubicBezTo>
                  <a:pt x="1054721" y="572325"/>
                  <a:pt x="1036291" y="624738"/>
                  <a:pt x="1014952" y="687828"/>
                </a:cubicBezTo>
                <a:cubicBezTo>
                  <a:pt x="1053751" y="685886"/>
                  <a:pt x="1080910" y="687828"/>
                  <a:pt x="1107099" y="682975"/>
                </a:cubicBezTo>
                <a:cubicBezTo>
                  <a:pt x="1169178" y="670357"/>
                  <a:pt x="1185667" y="637356"/>
                  <a:pt x="1170148" y="560677"/>
                </a:cubicBezTo>
                <a:cubicBezTo>
                  <a:pt x="1160448" y="513117"/>
                  <a:pt x="1149778" y="508264"/>
                  <a:pt x="1072180" y="521853"/>
                </a:cubicBezTo>
                <a:close/>
                <a:moveTo>
                  <a:pt x="2135274" y="1640000"/>
                </a:moveTo>
                <a:cubicBezTo>
                  <a:pt x="2047976" y="1620588"/>
                  <a:pt x="2004327" y="1641942"/>
                  <a:pt x="1970378" y="1713767"/>
                </a:cubicBezTo>
                <a:cubicBezTo>
                  <a:pt x="1936429" y="1785593"/>
                  <a:pt x="1905389" y="1859359"/>
                  <a:pt x="1873380" y="1932155"/>
                </a:cubicBezTo>
                <a:cubicBezTo>
                  <a:pt x="1904419" y="1942832"/>
                  <a:pt x="1910239" y="1944773"/>
                  <a:pt x="1919939" y="1925361"/>
                </a:cubicBezTo>
                <a:cubicBezTo>
                  <a:pt x="1942248" y="1880713"/>
                  <a:pt x="1968438" y="1834123"/>
                  <a:pt x="1974258" y="1786563"/>
                </a:cubicBezTo>
                <a:cubicBezTo>
                  <a:pt x="1982017" y="1723473"/>
                  <a:pt x="2014027" y="1690472"/>
                  <a:pt x="2066405" y="1667178"/>
                </a:cubicBezTo>
                <a:cubicBezTo>
                  <a:pt x="2089685" y="1656501"/>
                  <a:pt x="2112964" y="1648736"/>
                  <a:pt x="2135274" y="1640000"/>
                </a:cubicBezTo>
                <a:close/>
                <a:moveTo>
                  <a:pt x="1444651" y="3036714"/>
                </a:moveTo>
                <a:cubicBezTo>
                  <a:pt x="1371903" y="3010508"/>
                  <a:pt x="1339894" y="3013420"/>
                  <a:pt x="1314674" y="3048362"/>
                </a:cubicBezTo>
                <a:cubicBezTo>
                  <a:pt x="1300125" y="3068745"/>
                  <a:pt x="1292365" y="3098834"/>
                  <a:pt x="1317584" y="3106599"/>
                </a:cubicBezTo>
                <a:cubicBezTo>
                  <a:pt x="1347653" y="3115334"/>
                  <a:pt x="1383542" y="3112422"/>
                  <a:pt x="1414582" y="3103687"/>
                </a:cubicBezTo>
                <a:cubicBezTo>
                  <a:pt x="1444651" y="3095922"/>
                  <a:pt x="1457261" y="3068745"/>
                  <a:pt x="1444651" y="3036714"/>
                </a:cubicBezTo>
                <a:close/>
                <a:moveTo>
                  <a:pt x="2029546" y="2861033"/>
                </a:moveTo>
                <a:cubicBezTo>
                  <a:pt x="1893750" y="2857151"/>
                  <a:pt x="1779293" y="2803767"/>
                  <a:pt x="1719154" y="2663028"/>
                </a:cubicBezTo>
                <a:cubicBezTo>
                  <a:pt x="1698785" y="2616438"/>
                  <a:pt x="1677445" y="2569849"/>
                  <a:pt x="1662895" y="2522289"/>
                </a:cubicBezTo>
                <a:cubicBezTo>
                  <a:pt x="1648346" y="2471817"/>
                  <a:pt x="1652226" y="2421345"/>
                  <a:pt x="1678415" y="2373785"/>
                </a:cubicBezTo>
                <a:cubicBezTo>
                  <a:pt x="1698785" y="2336902"/>
                  <a:pt x="1707514" y="2293224"/>
                  <a:pt x="1730794" y="2259252"/>
                </a:cubicBezTo>
                <a:cubicBezTo>
                  <a:pt x="1808392" y="2148602"/>
                  <a:pt x="1953888" y="2102013"/>
                  <a:pt x="2097445" y="2145691"/>
                </a:cubicBezTo>
                <a:cubicBezTo>
                  <a:pt x="2147883" y="2161220"/>
                  <a:pt x="2213842" y="2180633"/>
                  <a:pt x="2237121" y="2219457"/>
                </a:cubicBezTo>
                <a:cubicBezTo>
                  <a:pt x="2276890" y="2286430"/>
                  <a:pt x="2334119" y="2333019"/>
                  <a:pt x="2381648" y="2390285"/>
                </a:cubicBezTo>
                <a:cubicBezTo>
                  <a:pt x="2409777" y="2425227"/>
                  <a:pt x="2425296" y="2469876"/>
                  <a:pt x="2412687" y="2518406"/>
                </a:cubicBezTo>
                <a:cubicBezTo>
                  <a:pt x="2403957" y="2551407"/>
                  <a:pt x="2396197" y="2585379"/>
                  <a:pt x="2392317" y="2618380"/>
                </a:cubicBezTo>
                <a:cubicBezTo>
                  <a:pt x="2373888" y="2752324"/>
                  <a:pt x="2243911" y="2839680"/>
                  <a:pt x="2123634" y="2855210"/>
                </a:cubicBezTo>
                <a:cubicBezTo>
                  <a:pt x="2095505" y="2858121"/>
                  <a:pt x="2067375" y="2859092"/>
                  <a:pt x="2029546" y="2861033"/>
                </a:cubicBezTo>
                <a:close/>
                <a:moveTo>
                  <a:pt x="2304050" y="2508700"/>
                </a:moveTo>
                <a:cubicBezTo>
                  <a:pt x="2295320" y="2487347"/>
                  <a:pt x="2287560" y="2449493"/>
                  <a:pt x="2266220" y="2424257"/>
                </a:cubicBezTo>
                <a:cubicBezTo>
                  <a:pt x="2225481" y="2377667"/>
                  <a:pt x="2174073" y="2340784"/>
                  <a:pt x="2129454" y="2296136"/>
                </a:cubicBezTo>
                <a:cubicBezTo>
                  <a:pt x="2099385" y="2266047"/>
                  <a:pt x="2067375" y="2261194"/>
                  <a:pt x="2028576" y="2266047"/>
                </a:cubicBezTo>
                <a:cubicBezTo>
                  <a:pt x="1916059" y="2282547"/>
                  <a:pt x="1826821" y="2381550"/>
                  <a:pt x="1831671" y="2505789"/>
                </a:cubicBezTo>
                <a:cubicBezTo>
                  <a:pt x="1840401" y="2700882"/>
                  <a:pt x="1989777" y="2781443"/>
                  <a:pt x="2156613" y="2736795"/>
                </a:cubicBezTo>
                <a:cubicBezTo>
                  <a:pt x="2255551" y="2711559"/>
                  <a:pt x="2281740" y="2616438"/>
                  <a:pt x="2304050" y="2508700"/>
                </a:cubicBezTo>
                <a:close/>
                <a:moveTo>
                  <a:pt x="1608577" y="1292520"/>
                </a:moveTo>
                <a:cubicBezTo>
                  <a:pt x="1603727" y="1301256"/>
                  <a:pt x="1601787" y="1303197"/>
                  <a:pt x="1601787" y="1306109"/>
                </a:cubicBezTo>
                <a:cubicBezTo>
                  <a:pt x="1593057" y="1421612"/>
                  <a:pt x="1578508" y="1442966"/>
                  <a:pt x="1500910" y="1451701"/>
                </a:cubicBezTo>
                <a:cubicBezTo>
                  <a:pt x="1398092" y="1464319"/>
                  <a:pt x="1349593" y="1432289"/>
                  <a:pt x="1315644" y="1332316"/>
                </a:cubicBezTo>
                <a:cubicBezTo>
                  <a:pt x="1312734" y="1324551"/>
                  <a:pt x="1310794" y="1315815"/>
                  <a:pt x="1306914" y="1300285"/>
                </a:cubicBezTo>
                <a:cubicBezTo>
                  <a:pt x="1277815" y="1300285"/>
                  <a:pt x="1247746" y="1301256"/>
                  <a:pt x="1216707" y="1300285"/>
                </a:cubicBezTo>
                <a:cubicBezTo>
                  <a:pt x="1153658" y="1297374"/>
                  <a:pt x="1115829" y="1266314"/>
                  <a:pt x="1108069" y="1203224"/>
                </a:cubicBezTo>
                <a:cubicBezTo>
                  <a:pt x="1102250" y="1150811"/>
                  <a:pt x="1106129" y="1096456"/>
                  <a:pt x="1107099" y="1043073"/>
                </a:cubicBezTo>
                <a:cubicBezTo>
                  <a:pt x="1108069" y="970276"/>
                  <a:pt x="1151718" y="930481"/>
                  <a:pt x="1213797" y="903304"/>
                </a:cubicBezTo>
                <a:cubicBezTo>
                  <a:pt x="1354443" y="841185"/>
                  <a:pt x="1629916" y="883892"/>
                  <a:pt x="1724004" y="1016866"/>
                </a:cubicBezTo>
                <a:cubicBezTo>
                  <a:pt x="1754073" y="1059573"/>
                  <a:pt x="1779293" y="1109074"/>
                  <a:pt x="1796752" y="1159546"/>
                </a:cubicBezTo>
                <a:cubicBezTo>
                  <a:pt x="1818092" y="1220695"/>
                  <a:pt x="1800632" y="1247872"/>
                  <a:pt x="1737584" y="1266314"/>
                </a:cubicBezTo>
                <a:cubicBezTo>
                  <a:pt x="1692965" y="1277961"/>
                  <a:pt x="1648346" y="1283785"/>
                  <a:pt x="1608577" y="1292520"/>
                </a:cubicBezTo>
                <a:close/>
                <a:moveTo>
                  <a:pt x="1691025" y="1155664"/>
                </a:moveTo>
                <a:cubicBezTo>
                  <a:pt x="1637676" y="1047926"/>
                  <a:pt x="1607607" y="1011042"/>
                  <a:pt x="1532919" y="993571"/>
                </a:cubicBezTo>
                <a:cubicBezTo>
                  <a:pt x="1470840" y="979012"/>
                  <a:pt x="1403912" y="969306"/>
                  <a:pt x="1339894" y="974159"/>
                </a:cubicBezTo>
                <a:cubicBezTo>
                  <a:pt x="1226406" y="981924"/>
                  <a:pt x="1174028" y="1076073"/>
                  <a:pt x="1212827" y="1188665"/>
                </a:cubicBezTo>
                <a:cubicBezTo>
                  <a:pt x="1234166" y="1191577"/>
                  <a:pt x="1256476" y="1198371"/>
                  <a:pt x="1278785" y="1198371"/>
                </a:cubicBezTo>
                <a:cubicBezTo>
                  <a:pt x="1364143" y="1199341"/>
                  <a:pt x="1364143" y="1198371"/>
                  <a:pt x="1399062" y="1277961"/>
                </a:cubicBezTo>
                <a:cubicBezTo>
                  <a:pt x="1410702" y="1304168"/>
                  <a:pt x="1417492" y="1332316"/>
                  <a:pt x="1456291" y="1329404"/>
                </a:cubicBezTo>
                <a:cubicBezTo>
                  <a:pt x="1498000" y="1325521"/>
                  <a:pt x="1493150" y="1294462"/>
                  <a:pt x="1496060" y="1267285"/>
                </a:cubicBezTo>
                <a:cubicBezTo>
                  <a:pt x="1503820" y="1199341"/>
                  <a:pt x="1515459" y="1188665"/>
                  <a:pt x="1584327" y="1175076"/>
                </a:cubicBezTo>
                <a:cubicBezTo>
                  <a:pt x="1616337" y="1168282"/>
                  <a:pt x="1649316" y="1162458"/>
                  <a:pt x="1691025" y="11556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/>
          <p:nvPr/>
        </p:nvSpPr>
        <p:spPr>
          <a:xfrm>
            <a:off x="0" y="0"/>
            <a:ext cx="9144000" cy="20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6330352" y="547336"/>
            <a:ext cx="1448355" cy="789259"/>
          </a:xfrm>
          <a:custGeom>
            <a:rect b="b" l="l" r="r" t="t"/>
            <a:pathLst>
              <a:path extrusionOk="0" h="1578518" w="2896711">
                <a:moveTo>
                  <a:pt x="1387854" y="455836"/>
                </a:moveTo>
                <a:cubicBezTo>
                  <a:pt x="1333353" y="432421"/>
                  <a:pt x="1283293" y="434843"/>
                  <a:pt x="1233636" y="432421"/>
                </a:cubicBezTo>
                <a:cubicBezTo>
                  <a:pt x="1093143" y="424750"/>
                  <a:pt x="955073" y="437669"/>
                  <a:pt x="817407" y="465929"/>
                </a:cubicBezTo>
                <a:cubicBezTo>
                  <a:pt x="733434" y="483289"/>
                  <a:pt x="650673" y="503071"/>
                  <a:pt x="571949" y="537790"/>
                </a:cubicBezTo>
                <a:cubicBezTo>
                  <a:pt x="511795" y="564435"/>
                  <a:pt x="448412" y="585832"/>
                  <a:pt x="389874" y="615707"/>
                </a:cubicBezTo>
                <a:cubicBezTo>
                  <a:pt x="332547" y="645178"/>
                  <a:pt x="278449" y="682320"/>
                  <a:pt x="223947" y="717443"/>
                </a:cubicBezTo>
                <a:cubicBezTo>
                  <a:pt x="200936" y="732380"/>
                  <a:pt x="177117" y="747722"/>
                  <a:pt x="159353" y="767907"/>
                </a:cubicBezTo>
                <a:cubicBezTo>
                  <a:pt x="139168" y="790515"/>
                  <a:pt x="123019" y="817564"/>
                  <a:pt x="108889" y="845017"/>
                </a:cubicBezTo>
                <a:cubicBezTo>
                  <a:pt x="77803" y="905977"/>
                  <a:pt x="56003" y="971783"/>
                  <a:pt x="58425" y="1039607"/>
                </a:cubicBezTo>
                <a:cubicBezTo>
                  <a:pt x="60443" y="1090475"/>
                  <a:pt x="72959" y="1142554"/>
                  <a:pt x="117367" y="1179695"/>
                </a:cubicBezTo>
                <a:cubicBezTo>
                  <a:pt x="139571" y="1198266"/>
                  <a:pt x="156931" y="1222489"/>
                  <a:pt x="176713" y="1244290"/>
                </a:cubicBezTo>
                <a:cubicBezTo>
                  <a:pt x="179539" y="1247519"/>
                  <a:pt x="181961" y="1251556"/>
                  <a:pt x="185595" y="1253575"/>
                </a:cubicBezTo>
                <a:cubicBezTo>
                  <a:pt x="228388" y="1274568"/>
                  <a:pt x="271182" y="1295157"/>
                  <a:pt x="314379" y="1315343"/>
                </a:cubicBezTo>
                <a:cubicBezTo>
                  <a:pt x="333758" y="1324225"/>
                  <a:pt x="353540" y="1333510"/>
                  <a:pt x="373725" y="1339970"/>
                </a:cubicBezTo>
                <a:cubicBezTo>
                  <a:pt x="404004" y="1349255"/>
                  <a:pt x="435494" y="1354907"/>
                  <a:pt x="466176" y="1364193"/>
                </a:cubicBezTo>
                <a:cubicBezTo>
                  <a:pt x="502106" y="1375093"/>
                  <a:pt x="541670" y="1377111"/>
                  <a:pt x="574371" y="1391645"/>
                </a:cubicBezTo>
                <a:cubicBezTo>
                  <a:pt x="621606" y="1413042"/>
                  <a:pt x="673281" y="1400123"/>
                  <a:pt x="719708" y="1421116"/>
                </a:cubicBezTo>
                <a:cubicBezTo>
                  <a:pt x="743931" y="1432017"/>
                  <a:pt x="772191" y="1434439"/>
                  <a:pt x="798836" y="1438476"/>
                </a:cubicBezTo>
                <a:cubicBezTo>
                  <a:pt x="862623" y="1447358"/>
                  <a:pt x="926410" y="1461891"/>
                  <a:pt x="990196" y="1461084"/>
                </a:cubicBezTo>
                <a:cubicBezTo>
                  <a:pt x="1055598" y="1460276"/>
                  <a:pt x="1120192" y="1471580"/>
                  <a:pt x="1185594" y="1468754"/>
                </a:cubicBezTo>
                <a:cubicBezTo>
                  <a:pt x="1242114" y="1466736"/>
                  <a:pt x="1298634" y="1474003"/>
                  <a:pt x="1355154" y="1475618"/>
                </a:cubicBezTo>
                <a:cubicBezTo>
                  <a:pt x="1379376" y="1476425"/>
                  <a:pt x="1403599" y="1474810"/>
                  <a:pt x="1427822" y="1474003"/>
                </a:cubicBezTo>
                <a:cubicBezTo>
                  <a:pt x="1504124" y="1470369"/>
                  <a:pt x="1580426" y="1467543"/>
                  <a:pt x="1656324" y="1462699"/>
                </a:cubicBezTo>
                <a:cubicBezTo>
                  <a:pt x="1707999" y="1459065"/>
                  <a:pt x="1759675" y="1454221"/>
                  <a:pt x="1810947" y="1446954"/>
                </a:cubicBezTo>
                <a:cubicBezTo>
                  <a:pt x="1848896" y="1441302"/>
                  <a:pt x="1886037" y="1432017"/>
                  <a:pt x="1923179" y="1422731"/>
                </a:cubicBezTo>
                <a:cubicBezTo>
                  <a:pt x="2047523" y="1390838"/>
                  <a:pt x="2175500" y="1371056"/>
                  <a:pt x="2295000" y="1320995"/>
                </a:cubicBezTo>
                <a:cubicBezTo>
                  <a:pt x="2323259" y="1309287"/>
                  <a:pt x="2353538" y="1302021"/>
                  <a:pt x="2382202" y="1290717"/>
                </a:cubicBezTo>
                <a:cubicBezTo>
                  <a:pt x="2458100" y="1261649"/>
                  <a:pt x="2527942" y="1220470"/>
                  <a:pt x="2592536" y="1172832"/>
                </a:cubicBezTo>
                <a:cubicBezTo>
                  <a:pt x="2650671" y="1130039"/>
                  <a:pt x="2709210" y="1087649"/>
                  <a:pt x="2755637" y="1029917"/>
                </a:cubicBezTo>
                <a:cubicBezTo>
                  <a:pt x="2806505" y="966534"/>
                  <a:pt x="2832746" y="895884"/>
                  <a:pt x="2839206" y="816353"/>
                </a:cubicBezTo>
                <a:cubicBezTo>
                  <a:pt x="2842032" y="784459"/>
                  <a:pt x="2846069" y="752162"/>
                  <a:pt x="2843646" y="720269"/>
                </a:cubicBezTo>
                <a:cubicBezTo>
                  <a:pt x="2842435" y="702909"/>
                  <a:pt x="2828709" y="686761"/>
                  <a:pt x="2822250" y="669401"/>
                </a:cubicBezTo>
                <a:cubicBezTo>
                  <a:pt x="2790760" y="581391"/>
                  <a:pt x="2744737" y="501860"/>
                  <a:pt x="2671664" y="442918"/>
                </a:cubicBezTo>
                <a:cubicBezTo>
                  <a:pt x="2600611" y="385994"/>
                  <a:pt x="2527135" y="330685"/>
                  <a:pt x="2442759" y="293140"/>
                </a:cubicBezTo>
                <a:cubicBezTo>
                  <a:pt x="2356768" y="254383"/>
                  <a:pt x="2269162" y="216030"/>
                  <a:pt x="2179537" y="184944"/>
                </a:cubicBezTo>
                <a:cubicBezTo>
                  <a:pt x="2108887" y="160318"/>
                  <a:pt x="2035411" y="141747"/>
                  <a:pt x="1960724" y="130847"/>
                </a:cubicBezTo>
                <a:cubicBezTo>
                  <a:pt x="1878770" y="118735"/>
                  <a:pt x="1797220" y="111469"/>
                  <a:pt x="1714459" y="111872"/>
                </a:cubicBezTo>
                <a:cubicBezTo>
                  <a:pt x="1619586" y="112276"/>
                  <a:pt x="1525117" y="105817"/>
                  <a:pt x="1430244" y="104605"/>
                </a:cubicBezTo>
                <a:cubicBezTo>
                  <a:pt x="1387854" y="104202"/>
                  <a:pt x="1345465" y="109450"/>
                  <a:pt x="1303075" y="111065"/>
                </a:cubicBezTo>
                <a:cubicBezTo>
                  <a:pt x="1241306" y="113487"/>
                  <a:pt x="1179538" y="115102"/>
                  <a:pt x="1117770" y="117524"/>
                </a:cubicBezTo>
                <a:cubicBezTo>
                  <a:pt x="1098795" y="118332"/>
                  <a:pt x="1079821" y="121158"/>
                  <a:pt x="1060846" y="123580"/>
                </a:cubicBezTo>
                <a:cubicBezTo>
                  <a:pt x="1039046" y="126406"/>
                  <a:pt x="1016438" y="134077"/>
                  <a:pt x="995041" y="131654"/>
                </a:cubicBezTo>
                <a:cubicBezTo>
                  <a:pt x="951036" y="126406"/>
                  <a:pt x="910261" y="138517"/>
                  <a:pt x="867871" y="144573"/>
                </a:cubicBezTo>
                <a:cubicBezTo>
                  <a:pt x="858989" y="145784"/>
                  <a:pt x="850108" y="146995"/>
                  <a:pt x="841630" y="148206"/>
                </a:cubicBezTo>
                <a:cubicBezTo>
                  <a:pt x="816196" y="152244"/>
                  <a:pt x="790762" y="156281"/>
                  <a:pt x="759272" y="161529"/>
                </a:cubicBezTo>
                <a:cubicBezTo>
                  <a:pt x="751601" y="154666"/>
                  <a:pt x="738279" y="144169"/>
                  <a:pt x="726571" y="132462"/>
                </a:cubicBezTo>
                <a:cubicBezTo>
                  <a:pt x="722130" y="127617"/>
                  <a:pt x="718901" y="119947"/>
                  <a:pt x="718497" y="113083"/>
                </a:cubicBezTo>
                <a:cubicBezTo>
                  <a:pt x="716478" y="83612"/>
                  <a:pt x="748372" y="45663"/>
                  <a:pt x="778650" y="42030"/>
                </a:cubicBezTo>
                <a:cubicBezTo>
                  <a:pt x="821040" y="36781"/>
                  <a:pt x="863834" y="30726"/>
                  <a:pt x="906224" y="29515"/>
                </a:cubicBezTo>
                <a:cubicBezTo>
                  <a:pt x="939328" y="28707"/>
                  <a:pt x="972433" y="31533"/>
                  <a:pt x="1004326" y="18614"/>
                </a:cubicBezTo>
                <a:cubicBezTo>
                  <a:pt x="1011997" y="15385"/>
                  <a:pt x="1022493" y="14577"/>
                  <a:pt x="1030568" y="16192"/>
                </a:cubicBezTo>
                <a:cubicBezTo>
                  <a:pt x="1110503" y="30726"/>
                  <a:pt x="1188420" y="1255"/>
                  <a:pt x="1267951" y="6907"/>
                </a:cubicBezTo>
                <a:cubicBezTo>
                  <a:pt x="1289752" y="8522"/>
                  <a:pt x="1311956" y="2062"/>
                  <a:pt x="1334160" y="851"/>
                </a:cubicBezTo>
                <a:cubicBezTo>
                  <a:pt x="1387854" y="-2379"/>
                  <a:pt x="1441548" y="4888"/>
                  <a:pt x="1495646" y="1255"/>
                </a:cubicBezTo>
                <a:cubicBezTo>
                  <a:pt x="1547725" y="-2379"/>
                  <a:pt x="1600612" y="11347"/>
                  <a:pt x="1652691" y="7310"/>
                </a:cubicBezTo>
                <a:cubicBezTo>
                  <a:pt x="1697503" y="4081"/>
                  <a:pt x="1739893" y="11347"/>
                  <a:pt x="1783494" y="13770"/>
                </a:cubicBezTo>
                <a:cubicBezTo>
                  <a:pt x="1835169" y="16999"/>
                  <a:pt x="1886845" y="18211"/>
                  <a:pt x="1938116" y="30322"/>
                </a:cubicBezTo>
                <a:cubicBezTo>
                  <a:pt x="1964358" y="36378"/>
                  <a:pt x="1992618" y="33955"/>
                  <a:pt x="2020070" y="40819"/>
                </a:cubicBezTo>
                <a:cubicBezTo>
                  <a:pt x="2066901" y="52526"/>
                  <a:pt x="2114539" y="60197"/>
                  <a:pt x="2161370" y="71905"/>
                </a:cubicBezTo>
                <a:cubicBezTo>
                  <a:pt x="2185189" y="77960"/>
                  <a:pt x="2207394" y="90072"/>
                  <a:pt x="2230405" y="98953"/>
                </a:cubicBezTo>
                <a:cubicBezTo>
                  <a:pt x="2274814" y="115909"/>
                  <a:pt x="2319222" y="133269"/>
                  <a:pt x="2362823" y="152244"/>
                </a:cubicBezTo>
                <a:cubicBezTo>
                  <a:pt x="2431858" y="182522"/>
                  <a:pt x="2492415" y="225720"/>
                  <a:pt x="2557414" y="261650"/>
                </a:cubicBezTo>
                <a:cubicBezTo>
                  <a:pt x="2582847" y="275780"/>
                  <a:pt x="2611107" y="285469"/>
                  <a:pt x="2634523" y="302021"/>
                </a:cubicBezTo>
                <a:cubicBezTo>
                  <a:pt x="2669646" y="327455"/>
                  <a:pt x="2699924" y="358541"/>
                  <a:pt x="2734644" y="384379"/>
                </a:cubicBezTo>
                <a:cubicBezTo>
                  <a:pt x="2769363" y="410620"/>
                  <a:pt x="2787530" y="450184"/>
                  <a:pt x="2817001" y="480463"/>
                </a:cubicBezTo>
                <a:cubicBezTo>
                  <a:pt x="2822653" y="486115"/>
                  <a:pt x="2825076" y="496208"/>
                  <a:pt x="2825883" y="504686"/>
                </a:cubicBezTo>
                <a:cubicBezTo>
                  <a:pt x="2828709" y="530927"/>
                  <a:pt x="2837187" y="552728"/>
                  <a:pt x="2858988" y="570895"/>
                </a:cubicBezTo>
                <a:cubicBezTo>
                  <a:pt x="2871099" y="580988"/>
                  <a:pt x="2877559" y="601173"/>
                  <a:pt x="2880788" y="617726"/>
                </a:cubicBezTo>
                <a:cubicBezTo>
                  <a:pt x="2888459" y="655271"/>
                  <a:pt x="2898148" y="693624"/>
                  <a:pt x="2896533" y="731169"/>
                </a:cubicBezTo>
                <a:cubicBezTo>
                  <a:pt x="2892900" y="804645"/>
                  <a:pt x="2895322" y="879332"/>
                  <a:pt x="2874329" y="951193"/>
                </a:cubicBezTo>
                <a:cubicBezTo>
                  <a:pt x="2858180" y="1005695"/>
                  <a:pt x="2833554" y="1054948"/>
                  <a:pt x="2796816" y="1099356"/>
                </a:cubicBezTo>
                <a:cubicBezTo>
                  <a:pt x="2721321" y="1190192"/>
                  <a:pt x="2627660" y="1256805"/>
                  <a:pt x="2526731" y="1317362"/>
                </a:cubicBezTo>
                <a:cubicBezTo>
                  <a:pt x="2459715" y="1357329"/>
                  <a:pt x="2388661" y="1389627"/>
                  <a:pt x="2316800" y="1416675"/>
                </a:cubicBezTo>
                <a:cubicBezTo>
                  <a:pt x="2244939" y="1443724"/>
                  <a:pt x="2171463" y="1467947"/>
                  <a:pt x="2095161" y="1484903"/>
                </a:cubicBezTo>
                <a:cubicBezTo>
                  <a:pt x="2036623" y="1497822"/>
                  <a:pt x="1978488" y="1515181"/>
                  <a:pt x="1919142" y="1527293"/>
                </a:cubicBezTo>
                <a:cubicBezTo>
                  <a:pt x="1888056" y="1533752"/>
                  <a:pt x="1855355" y="1534156"/>
                  <a:pt x="1823865" y="1538597"/>
                </a:cubicBezTo>
                <a:cubicBezTo>
                  <a:pt x="1795202" y="1542230"/>
                  <a:pt x="1766538" y="1545056"/>
                  <a:pt x="1738682" y="1552323"/>
                </a:cubicBezTo>
                <a:cubicBezTo>
                  <a:pt x="1627257" y="1580179"/>
                  <a:pt x="1513409" y="1578565"/>
                  <a:pt x="1399562" y="1578161"/>
                </a:cubicBezTo>
                <a:cubicBezTo>
                  <a:pt x="1346272" y="1578161"/>
                  <a:pt x="1292982" y="1579776"/>
                  <a:pt x="1240095" y="1576142"/>
                </a:cubicBezTo>
                <a:cubicBezTo>
                  <a:pt x="1143204" y="1569683"/>
                  <a:pt x="1046716" y="1560801"/>
                  <a:pt x="949825" y="1551919"/>
                </a:cubicBezTo>
                <a:cubicBezTo>
                  <a:pt x="888057" y="1546267"/>
                  <a:pt x="826289" y="1540212"/>
                  <a:pt x="764924" y="1530926"/>
                </a:cubicBezTo>
                <a:cubicBezTo>
                  <a:pt x="715267" y="1523659"/>
                  <a:pt x="666822" y="1511144"/>
                  <a:pt x="617568" y="1501051"/>
                </a:cubicBezTo>
                <a:cubicBezTo>
                  <a:pt x="580427" y="1493381"/>
                  <a:pt x="542478" y="1486921"/>
                  <a:pt x="505740" y="1478040"/>
                </a:cubicBezTo>
                <a:cubicBezTo>
                  <a:pt x="457294" y="1466332"/>
                  <a:pt x="408041" y="1455028"/>
                  <a:pt x="360806" y="1438880"/>
                </a:cubicBezTo>
                <a:cubicBezTo>
                  <a:pt x="319224" y="1424750"/>
                  <a:pt x="279660" y="1404564"/>
                  <a:pt x="239289" y="1387204"/>
                </a:cubicBezTo>
                <a:cubicBezTo>
                  <a:pt x="173887" y="1359348"/>
                  <a:pt x="120193" y="1314536"/>
                  <a:pt x="75785" y="1260842"/>
                </a:cubicBezTo>
                <a:cubicBezTo>
                  <a:pt x="37835" y="1215222"/>
                  <a:pt x="14420" y="1161528"/>
                  <a:pt x="5538" y="1100971"/>
                </a:cubicBezTo>
                <a:cubicBezTo>
                  <a:pt x="-12629" y="974205"/>
                  <a:pt x="14420" y="856321"/>
                  <a:pt x="79014" y="748529"/>
                </a:cubicBezTo>
                <a:cubicBezTo>
                  <a:pt x="112522" y="693220"/>
                  <a:pt x="163390" y="650830"/>
                  <a:pt x="217892" y="614092"/>
                </a:cubicBezTo>
                <a:cubicBezTo>
                  <a:pt x="290157" y="565647"/>
                  <a:pt x="365651" y="522449"/>
                  <a:pt x="445183" y="487730"/>
                </a:cubicBezTo>
                <a:cubicBezTo>
                  <a:pt x="510181" y="459470"/>
                  <a:pt x="576390" y="433228"/>
                  <a:pt x="644214" y="412235"/>
                </a:cubicBezTo>
                <a:cubicBezTo>
                  <a:pt x="773402" y="372268"/>
                  <a:pt x="905820" y="346834"/>
                  <a:pt x="1041468" y="344008"/>
                </a:cubicBezTo>
                <a:cubicBezTo>
                  <a:pt x="1076187" y="343200"/>
                  <a:pt x="1111311" y="348045"/>
                  <a:pt x="1146030" y="349660"/>
                </a:cubicBezTo>
                <a:cubicBezTo>
                  <a:pt x="1185190" y="351275"/>
                  <a:pt x="1224754" y="350467"/>
                  <a:pt x="1263914" y="354101"/>
                </a:cubicBezTo>
                <a:cubicBezTo>
                  <a:pt x="1341831" y="360964"/>
                  <a:pt x="1357172" y="373883"/>
                  <a:pt x="1387854" y="4558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1281028" y="646056"/>
            <a:ext cx="658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225" name="Google Shape;225;p22"/>
          <p:cNvGrpSpPr/>
          <p:nvPr/>
        </p:nvGrpSpPr>
        <p:grpSpPr>
          <a:xfrm>
            <a:off x="758829" y="3055279"/>
            <a:ext cx="2168663" cy="791540"/>
            <a:chOff x="0" y="-9525"/>
            <a:chExt cx="5783100" cy="2110773"/>
          </a:xfrm>
        </p:grpSpPr>
        <p:sp>
          <p:nvSpPr>
            <p:cNvPr id="226" name="Google Shape;226;p22"/>
            <p:cNvSpPr txBox="1"/>
            <p:nvPr/>
          </p:nvSpPr>
          <p:spPr>
            <a:xfrm>
              <a:off x="0" y="1042248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0" y="-9525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28" name="Google Shape;228;p22"/>
          <p:cNvGrpSpPr/>
          <p:nvPr/>
        </p:nvGrpSpPr>
        <p:grpSpPr>
          <a:xfrm>
            <a:off x="3487673" y="3055279"/>
            <a:ext cx="2168663" cy="791540"/>
            <a:chOff x="0" y="-9525"/>
            <a:chExt cx="5783100" cy="2110773"/>
          </a:xfrm>
        </p:grpSpPr>
        <p:sp>
          <p:nvSpPr>
            <p:cNvPr id="229" name="Google Shape;229;p22"/>
            <p:cNvSpPr txBox="1"/>
            <p:nvPr/>
          </p:nvSpPr>
          <p:spPr>
            <a:xfrm>
              <a:off x="0" y="1042248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30" name="Google Shape;230;p22"/>
            <p:cNvSpPr txBox="1"/>
            <p:nvPr/>
          </p:nvSpPr>
          <p:spPr>
            <a:xfrm>
              <a:off x="0" y="-9525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6216518" y="3055279"/>
            <a:ext cx="2168663" cy="791540"/>
            <a:chOff x="0" y="-9525"/>
            <a:chExt cx="5783100" cy="2110773"/>
          </a:xfrm>
        </p:grpSpPr>
        <p:sp>
          <p:nvSpPr>
            <p:cNvPr id="232" name="Google Shape;232;p22"/>
            <p:cNvSpPr txBox="1"/>
            <p:nvPr/>
          </p:nvSpPr>
          <p:spPr>
            <a:xfrm>
              <a:off x="0" y="1042248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0" y="-9525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0" y="0"/>
            <a:ext cx="3199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b="0" l="3599" r="4353" t="18126"/>
          <a:stretch/>
        </p:blipFill>
        <p:spPr>
          <a:xfrm>
            <a:off x="3778179" y="514350"/>
            <a:ext cx="2106807" cy="124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 b="43931" l="0" r="0" t="16536"/>
          <a:stretch/>
        </p:blipFill>
        <p:spPr>
          <a:xfrm>
            <a:off x="6458068" y="514350"/>
            <a:ext cx="2106807" cy="12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 b="46417" l="0" r="4370" t="16012"/>
          <a:stretch/>
        </p:blipFill>
        <p:spPr>
          <a:xfrm>
            <a:off x="3778179" y="2719931"/>
            <a:ext cx="2106808" cy="124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 b="19418" l="9133" r="613" t="305"/>
          <a:stretch/>
        </p:blipFill>
        <p:spPr>
          <a:xfrm>
            <a:off x="6458068" y="2719931"/>
            <a:ext cx="2106808" cy="1249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23"/>
          <p:cNvGrpSpPr/>
          <p:nvPr/>
        </p:nvGrpSpPr>
        <p:grpSpPr>
          <a:xfrm>
            <a:off x="503758" y="496491"/>
            <a:ext cx="2191500" cy="3126363"/>
            <a:chOff x="0" y="-47625"/>
            <a:chExt cx="5844000" cy="8336969"/>
          </a:xfrm>
        </p:grpSpPr>
        <p:sp>
          <p:nvSpPr>
            <p:cNvPr id="244" name="Google Shape;244;p23"/>
            <p:cNvSpPr txBox="1"/>
            <p:nvPr/>
          </p:nvSpPr>
          <p:spPr>
            <a:xfrm>
              <a:off x="0" y="-47625"/>
              <a:ext cx="5844000" cy="59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Team Members Page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0" y="6811544"/>
              <a:ext cx="5844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46" name="Google Shape;246;p23"/>
          <p:cNvGrpSpPr/>
          <p:nvPr/>
        </p:nvGrpSpPr>
        <p:grpSpPr>
          <a:xfrm>
            <a:off x="3778179" y="1885520"/>
            <a:ext cx="2106788" cy="514464"/>
            <a:chOff x="0" y="-9525"/>
            <a:chExt cx="5618100" cy="1371904"/>
          </a:xfrm>
        </p:grpSpPr>
        <p:sp>
          <p:nvSpPr>
            <p:cNvPr id="247" name="Google Shape;247;p23"/>
            <p:cNvSpPr txBox="1"/>
            <p:nvPr/>
          </p:nvSpPr>
          <p:spPr>
            <a:xfrm>
              <a:off x="0" y="869779"/>
              <a:ext cx="561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0" y="-9525"/>
              <a:ext cx="5618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>
            <a:off x="6458068" y="1885520"/>
            <a:ext cx="2106788" cy="514464"/>
            <a:chOff x="0" y="-9525"/>
            <a:chExt cx="5618100" cy="1371904"/>
          </a:xfrm>
        </p:grpSpPr>
        <p:sp>
          <p:nvSpPr>
            <p:cNvPr id="250" name="Google Shape;250;p23"/>
            <p:cNvSpPr txBox="1"/>
            <p:nvPr/>
          </p:nvSpPr>
          <p:spPr>
            <a:xfrm>
              <a:off x="0" y="869779"/>
              <a:ext cx="561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51" name="Google Shape;251;p23"/>
            <p:cNvSpPr txBox="1"/>
            <p:nvPr/>
          </p:nvSpPr>
          <p:spPr>
            <a:xfrm>
              <a:off x="0" y="-9525"/>
              <a:ext cx="5618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52" name="Google Shape;252;p23"/>
          <p:cNvGrpSpPr/>
          <p:nvPr/>
        </p:nvGrpSpPr>
        <p:grpSpPr>
          <a:xfrm>
            <a:off x="3778179" y="4091101"/>
            <a:ext cx="2106788" cy="514464"/>
            <a:chOff x="0" y="-9525"/>
            <a:chExt cx="5618100" cy="1371904"/>
          </a:xfrm>
        </p:grpSpPr>
        <p:sp>
          <p:nvSpPr>
            <p:cNvPr id="253" name="Google Shape;253;p23"/>
            <p:cNvSpPr txBox="1"/>
            <p:nvPr/>
          </p:nvSpPr>
          <p:spPr>
            <a:xfrm>
              <a:off x="0" y="869779"/>
              <a:ext cx="561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0" y="-9525"/>
              <a:ext cx="5618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55" name="Google Shape;255;p23"/>
          <p:cNvGrpSpPr/>
          <p:nvPr/>
        </p:nvGrpSpPr>
        <p:grpSpPr>
          <a:xfrm>
            <a:off x="6458068" y="4091101"/>
            <a:ext cx="2106788" cy="514464"/>
            <a:chOff x="0" y="-9525"/>
            <a:chExt cx="5618100" cy="1371904"/>
          </a:xfrm>
        </p:grpSpPr>
        <p:sp>
          <p:nvSpPr>
            <p:cNvPr id="256" name="Google Shape;256;p23"/>
            <p:cNvSpPr txBox="1"/>
            <p:nvPr/>
          </p:nvSpPr>
          <p:spPr>
            <a:xfrm>
              <a:off x="0" y="869779"/>
              <a:ext cx="561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257" name="Google Shape;257;p23"/>
            <p:cNvSpPr txBox="1"/>
            <p:nvPr/>
          </p:nvSpPr>
          <p:spPr>
            <a:xfrm>
              <a:off x="0" y="-9525"/>
              <a:ext cx="5618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/>
        </p:nvSpPr>
        <p:spPr>
          <a:xfrm>
            <a:off x="1729410" y="2205038"/>
            <a:ext cx="568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Add a Section Header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263" name="Google Shape;263;p24"/>
          <p:cNvSpPr/>
          <p:nvPr/>
        </p:nvSpPr>
        <p:spPr>
          <a:xfrm flipH="1">
            <a:off x="7874034" y="514483"/>
            <a:ext cx="1347249" cy="1518781"/>
          </a:xfrm>
          <a:custGeom>
            <a:rect b="b" l="l" r="r" t="t"/>
            <a:pathLst>
              <a:path extrusionOk="0" h="3037562" w="2694498">
                <a:moveTo>
                  <a:pt x="1892934" y="1048106"/>
                </a:moveTo>
                <a:cubicBezTo>
                  <a:pt x="1905896" y="1108216"/>
                  <a:pt x="1917090" y="1163610"/>
                  <a:pt x="1929463" y="1218416"/>
                </a:cubicBezTo>
                <a:cubicBezTo>
                  <a:pt x="1937711" y="1254952"/>
                  <a:pt x="1947138" y="1291489"/>
                  <a:pt x="1955386" y="1328026"/>
                </a:cubicBezTo>
                <a:cubicBezTo>
                  <a:pt x="1958332" y="1342170"/>
                  <a:pt x="1961867" y="1357491"/>
                  <a:pt x="1945370" y="1365152"/>
                </a:cubicBezTo>
                <a:cubicBezTo>
                  <a:pt x="1927695" y="1373403"/>
                  <a:pt x="1914144" y="1361617"/>
                  <a:pt x="1905896" y="1348063"/>
                </a:cubicBezTo>
                <a:cubicBezTo>
                  <a:pt x="1874670" y="1299150"/>
                  <a:pt x="1843444" y="1250238"/>
                  <a:pt x="1815753" y="1199558"/>
                </a:cubicBezTo>
                <a:cubicBezTo>
                  <a:pt x="1794543" y="1160074"/>
                  <a:pt x="1778636" y="1117055"/>
                  <a:pt x="1758015" y="1068732"/>
                </a:cubicBezTo>
                <a:cubicBezTo>
                  <a:pt x="1745642" y="1083465"/>
                  <a:pt x="1735626" y="1094662"/>
                  <a:pt x="1727378" y="1106448"/>
                </a:cubicBezTo>
                <a:cubicBezTo>
                  <a:pt x="1674353" y="1189540"/>
                  <a:pt x="1621917" y="1272632"/>
                  <a:pt x="1569481" y="1355724"/>
                </a:cubicBezTo>
                <a:cubicBezTo>
                  <a:pt x="1559465" y="1371635"/>
                  <a:pt x="1551806" y="1391671"/>
                  <a:pt x="1527061" y="1381653"/>
                </a:cubicBezTo>
                <a:cubicBezTo>
                  <a:pt x="1508207" y="1374581"/>
                  <a:pt x="1495245" y="1351009"/>
                  <a:pt x="1499370" y="1326848"/>
                </a:cubicBezTo>
                <a:cubicBezTo>
                  <a:pt x="1507029" y="1280293"/>
                  <a:pt x="1512920" y="1233148"/>
                  <a:pt x="1525882" y="1188361"/>
                </a:cubicBezTo>
                <a:cubicBezTo>
                  <a:pt x="1541790" y="1134145"/>
                  <a:pt x="1564767" y="1082286"/>
                  <a:pt x="1584210" y="1029838"/>
                </a:cubicBezTo>
                <a:cubicBezTo>
                  <a:pt x="1587745" y="1019820"/>
                  <a:pt x="1590691" y="1009801"/>
                  <a:pt x="1595404" y="996248"/>
                </a:cubicBezTo>
                <a:cubicBezTo>
                  <a:pt x="1571837" y="986819"/>
                  <a:pt x="1550038" y="979158"/>
                  <a:pt x="1529417" y="969139"/>
                </a:cubicBezTo>
                <a:cubicBezTo>
                  <a:pt x="1509974" y="959121"/>
                  <a:pt x="1485230" y="948514"/>
                  <a:pt x="1490532" y="921995"/>
                </a:cubicBezTo>
                <a:cubicBezTo>
                  <a:pt x="1496424" y="893119"/>
                  <a:pt x="1524115" y="900191"/>
                  <a:pt x="1545325" y="900191"/>
                </a:cubicBezTo>
                <a:cubicBezTo>
                  <a:pt x="1587156" y="899601"/>
                  <a:pt x="1629576" y="900191"/>
                  <a:pt x="1671996" y="900191"/>
                </a:cubicBezTo>
                <a:cubicBezTo>
                  <a:pt x="1691439" y="782919"/>
                  <a:pt x="1717951" y="674487"/>
                  <a:pt x="1758604" y="570180"/>
                </a:cubicBezTo>
                <a:cubicBezTo>
                  <a:pt x="1789830" y="563108"/>
                  <a:pt x="1806327" y="577841"/>
                  <a:pt x="1813986" y="603181"/>
                </a:cubicBezTo>
                <a:cubicBezTo>
                  <a:pt x="1825769" y="640307"/>
                  <a:pt x="1834607" y="678612"/>
                  <a:pt x="1845801" y="716328"/>
                </a:cubicBezTo>
                <a:cubicBezTo>
                  <a:pt x="1858173" y="759936"/>
                  <a:pt x="1871724" y="803545"/>
                  <a:pt x="1885275" y="846564"/>
                </a:cubicBezTo>
                <a:cubicBezTo>
                  <a:pt x="1887632" y="853636"/>
                  <a:pt x="1892345" y="860118"/>
                  <a:pt x="1895291" y="865422"/>
                </a:cubicBezTo>
                <a:cubicBezTo>
                  <a:pt x="1940657" y="870136"/>
                  <a:pt x="1984255" y="873083"/>
                  <a:pt x="2027854" y="878976"/>
                </a:cubicBezTo>
                <a:cubicBezTo>
                  <a:pt x="2055545" y="883101"/>
                  <a:pt x="2083236" y="890173"/>
                  <a:pt x="2110338" y="897244"/>
                </a:cubicBezTo>
                <a:cubicBezTo>
                  <a:pt x="2132137" y="903137"/>
                  <a:pt x="2147455" y="917281"/>
                  <a:pt x="2148045" y="940264"/>
                </a:cubicBezTo>
                <a:cubicBezTo>
                  <a:pt x="2148634" y="966193"/>
                  <a:pt x="2126245" y="972675"/>
                  <a:pt x="2107392" y="979158"/>
                </a:cubicBezTo>
                <a:cubicBezTo>
                  <a:pt x="2053778" y="996248"/>
                  <a:pt x="1999574" y="1010980"/>
                  <a:pt x="1945370" y="1026891"/>
                </a:cubicBezTo>
                <a:cubicBezTo>
                  <a:pt x="1929463" y="1033374"/>
                  <a:pt x="1913555" y="1040445"/>
                  <a:pt x="1892934" y="1048106"/>
                </a:cubicBezTo>
                <a:close/>
                <a:moveTo>
                  <a:pt x="1651375" y="957353"/>
                </a:moveTo>
                <a:cubicBezTo>
                  <a:pt x="1648429" y="976800"/>
                  <a:pt x="1649018" y="992712"/>
                  <a:pt x="1644305" y="1006855"/>
                </a:cubicBezTo>
                <a:cubicBezTo>
                  <a:pt x="1632522" y="1042213"/>
                  <a:pt x="1617203" y="1076982"/>
                  <a:pt x="1604831" y="1112341"/>
                </a:cubicBezTo>
                <a:cubicBezTo>
                  <a:pt x="1591280" y="1152413"/>
                  <a:pt x="1570659" y="1191307"/>
                  <a:pt x="1571837" y="1246702"/>
                </a:cubicBezTo>
                <a:cubicBezTo>
                  <a:pt x="1604242" y="1196022"/>
                  <a:pt x="1630754" y="1154181"/>
                  <a:pt x="1657267" y="1112341"/>
                </a:cubicBezTo>
                <a:cubicBezTo>
                  <a:pt x="1675531" y="1083465"/>
                  <a:pt x="1692028" y="1053410"/>
                  <a:pt x="1712060" y="1025123"/>
                </a:cubicBezTo>
                <a:cubicBezTo>
                  <a:pt x="1729735" y="999783"/>
                  <a:pt x="1753891" y="998015"/>
                  <a:pt x="1775101" y="1020409"/>
                </a:cubicBezTo>
                <a:cubicBezTo>
                  <a:pt x="1785706" y="1031606"/>
                  <a:pt x="1792187" y="1046338"/>
                  <a:pt x="1799256" y="1059892"/>
                </a:cubicBezTo>
                <a:cubicBezTo>
                  <a:pt x="1819288" y="1099965"/>
                  <a:pt x="1838142" y="1140627"/>
                  <a:pt x="1857584" y="1181289"/>
                </a:cubicBezTo>
                <a:cubicBezTo>
                  <a:pt x="1861119" y="1161842"/>
                  <a:pt x="1859352" y="1145342"/>
                  <a:pt x="1856406" y="1128252"/>
                </a:cubicBezTo>
                <a:cubicBezTo>
                  <a:pt x="1852871" y="1109983"/>
                  <a:pt x="1848158" y="1091715"/>
                  <a:pt x="1844623" y="1073446"/>
                </a:cubicBezTo>
                <a:cubicBezTo>
                  <a:pt x="1834017" y="1017462"/>
                  <a:pt x="1843444" y="1002730"/>
                  <a:pt x="1898237" y="983283"/>
                </a:cubicBezTo>
                <a:cubicBezTo>
                  <a:pt x="1922982" y="974443"/>
                  <a:pt x="1947727" y="964425"/>
                  <a:pt x="1972472" y="955585"/>
                </a:cubicBezTo>
                <a:cubicBezTo>
                  <a:pt x="1971883" y="952050"/>
                  <a:pt x="1970705" y="948514"/>
                  <a:pt x="1970115" y="944978"/>
                </a:cubicBezTo>
                <a:cubicBezTo>
                  <a:pt x="1951851" y="944978"/>
                  <a:pt x="1933587" y="946157"/>
                  <a:pt x="1915323" y="944978"/>
                </a:cubicBezTo>
                <a:cubicBezTo>
                  <a:pt x="1862887" y="941442"/>
                  <a:pt x="1843444" y="924352"/>
                  <a:pt x="1830483" y="874261"/>
                </a:cubicBezTo>
                <a:cubicBezTo>
                  <a:pt x="1818699" y="827117"/>
                  <a:pt x="1805148" y="780562"/>
                  <a:pt x="1791597" y="734007"/>
                </a:cubicBezTo>
                <a:cubicBezTo>
                  <a:pt x="1789241" y="725167"/>
                  <a:pt x="1782760" y="716917"/>
                  <a:pt x="1776279" y="703952"/>
                </a:cubicBezTo>
                <a:cubicBezTo>
                  <a:pt x="1750356" y="772901"/>
                  <a:pt x="1746231" y="838314"/>
                  <a:pt x="1742696" y="903727"/>
                </a:cubicBezTo>
                <a:cubicBezTo>
                  <a:pt x="1740340" y="943799"/>
                  <a:pt x="1737983" y="945567"/>
                  <a:pt x="1699098" y="950871"/>
                </a:cubicBezTo>
                <a:cubicBezTo>
                  <a:pt x="1683779" y="952639"/>
                  <a:pt x="1667872" y="954996"/>
                  <a:pt x="1651375" y="957353"/>
                </a:cubicBezTo>
                <a:close/>
                <a:moveTo>
                  <a:pt x="1483462" y="2668106"/>
                </a:moveTo>
                <a:cubicBezTo>
                  <a:pt x="1513510" y="2697571"/>
                  <a:pt x="1537076" y="2719376"/>
                  <a:pt x="1559465" y="2742358"/>
                </a:cubicBezTo>
                <a:cubicBezTo>
                  <a:pt x="1577140" y="2760627"/>
                  <a:pt x="1581853" y="2781842"/>
                  <a:pt x="1573605" y="2807182"/>
                </a:cubicBezTo>
                <a:cubicBezTo>
                  <a:pt x="1541790" y="2904417"/>
                  <a:pt x="1489354" y="2981616"/>
                  <a:pt x="1386838" y="3015207"/>
                </a:cubicBezTo>
                <a:cubicBezTo>
                  <a:pt x="1370342" y="3020510"/>
                  <a:pt x="1354434" y="3027582"/>
                  <a:pt x="1337937" y="3032886"/>
                </a:cubicBezTo>
                <a:cubicBezTo>
                  <a:pt x="1286680" y="3048797"/>
                  <a:pt x="1234244" y="3022868"/>
                  <a:pt x="1213623" y="2973955"/>
                </a:cubicBezTo>
                <a:cubicBezTo>
                  <a:pt x="1204785" y="2952740"/>
                  <a:pt x="1217158" y="2940954"/>
                  <a:pt x="1231298" y="2930936"/>
                </a:cubicBezTo>
                <a:cubicBezTo>
                  <a:pt x="1273129" y="2900881"/>
                  <a:pt x="1316727" y="2873184"/>
                  <a:pt x="1357969" y="2842540"/>
                </a:cubicBezTo>
                <a:cubicBezTo>
                  <a:pt x="1381536" y="2824861"/>
                  <a:pt x="1404513" y="2804825"/>
                  <a:pt x="1422778" y="2782431"/>
                </a:cubicBezTo>
                <a:cubicBezTo>
                  <a:pt x="1438685" y="2762395"/>
                  <a:pt x="1448701" y="2736465"/>
                  <a:pt x="1460484" y="2713482"/>
                </a:cubicBezTo>
                <a:cubicBezTo>
                  <a:pt x="1468144" y="2699929"/>
                  <a:pt x="1474624" y="2685785"/>
                  <a:pt x="1483462" y="2668106"/>
                </a:cubicBezTo>
                <a:close/>
                <a:moveTo>
                  <a:pt x="1504083" y="2760038"/>
                </a:moveTo>
                <a:cubicBezTo>
                  <a:pt x="1498780" y="2768877"/>
                  <a:pt x="1492300" y="2777717"/>
                  <a:pt x="1488764" y="2787146"/>
                </a:cubicBezTo>
                <a:cubicBezTo>
                  <a:pt x="1475803" y="2821915"/>
                  <a:pt x="1451647" y="2849612"/>
                  <a:pt x="1423367" y="2872006"/>
                </a:cubicBezTo>
                <a:cubicBezTo>
                  <a:pt x="1395087" y="2894399"/>
                  <a:pt x="1364450" y="2913846"/>
                  <a:pt x="1333813" y="2932115"/>
                </a:cubicBezTo>
                <a:cubicBezTo>
                  <a:pt x="1313192" y="2944490"/>
                  <a:pt x="1296695" y="2958044"/>
                  <a:pt x="1278431" y="2986920"/>
                </a:cubicBezTo>
                <a:cubicBezTo>
                  <a:pt x="1297874" y="2986920"/>
                  <a:pt x="1310835" y="2990456"/>
                  <a:pt x="1319673" y="2986331"/>
                </a:cubicBezTo>
                <a:cubicBezTo>
                  <a:pt x="1362093" y="2966294"/>
                  <a:pt x="1405692" y="2948615"/>
                  <a:pt x="1444577" y="2922096"/>
                </a:cubicBezTo>
                <a:cubicBezTo>
                  <a:pt x="1485230" y="2894399"/>
                  <a:pt x="1509385" y="2850201"/>
                  <a:pt x="1527061" y="2804235"/>
                </a:cubicBezTo>
                <a:cubicBezTo>
                  <a:pt x="1534720" y="2782431"/>
                  <a:pt x="1528828" y="2768288"/>
                  <a:pt x="1504083" y="2760038"/>
                </a:cubicBezTo>
                <a:close/>
                <a:moveTo>
                  <a:pt x="100093" y="1105269"/>
                </a:moveTo>
                <a:cubicBezTo>
                  <a:pt x="56495" y="1107037"/>
                  <a:pt x="29982" y="1086411"/>
                  <a:pt x="19377" y="1043392"/>
                </a:cubicBezTo>
                <a:cubicBezTo>
                  <a:pt x="18788" y="1040445"/>
                  <a:pt x="18788" y="1036910"/>
                  <a:pt x="18199" y="1033963"/>
                </a:cubicBezTo>
                <a:cubicBezTo>
                  <a:pt x="524" y="957353"/>
                  <a:pt x="2880" y="952639"/>
                  <a:pt x="78294" y="927888"/>
                </a:cubicBezTo>
                <a:cubicBezTo>
                  <a:pt x="140746" y="907262"/>
                  <a:pt x="202609" y="886047"/>
                  <a:pt x="265061" y="866011"/>
                </a:cubicBezTo>
                <a:cubicBezTo>
                  <a:pt x="301589" y="854814"/>
                  <a:pt x="339885" y="868958"/>
                  <a:pt x="357560" y="901959"/>
                </a:cubicBezTo>
                <a:cubicBezTo>
                  <a:pt x="373468" y="930835"/>
                  <a:pt x="385251" y="961478"/>
                  <a:pt x="398213" y="991533"/>
                </a:cubicBezTo>
                <a:cubicBezTo>
                  <a:pt x="405283" y="1008034"/>
                  <a:pt x="402337" y="1023356"/>
                  <a:pt x="383484" y="1029249"/>
                </a:cubicBezTo>
                <a:cubicBezTo>
                  <a:pt x="292162" y="1060482"/>
                  <a:pt x="200252" y="1091126"/>
                  <a:pt x="104217" y="1104090"/>
                </a:cubicBezTo>
                <a:cubicBezTo>
                  <a:pt x="103039" y="1105269"/>
                  <a:pt x="101272" y="1105269"/>
                  <a:pt x="100093" y="1105269"/>
                </a:cubicBezTo>
                <a:close/>
                <a:moveTo>
                  <a:pt x="339885" y="983872"/>
                </a:moveTo>
                <a:cubicBezTo>
                  <a:pt x="326334" y="959711"/>
                  <a:pt x="316318" y="941442"/>
                  <a:pt x="305124" y="920816"/>
                </a:cubicBezTo>
                <a:cubicBezTo>
                  <a:pt x="224408" y="945567"/>
                  <a:pt x="147227" y="969139"/>
                  <a:pt x="65332" y="993890"/>
                </a:cubicBezTo>
                <a:cubicBezTo>
                  <a:pt x="68278" y="1014516"/>
                  <a:pt x="71224" y="1031017"/>
                  <a:pt x="73581" y="1047517"/>
                </a:cubicBezTo>
                <a:cubicBezTo>
                  <a:pt x="168437" y="1039856"/>
                  <a:pt x="250331" y="1006855"/>
                  <a:pt x="339885" y="983872"/>
                </a:cubicBezTo>
                <a:close/>
                <a:moveTo>
                  <a:pt x="2694204" y="1910849"/>
                </a:moveTo>
                <a:cubicBezTo>
                  <a:pt x="2695972" y="1968601"/>
                  <a:pt x="2691258" y="1974494"/>
                  <a:pt x="2638822" y="1986869"/>
                </a:cubicBezTo>
                <a:cubicBezTo>
                  <a:pt x="2628217" y="1989227"/>
                  <a:pt x="2617612" y="1991584"/>
                  <a:pt x="2607007" y="1994530"/>
                </a:cubicBezTo>
                <a:cubicBezTo>
                  <a:pt x="2557517" y="2007495"/>
                  <a:pt x="2520399" y="1989227"/>
                  <a:pt x="2510973" y="1940903"/>
                </a:cubicBezTo>
                <a:cubicBezTo>
                  <a:pt x="2495654" y="1864294"/>
                  <a:pt x="2483871" y="1786506"/>
                  <a:pt x="2471498" y="1709307"/>
                </a:cubicBezTo>
                <a:cubicBezTo>
                  <a:pt x="2469731" y="1699878"/>
                  <a:pt x="2470909" y="1690449"/>
                  <a:pt x="2471498" y="1681020"/>
                </a:cubicBezTo>
                <a:cubicBezTo>
                  <a:pt x="2474444" y="1648608"/>
                  <a:pt x="2478568" y="1643894"/>
                  <a:pt x="2510383" y="1638590"/>
                </a:cubicBezTo>
                <a:cubicBezTo>
                  <a:pt x="2541020" y="1633286"/>
                  <a:pt x="2572246" y="1629161"/>
                  <a:pt x="2602883" y="1625036"/>
                </a:cubicBezTo>
                <a:cubicBezTo>
                  <a:pt x="2637055" y="1620911"/>
                  <a:pt x="2660032" y="1639769"/>
                  <a:pt x="2667102" y="1679252"/>
                </a:cubicBezTo>
                <a:cubicBezTo>
                  <a:pt x="2674172" y="1719325"/>
                  <a:pt x="2678886" y="1759987"/>
                  <a:pt x="2683599" y="1800060"/>
                </a:cubicBezTo>
                <a:cubicBezTo>
                  <a:pt x="2687723" y="1837775"/>
                  <a:pt x="2690669" y="1875491"/>
                  <a:pt x="2694204" y="1910849"/>
                </a:cubicBezTo>
                <a:close/>
                <a:moveTo>
                  <a:pt x="2570479" y="1943261"/>
                </a:moveTo>
                <a:cubicBezTo>
                  <a:pt x="2593456" y="1945029"/>
                  <a:pt x="2618201" y="1950332"/>
                  <a:pt x="2642357" y="1929117"/>
                </a:cubicBezTo>
                <a:cubicBezTo>
                  <a:pt x="2633520" y="1849561"/>
                  <a:pt x="2624093" y="1769416"/>
                  <a:pt x="2614666" y="1683966"/>
                </a:cubicBezTo>
                <a:cubicBezTo>
                  <a:pt x="2583440" y="1690449"/>
                  <a:pt x="2556928" y="1695753"/>
                  <a:pt x="2531004" y="1701056"/>
                </a:cubicBezTo>
                <a:cubicBezTo>
                  <a:pt x="2531594" y="1788274"/>
                  <a:pt x="2549858" y="1900241"/>
                  <a:pt x="2570479" y="1943261"/>
                </a:cubicBezTo>
                <a:close/>
                <a:moveTo>
                  <a:pt x="2377820" y="144112"/>
                </a:moveTo>
                <a:cubicBezTo>
                  <a:pt x="2373696" y="168863"/>
                  <a:pt x="2368983" y="193025"/>
                  <a:pt x="2365448" y="217776"/>
                </a:cubicBezTo>
                <a:cubicBezTo>
                  <a:pt x="2361324" y="244884"/>
                  <a:pt x="2343649" y="256670"/>
                  <a:pt x="2319493" y="255491"/>
                </a:cubicBezTo>
                <a:cubicBezTo>
                  <a:pt x="2272359" y="253723"/>
                  <a:pt x="2225226" y="251366"/>
                  <a:pt x="2179270" y="244294"/>
                </a:cubicBezTo>
                <a:cubicBezTo>
                  <a:pt x="2150990" y="240169"/>
                  <a:pt x="2129780" y="199507"/>
                  <a:pt x="2133905" y="165327"/>
                </a:cubicBezTo>
                <a:cubicBezTo>
                  <a:pt x="2138029" y="131148"/>
                  <a:pt x="2143331" y="96968"/>
                  <a:pt x="2149223" y="63378"/>
                </a:cubicBezTo>
                <a:cubicBezTo>
                  <a:pt x="2158650" y="9162"/>
                  <a:pt x="2179860" y="-6160"/>
                  <a:pt x="2234063" y="2090"/>
                </a:cubicBezTo>
                <a:cubicBezTo>
                  <a:pt x="2258808" y="5626"/>
                  <a:pt x="2283553" y="11519"/>
                  <a:pt x="2307709" y="17412"/>
                </a:cubicBezTo>
                <a:cubicBezTo>
                  <a:pt x="2354254" y="29787"/>
                  <a:pt x="2369572" y="47466"/>
                  <a:pt x="2374285" y="96379"/>
                </a:cubicBezTo>
                <a:cubicBezTo>
                  <a:pt x="2376053" y="111701"/>
                  <a:pt x="2374285" y="127612"/>
                  <a:pt x="2374285" y="143523"/>
                </a:cubicBezTo>
                <a:cubicBezTo>
                  <a:pt x="2375464" y="144112"/>
                  <a:pt x="2376642" y="144112"/>
                  <a:pt x="2377820" y="144112"/>
                </a:cubicBezTo>
                <a:close/>
                <a:moveTo>
                  <a:pt x="2199302" y="184774"/>
                </a:moveTo>
                <a:cubicBezTo>
                  <a:pt x="2235831" y="186542"/>
                  <a:pt x="2268824" y="188310"/>
                  <a:pt x="2304174" y="190078"/>
                </a:cubicBezTo>
                <a:cubicBezTo>
                  <a:pt x="2307120" y="164738"/>
                  <a:pt x="2310655" y="144702"/>
                  <a:pt x="2311244" y="124665"/>
                </a:cubicBezTo>
                <a:cubicBezTo>
                  <a:pt x="2313012" y="93432"/>
                  <a:pt x="2306531" y="87539"/>
                  <a:pt x="2273538" y="85182"/>
                </a:cubicBezTo>
                <a:cubicBezTo>
                  <a:pt x="2255273" y="84003"/>
                  <a:pt x="2237009" y="82825"/>
                  <a:pt x="2215210" y="81646"/>
                </a:cubicBezTo>
                <a:cubicBezTo>
                  <a:pt x="2210497" y="112879"/>
                  <a:pt x="2205783" y="143523"/>
                  <a:pt x="2199302" y="184774"/>
                </a:cubicBezTo>
                <a:close/>
                <a:moveTo>
                  <a:pt x="697511" y="1914974"/>
                </a:moveTo>
                <a:cubicBezTo>
                  <a:pt x="699867" y="1965065"/>
                  <a:pt x="676301" y="1990405"/>
                  <a:pt x="646253" y="2008674"/>
                </a:cubicBezTo>
                <a:cubicBezTo>
                  <a:pt x="603244" y="2034603"/>
                  <a:pt x="529597" y="2023996"/>
                  <a:pt x="491891" y="1989227"/>
                </a:cubicBezTo>
                <a:cubicBezTo>
                  <a:pt x="461843" y="1962119"/>
                  <a:pt x="450649" y="1908492"/>
                  <a:pt x="467146" y="1867830"/>
                </a:cubicBezTo>
                <a:cubicBezTo>
                  <a:pt x="486588" y="1821275"/>
                  <a:pt x="515457" y="1801827"/>
                  <a:pt x="565537" y="1803595"/>
                </a:cubicBezTo>
                <a:cubicBezTo>
                  <a:pt x="573196" y="1803595"/>
                  <a:pt x="584390" y="1804185"/>
                  <a:pt x="587336" y="1808899"/>
                </a:cubicBezTo>
                <a:cubicBezTo>
                  <a:pt x="604422" y="1833061"/>
                  <a:pt x="631524" y="1835418"/>
                  <a:pt x="656269" y="1843668"/>
                </a:cubicBezTo>
                <a:cubicBezTo>
                  <a:pt x="695154" y="1857811"/>
                  <a:pt x="697511" y="1891402"/>
                  <a:pt x="697511" y="1914974"/>
                </a:cubicBezTo>
                <a:close/>
                <a:moveTo>
                  <a:pt x="536078" y="1877259"/>
                </a:moveTo>
                <a:cubicBezTo>
                  <a:pt x="514279" y="1929707"/>
                  <a:pt x="513101" y="1944439"/>
                  <a:pt x="529597" y="1960940"/>
                </a:cubicBezTo>
                <a:cubicBezTo>
                  <a:pt x="544327" y="1975672"/>
                  <a:pt x="576731" y="1979208"/>
                  <a:pt x="599709" y="1969190"/>
                </a:cubicBezTo>
                <a:cubicBezTo>
                  <a:pt x="634469" y="1954458"/>
                  <a:pt x="634469" y="1925582"/>
                  <a:pt x="630345" y="1891991"/>
                </a:cubicBezTo>
                <a:cubicBezTo>
                  <a:pt x="600298" y="1887277"/>
                  <a:pt x="570250" y="1882562"/>
                  <a:pt x="536078" y="1877259"/>
                </a:cubicBezTo>
                <a:close/>
                <a:moveTo>
                  <a:pt x="524" y="2863755"/>
                </a:moveTo>
                <a:cubicBezTo>
                  <a:pt x="524" y="2785967"/>
                  <a:pt x="-1244" y="2773592"/>
                  <a:pt x="93612" y="2789503"/>
                </a:cubicBezTo>
                <a:cubicBezTo>
                  <a:pt x="148405" y="2798342"/>
                  <a:pt x="160778" y="2815432"/>
                  <a:pt x="160778" y="2866702"/>
                </a:cubicBezTo>
                <a:cubicBezTo>
                  <a:pt x="160778" y="2947437"/>
                  <a:pt x="160778" y="2947437"/>
                  <a:pt x="74170" y="2958633"/>
                </a:cubicBezTo>
                <a:cubicBezTo>
                  <a:pt x="31750" y="2963937"/>
                  <a:pt x="4059" y="2942722"/>
                  <a:pt x="524" y="2901471"/>
                </a:cubicBezTo>
                <a:cubicBezTo>
                  <a:pt x="-655" y="2889095"/>
                  <a:pt x="524" y="2876720"/>
                  <a:pt x="524" y="2863755"/>
                </a:cubicBezTo>
                <a:close/>
                <a:moveTo>
                  <a:pt x="100093" y="2902649"/>
                </a:moveTo>
                <a:cubicBezTo>
                  <a:pt x="111877" y="2849023"/>
                  <a:pt x="111877" y="2849023"/>
                  <a:pt x="61797" y="2846076"/>
                </a:cubicBezTo>
                <a:cubicBezTo>
                  <a:pt x="62976" y="2865523"/>
                  <a:pt x="64154" y="2884381"/>
                  <a:pt x="65332" y="2902649"/>
                </a:cubicBezTo>
                <a:cubicBezTo>
                  <a:pt x="79472" y="2902649"/>
                  <a:pt x="88899" y="2902649"/>
                  <a:pt x="100093" y="29026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 flipH="1" rot="1801764">
            <a:off x="549075" y="3868976"/>
            <a:ext cx="1346053" cy="1517432"/>
          </a:xfrm>
          <a:custGeom>
            <a:rect b="b" l="l" r="r" t="t"/>
            <a:pathLst>
              <a:path extrusionOk="0" h="3037562" w="2694498">
                <a:moveTo>
                  <a:pt x="1892934" y="1048106"/>
                </a:moveTo>
                <a:cubicBezTo>
                  <a:pt x="1905896" y="1108216"/>
                  <a:pt x="1917090" y="1163610"/>
                  <a:pt x="1929463" y="1218416"/>
                </a:cubicBezTo>
                <a:cubicBezTo>
                  <a:pt x="1937711" y="1254952"/>
                  <a:pt x="1947138" y="1291489"/>
                  <a:pt x="1955386" y="1328026"/>
                </a:cubicBezTo>
                <a:cubicBezTo>
                  <a:pt x="1958332" y="1342170"/>
                  <a:pt x="1961867" y="1357491"/>
                  <a:pt x="1945370" y="1365152"/>
                </a:cubicBezTo>
                <a:cubicBezTo>
                  <a:pt x="1927695" y="1373403"/>
                  <a:pt x="1914144" y="1361617"/>
                  <a:pt x="1905896" y="1348063"/>
                </a:cubicBezTo>
                <a:cubicBezTo>
                  <a:pt x="1874670" y="1299150"/>
                  <a:pt x="1843444" y="1250238"/>
                  <a:pt x="1815753" y="1199558"/>
                </a:cubicBezTo>
                <a:cubicBezTo>
                  <a:pt x="1794543" y="1160074"/>
                  <a:pt x="1778636" y="1117055"/>
                  <a:pt x="1758015" y="1068732"/>
                </a:cubicBezTo>
                <a:cubicBezTo>
                  <a:pt x="1745642" y="1083465"/>
                  <a:pt x="1735626" y="1094662"/>
                  <a:pt x="1727378" y="1106448"/>
                </a:cubicBezTo>
                <a:cubicBezTo>
                  <a:pt x="1674353" y="1189540"/>
                  <a:pt x="1621917" y="1272632"/>
                  <a:pt x="1569481" y="1355724"/>
                </a:cubicBezTo>
                <a:cubicBezTo>
                  <a:pt x="1559465" y="1371635"/>
                  <a:pt x="1551806" y="1391671"/>
                  <a:pt x="1527061" y="1381653"/>
                </a:cubicBezTo>
                <a:cubicBezTo>
                  <a:pt x="1508207" y="1374581"/>
                  <a:pt x="1495245" y="1351009"/>
                  <a:pt x="1499370" y="1326848"/>
                </a:cubicBezTo>
                <a:cubicBezTo>
                  <a:pt x="1507029" y="1280293"/>
                  <a:pt x="1512920" y="1233148"/>
                  <a:pt x="1525882" y="1188361"/>
                </a:cubicBezTo>
                <a:cubicBezTo>
                  <a:pt x="1541790" y="1134145"/>
                  <a:pt x="1564767" y="1082286"/>
                  <a:pt x="1584210" y="1029838"/>
                </a:cubicBezTo>
                <a:cubicBezTo>
                  <a:pt x="1587745" y="1019820"/>
                  <a:pt x="1590691" y="1009801"/>
                  <a:pt x="1595404" y="996248"/>
                </a:cubicBezTo>
                <a:cubicBezTo>
                  <a:pt x="1571837" y="986819"/>
                  <a:pt x="1550038" y="979158"/>
                  <a:pt x="1529417" y="969139"/>
                </a:cubicBezTo>
                <a:cubicBezTo>
                  <a:pt x="1509974" y="959121"/>
                  <a:pt x="1485230" y="948514"/>
                  <a:pt x="1490532" y="921995"/>
                </a:cubicBezTo>
                <a:cubicBezTo>
                  <a:pt x="1496424" y="893119"/>
                  <a:pt x="1524115" y="900191"/>
                  <a:pt x="1545325" y="900191"/>
                </a:cubicBezTo>
                <a:cubicBezTo>
                  <a:pt x="1587156" y="899601"/>
                  <a:pt x="1629576" y="900191"/>
                  <a:pt x="1671996" y="900191"/>
                </a:cubicBezTo>
                <a:cubicBezTo>
                  <a:pt x="1691439" y="782919"/>
                  <a:pt x="1717951" y="674487"/>
                  <a:pt x="1758604" y="570180"/>
                </a:cubicBezTo>
                <a:cubicBezTo>
                  <a:pt x="1789830" y="563108"/>
                  <a:pt x="1806327" y="577841"/>
                  <a:pt x="1813986" y="603181"/>
                </a:cubicBezTo>
                <a:cubicBezTo>
                  <a:pt x="1825769" y="640307"/>
                  <a:pt x="1834607" y="678612"/>
                  <a:pt x="1845801" y="716328"/>
                </a:cubicBezTo>
                <a:cubicBezTo>
                  <a:pt x="1858173" y="759936"/>
                  <a:pt x="1871724" y="803545"/>
                  <a:pt x="1885275" y="846564"/>
                </a:cubicBezTo>
                <a:cubicBezTo>
                  <a:pt x="1887632" y="853636"/>
                  <a:pt x="1892345" y="860118"/>
                  <a:pt x="1895291" y="865422"/>
                </a:cubicBezTo>
                <a:cubicBezTo>
                  <a:pt x="1940657" y="870136"/>
                  <a:pt x="1984255" y="873083"/>
                  <a:pt x="2027854" y="878976"/>
                </a:cubicBezTo>
                <a:cubicBezTo>
                  <a:pt x="2055545" y="883101"/>
                  <a:pt x="2083236" y="890173"/>
                  <a:pt x="2110338" y="897244"/>
                </a:cubicBezTo>
                <a:cubicBezTo>
                  <a:pt x="2132137" y="903137"/>
                  <a:pt x="2147455" y="917281"/>
                  <a:pt x="2148045" y="940264"/>
                </a:cubicBezTo>
                <a:cubicBezTo>
                  <a:pt x="2148634" y="966193"/>
                  <a:pt x="2126245" y="972675"/>
                  <a:pt x="2107392" y="979158"/>
                </a:cubicBezTo>
                <a:cubicBezTo>
                  <a:pt x="2053778" y="996248"/>
                  <a:pt x="1999574" y="1010980"/>
                  <a:pt x="1945370" y="1026891"/>
                </a:cubicBezTo>
                <a:cubicBezTo>
                  <a:pt x="1929463" y="1033374"/>
                  <a:pt x="1913555" y="1040445"/>
                  <a:pt x="1892934" y="1048106"/>
                </a:cubicBezTo>
                <a:close/>
                <a:moveTo>
                  <a:pt x="1651375" y="957353"/>
                </a:moveTo>
                <a:cubicBezTo>
                  <a:pt x="1648429" y="976800"/>
                  <a:pt x="1649018" y="992712"/>
                  <a:pt x="1644305" y="1006855"/>
                </a:cubicBezTo>
                <a:cubicBezTo>
                  <a:pt x="1632522" y="1042213"/>
                  <a:pt x="1617203" y="1076982"/>
                  <a:pt x="1604831" y="1112341"/>
                </a:cubicBezTo>
                <a:cubicBezTo>
                  <a:pt x="1591280" y="1152413"/>
                  <a:pt x="1570659" y="1191307"/>
                  <a:pt x="1571837" y="1246702"/>
                </a:cubicBezTo>
                <a:cubicBezTo>
                  <a:pt x="1604242" y="1196022"/>
                  <a:pt x="1630754" y="1154181"/>
                  <a:pt x="1657267" y="1112341"/>
                </a:cubicBezTo>
                <a:cubicBezTo>
                  <a:pt x="1675531" y="1083465"/>
                  <a:pt x="1692028" y="1053410"/>
                  <a:pt x="1712060" y="1025123"/>
                </a:cubicBezTo>
                <a:cubicBezTo>
                  <a:pt x="1729735" y="999783"/>
                  <a:pt x="1753891" y="998015"/>
                  <a:pt x="1775101" y="1020409"/>
                </a:cubicBezTo>
                <a:cubicBezTo>
                  <a:pt x="1785706" y="1031606"/>
                  <a:pt x="1792187" y="1046338"/>
                  <a:pt x="1799256" y="1059892"/>
                </a:cubicBezTo>
                <a:cubicBezTo>
                  <a:pt x="1819288" y="1099965"/>
                  <a:pt x="1838142" y="1140627"/>
                  <a:pt x="1857584" y="1181289"/>
                </a:cubicBezTo>
                <a:cubicBezTo>
                  <a:pt x="1861119" y="1161842"/>
                  <a:pt x="1859352" y="1145342"/>
                  <a:pt x="1856406" y="1128252"/>
                </a:cubicBezTo>
                <a:cubicBezTo>
                  <a:pt x="1852871" y="1109983"/>
                  <a:pt x="1848158" y="1091715"/>
                  <a:pt x="1844623" y="1073446"/>
                </a:cubicBezTo>
                <a:cubicBezTo>
                  <a:pt x="1834017" y="1017462"/>
                  <a:pt x="1843444" y="1002730"/>
                  <a:pt x="1898237" y="983283"/>
                </a:cubicBezTo>
                <a:cubicBezTo>
                  <a:pt x="1922982" y="974443"/>
                  <a:pt x="1947727" y="964425"/>
                  <a:pt x="1972472" y="955585"/>
                </a:cubicBezTo>
                <a:cubicBezTo>
                  <a:pt x="1971883" y="952050"/>
                  <a:pt x="1970705" y="948514"/>
                  <a:pt x="1970115" y="944978"/>
                </a:cubicBezTo>
                <a:cubicBezTo>
                  <a:pt x="1951851" y="944978"/>
                  <a:pt x="1933587" y="946157"/>
                  <a:pt x="1915323" y="944978"/>
                </a:cubicBezTo>
                <a:cubicBezTo>
                  <a:pt x="1862887" y="941442"/>
                  <a:pt x="1843444" y="924352"/>
                  <a:pt x="1830483" y="874261"/>
                </a:cubicBezTo>
                <a:cubicBezTo>
                  <a:pt x="1818699" y="827117"/>
                  <a:pt x="1805148" y="780562"/>
                  <a:pt x="1791597" y="734007"/>
                </a:cubicBezTo>
                <a:cubicBezTo>
                  <a:pt x="1789241" y="725167"/>
                  <a:pt x="1782760" y="716917"/>
                  <a:pt x="1776279" y="703952"/>
                </a:cubicBezTo>
                <a:cubicBezTo>
                  <a:pt x="1750356" y="772901"/>
                  <a:pt x="1746231" y="838314"/>
                  <a:pt x="1742696" y="903727"/>
                </a:cubicBezTo>
                <a:cubicBezTo>
                  <a:pt x="1740340" y="943799"/>
                  <a:pt x="1737983" y="945567"/>
                  <a:pt x="1699098" y="950871"/>
                </a:cubicBezTo>
                <a:cubicBezTo>
                  <a:pt x="1683779" y="952639"/>
                  <a:pt x="1667872" y="954996"/>
                  <a:pt x="1651375" y="957353"/>
                </a:cubicBezTo>
                <a:close/>
                <a:moveTo>
                  <a:pt x="1483462" y="2668106"/>
                </a:moveTo>
                <a:cubicBezTo>
                  <a:pt x="1513510" y="2697571"/>
                  <a:pt x="1537076" y="2719376"/>
                  <a:pt x="1559465" y="2742358"/>
                </a:cubicBezTo>
                <a:cubicBezTo>
                  <a:pt x="1577140" y="2760627"/>
                  <a:pt x="1581853" y="2781842"/>
                  <a:pt x="1573605" y="2807182"/>
                </a:cubicBezTo>
                <a:cubicBezTo>
                  <a:pt x="1541790" y="2904417"/>
                  <a:pt x="1489354" y="2981616"/>
                  <a:pt x="1386838" y="3015207"/>
                </a:cubicBezTo>
                <a:cubicBezTo>
                  <a:pt x="1370342" y="3020510"/>
                  <a:pt x="1354434" y="3027582"/>
                  <a:pt x="1337937" y="3032886"/>
                </a:cubicBezTo>
                <a:cubicBezTo>
                  <a:pt x="1286680" y="3048797"/>
                  <a:pt x="1234244" y="3022868"/>
                  <a:pt x="1213623" y="2973955"/>
                </a:cubicBezTo>
                <a:cubicBezTo>
                  <a:pt x="1204785" y="2952740"/>
                  <a:pt x="1217158" y="2940954"/>
                  <a:pt x="1231298" y="2930936"/>
                </a:cubicBezTo>
                <a:cubicBezTo>
                  <a:pt x="1273129" y="2900881"/>
                  <a:pt x="1316727" y="2873184"/>
                  <a:pt x="1357969" y="2842540"/>
                </a:cubicBezTo>
                <a:cubicBezTo>
                  <a:pt x="1381536" y="2824861"/>
                  <a:pt x="1404513" y="2804825"/>
                  <a:pt x="1422778" y="2782431"/>
                </a:cubicBezTo>
                <a:cubicBezTo>
                  <a:pt x="1438685" y="2762395"/>
                  <a:pt x="1448701" y="2736465"/>
                  <a:pt x="1460484" y="2713482"/>
                </a:cubicBezTo>
                <a:cubicBezTo>
                  <a:pt x="1468144" y="2699929"/>
                  <a:pt x="1474624" y="2685785"/>
                  <a:pt x="1483462" y="2668106"/>
                </a:cubicBezTo>
                <a:close/>
                <a:moveTo>
                  <a:pt x="1504083" y="2760038"/>
                </a:moveTo>
                <a:cubicBezTo>
                  <a:pt x="1498780" y="2768877"/>
                  <a:pt x="1492300" y="2777717"/>
                  <a:pt x="1488764" y="2787146"/>
                </a:cubicBezTo>
                <a:cubicBezTo>
                  <a:pt x="1475803" y="2821915"/>
                  <a:pt x="1451647" y="2849612"/>
                  <a:pt x="1423367" y="2872006"/>
                </a:cubicBezTo>
                <a:cubicBezTo>
                  <a:pt x="1395087" y="2894399"/>
                  <a:pt x="1364450" y="2913846"/>
                  <a:pt x="1333813" y="2932115"/>
                </a:cubicBezTo>
                <a:cubicBezTo>
                  <a:pt x="1313192" y="2944490"/>
                  <a:pt x="1296695" y="2958044"/>
                  <a:pt x="1278431" y="2986920"/>
                </a:cubicBezTo>
                <a:cubicBezTo>
                  <a:pt x="1297874" y="2986920"/>
                  <a:pt x="1310835" y="2990456"/>
                  <a:pt x="1319673" y="2986331"/>
                </a:cubicBezTo>
                <a:cubicBezTo>
                  <a:pt x="1362093" y="2966294"/>
                  <a:pt x="1405692" y="2948615"/>
                  <a:pt x="1444577" y="2922096"/>
                </a:cubicBezTo>
                <a:cubicBezTo>
                  <a:pt x="1485230" y="2894399"/>
                  <a:pt x="1509385" y="2850201"/>
                  <a:pt x="1527061" y="2804235"/>
                </a:cubicBezTo>
                <a:cubicBezTo>
                  <a:pt x="1534720" y="2782431"/>
                  <a:pt x="1528828" y="2768288"/>
                  <a:pt x="1504083" y="2760038"/>
                </a:cubicBezTo>
                <a:close/>
                <a:moveTo>
                  <a:pt x="100093" y="1105269"/>
                </a:moveTo>
                <a:cubicBezTo>
                  <a:pt x="56495" y="1107037"/>
                  <a:pt x="29982" y="1086411"/>
                  <a:pt x="19377" y="1043392"/>
                </a:cubicBezTo>
                <a:cubicBezTo>
                  <a:pt x="18788" y="1040445"/>
                  <a:pt x="18788" y="1036910"/>
                  <a:pt x="18199" y="1033963"/>
                </a:cubicBezTo>
                <a:cubicBezTo>
                  <a:pt x="524" y="957353"/>
                  <a:pt x="2880" y="952639"/>
                  <a:pt x="78294" y="927888"/>
                </a:cubicBezTo>
                <a:cubicBezTo>
                  <a:pt x="140746" y="907262"/>
                  <a:pt x="202609" y="886047"/>
                  <a:pt x="265061" y="866011"/>
                </a:cubicBezTo>
                <a:cubicBezTo>
                  <a:pt x="301589" y="854814"/>
                  <a:pt x="339885" y="868958"/>
                  <a:pt x="357560" y="901959"/>
                </a:cubicBezTo>
                <a:cubicBezTo>
                  <a:pt x="373468" y="930835"/>
                  <a:pt x="385251" y="961478"/>
                  <a:pt x="398213" y="991533"/>
                </a:cubicBezTo>
                <a:cubicBezTo>
                  <a:pt x="405283" y="1008034"/>
                  <a:pt x="402337" y="1023356"/>
                  <a:pt x="383484" y="1029249"/>
                </a:cubicBezTo>
                <a:cubicBezTo>
                  <a:pt x="292162" y="1060482"/>
                  <a:pt x="200252" y="1091126"/>
                  <a:pt x="104217" y="1104090"/>
                </a:cubicBezTo>
                <a:cubicBezTo>
                  <a:pt x="103039" y="1105269"/>
                  <a:pt x="101272" y="1105269"/>
                  <a:pt x="100093" y="1105269"/>
                </a:cubicBezTo>
                <a:close/>
                <a:moveTo>
                  <a:pt x="339885" y="983872"/>
                </a:moveTo>
                <a:cubicBezTo>
                  <a:pt x="326334" y="959711"/>
                  <a:pt x="316318" y="941442"/>
                  <a:pt x="305124" y="920816"/>
                </a:cubicBezTo>
                <a:cubicBezTo>
                  <a:pt x="224408" y="945567"/>
                  <a:pt x="147227" y="969139"/>
                  <a:pt x="65332" y="993890"/>
                </a:cubicBezTo>
                <a:cubicBezTo>
                  <a:pt x="68278" y="1014516"/>
                  <a:pt x="71224" y="1031017"/>
                  <a:pt x="73581" y="1047517"/>
                </a:cubicBezTo>
                <a:cubicBezTo>
                  <a:pt x="168437" y="1039856"/>
                  <a:pt x="250331" y="1006855"/>
                  <a:pt x="339885" y="983872"/>
                </a:cubicBezTo>
                <a:close/>
                <a:moveTo>
                  <a:pt x="2694204" y="1910849"/>
                </a:moveTo>
                <a:cubicBezTo>
                  <a:pt x="2695972" y="1968601"/>
                  <a:pt x="2691258" y="1974494"/>
                  <a:pt x="2638822" y="1986869"/>
                </a:cubicBezTo>
                <a:cubicBezTo>
                  <a:pt x="2628217" y="1989227"/>
                  <a:pt x="2617612" y="1991584"/>
                  <a:pt x="2607007" y="1994530"/>
                </a:cubicBezTo>
                <a:cubicBezTo>
                  <a:pt x="2557517" y="2007495"/>
                  <a:pt x="2520399" y="1989227"/>
                  <a:pt x="2510973" y="1940903"/>
                </a:cubicBezTo>
                <a:cubicBezTo>
                  <a:pt x="2495654" y="1864294"/>
                  <a:pt x="2483871" y="1786506"/>
                  <a:pt x="2471498" y="1709307"/>
                </a:cubicBezTo>
                <a:cubicBezTo>
                  <a:pt x="2469731" y="1699878"/>
                  <a:pt x="2470909" y="1690449"/>
                  <a:pt x="2471498" y="1681020"/>
                </a:cubicBezTo>
                <a:cubicBezTo>
                  <a:pt x="2474444" y="1648608"/>
                  <a:pt x="2478568" y="1643894"/>
                  <a:pt x="2510383" y="1638590"/>
                </a:cubicBezTo>
                <a:cubicBezTo>
                  <a:pt x="2541020" y="1633286"/>
                  <a:pt x="2572246" y="1629161"/>
                  <a:pt x="2602883" y="1625036"/>
                </a:cubicBezTo>
                <a:cubicBezTo>
                  <a:pt x="2637055" y="1620911"/>
                  <a:pt x="2660032" y="1639769"/>
                  <a:pt x="2667102" y="1679252"/>
                </a:cubicBezTo>
                <a:cubicBezTo>
                  <a:pt x="2674172" y="1719325"/>
                  <a:pt x="2678886" y="1759987"/>
                  <a:pt x="2683599" y="1800060"/>
                </a:cubicBezTo>
                <a:cubicBezTo>
                  <a:pt x="2687723" y="1837775"/>
                  <a:pt x="2690669" y="1875491"/>
                  <a:pt x="2694204" y="1910849"/>
                </a:cubicBezTo>
                <a:close/>
                <a:moveTo>
                  <a:pt x="2570479" y="1943261"/>
                </a:moveTo>
                <a:cubicBezTo>
                  <a:pt x="2593456" y="1945029"/>
                  <a:pt x="2618201" y="1950332"/>
                  <a:pt x="2642357" y="1929117"/>
                </a:cubicBezTo>
                <a:cubicBezTo>
                  <a:pt x="2633520" y="1849561"/>
                  <a:pt x="2624093" y="1769416"/>
                  <a:pt x="2614666" y="1683966"/>
                </a:cubicBezTo>
                <a:cubicBezTo>
                  <a:pt x="2583440" y="1690449"/>
                  <a:pt x="2556928" y="1695753"/>
                  <a:pt x="2531004" y="1701056"/>
                </a:cubicBezTo>
                <a:cubicBezTo>
                  <a:pt x="2531594" y="1788274"/>
                  <a:pt x="2549858" y="1900241"/>
                  <a:pt x="2570479" y="1943261"/>
                </a:cubicBezTo>
                <a:close/>
                <a:moveTo>
                  <a:pt x="2377820" y="144112"/>
                </a:moveTo>
                <a:cubicBezTo>
                  <a:pt x="2373696" y="168863"/>
                  <a:pt x="2368983" y="193025"/>
                  <a:pt x="2365448" y="217776"/>
                </a:cubicBezTo>
                <a:cubicBezTo>
                  <a:pt x="2361324" y="244884"/>
                  <a:pt x="2343649" y="256670"/>
                  <a:pt x="2319493" y="255491"/>
                </a:cubicBezTo>
                <a:cubicBezTo>
                  <a:pt x="2272359" y="253723"/>
                  <a:pt x="2225226" y="251366"/>
                  <a:pt x="2179270" y="244294"/>
                </a:cubicBezTo>
                <a:cubicBezTo>
                  <a:pt x="2150990" y="240169"/>
                  <a:pt x="2129780" y="199507"/>
                  <a:pt x="2133905" y="165327"/>
                </a:cubicBezTo>
                <a:cubicBezTo>
                  <a:pt x="2138029" y="131148"/>
                  <a:pt x="2143331" y="96968"/>
                  <a:pt x="2149223" y="63378"/>
                </a:cubicBezTo>
                <a:cubicBezTo>
                  <a:pt x="2158650" y="9162"/>
                  <a:pt x="2179860" y="-6160"/>
                  <a:pt x="2234063" y="2090"/>
                </a:cubicBezTo>
                <a:cubicBezTo>
                  <a:pt x="2258808" y="5626"/>
                  <a:pt x="2283553" y="11519"/>
                  <a:pt x="2307709" y="17412"/>
                </a:cubicBezTo>
                <a:cubicBezTo>
                  <a:pt x="2354254" y="29787"/>
                  <a:pt x="2369572" y="47466"/>
                  <a:pt x="2374285" y="96379"/>
                </a:cubicBezTo>
                <a:cubicBezTo>
                  <a:pt x="2376053" y="111701"/>
                  <a:pt x="2374285" y="127612"/>
                  <a:pt x="2374285" y="143523"/>
                </a:cubicBezTo>
                <a:cubicBezTo>
                  <a:pt x="2375464" y="144112"/>
                  <a:pt x="2376642" y="144112"/>
                  <a:pt x="2377820" y="144112"/>
                </a:cubicBezTo>
                <a:close/>
                <a:moveTo>
                  <a:pt x="2199302" y="184774"/>
                </a:moveTo>
                <a:cubicBezTo>
                  <a:pt x="2235831" y="186542"/>
                  <a:pt x="2268824" y="188310"/>
                  <a:pt x="2304174" y="190078"/>
                </a:cubicBezTo>
                <a:cubicBezTo>
                  <a:pt x="2307120" y="164738"/>
                  <a:pt x="2310655" y="144702"/>
                  <a:pt x="2311244" y="124665"/>
                </a:cubicBezTo>
                <a:cubicBezTo>
                  <a:pt x="2313012" y="93432"/>
                  <a:pt x="2306531" y="87539"/>
                  <a:pt x="2273538" y="85182"/>
                </a:cubicBezTo>
                <a:cubicBezTo>
                  <a:pt x="2255273" y="84003"/>
                  <a:pt x="2237009" y="82825"/>
                  <a:pt x="2215210" y="81646"/>
                </a:cubicBezTo>
                <a:cubicBezTo>
                  <a:pt x="2210497" y="112879"/>
                  <a:pt x="2205783" y="143523"/>
                  <a:pt x="2199302" y="184774"/>
                </a:cubicBezTo>
                <a:close/>
                <a:moveTo>
                  <a:pt x="697511" y="1914974"/>
                </a:moveTo>
                <a:cubicBezTo>
                  <a:pt x="699867" y="1965065"/>
                  <a:pt x="676301" y="1990405"/>
                  <a:pt x="646253" y="2008674"/>
                </a:cubicBezTo>
                <a:cubicBezTo>
                  <a:pt x="603244" y="2034603"/>
                  <a:pt x="529597" y="2023996"/>
                  <a:pt x="491891" y="1989227"/>
                </a:cubicBezTo>
                <a:cubicBezTo>
                  <a:pt x="461843" y="1962119"/>
                  <a:pt x="450649" y="1908492"/>
                  <a:pt x="467146" y="1867830"/>
                </a:cubicBezTo>
                <a:cubicBezTo>
                  <a:pt x="486588" y="1821275"/>
                  <a:pt x="515457" y="1801827"/>
                  <a:pt x="565537" y="1803595"/>
                </a:cubicBezTo>
                <a:cubicBezTo>
                  <a:pt x="573196" y="1803595"/>
                  <a:pt x="584390" y="1804185"/>
                  <a:pt x="587336" y="1808899"/>
                </a:cubicBezTo>
                <a:cubicBezTo>
                  <a:pt x="604422" y="1833061"/>
                  <a:pt x="631524" y="1835418"/>
                  <a:pt x="656269" y="1843668"/>
                </a:cubicBezTo>
                <a:cubicBezTo>
                  <a:pt x="695154" y="1857811"/>
                  <a:pt x="697511" y="1891402"/>
                  <a:pt x="697511" y="1914974"/>
                </a:cubicBezTo>
                <a:close/>
                <a:moveTo>
                  <a:pt x="536078" y="1877259"/>
                </a:moveTo>
                <a:cubicBezTo>
                  <a:pt x="514279" y="1929707"/>
                  <a:pt x="513101" y="1944439"/>
                  <a:pt x="529597" y="1960940"/>
                </a:cubicBezTo>
                <a:cubicBezTo>
                  <a:pt x="544327" y="1975672"/>
                  <a:pt x="576731" y="1979208"/>
                  <a:pt x="599709" y="1969190"/>
                </a:cubicBezTo>
                <a:cubicBezTo>
                  <a:pt x="634469" y="1954458"/>
                  <a:pt x="634469" y="1925582"/>
                  <a:pt x="630345" y="1891991"/>
                </a:cubicBezTo>
                <a:cubicBezTo>
                  <a:pt x="600298" y="1887277"/>
                  <a:pt x="570250" y="1882562"/>
                  <a:pt x="536078" y="1877259"/>
                </a:cubicBezTo>
                <a:close/>
                <a:moveTo>
                  <a:pt x="524" y="2863755"/>
                </a:moveTo>
                <a:cubicBezTo>
                  <a:pt x="524" y="2785967"/>
                  <a:pt x="-1244" y="2773592"/>
                  <a:pt x="93612" y="2789503"/>
                </a:cubicBezTo>
                <a:cubicBezTo>
                  <a:pt x="148405" y="2798342"/>
                  <a:pt x="160778" y="2815432"/>
                  <a:pt x="160778" y="2866702"/>
                </a:cubicBezTo>
                <a:cubicBezTo>
                  <a:pt x="160778" y="2947437"/>
                  <a:pt x="160778" y="2947437"/>
                  <a:pt x="74170" y="2958633"/>
                </a:cubicBezTo>
                <a:cubicBezTo>
                  <a:pt x="31750" y="2963937"/>
                  <a:pt x="4059" y="2942722"/>
                  <a:pt x="524" y="2901471"/>
                </a:cubicBezTo>
                <a:cubicBezTo>
                  <a:pt x="-655" y="2889095"/>
                  <a:pt x="524" y="2876720"/>
                  <a:pt x="524" y="2863755"/>
                </a:cubicBezTo>
                <a:close/>
                <a:moveTo>
                  <a:pt x="100093" y="2902649"/>
                </a:moveTo>
                <a:cubicBezTo>
                  <a:pt x="111877" y="2849023"/>
                  <a:pt x="111877" y="2849023"/>
                  <a:pt x="61797" y="2846076"/>
                </a:cubicBezTo>
                <a:cubicBezTo>
                  <a:pt x="62976" y="2865523"/>
                  <a:pt x="64154" y="2884381"/>
                  <a:pt x="65332" y="2902649"/>
                </a:cubicBezTo>
                <a:cubicBezTo>
                  <a:pt x="79472" y="2902649"/>
                  <a:pt x="88899" y="2902649"/>
                  <a:pt x="100093" y="29026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2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5"/>
          <p:cNvGrpSpPr/>
          <p:nvPr/>
        </p:nvGrpSpPr>
        <p:grpSpPr>
          <a:xfrm>
            <a:off x="792371" y="733566"/>
            <a:ext cx="4129425" cy="1660038"/>
            <a:chOff x="0" y="-47625"/>
            <a:chExt cx="11011800" cy="4426769"/>
          </a:xfrm>
        </p:grpSpPr>
        <p:sp>
          <p:nvSpPr>
            <p:cNvPr id="270" name="Google Shape;270;p25"/>
            <p:cNvSpPr txBox="1"/>
            <p:nvPr/>
          </p:nvSpPr>
          <p:spPr>
            <a:xfrm>
              <a:off x="0" y="-47625"/>
              <a:ext cx="110118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Your Big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71" name="Google Shape;271;p25"/>
            <p:cNvSpPr txBox="1"/>
            <p:nvPr/>
          </p:nvSpPr>
          <p:spPr>
            <a:xfrm>
              <a:off x="0" y="3763544"/>
              <a:ext cx="110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72" name="Google Shape;272;p25"/>
          <p:cNvSpPr/>
          <p:nvPr/>
        </p:nvSpPr>
        <p:spPr>
          <a:xfrm>
            <a:off x="6370533" y="1429209"/>
            <a:ext cx="2167268" cy="3951426"/>
          </a:xfrm>
          <a:custGeom>
            <a:rect b="b" l="l" r="r" t="t"/>
            <a:pathLst>
              <a:path extrusionOk="0" h="7902852" w="4334536">
                <a:moveTo>
                  <a:pt x="2023216" y="2433513"/>
                </a:moveTo>
                <a:cubicBezTo>
                  <a:pt x="2026915" y="2480363"/>
                  <a:pt x="2035546" y="2527214"/>
                  <a:pt x="2034313" y="2574065"/>
                </a:cubicBezTo>
                <a:cubicBezTo>
                  <a:pt x="2030614" y="2765167"/>
                  <a:pt x="2021984" y="2956269"/>
                  <a:pt x="2018285" y="3148604"/>
                </a:cubicBezTo>
                <a:cubicBezTo>
                  <a:pt x="2013353" y="3381626"/>
                  <a:pt x="2012120" y="3615880"/>
                  <a:pt x="2008421" y="3848901"/>
                </a:cubicBezTo>
                <a:cubicBezTo>
                  <a:pt x="2005956" y="4000550"/>
                  <a:pt x="2001024" y="4150966"/>
                  <a:pt x="1999791" y="4302615"/>
                </a:cubicBezTo>
                <a:cubicBezTo>
                  <a:pt x="1997325" y="4522074"/>
                  <a:pt x="1996092" y="4742766"/>
                  <a:pt x="1992394" y="4962225"/>
                </a:cubicBezTo>
                <a:cubicBezTo>
                  <a:pt x="1989928" y="5096613"/>
                  <a:pt x="1984996" y="5232234"/>
                  <a:pt x="1982530" y="5366622"/>
                </a:cubicBezTo>
                <a:cubicBezTo>
                  <a:pt x="1980064" y="5451693"/>
                  <a:pt x="1981297" y="5536765"/>
                  <a:pt x="1977599" y="5621836"/>
                </a:cubicBezTo>
                <a:cubicBezTo>
                  <a:pt x="1972667" y="5762388"/>
                  <a:pt x="1968968" y="5902941"/>
                  <a:pt x="1960338" y="6042260"/>
                </a:cubicBezTo>
                <a:cubicBezTo>
                  <a:pt x="1943077" y="6325831"/>
                  <a:pt x="1923350" y="6608169"/>
                  <a:pt x="1906089" y="6891740"/>
                </a:cubicBezTo>
                <a:cubicBezTo>
                  <a:pt x="1899925" y="6992839"/>
                  <a:pt x="1901158" y="7093939"/>
                  <a:pt x="1897459" y="7193805"/>
                </a:cubicBezTo>
                <a:cubicBezTo>
                  <a:pt x="1892527" y="7341755"/>
                  <a:pt x="1885130" y="7489705"/>
                  <a:pt x="1880198" y="7637655"/>
                </a:cubicBezTo>
                <a:cubicBezTo>
                  <a:pt x="1877732" y="7693136"/>
                  <a:pt x="1874034" y="7748617"/>
                  <a:pt x="1875266" y="7804099"/>
                </a:cubicBezTo>
                <a:cubicBezTo>
                  <a:pt x="1876499" y="7852183"/>
                  <a:pt x="1854307" y="7874375"/>
                  <a:pt x="1808689" y="7887937"/>
                </a:cubicBezTo>
                <a:cubicBezTo>
                  <a:pt x="1728549" y="7912595"/>
                  <a:pt x="1650876" y="7902732"/>
                  <a:pt x="1573202" y="7886704"/>
                </a:cubicBezTo>
                <a:cubicBezTo>
                  <a:pt x="1514022" y="7874375"/>
                  <a:pt x="1495528" y="7846018"/>
                  <a:pt x="1495528" y="7783139"/>
                </a:cubicBezTo>
                <a:cubicBezTo>
                  <a:pt x="1494295" y="7701767"/>
                  <a:pt x="1496761" y="7619161"/>
                  <a:pt x="1501693" y="7537789"/>
                </a:cubicBezTo>
                <a:cubicBezTo>
                  <a:pt x="1515255" y="7307233"/>
                  <a:pt x="1538680" y="7076678"/>
                  <a:pt x="1544845" y="6846122"/>
                </a:cubicBezTo>
                <a:cubicBezTo>
                  <a:pt x="1551009" y="6609402"/>
                  <a:pt x="1583065" y="6376381"/>
                  <a:pt x="1596627" y="6140894"/>
                </a:cubicBezTo>
                <a:cubicBezTo>
                  <a:pt x="1606491" y="5983080"/>
                  <a:pt x="1634848" y="5827733"/>
                  <a:pt x="1650876" y="5669919"/>
                </a:cubicBezTo>
                <a:cubicBezTo>
                  <a:pt x="1663205" y="5554025"/>
                  <a:pt x="1666904" y="5438131"/>
                  <a:pt x="1676767" y="5322237"/>
                </a:cubicBezTo>
                <a:cubicBezTo>
                  <a:pt x="1685397" y="5213740"/>
                  <a:pt x="1697726" y="5105244"/>
                  <a:pt x="1706357" y="4997980"/>
                </a:cubicBezTo>
                <a:cubicBezTo>
                  <a:pt x="1714987" y="4900579"/>
                  <a:pt x="1722385" y="4801946"/>
                  <a:pt x="1727316" y="4704546"/>
                </a:cubicBezTo>
                <a:cubicBezTo>
                  <a:pt x="1734714" y="4591117"/>
                  <a:pt x="1739646" y="4477689"/>
                  <a:pt x="1744577" y="4363028"/>
                </a:cubicBezTo>
                <a:cubicBezTo>
                  <a:pt x="1756907" y="4134938"/>
                  <a:pt x="1765537" y="3906848"/>
                  <a:pt x="1780332" y="3679992"/>
                </a:cubicBezTo>
                <a:cubicBezTo>
                  <a:pt x="1800059" y="3375461"/>
                  <a:pt x="1825950" y="3070931"/>
                  <a:pt x="1848142" y="2767633"/>
                </a:cubicBezTo>
                <a:cubicBezTo>
                  <a:pt x="1850608" y="2729413"/>
                  <a:pt x="1848142" y="2691192"/>
                  <a:pt x="1839512" y="2650506"/>
                </a:cubicBezTo>
                <a:cubicBezTo>
                  <a:pt x="1827183" y="2683795"/>
                  <a:pt x="1812388" y="2717083"/>
                  <a:pt x="1803757" y="2751605"/>
                </a:cubicBezTo>
                <a:cubicBezTo>
                  <a:pt x="1765537" y="2889692"/>
                  <a:pt x="1727316" y="3027779"/>
                  <a:pt x="1690329" y="3165865"/>
                </a:cubicBezTo>
                <a:cubicBezTo>
                  <a:pt x="1644711" y="3334775"/>
                  <a:pt x="1600326" y="3503685"/>
                  <a:pt x="1558407" y="3672594"/>
                </a:cubicBezTo>
                <a:cubicBezTo>
                  <a:pt x="1544845" y="3725610"/>
                  <a:pt x="1539913" y="3779858"/>
                  <a:pt x="1526351" y="3832873"/>
                </a:cubicBezTo>
                <a:cubicBezTo>
                  <a:pt x="1514022" y="3878491"/>
                  <a:pt x="1496761" y="3924109"/>
                  <a:pt x="1480733" y="3968494"/>
                </a:cubicBezTo>
                <a:cubicBezTo>
                  <a:pt x="1468404" y="4000550"/>
                  <a:pt x="1442513" y="4011646"/>
                  <a:pt x="1410457" y="4004249"/>
                </a:cubicBezTo>
                <a:cubicBezTo>
                  <a:pt x="1377168" y="3996851"/>
                  <a:pt x="1348811" y="3980823"/>
                  <a:pt x="1347578" y="3942603"/>
                </a:cubicBezTo>
                <a:cubicBezTo>
                  <a:pt x="1346345" y="3908081"/>
                  <a:pt x="1347578" y="3872327"/>
                  <a:pt x="1353743" y="3839038"/>
                </a:cubicBezTo>
                <a:cubicBezTo>
                  <a:pt x="1377168" y="3729308"/>
                  <a:pt x="1401826" y="3619579"/>
                  <a:pt x="1431416" y="3511082"/>
                </a:cubicBezTo>
                <a:cubicBezTo>
                  <a:pt x="1456075" y="3422312"/>
                  <a:pt x="1490596" y="3336008"/>
                  <a:pt x="1515255" y="3247238"/>
                </a:cubicBezTo>
                <a:cubicBezTo>
                  <a:pt x="1560873" y="3084493"/>
                  <a:pt x="1601559" y="2919282"/>
                  <a:pt x="1644711" y="2755304"/>
                </a:cubicBezTo>
                <a:cubicBezTo>
                  <a:pt x="1674301" y="2645574"/>
                  <a:pt x="1705124" y="2537078"/>
                  <a:pt x="1737180" y="2417485"/>
                </a:cubicBezTo>
                <a:cubicBezTo>
                  <a:pt x="1685397" y="2448308"/>
                  <a:pt x="1636081" y="2468034"/>
                  <a:pt x="1597860" y="2501323"/>
                </a:cubicBezTo>
                <a:cubicBezTo>
                  <a:pt x="1454842" y="2625848"/>
                  <a:pt x="1285932" y="2712152"/>
                  <a:pt x="1124420" y="2807086"/>
                </a:cubicBezTo>
                <a:cubicBezTo>
                  <a:pt x="1070172" y="2839142"/>
                  <a:pt x="1015923" y="2872431"/>
                  <a:pt x="960442" y="2904487"/>
                </a:cubicBezTo>
                <a:cubicBezTo>
                  <a:pt x="909893" y="2932844"/>
                  <a:pt x="859343" y="2959968"/>
                  <a:pt x="807560" y="2987092"/>
                </a:cubicBezTo>
                <a:cubicBezTo>
                  <a:pt x="796464" y="2993257"/>
                  <a:pt x="780436" y="2999421"/>
                  <a:pt x="769340" y="2996956"/>
                </a:cubicBezTo>
                <a:cubicBezTo>
                  <a:pt x="748380" y="2990791"/>
                  <a:pt x="717558" y="2983394"/>
                  <a:pt x="711393" y="2967366"/>
                </a:cubicBezTo>
                <a:cubicBezTo>
                  <a:pt x="705228" y="2952571"/>
                  <a:pt x="716325" y="2919282"/>
                  <a:pt x="731120" y="2905720"/>
                </a:cubicBezTo>
                <a:cubicBezTo>
                  <a:pt x="823588" y="2819416"/>
                  <a:pt x="923455" y="2744208"/>
                  <a:pt x="1033184" y="2678863"/>
                </a:cubicBezTo>
                <a:cubicBezTo>
                  <a:pt x="1165106" y="2601189"/>
                  <a:pt x="1294563" y="2517351"/>
                  <a:pt x="1422786" y="2432280"/>
                </a:cubicBezTo>
                <a:cubicBezTo>
                  <a:pt x="1515255" y="2371867"/>
                  <a:pt x="1601559" y="2304056"/>
                  <a:pt x="1692795" y="2241178"/>
                </a:cubicBezTo>
                <a:cubicBezTo>
                  <a:pt x="1744577" y="2205423"/>
                  <a:pt x="1800059" y="2175833"/>
                  <a:pt x="1855540" y="2142544"/>
                </a:cubicBezTo>
                <a:cubicBezTo>
                  <a:pt x="1782798" y="2117886"/>
                  <a:pt x="1750742" y="2051308"/>
                  <a:pt x="1717453" y="1981032"/>
                </a:cubicBezTo>
                <a:cubicBezTo>
                  <a:pt x="1668136" y="1875001"/>
                  <a:pt x="1608957" y="1775135"/>
                  <a:pt x="1560873" y="1669104"/>
                </a:cubicBezTo>
                <a:cubicBezTo>
                  <a:pt x="1475801" y="1484167"/>
                  <a:pt x="1390730" y="1299229"/>
                  <a:pt x="1295796" y="1119223"/>
                </a:cubicBezTo>
                <a:cubicBezTo>
                  <a:pt x="1239081" y="1013192"/>
                  <a:pt x="1198395" y="898531"/>
                  <a:pt x="1151544" y="786336"/>
                </a:cubicBezTo>
                <a:cubicBezTo>
                  <a:pt x="1147846" y="776472"/>
                  <a:pt x="1142914" y="766609"/>
                  <a:pt x="1141681" y="756746"/>
                </a:cubicBezTo>
                <a:cubicBezTo>
                  <a:pt x="1136749" y="729621"/>
                  <a:pt x="1118256" y="697566"/>
                  <a:pt x="1150311" y="676606"/>
                </a:cubicBezTo>
                <a:cubicBezTo>
                  <a:pt x="1186066" y="653181"/>
                  <a:pt x="1221821" y="669208"/>
                  <a:pt x="1242780" y="697566"/>
                </a:cubicBezTo>
                <a:cubicBezTo>
                  <a:pt x="1277302" y="744416"/>
                  <a:pt x="1310591" y="793733"/>
                  <a:pt x="1332783" y="846748"/>
                </a:cubicBezTo>
                <a:cubicBezTo>
                  <a:pt x="1388264" y="983602"/>
                  <a:pt x="1452376" y="1116757"/>
                  <a:pt x="1520186" y="1248679"/>
                </a:cubicBezTo>
                <a:cubicBezTo>
                  <a:pt x="1573202" y="1352244"/>
                  <a:pt x="1611422" y="1463207"/>
                  <a:pt x="1658273" y="1569238"/>
                </a:cubicBezTo>
                <a:cubicBezTo>
                  <a:pt x="1678000" y="1613623"/>
                  <a:pt x="1701425" y="1656775"/>
                  <a:pt x="1731015" y="1714722"/>
                </a:cubicBezTo>
                <a:cubicBezTo>
                  <a:pt x="1751975" y="1180869"/>
                  <a:pt x="1724851" y="666743"/>
                  <a:pt x="1784031" y="153849"/>
                </a:cubicBezTo>
                <a:cubicBezTo>
                  <a:pt x="1785263" y="143986"/>
                  <a:pt x="1793894" y="135355"/>
                  <a:pt x="1797593" y="127958"/>
                </a:cubicBezTo>
                <a:cubicBezTo>
                  <a:pt x="1843211" y="127958"/>
                  <a:pt x="1855540" y="157548"/>
                  <a:pt x="1858006" y="189604"/>
                </a:cubicBezTo>
                <a:cubicBezTo>
                  <a:pt x="1862937" y="245085"/>
                  <a:pt x="1866636" y="300566"/>
                  <a:pt x="1866636" y="357281"/>
                </a:cubicBezTo>
                <a:cubicBezTo>
                  <a:pt x="1869102" y="748115"/>
                  <a:pt x="1871568" y="1138950"/>
                  <a:pt x="1874034" y="1529784"/>
                </a:cubicBezTo>
                <a:cubicBezTo>
                  <a:pt x="1874034" y="1569238"/>
                  <a:pt x="1878965" y="1608691"/>
                  <a:pt x="1897459" y="1651843"/>
                </a:cubicBezTo>
                <a:cubicBezTo>
                  <a:pt x="1935679" y="1547045"/>
                  <a:pt x="1972667" y="1443480"/>
                  <a:pt x="2010887" y="1338682"/>
                </a:cubicBezTo>
                <a:cubicBezTo>
                  <a:pt x="2049108" y="1233884"/>
                  <a:pt x="2088561" y="1130319"/>
                  <a:pt x="2126782" y="1025521"/>
                </a:cubicBezTo>
                <a:cubicBezTo>
                  <a:pt x="2166235" y="918258"/>
                  <a:pt x="2204455" y="810994"/>
                  <a:pt x="2242676" y="703730"/>
                </a:cubicBezTo>
                <a:cubicBezTo>
                  <a:pt x="2279663" y="598932"/>
                  <a:pt x="2311719" y="491668"/>
                  <a:pt x="2354871" y="389336"/>
                </a:cubicBezTo>
                <a:cubicBezTo>
                  <a:pt x="2398023" y="285771"/>
                  <a:pt x="2418983" y="172343"/>
                  <a:pt x="2474464" y="74943"/>
                </a:cubicBezTo>
                <a:cubicBezTo>
                  <a:pt x="2552138" y="103300"/>
                  <a:pt x="2570632" y="130424"/>
                  <a:pt x="2549672" y="188371"/>
                </a:cubicBezTo>
                <a:cubicBezTo>
                  <a:pt x="2490492" y="360979"/>
                  <a:pt x="2426380" y="532355"/>
                  <a:pt x="2364734" y="704963"/>
                </a:cubicBezTo>
                <a:cubicBezTo>
                  <a:pt x="2326514" y="812227"/>
                  <a:pt x="2290759" y="919491"/>
                  <a:pt x="2255005" y="1027987"/>
                </a:cubicBezTo>
                <a:cubicBezTo>
                  <a:pt x="2177331" y="1256077"/>
                  <a:pt x="2099657" y="1484167"/>
                  <a:pt x="2021984" y="1712256"/>
                </a:cubicBezTo>
                <a:cubicBezTo>
                  <a:pt x="2012120" y="1740613"/>
                  <a:pt x="1998558" y="1767737"/>
                  <a:pt x="1998558" y="1803492"/>
                </a:cubicBezTo>
                <a:cubicBezTo>
                  <a:pt x="2035546" y="1767737"/>
                  <a:pt x="2072533" y="1731983"/>
                  <a:pt x="2109521" y="1696228"/>
                </a:cubicBezTo>
                <a:cubicBezTo>
                  <a:pt x="2148974" y="1656775"/>
                  <a:pt x="2184729" y="1613623"/>
                  <a:pt x="2227881" y="1579101"/>
                </a:cubicBezTo>
                <a:cubicBezTo>
                  <a:pt x="2395557" y="1444713"/>
                  <a:pt x="2543507" y="1290599"/>
                  <a:pt x="2681594" y="1127854"/>
                </a:cubicBezTo>
                <a:cubicBezTo>
                  <a:pt x="2732144" y="1067441"/>
                  <a:pt x="2792557" y="1014425"/>
                  <a:pt x="2848038" y="957711"/>
                </a:cubicBezTo>
                <a:cubicBezTo>
                  <a:pt x="2920780" y="884969"/>
                  <a:pt x="2994755" y="812227"/>
                  <a:pt x="3068730" y="739485"/>
                </a:cubicBezTo>
                <a:cubicBezTo>
                  <a:pt x="3109416" y="700031"/>
                  <a:pt x="3127910" y="697566"/>
                  <a:pt x="3156267" y="720991"/>
                </a:cubicBezTo>
                <a:cubicBezTo>
                  <a:pt x="3185857" y="745649"/>
                  <a:pt x="3190789" y="780171"/>
                  <a:pt x="3159966" y="819624"/>
                </a:cubicBezTo>
                <a:cubicBezTo>
                  <a:pt x="3089689" y="909627"/>
                  <a:pt x="3016947" y="997164"/>
                  <a:pt x="2941739" y="1082236"/>
                </a:cubicBezTo>
                <a:cubicBezTo>
                  <a:pt x="2880094" y="1151279"/>
                  <a:pt x="2814749" y="1216624"/>
                  <a:pt x="2750637" y="1283201"/>
                </a:cubicBezTo>
                <a:cubicBezTo>
                  <a:pt x="2663100" y="1371971"/>
                  <a:pt x="2574330" y="1459508"/>
                  <a:pt x="2484327" y="1544580"/>
                </a:cubicBezTo>
                <a:cubicBezTo>
                  <a:pt x="2427613" y="1598828"/>
                  <a:pt x="2364734" y="1648144"/>
                  <a:pt x="2308020" y="1702393"/>
                </a:cubicBezTo>
                <a:cubicBezTo>
                  <a:pt x="2210620" y="1794862"/>
                  <a:pt x="2115685" y="1891029"/>
                  <a:pt x="2008421" y="1995827"/>
                </a:cubicBezTo>
                <a:cubicBezTo>
                  <a:pt x="2040477" y="2000759"/>
                  <a:pt x="2056505" y="2004458"/>
                  <a:pt x="2073766" y="2005690"/>
                </a:cubicBezTo>
                <a:cubicBezTo>
                  <a:pt x="2187194" y="2009389"/>
                  <a:pt x="2300623" y="2006923"/>
                  <a:pt x="2414051" y="2014321"/>
                </a:cubicBezTo>
                <a:cubicBezTo>
                  <a:pt x="2601455" y="2026650"/>
                  <a:pt x="2788858" y="2043911"/>
                  <a:pt x="2975028" y="2062405"/>
                </a:cubicBezTo>
                <a:cubicBezTo>
                  <a:pt x="3000920" y="2064870"/>
                  <a:pt x="3025578" y="2077200"/>
                  <a:pt x="3049003" y="2089529"/>
                </a:cubicBezTo>
                <a:cubicBezTo>
                  <a:pt x="3078593" y="2104324"/>
                  <a:pt x="3090922" y="2131448"/>
                  <a:pt x="3083525" y="2162271"/>
                </a:cubicBezTo>
                <a:cubicBezTo>
                  <a:pt x="3076128" y="2195560"/>
                  <a:pt x="3045305" y="2196793"/>
                  <a:pt x="3019413" y="2195560"/>
                </a:cubicBezTo>
                <a:cubicBezTo>
                  <a:pt x="2929410" y="2190628"/>
                  <a:pt x="2839407" y="2183231"/>
                  <a:pt x="2749405" y="2179532"/>
                </a:cubicBezTo>
                <a:cubicBezTo>
                  <a:pt x="2550905" y="2172134"/>
                  <a:pt x="2352405" y="2168435"/>
                  <a:pt x="2153906" y="2162271"/>
                </a:cubicBezTo>
                <a:cubicBezTo>
                  <a:pt x="2095959" y="2161038"/>
                  <a:pt x="2039244" y="2156106"/>
                  <a:pt x="1980064" y="2152408"/>
                </a:cubicBezTo>
                <a:cubicBezTo>
                  <a:pt x="2012120" y="2206656"/>
                  <a:pt x="2044176" y="2257206"/>
                  <a:pt x="2073766" y="2310221"/>
                </a:cubicBezTo>
                <a:cubicBezTo>
                  <a:pt x="2165002" y="2474199"/>
                  <a:pt x="2259936" y="2638177"/>
                  <a:pt x="2346241" y="2804621"/>
                </a:cubicBezTo>
                <a:cubicBezTo>
                  <a:pt x="2417750" y="2942707"/>
                  <a:pt x="2479396" y="3086958"/>
                  <a:pt x="2548439" y="3227511"/>
                </a:cubicBezTo>
                <a:cubicBezTo>
                  <a:pt x="2606386" y="3344638"/>
                  <a:pt x="2668032" y="3458067"/>
                  <a:pt x="2727212" y="3573961"/>
                </a:cubicBezTo>
                <a:cubicBezTo>
                  <a:pt x="2737075" y="3592454"/>
                  <a:pt x="2751870" y="3610948"/>
                  <a:pt x="2755569" y="3630675"/>
                </a:cubicBezTo>
                <a:cubicBezTo>
                  <a:pt x="2759268" y="3651635"/>
                  <a:pt x="2760501" y="3682458"/>
                  <a:pt x="2748172" y="3694787"/>
                </a:cubicBezTo>
                <a:cubicBezTo>
                  <a:pt x="2734609" y="3707116"/>
                  <a:pt x="2697622" y="3713280"/>
                  <a:pt x="2684060" y="3704650"/>
                </a:cubicBezTo>
                <a:cubicBezTo>
                  <a:pt x="2649538" y="3682458"/>
                  <a:pt x="2615017" y="3652867"/>
                  <a:pt x="2595290" y="3618346"/>
                </a:cubicBezTo>
                <a:cubicBezTo>
                  <a:pt x="2541042" y="3518479"/>
                  <a:pt x="2494191" y="3413681"/>
                  <a:pt x="2444874" y="3311349"/>
                </a:cubicBezTo>
                <a:cubicBezTo>
                  <a:pt x="2396790" y="3210250"/>
                  <a:pt x="2352405" y="3109151"/>
                  <a:pt x="2303089" y="3009285"/>
                </a:cubicBezTo>
                <a:cubicBezTo>
                  <a:pt x="2209387" y="2816950"/>
                  <a:pt x="2114452" y="2624615"/>
                  <a:pt x="2019518" y="2432280"/>
                </a:cubicBezTo>
                <a:cubicBezTo>
                  <a:pt x="1998558" y="2390360"/>
                  <a:pt x="1977599" y="2348441"/>
                  <a:pt x="1954173" y="2301590"/>
                </a:cubicBezTo>
                <a:cubicBezTo>
                  <a:pt x="1909788" y="2332413"/>
                  <a:pt x="1919651" y="2370634"/>
                  <a:pt x="1914720" y="2410087"/>
                </a:cubicBezTo>
                <a:cubicBezTo>
                  <a:pt x="1954173" y="2421183"/>
                  <a:pt x="1988695" y="2427348"/>
                  <a:pt x="2023216" y="2433513"/>
                </a:cubicBezTo>
                <a:close/>
                <a:moveTo>
                  <a:pt x="1875266" y="5017706"/>
                </a:moveTo>
                <a:cubicBezTo>
                  <a:pt x="1869102" y="5016473"/>
                  <a:pt x="1862937" y="5015240"/>
                  <a:pt x="1856773" y="5014008"/>
                </a:cubicBezTo>
                <a:cubicBezTo>
                  <a:pt x="1854307" y="5058393"/>
                  <a:pt x="1854307" y="5102778"/>
                  <a:pt x="1850608" y="5147163"/>
                </a:cubicBezTo>
                <a:cubicBezTo>
                  <a:pt x="1834580" y="5339498"/>
                  <a:pt x="1816086" y="5531833"/>
                  <a:pt x="1802524" y="5724168"/>
                </a:cubicBezTo>
                <a:cubicBezTo>
                  <a:pt x="1790195" y="5889379"/>
                  <a:pt x="1785263" y="6055823"/>
                  <a:pt x="1774167" y="6221033"/>
                </a:cubicBezTo>
                <a:cubicBezTo>
                  <a:pt x="1758139" y="6463918"/>
                  <a:pt x="1739646" y="6706803"/>
                  <a:pt x="1724851" y="6950920"/>
                </a:cubicBezTo>
                <a:cubicBezTo>
                  <a:pt x="1711288" y="7159283"/>
                  <a:pt x="1702658" y="7368879"/>
                  <a:pt x="1691562" y="7577242"/>
                </a:cubicBezTo>
                <a:cubicBezTo>
                  <a:pt x="1687863" y="7647518"/>
                  <a:pt x="1685397" y="7717794"/>
                  <a:pt x="1681699" y="7789303"/>
                </a:cubicBezTo>
                <a:cubicBezTo>
                  <a:pt x="1758139" y="7791769"/>
                  <a:pt x="1760605" y="7789303"/>
                  <a:pt x="1763071" y="7726425"/>
                </a:cubicBezTo>
                <a:cubicBezTo>
                  <a:pt x="1763071" y="7705465"/>
                  <a:pt x="1765537" y="7684505"/>
                  <a:pt x="1766770" y="7663546"/>
                </a:cubicBezTo>
                <a:cubicBezTo>
                  <a:pt x="1774167" y="7568612"/>
                  <a:pt x="1785263" y="7473677"/>
                  <a:pt x="1788962" y="7378742"/>
                </a:cubicBezTo>
                <a:cubicBezTo>
                  <a:pt x="1793894" y="7228326"/>
                  <a:pt x="1790195" y="7077910"/>
                  <a:pt x="1796360" y="6927495"/>
                </a:cubicBezTo>
                <a:cubicBezTo>
                  <a:pt x="1803757" y="6752421"/>
                  <a:pt x="1819785" y="6578579"/>
                  <a:pt x="1829649" y="6403505"/>
                </a:cubicBezTo>
                <a:cubicBezTo>
                  <a:pt x="1839512" y="6219800"/>
                  <a:pt x="1848142" y="6034863"/>
                  <a:pt x="1855540" y="5851158"/>
                </a:cubicBezTo>
                <a:cubicBezTo>
                  <a:pt x="1861704" y="5700742"/>
                  <a:pt x="1864170" y="5549094"/>
                  <a:pt x="1867869" y="5398678"/>
                </a:cubicBezTo>
                <a:cubicBezTo>
                  <a:pt x="1869102" y="5270454"/>
                  <a:pt x="1872801" y="5144697"/>
                  <a:pt x="1875266" y="5017706"/>
                </a:cubicBezTo>
                <a:close/>
                <a:moveTo>
                  <a:pt x="2335144" y="2490227"/>
                </a:moveTo>
                <a:cubicBezTo>
                  <a:pt x="2386927" y="2543242"/>
                  <a:pt x="2447340" y="2586394"/>
                  <a:pt x="2499122" y="2638177"/>
                </a:cubicBezTo>
                <a:cubicBezTo>
                  <a:pt x="2619948" y="2756537"/>
                  <a:pt x="2738308" y="2878596"/>
                  <a:pt x="2856668" y="2998188"/>
                </a:cubicBezTo>
                <a:cubicBezTo>
                  <a:pt x="2887491" y="3029011"/>
                  <a:pt x="2923246" y="3051204"/>
                  <a:pt x="2968864" y="3051204"/>
                </a:cubicBezTo>
                <a:cubicBezTo>
                  <a:pt x="3008317" y="3052437"/>
                  <a:pt x="3025578" y="3024080"/>
                  <a:pt x="3009550" y="2987092"/>
                </a:cubicBezTo>
                <a:cubicBezTo>
                  <a:pt x="3004618" y="2974763"/>
                  <a:pt x="2997221" y="2962434"/>
                  <a:pt x="2988590" y="2953804"/>
                </a:cubicBezTo>
                <a:cubicBezTo>
                  <a:pt x="2908451" y="2869965"/>
                  <a:pt x="2830777" y="2783661"/>
                  <a:pt x="2745706" y="2703521"/>
                </a:cubicBezTo>
                <a:cubicBezTo>
                  <a:pt x="2666799" y="2629546"/>
                  <a:pt x="2580495" y="2562969"/>
                  <a:pt x="2497889" y="2492693"/>
                </a:cubicBezTo>
                <a:cubicBezTo>
                  <a:pt x="2435011" y="2439677"/>
                  <a:pt x="2374598" y="2384196"/>
                  <a:pt x="2310486" y="2332413"/>
                </a:cubicBezTo>
                <a:cubicBezTo>
                  <a:pt x="2277197" y="2305289"/>
                  <a:pt x="2242676" y="2269535"/>
                  <a:pt x="2179797" y="2307755"/>
                </a:cubicBezTo>
                <a:cubicBezTo>
                  <a:pt x="2236511" y="2374333"/>
                  <a:pt x="2282129" y="2435979"/>
                  <a:pt x="2335144" y="2490227"/>
                </a:cubicBezTo>
                <a:close/>
                <a:moveTo>
                  <a:pt x="924688" y="1760340"/>
                </a:moveTo>
                <a:cubicBezTo>
                  <a:pt x="1029486" y="1876234"/>
                  <a:pt x="1163873" y="1951442"/>
                  <a:pt x="1301960" y="2020485"/>
                </a:cubicBezTo>
                <a:cubicBezTo>
                  <a:pt x="1362373" y="2050075"/>
                  <a:pt x="1416621" y="2084597"/>
                  <a:pt x="1469637" y="2125283"/>
                </a:cubicBezTo>
                <a:cubicBezTo>
                  <a:pt x="1505391" y="2152408"/>
                  <a:pt x="1547311" y="2169668"/>
                  <a:pt x="1589230" y="2188162"/>
                </a:cubicBezTo>
                <a:cubicBezTo>
                  <a:pt x="1613888" y="2199258"/>
                  <a:pt x="1642245" y="2204190"/>
                  <a:pt x="1660739" y="2175833"/>
                </a:cubicBezTo>
                <a:cubicBezTo>
                  <a:pt x="1678000" y="2148709"/>
                  <a:pt x="1654574" y="2133914"/>
                  <a:pt x="1639779" y="2114187"/>
                </a:cubicBezTo>
                <a:cubicBezTo>
                  <a:pt x="1573202" y="2026650"/>
                  <a:pt x="1477034" y="1979799"/>
                  <a:pt x="1384566" y="1929250"/>
                </a:cubicBezTo>
                <a:cubicBezTo>
                  <a:pt x="1300727" y="1883632"/>
                  <a:pt x="1214423" y="1844178"/>
                  <a:pt x="1130585" y="1797327"/>
                </a:cubicBezTo>
                <a:cubicBezTo>
                  <a:pt x="1080035" y="1768970"/>
                  <a:pt x="1033184" y="1734449"/>
                  <a:pt x="982635" y="1703626"/>
                </a:cubicBezTo>
                <a:cubicBezTo>
                  <a:pt x="953045" y="1686365"/>
                  <a:pt x="920989" y="1674036"/>
                  <a:pt x="880303" y="1703626"/>
                </a:cubicBezTo>
                <a:cubicBezTo>
                  <a:pt x="896331" y="1725818"/>
                  <a:pt x="909893" y="1744312"/>
                  <a:pt x="924688" y="1760340"/>
                </a:cubicBezTo>
                <a:close/>
                <a:moveTo>
                  <a:pt x="3624775" y="1735682"/>
                </a:moveTo>
                <a:cubicBezTo>
                  <a:pt x="3609980" y="1649377"/>
                  <a:pt x="3538471" y="1656775"/>
                  <a:pt x="3481757" y="1638281"/>
                </a:cubicBezTo>
                <a:cubicBezTo>
                  <a:pt x="3479291" y="1624719"/>
                  <a:pt x="3475592" y="1612390"/>
                  <a:pt x="3474359" y="1600061"/>
                </a:cubicBezTo>
                <a:cubicBezTo>
                  <a:pt x="3471894" y="1571704"/>
                  <a:pt x="3474359" y="1542114"/>
                  <a:pt x="3468195" y="1513757"/>
                </a:cubicBezTo>
                <a:cubicBezTo>
                  <a:pt x="3462030" y="1480468"/>
                  <a:pt x="3441071" y="1454577"/>
                  <a:pt x="3402850" y="1457042"/>
                </a:cubicBezTo>
                <a:cubicBezTo>
                  <a:pt x="3364630" y="1459508"/>
                  <a:pt x="3359698" y="1489098"/>
                  <a:pt x="3358465" y="1521154"/>
                </a:cubicBezTo>
                <a:cubicBezTo>
                  <a:pt x="3355999" y="1560607"/>
                  <a:pt x="3351068" y="1600061"/>
                  <a:pt x="3347369" y="1635815"/>
                </a:cubicBezTo>
                <a:cubicBezTo>
                  <a:pt x="3284490" y="1659241"/>
                  <a:pt x="3214214" y="1640747"/>
                  <a:pt x="3162432" y="1692530"/>
                </a:cubicBezTo>
                <a:cubicBezTo>
                  <a:pt x="3198186" y="1777601"/>
                  <a:pt x="3273394" y="1734449"/>
                  <a:pt x="3336273" y="1751710"/>
                </a:cubicBezTo>
                <a:cubicBezTo>
                  <a:pt x="3336273" y="1796094"/>
                  <a:pt x="3333807" y="1840480"/>
                  <a:pt x="3337506" y="1883632"/>
                </a:cubicBezTo>
                <a:cubicBezTo>
                  <a:pt x="3339972" y="1911989"/>
                  <a:pt x="3343670" y="1944045"/>
                  <a:pt x="3359698" y="1965004"/>
                </a:cubicBezTo>
                <a:cubicBezTo>
                  <a:pt x="3372028" y="1983498"/>
                  <a:pt x="3405316" y="2000759"/>
                  <a:pt x="3425043" y="1997060"/>
                </a:cubicBezTo>
                <a:cubicBezTo>
                  <a:pt x="3443537" y="1993361"/>
                  <a:pt x="3466962" y="1961305"/>
                  <a:pt x="3469428" y="1940346"/>
                </a:cubicBezTo>
                <a:cubicBezTo>
                  <a:pt x="3475592" y="1877467"/>
                  <a:pt x="3471894" y="1814588"/>
                  <a:pt x="3471894" y="1735682"/>
                </a:cubicBezTo>
                <a:cubicBezTo>
                  <a:pt x="3526142" y="1735682"/>
                  <a:pt x="3572993" y="1735682"/>
                  <a:pt x="3624775" y="1735682"/>
                </a:cubicBezTo>
                <a:close/>
                <a:moveTo>
                  <a:pt x="221925" y="2210355"/>
                </a:moveTo>
                <a:cubicBezTo>
                  <a:pt x="216993" y="2194327"/>
                  <a:pt x="197267" y="2175833"/>
                  <a:pt x="180006" y="2170901"/>
                </a:cubicBezTo>
                <a:cubicBezTo>
                  <a:pt x="154115" y="2163504"/>
                  <a:pt x="143018" y="2185696"/>
                  <a:pt x="140553" y="2209122"/>
                </a:cubicBezTo>
                <a:cubicBezTo>
                  <a:pt x="135621" y="2239945"/>
                  <a:pt x="131922" y="2270768"/>
                  <a:pt x="128223" y="2305289"/>
                </a:cubicBezTo>
                <a:cubicBezTo>
                  <a:pt x="97400" y="2310221"/>
                  <a:pt x="67810" y="2312687"/>
                  <a:pt x="41919" y="2322550"/>
                </a:cubicBezTo>
                <a:cubicBezTo>
                  <a:pt x="24658" y="2328715"/>
                  <a:pt x="0" y="2347208"/>
                  <a:pt x="0" y="2359538"/>
                </a:cubicBezTo>
                <a:cubicBezTo>
                  <a:pt x="0" y="2375565"/>
                  <a:pt x="18494" y="2397758"/>
                  <a:pt x="34522" y="2405156"/>
                </a:cubicBezTo>
                <a:cubicBezTo>
                  <a:pt x="61646" y="2418718"/>
                  <a:pt x="93702" y="2421183"/>
                  <a:pt x="125758" y="2429814"/>
                </a:cubicBezTo>
                <a:cubicBezTo>
                  <a:pt x="123292" y="2459404"/>
                  <a:pt x="117127" y="2486528"/>
                  <a:pt x="119593" y="2512419"/>
                </a:cubicBezTo>
                <a:cubicBezTo>
                  <a:pt x="122059" y="2540776"/>
                  <a:pt x="128223" y="2571599"/>
                  <a:pt x="143018" y="2595025"/>
                </a:cubicBezTo>
                <a:cubicBezTo>
                  <a:pt x="154115" y="2612285"/>
                  <a:pt x="181239" y="2625848"/>
                  <a:pt x="200965" y="2625848"/>
                </a:cubicBezTo>
                <a:cubicBezTo>
                  <a:pt x="214528" y="2625848"/>
                  <a:pt x="229323" y="2598723"/>
                  <a:pt x="237953" y="2580230"/>
                </a:cubicBezTo>
                <a:cubicBezTo>
                  <a:pt x="244118" y="2566668"/>
                  <a:pt x="240419" y="2549407"/>
                  <a:pt x="240419" y="2533379"/>
                </a:cubicBezTo>
                <a:cubicBezTo>
                  <a:pt x="239186" y="2503789"/>
                  <a:pt x="235487" y="2475432"/>
                  <a:pt x="234254" y="2445842"/>
                </a:cubicBezTo>
                <a:cubicBezTo>
                  <a:pt x="231788" y="2413786"/>
                  <a:pt x="245350" y="2396525"/>
                  <a:pt x="278639" y="2392826"/>
                </a:cubicBezTo>
                <a:cubicBezTo>
                  <a:pt x="314394" y="2389128"/>
                  <a:pt x="350148" y="2384196"/>
                  <a:pt x="387136" y="2379264"/>
                </a:cubicBezTo>
                <a:cubicBezTo>
                  <a:pt x="368642" y="2327482"/>
                  <a:pt x="368642" y="2327482"/>
                  <a:pt x="230555" y="2299125"/>
                </a:cubicBezTo>
                <a:cubicBezTo>
                  <a:pt x="228090" y="2267069"/>
                  <a:pt x="230555" y="2237479"/>
                  <a:pt x="221925" y="2210355"/>
                </a:cubicBezTo>
                <a:close/>
                <a:moveTo>
                  <a:pt x="3073662" y="121793"/>
                </a:moveTo>
                <a:cubicBezTo>
                  <a:pt x="3081059" y="28092"/>
                  <a:pt x="3122978" y="-6430"/>
                  <a:pt x="3220379" y="968"/>
                </a:cubicBezTo>
                <a:cubicBezTo>
                  <a:pt x="3284490" y="5899"/>
                  <a:pt x="3337506" y="79874"/>
                  <a:pt x="3333807" y="158781"/>
                </a:cubicBezTo>
                <a:cubicBezTo>
                  <a:pt x="3328875" y="250017"/>
                  <a:pt x="3290655" y="289470"/>
                  <a:pt x="3215447" y="282073"/>
                </a:cubicBezTo>
                <a:cubicBezTo>
                  <a:pt x="3127910" y="274675"/>
                  <a:pt x="3067497" y="205632"/>
                  <a:pt x="3073662" y="121793"/>
                </a:cubicBezTo>
                <a:close/>
                <a:moveTo>
                  <a:pt x="3217913" y="98368"/>
                </a:moveTo>
                <a:cubicBezTo>
                  <a:pt x="3179692" y="127958"/>
                  <a:pt x="3182158" y="151383"/>
                  <a:pt x="3205584" y="179740"/>
                </a:cubicBezTo>
                <a:cubicBezTo>
                  <a:pt x="3236407" y="151383"/>
                  <a:pt x="3236407" y="151383"/>
                  <a:pt x="3217913" y="98368"/>
                </a:cubicBezTo>
                <a:close/>
                <a:moveTo>
                  <a:pt x="948113" y="3323679"/>
                </a:moveTo>
                <a:cubicBezTo>
                  <a:pt x="956743" y="3324912"/>
                  <a:pt x="972771" y="3326144"/>
                  <a:pt x="988799" y="3328610"/>
                </a:cubicBezTo>
                <a:cubicBezTo>
                  <a:pt x="1065240" y="3339706"/>
                  <a:pt x="1092364" y="3368064"/>
                  <a:pt x="1100995" y="3448203"/>
                </a:cubicBezTo>
                <a:cubicBezTo>
                  <a:pt x="1107159" y="3504917"/>
                  <a:pt x="1062774" y="3573961"/>
                  <a:pt x="1004827" y="3588756"/>
                </a:cubicBezTo>
                <a:cubicBezTo>
                  <a:pt x="946880" y="3603551"/>
                  <a:pt x="892632" y="3586290"/>
                  <a:pt x="849480" y="3546837"/>
                </a:cubicBezTo>
                <a:cubicBezTo>
                  <a:pt x="812492" y="3512315"/>
                  <a:pt x="797697" y="3466697"/>
                  <a:pt x="808793" y="3416147"/>
                </a:cubicBezTo>
                <a:cubicBezTo>
                  <a:pt x="823588" y="3353269"/>
                  <a:pt x="866741" y="3323679"/>
                  <a:pt x="948113" y="3323679"/>
                </a:cubicBezTo>
                <a:close/>
                <a:moveTo>
                  <a:pt x="901262" y="3477793"/>
                </a:moveTo>
                <a:cubicBezTo>
                  <a:pt x="925920" y="3499986"/>
                  <a:pt x="946880" y="3513548"/>
                  <a:pt x="974004" y="3492588"/>
                </a:cubicBezTo>
                <a:cubicBezTo>
                  <a:pt x="1001128" y="3472862"/>
                  <a:pt x="1006060" y="3448203"/>
                  <a:pt x="994964" y="3418613"/>
                </a:cubicBezTo>
                <a:cubicBezTo>
                  <a:pt x="932085" y="3411216"/>
                  <a:pt x="932085" y="3411216"/>
                  <a:pt x="901262" y="3477793"/>
                </a:cubicBezTo>
                <a:close/>
                <a:moveTo>
                  <a:pt x="575772" y="1400328"/>
                </a:moveTo>
                <a:cubicBezTo>
                  <a:pt x="501797" y="1400328"/>
                  <a:pt x="433987" y="1342381"/>
                  <a:pt x="425356" y="1278269"/>
                </a:cubicBezTo>
                <a:cubicBezTo>
                  <a:pt x="417959" y="1226487"/>
                  <a:pt x="432754" y="1177170"/>
                  <a:pt x="466043" y="1137717"/>
                </a:cubicBezTo>
                <a:cubicBezTo>
                  <a:pt x="496865" y="1099496"/>
                  <a:pt x="560977" y="1094565"/>
                  <a:pt x="602896" y="1125388"/>
                </a:cubicBezTo>
                <a:cubicBezTo>
                  <a:pt x="630021" y="1146347"/>
                  <a:pt x="655912" y="1169773"/>
                  <a:pt x="679337" y="1194431"/>
                </a:cubicBezTo>
                <a:cubicBezTo>
                  <a:pt x="738517" y="1259776"/>
                  <a:pt x="724955" y="1336217"/>
                  <a:pt x="647281" y="1376903"/>
                </a:cubicBezTo>
                <a:cubicBezTo>
                  <a:pt x="621390" y="1390465"/>
                  <a:pt x="591800" y="1395397"/>
                  <a:pt x="575772" y="1400328"/>
                </a:cubicBezTo>
                <a:close/>
                <a:moveTo>
                  <a:pt x="537552" y="1178403"/>
                </a:moveTo>
                <a:cubicBezTo>
                  <a:pt x="512893" y="1220322"/>
                  <a:pt x="504263" y="1273338"/>
                  <a:pt x="519058" y="1293064"/>
                </a:cubicBezTo>
                <a:cubicBezTo>
                  <a:pt x="526455" y="1302928"/>
                  <a:pt x="544949" y="1311558"/>
                  <a:pt x="557278" y="1310325"/>
                </a:cubicBezTo>
                <a:cubicBezTo>
                  <a:pt x="599198" y="1306627"/>
                  <a:pt x="626322" y="1253611"/>
                  <a:pt x="589334" y="1224021"/>
                </a:cubicBezTo>
                <a:cubicBezTo>
                  <a:pt x="573306" y="1211692"/>
                  <a:pt x="558511" y="1196897"/>
                  <a:pt x="537552" y="1178403"/>
                </a:cubicBezTo>
                <a:close/>
                <a:moveTo>
                  <a:pt x="4201780" y="2247342"/>
                </a:moveTo>
                <a:cubicBezTo>
                  <a:pt x="4243700" y="2276932"/>
                  <a:pt x="4275756" y="2294193"/>
                  <a:pt x="4301647" y="2320084"/>
                </a:cubicBezTo>
                <a:cubicBezTo>
                  <a:pt x="4342333" y="2359538"/>
                  <a:pt x="4342333" y="2387895"/>
                  <a:pt x="4317675" y="2440910"/>
                </a:cubicBezTo>
                <a:cubicBezTo>
                  <a:pt x="4295482" y="2487761"/>
                  <a:pt x="4264659" y="2517351"/>
                  <a:pt x="4207945" y="2512419"/>
                </a:cubicBezTo>
                <a:cubicBezTo>
                  <a:pt x="4129038" y="2505022"/>
                  <a:pt x="4087119" y="2432280"/>
                  <a:pt x="4119175" y="2355839"/>
                </a:cubicBezTo>
                <a:cubicBezTo>
                  <a:pt x="4124107" y="2343510"/>
                  <a:pt x="4131504" y="2332413"/>
                  <a:pt x="4138902" y="2321317"/>
                </a:cubicBezTo>
                <a:cubicBezTo>
                  <a:pt x="4156163" y="2299125"/>
                  <a:pt x="4174656" y="2278165"/>
                  <a:pt x="4201780" y="2247342"/>
                </a:cubicBezTo>
                <a:close/>
                <a:moveTo>
                  <a:pt x="4249864" y="2382963"/>
                </a:moveTo>
                <a:cubicBezTo>
                  <a:pt x="4244933" y="2378031"/>
                  <a:pt x="4240001" y="2373100"/>
                  <a:pt x="4235069" y="2366935"/>
                </a:cubicBezTo>
                <a:cubicBezTo>
                  <a:pt x="4225206" y="2378031"/>
                  <a:pt x="4216576" y="2389128"/>
                  <a:pt x="4206712" y="2398991"/>
                </a:cubicBezTo>
                <a:cubicBezTo>
                  <a:pt x="4210411" y="2402690"/>
                  <a:pt x="4214110" y="2406388"/>
                  <a:pt x="4217809" y="2410087"/>
                </a:cubicBezTo>
                <a:cubicBezTo>
                  <a:pt x="4227672" y="2401457"/>
                  <a:pt x="4238768" y="2391593"/>
                  <a:pt x="4249864" y="2382963"/>
                </a:cubicBezTo>
                <a:close/>
                <a:moveTo>
                  <a:pt x="3210515" y="3520945"/>
                </a:moveTo>
                <a:cubicBezTo>
                  <a:pt x="3210515" y="3565330"/>
                  <a:pt x="3262298" y="3620812"/>
                  <a:pt x="3305450" y="3623277"/>
                </a:cubicBezTo>
                <a:cubicBezTo>
                  <a:pt x="3342438" y="3624510"/>
                  <a:pt x="3368329" y="3601085"/>
                  <a:pt x="3367096" y="3566563"/>
                </a:cubicBezTo>
                <a:cubicBezTo>
                  <a:pt x="3364630" y="3516014"/>
                  <a:pt x="3314080" y="3471629"/>
                  <a:pt x="3258599" y="3470396"/>
                </a:cubicBezTo>
                <a:cubicBezTo>
                  <a:pt x="3229009" y="3470396"/>
                  <a:pt x="3210515" y="3490122"/>
                  <a:pt x="3210515" y="3520945"/>
                </a:cubicBezTo>
                <a:close/>
                <a:moveTo>
                  <a:pt x="918523" y="2291727"/>
                </a:moveTo>
                <a:cubicBezTo>
                  <a:pt x="893865" y="2290494"/>
                  <a:pt x="876604" y="2299125"/>
                  <a:pt x="875371" y="2326249"/>
                </a:cubicBezTo>
                <a:cubicBezTo>
                  <a:pt x="872905" y="2357072"/>
                  <a:pt x="902495" y="2394059"/>
                  <a:pt x="932085" y="2390360"/>
                </a:cubicBezTo>
                <a:cubicBezTo>
                  <a:pt x="950579" y="2387895"/>
                  <a:pt x="967840" y="2370634"/>
                  <a:pt x="980169" y="2363236"/>
                </a:cubicBezTo>
                <a:cubicBezTo>
                  <a:pt x="983868" y="2318851"/>
                  <a:pt x="955511" y="2292960"/>
                  <a:pt x="918523" y="22917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4778152" y="1919288"/>
            <a:ext cx="3544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1552918" y="810121"/>
            <a:ext cx="1752662" cy="3523161"/>
          </a:xfrm>
          <a:custGeom>
            <a:rect b="b" l="l" r="r" t="t"/>
            <a:pathLst>
              <a:path extrusionOk="0" h="7046321" w="3505324">
                <a:moveTo>
                  <a:pt x="1769223" y="7043645"/>
                </a:moveTo>
                <a:cubicBezTo>
                  <a:pt x="1667989" y="7038583"/>
                  <a:pt x="1568021" y="7041114"/>
                  <a:pt x="1471850" y="7027195"/>
                </a:cubicBezTo>
                <a:cubicBezTo>
                  <a:pt x="1318734" y="7004417"/>
                  <a:pt x="1166885" y="6974047"/>
                  <a:pt x="1016300" y="6938616"/>
                </a:cubicBezTo>
                <a:cubicBezTo>
                  <a:pt x="902413" y="6912041"/>
                  <a:pt x="792321" y="6871548"/>
                  <a:pt x="679699" y="6837382"/>
                </a:cubicBezTo>
                <a:cubicBezTo>
                  <a:pt x="664514" y="6832320"/>
                  <a:pt x="646799" y="6829789"/>
                  <a:pt x="634144" y="6820931"/>
                </a:cubicBezTo>
                <a:cubicBezTo>
                  <a:pt x="444332" y="6693125"/>
                  <a:pt x="245662" y="6579237"/>
                  <a:pt x="92546" y="6404610"/>
                </a:cubicBezTo>
                <a:cubicBezTo>
                  <a:pt x="22949" y="6326154"/>
                  <a:pt x="-2360" y="6247698"/>
                  <a:pt x="171" y="6146465"/>
                </a:cubicBezTo>
                <a:cubicBezTo>
                  <a:pt x="5233" y="5989553"/>
                  <a:pt x="29276" y="5837703"/>
                  <a:pt x="71034" y="5688385"/>
                </a:cubicBezTo>
                <a:cubicBezTo>
                  <a:pt x="81158" y="5651688"/>
                  <a:pt x="100139" y="5618787"/>
                  <a:pt x="110262" y="5582090"/>
                </a:cubicBezTo>
                <a:cubicBezTo>
                  <a:pt x="124182" y="5535269"/>
                  <a:pt x="133040" y="5487184"/>
                  <a:pt x="144428" y="5440363"/>
                </a:cubicBezTo>
                <a:cubicBezTo>
                  <a:pt x="158348" y="5382154"/>
                  <a:pt x="173533" y="5325210"/>
                  <a:pt x="187453" y="5267001"/>
                </a:cubicBezTo>
                <a:cubicBezTo>
                  <a:pt x="191249" y="5251816"/>
                  <a:pt x="195045" y="5235365"/>
                  <a:pt x="198841" y="5220181"/>
                </a:cubicBezTo>
                <a:cubicBezTo>
                  <a:pt x="229211" y="5098701"/>
                  <a:pt x="258316" y="4977221"/>
                  <a:pt x="288686" y="4855741"/>
                </a:cubicBezTo>
                <a:cubicBezTo>
                  <a:pt x="303871" y="4795001"/>
                  <a:pt x="313994" y="4732996"/>
                  <a:pt x="334241" y="4674786"/>
                </a:cubicBezTo>
                <a:cubicBezTo>
                  <a:pt x="383592" y="4531795"/>
                  <a:pt x="439270" y="4390068"/>
                  <a:pt x="489887" y="4247076"/>
                </a:cubicBezTo>
                <a:cubicBezTo>
                  <a:pt x="516461" y="4173682"/>
                  <a:pt x="532911" y="4096491"/>
                  <a:pt x="560750" y="4023097"/>
                </a:cubicBezTo>
                <a:cubicBezTo>
                  <a:pt x="592386" y="3938314"/>
                  <a:pt x="631614" y="3854797"/>
                  <a:pt x="667045" y="3771280"/>
                </a:cubicBezTo>
                <a:cubicBezTo>
                  <a:pt x="673372" y="3756094"/>
                  <a:pt x="683496" y="3742175"/>
                  <a:pt x="687292" y="3726990"/>
                </a:cubicBezTo>
                <a:cubicBezTo>
                  <a:pt x="729051" y="3553628"/>
                  <a:pt x="815099" y="3397982"/>
                  <a:pt x="884697" y="3234743"/>
                </a:cubicBezTo>
                <a:cubicBezTo>
                  <a:pt x="916332" y="3161349"/>
                  <a:pt x="958091" y="3093017"/>
                  <a:pt x="979603" y="3013295"/>
                </a:cubicBezTo>
                <a:cubicBezTo>
                  <a:pt x="1009973" y="2904470"/>
                  <a:pt x="1065651" y="2801971"/>
                  <a:pt x="1108675" y="2695676"/>
                </a:cubicBezTo>
                <a:cubicBezTo>
                  <a:pt x="1163088" y="2562807"/>
                  <a:pt x="1217501" y="2429939"/>
                  <a:pt x="1271914" y="2297070"/>
                </a:cubicBezTo>
                <a:cubicBezTo>
                  <a:pt x="1295957" y="2238861"/>
                  <a:pt x="1321265" y="2181917"/>
                  <a:pt x="1346574" y="2124973"/>
                </a:cubicBezTo>
                <a:cubicBezTo>
                  <a:pt x="1384536" y="2040191"/>
                  <a:pt x="1418702" y="1954142"/>
                  <a:pt x="1460461" y="1871890"/>
                </a:cubicBezTo>
                <a:cubicBezTo>
                  <a:pt x="1487035" y="1821274"/>
                  <a:pt x="1507281" y="1764330"/>
                  <a:pt x="1574348" y="1741552"/>
                </a:cubicBezTo>
                <a:cubicBezTo>
                  <a:pt x="1599657" y="1732695"/>
                  <a:pt x="1613576" y="1685874"/>
                  <a:pt x="1631292" y="1655504"/>
                </a:cubicBezTo>
                <a:cubicBezTo>
                  <a:pt x="1664193" y="1598560"/>
                  <a:pt x="1714810" y="1580845"/>
                  <a:pt x="1776815" y="1587172"/>
                </a:cubicBezTo>
                <a:cubicBezTo>
                  <a:pt x="1833759" y="1592233"/>
                  <a:pt x="1874252" y="1627665"/>
                  <a:pt x="1897029" y="1674485"/>
                </a:cubicBezTo>
                <a:cubicBezTo>
                  <a:pt x="1955239" y="1794700"/>
                  <a:pt x="2017244" y="1913649"/>
                  <a:pt x="2061534" y="2038925"/>
                </a:cubicBezTo>
                <a:cubicBezTo>
                  <a:pt x="2161502" y="2324909"/>
                  <a:pt x="2250081" y="2613424"/>
                  <a:pt x="2347518" y="2900673"/>
                </a:cubicBezTo>
                <a:cubicBezTo>
                  <a:pt x="2414585" y="3099344"/>
                  <a:pt x="2491775" y="3294218"/>
                  <a:pt x="2562638" y="3491623"/>
                </a:cubicBezTo>
                <a:cubicBezTo>
                  <a:pt x="2620848" y="3652331"/>
                  <a:pt x="2680322" y="3813038"/>
                  <a:pt x="2734735" y="3976277"/>
                </a:cubicBezTo>
                <a:cubicBezTo>
                  <a:pt x="2789148" y="4138250"/>
                  <a:pt x="2837234" y="4302754"/>
                  <a:pt x="2887850" y="4465993"/>
                </a:cubicBezTo>
                <a:cubicBezTo>
                  <a:pt x="2916955" y="4562165"/>
                  <a:pt x="2942263" y="4659601"/>
                  <a:pt x="2971368" y="4755773"/>
                </a:cubicBezTo>
                <a:cubicBezTo>
                  <a:pt x="3006799" y="4869660"/>
                  <a:pt x="3046027" y="4983548"/>
                  <a:pt x="3083990" y="5096170"/>
                </a:cubicBezTo>
                <a:cubicBezTo>
                  <a:pt x="3159915" y="5320148"/>
                  <a:pt x="3234574" y="5544127"/>
                  <a:pt x="3313030" y="5768106"/>
                </a:cubicBezTo>
                <a:cubicBezTo>
                  <a:pt x="3339604" y="5845296"/>
                  <a:pt x="3377566" y="5918690"/>
                  <a:pt x="3404140" y="5995880"/>
                </a:cubicBezTo>
                <a:cubicBezTo>
                  <a:pt x="3440837" y="6097114"/>
                  <a:pt x="3473738" y="6200878"/>
                  <a:pt x="3502842" y="6304642"/>
                </a:cubicBezTo>
                <a:cubicBezTo>
                  <a:pt x="3509169" y="6324889"/>
                  <a:pt x="3502842" y="6356524"/>
                  <a:pt x="3490188" y="6374240"/>
                </a:cubicBezTo>
                <a:cubicBezTo>
                  <a:pt x="3450960" y="6432449"/>
                  <a:pt x="3411732" y="6493189"/>
                  <a:pt x="3359850" y="6540010"/>
                </a:cubicBezTo>
                <a:cubicBezTo>
                  <a:pt x="3297845" y="6596953"/>
                  <a:pt x="3225716" y="6642508"/>
                  <a:pt x="3156118" y="6688063"/>
                </a:cubicBezTo>
                <a:cubicBezTo>
                  <a:pt x="3086520" y="6734883"/>
                  <a:pt x="3016923" y="6784235"/>
                  <a:pt x="2940998" y="6817135"/>
                </a:cubicBezTo>
                <a:cubicBezTo>
                  <a:pt x="2773963" y="6889264"/>
                  <a:pt x="2605662" y="6953800"/>
                  <a:pt x="2422177" y="6984170"/>
                </a:cubicBezTo>
                <a:cubicBezTo>
                  <a:pt x="2238692" y="7014541"/>
                  <a:pt x="2053941" y="7017071"/>
                  <a:pt x="1870456" y="7044910"/>
                </a:cubicBezTo>
                <a:cubicBezTo>
                  <a:pt x="1837555" y="7048706"/>
                  <a:pt x="1800858" y="7043645"/>
                  <a:pt x="1769223" y="7043645"/>
                </a:cubicBezTo>
                <a:close/>
                <a:moveTo>
                  <a:pt x="150756" y="6270476"/>
                </a:moveTo>
                <a:cubicBezTo>
                  <a:pt x="211496" y="6322358"/>
                  <a:pt x="269705" y="6379302"/>
                  <a:pt x="335506" y="6426122"/>
                </a:cubicBezTo>
                <a:cubicBezTo>
                  <a:pt x="401308" y="6474208"/>
                  <a:pt x="478498" y="6507108"/>
                  <a:pt x="540504" y="6558991"/>
                </a:cubicBezTo>
                <a:cubicBezTo>
                  <a:pt x="601244" y="6609608"/>
                  <a:pt x="672107" y="6638712"/>
                  <a:pt x="742970" y="6662754"/>
                </a:cubicBezTo>
                <a:cubicBezTo>
                  <a:pt x="874573" y="6707044"/>
                  <a:pt x="1009973" y="6741210"/>
                  <a:pt x="1144107" y="6776642"/>
                </a:cubicBezTo>
                <a:cubicBezTo>
                  <a:pt x="1220032" y="6796889"/>
                  <a:pt x="1297222" y="6818401"/>
                  <a:pt x="1374413" y="6829789"/>
                </a:cubicBezTo>
                <a:cubicBezTo>
                  <a:pt x="1513608" y="6850037"/>
                  <a:pt x="1654070" y="6869018"/>
                  <a:pt x="1797062" y="6862691"/>
                </a:cubicBezTo>
                <a:cubicBezTo>
                  <a:pt x="1894499" y="6857629"/>
                  <a:pt x="1994467" y="6869018"/>
                  <a:pt x="2090638" y="6856364"/>
                </a:cubicBezTo>
                <a:cubicBezTo>
                  <a:pt x="2262735" y="6834851"/>
                  <a:pt x="2434831" y="6810808"/>
                  <a:pt x="2600601" y="6753864"/>
                </a:cubicBezTo>
                <a:cubicBezTo>
                  <a:pt x="2782821" y="6691860"/>
                  <a:pt x="2963775" y="6631119"/>
                  <a:pt x="3120687" y="6514701"/>
                </a:cubicBezTo>
                <a:cubicBezTo>
                  <a:pt x="3191550" y="6461554"/>
                  <a:pt x="3263679" y="6410937"/>
                  <a:pt x="3332011" y="6361586"/>
                </a:cubicBezTo>
                <a:cubicBezTo>
                  <a:pt x="3297845" y="6261618"/>
                  <a:pt x="3268740" y="6171773"/>
                  <a:pt x="3237105" y="6081929"/>
                </a:cubicBezTo>
                <a:cubicBezTo>
                  <a:pt x="3191550" y="5956652"/>
                  <a:pt x="3140933" y="5832642"/>
                  <a:pt x="3097909" y="5707366"/>
                </a:cubicBezTo>
                <a:cubicBezTo>
                  <a:pt x="3068805" y="5622583"/>
                  <a:pt x="3049823" y="5534004"/>
                  <a:pt x="3025781" y="5447956"/>
                </a:cubicBezTo>
                <a:cubicBezTo>
                  <a:pt x="2990349" y="5325210"/>
                  <a:pt x="2953652" y="5203730"/>
                  <a:pt x="2915689" y="5082250"/>
                </a:cubicBezTo>
                <a:cubicBezTo>
                  <a:pt x="2897974" y="5026572"/>
                  <a:pt x="2877727" y="4972159"/>
                  <a:pt x="2853684" y="4903827"/>
                </a:cubicBezTo>
                <a:cubicBezTo>
                  <a:pt x="2815722" y="4970894"/>
                  <a:pt x="2785352" y="5022776"/>
                  <a:pt x="2757512" y="5074658"/>
                </a:cubicBezTo>
                <a:cubicBezTo>
                  <a:pt x="2690445" y="5196138"/>
                  <a:pt x="2593008" y="5278390"/>
                  <a:pt x="2453812" y="5294840"/>
                </a:cubicBezTo>
                <a:cubicBezTo>
                  <a:pt x="2394338" y="5302433"/>
                  <a:pt x="2331067" y="5289779"/>
                  <a:pt x="2266531" y="5287248"/>
                </a:cubicBezTo>
                <a:cubicBezTo>
                  <a:pt x="2191871" y="5423913"/>
                  <a:pt x="2094434" y="5549189"/>
                  <a:pt x="1972954" y="5656749"/>
                </a:cubicBezTo>
                <a:cubicBezTo>
                  <a:pt x="1829963" y="5783291"/>
                  <a:pt x="1609780" y="5801006"/>
                  <a:pt x="1449072" y="5695977"/>
                </a:cubicBezTo>
                <a:cubicBezTo>
                  <a:pt x="1430091" y="5683323"/>
                  <a:pt x="1409844" y="5670669"/>
                  <a:pt x="1387067" y="5655484"/>
                </a:cubicBezTo>
                <a:cubicBezTo>
                  <a:pt x="1311142" y="5797210"/>
                  <a:pt x="1211174" y="5902240"/>
                  <a:pt x="1071978" y="5971838"/>
                </a:cubicBezTo>
                <a:cubicBezTo>
                  <a:pt x="975807" y="6019923"/>
                  <a:pt x="882166" y="6037639"/>
                  <a:pt x="780933" y="6007269"/>
                </a:cubicBezTo>
                <a:cubicBezTo>
                  <a:pt x="730316" y="5992084"/>
                  <a:pt x="683496" y="5961714"/>
                  <a:pt x="637941" y="5938937"/>
                </a:cubicBezTo>
                <a:cubicBezTo>
                  <a:pt x="584793" y="5981961"/>
                  <a:pt x="534177" y="6026250"/>
                  <a:pt x="479764" y="6068009"/>
                </a:cubicBezTo>
                <a:cubicBezTo>
                  <a:pt x="438005" y="6099645"/>
                  <a:pt x="391185" y="6122422"/>
                  <a:pt x="335506" y="6112299"/>
                </a:cubicBezTo>
                <a:cubicBezTo>
                  <a:pt x="291217" y="6104706"/>
                  <a:pt x="246927" y="6097114"/>
                  <a:pt x="193780" y="6088256"/>
                </a:cubicBezTo>
                <a:cubicBezTo>
                  <a:pt x="181126" y="6143934"/>
                  <a:pt x="167206" y="6200878"/>
                  <a:pt x="150756" y="6270476"/>
                </a:cubicBezTo>
                <a:close/>
                <a:moveTo>
                  <a:pt x="696150" y="5842765"/>
                </a:moveTo>
                <a:cubicBezTo>
                  <a:pt x="803710" y="5912363"/>
                  <a:pt x="932783" y="5902240"/>
                  <a:pt x="1028954" y="5836438"/>
                </a:cubicBezTo>
                <a:cubicBezTo>
                  <a:pt x="1130188" y="5768106"/>
                  <a:pt x="1190927" y="5670669"/>
                  <a:pt x="1257995" y="5573232"/>
                </a:cubicBezTo>
                <a:cubicBezTo>
                  <a:pt x="1293426" y="5521350"/>
                  <a:pt x="1293426" y="5475794"/>
                  <a:pt x="1265587" y="5422647"/>
                </a:cubicBezTo>
                <a:cubicBezTo>
                  <a:pt x="1247871" y="5389746"/>
                  <a:pt x="1232686" y="5353049"/>
                  <a:pt x="1227625" y="5316352"/>
                </a:cubicBezTo>
                <a:cubicBezTo>
                  <a:pt x="1202316" y="5167033"/>
                  <a:pt x="1206112" y="5017714"/>
                  <a:pt x="1237748" y="4869660"/>
                </a:cubicBezTo>
                <a:cubicBezTo>
                  <a:pt x="1259260" y="4763366"/>
                  <a:pt x="1299753" y="4665928"/>
                  <a:pt x="1366820" y="4581146"/>
                </a:cubicBezTo>
                <a:cubicBezTo>
                  <a:pt x="1411110" y="4525468"/>
                  <a:pt x="1466788" y="4482443"/>
                  <a:pt x="1542713" y="4505221"/>
                </a:cubicBezTo>
                <a:cubicBezTo>
                  <a:pt x="1613576" y="4526733"/>
                  <a:pt x="1660397" y="4578615"/>
                  <a:pt x="1664193" y="4653274"/>
                </a:cubicBezTo>
                <a:cubicBezTo>
                  <a:pt x="1666724" y="4714014"/>
                  <a:pt x="1660397" y="4778551"/>
                  <a:pt x="1645212" y="4838025"/>
                </a:cubicBezTo>
                <a:cubicBezTo>
                  <a:pt x="1593330" y="5049350"/>
                  <a:pt x="1550306" y="5263205"/>
                  <a:pt x="1468054" y="5466937"/>
                </a:cubicBezTo>
                <a:cubicBezTo>
                  <a:pt x="1461726" y="5483387"/>
                  <a:pt x="1459196" y="5506165"/>
                  <a:pt x="1465523" y="5521350"/>
                </a:cubicBezTo>
                <a:cubicBezTo>
                  <a:pt x="1494627" y="5590947"/>
                  <a:pt x="1608515" y="5639033"/>
                  <a:pt x="1681909" y="5613725"/>
                </a:cubicBezTo>
                <a:cubicBezTo>
                  <a:pt x="1845148" y="5558047"/>
                  <a:pt x="1970424" y="5454283"/>
                  <a:pt x="2064064" y="5310025"/>
                </a:cubicBezTo>
                <a:cubicBezTo>
                  <a:pt x="2118477" y="5226508"/>
                  <a:pt x="2174156" y="5146786"/>
                  <a:pt x="2085577" y="5051880"/>
                </a:cubicBezTo>
                <a:cubicBezTo>
                  <a:pt x="2081780" y="5048084"/>
                  <a:pt x="2083046" y="5041757"/>
                  <a:pt x="2081780" y="5036695"/>
                </a:cubicBezTo>
                <a:cubicBezTo>
                  <a:pt x="2047614" y="4931666"/>
                  <a:pt x="2026102" y="4825371"/>
                  <a:pt x="2042552" y="4715280"/>
                </a:cubicBezTo>
                <a:cubicBezTo>
                  <a:pt x="2059003" y="4601392"/>
                  <a:pt x="2085577" y="4490036"/>
                  <a:pt x="2166563" y="4401457"/>
                </a:cubicBezTo>
                <a:cubicBezTo>
                  <a:pt x="2185544" y="4381210"/>
                  <a:pt x="2212118" y="4359698"/>
                  <a:pt x="2238692" y="4354636"/>
                </a:cubicBezTo>
                <a:cubicBezTo>
                  <a:pt x="2329802" y="4335655"/>
                  <a:pt x="2425973" y="4396395"/>
                  <a:pt x="2442424" y="4487505"/>
                </a:cubicBezTo>
                <a:cubicBezTo>
                  <a:pt x="2455078" y="4553306"/>
                  <a:pt x="2460140" y="4624170"/>
                  <a:pt x="2453812" y="4691237"/>
                </a:cubicBezTo>
                <a:cubicBezTo>
                  <a:pt x="2439893" y="4845618"/>
                  <a:pt x="2396869" y="4993671"/>
                  <a:pt x="2334863" y="5136663"/>
                </a:cubicBezTo>
                <a:cubicBezTo>
                  <a:pt x="2399400" y="5161972"/>
                  <a:pt x="2398134" y="5159441"/>
                  <a:pt x="2443689" y="5153113"/>
                </a:cubicBezTo>
                <a:cubicBezTo>
                  <a:pt x="2528472" y="5140459"/>
                  <a:pt x="2587947" y="5088578"/>
                  <a:pt x="2637298" y="5027837"/>
                </a:cubicBezTo>
                <a:cubicBezTo>
                  <a:pt x="2694242" y="4955709"/>
                  <a:pt x="2741062" y="4874722"/>
                  <a:pt x="2789148" y="4795001"/>
                </a:cubicBezTo>
                <a:cubicBezTo>
                  <a:pt x="2809394" y="4762100"/>
                  <a:pt x="2811925" y="4726669"/>
                  <a:pt x="2796740" y="4686175"/>
                </a:cubicBezTo>
                <a:cubicBezTo>
                  <a:pt x="2758778" y="4584942"/>
                  <a:pt x="2728408" y="4479912"/>
                  <a:pt x="2695507" y="4376148"/>
                </a:cubicBezTo>
                <a:cubicBezTo>
                  <a:pt x="2652483" y="4242014"/>
                  <a:pt x="2610724" y="4107880"/>
                  <a:pt x="2565169" y="3973746"/>
                </a:cubicBezTo>
                <a:cubicBezTo>
                  <a:pt x="2499368" y="3778872"/>
                  <a:pt x="2431035" y="3583998"/>
                  <a:pt x="2361437" y="3389124"/>
                </a:cubicBezTo>
                <a:cubicBezTo>
                  <a:pt x="2347518" y="3348631"/>
                  <a:pt x="2328536" y="3309403"/>
                  <a:pt x="2308290" y="3261317"/>
                </a:cubicBezTo>
                <a:cubicBezTo>
                  <a:pt x="2214649" y="3358754"/>
                  <a:pt x="2105823" y="3394185"/>
                  <a:pt x="1985609" y="3390389"/>
                </a:cubicBezTo>
                <a:cubicBezTo>
                  <a:pt x="1955239" y="3452395"/>
                  <a:pt x="1926134" y="3510604"/>
                  <a:pt x="1899560" y="3568813"/>
                </a:cubicBezTo>
                <a:cubicBezTo>
                  <a:pt x="1851475" y="3671312"/>
                  <a:pt x="1783142" y="3759891"/>
                  <a:pt x="1700890" y="3837081"/>
                </a:cubicBezTo>
                <a:cubicBezTo>
                  <a:pt x="1611046" y="3921864"/>
                  <a:pt x="1507281" y="3968684"/>
                  <a:pt x="1379474" y="3928191"/>
                </a:cubicBezTo>
                <a:cubicBezTo>
                  <a:pt x="1364289" y="3923129"/>
                  <a:pt x="1347839" y="3921864"/>
                  <a:pt x="1332654" y="3918068"/>
                </a:cubicBezTo>
                <a:cubicBezTo>
                  <a:pt x="1336450" y="3924395"/>
                  <a:pt x="1341512" y="3929456"/>
                  <a:pt x="1345308" y="3935784"/>
                </a:cubicBezTo>
                <a:cubicBezTo>
                  <a:pt x="1283303" y="3988931"/>
                  <a:pt x="1222563" y="4043344"/>
                  <a:pt x="1159292" y="4095226"/>
                </a:cubicBezTo>
                <a:cubicBezTo>
                  <a:pt x="1042874" y="4190132"/>
                  <a:pt x="918863" y="4266057"/>
                  <a:pt x="759421" y="4248341"/>
                </a:cubicBezTo>
                <a:cubicBezTo>
                  <a:pt x="722724" y="4244545"/>
                  <a:pt x="701211" y="4259730"/>
                  <a:pt x="688557" y="4288835"/>
                </a:cubicBezTo>
                <a:cubicBezTo>
                  <a:pt x="677169" y="4312877"/>
                  <a:pt x="669576" y="4339451"/>
                  <a:pt x="661984" y="4366025"/>
                </a:cubicBezTo>
                <a:cubicBezTo>
                  <a:pt x="634144" y="4464727"/>
                  <a:pt x="610102" y="4564695"/>
                  <a:pt x="580997" y="4663398"/>
                </a:cubicBezTo>
                <a:cubicBezTo>
                  <a:pt x="546831" y="4779816"/>
                  <a:pt x="503807" y="4893703"/>
                  <a:pt x="477233" y="5012653"/>
                </a:cubicBezTo>
                <a:cubicBezTo>
                  <a:pt x="446863" y="5146786"/>
                  <a:pt x="407635" y="5279655"/>
                  <a:pt x="370938" y="5412524"/>
                </a:cubicBezTo>
                <a:cubicBezTo>
                  <a:pt x="351957" y="5480856"/>
                  <a:pt x="322852" y="5546658"/>
                  <a:pt x="312729" y="5614990"/>
                </a:cubicBezTo>
                <a:cubicBezTo>
                  <a:pt x="297544" y="5709896"/>
                  <a:pt x="274766" y="5801006"/>
                  <a:pt x="244396" y="5890851"/>
                </a:cubicBezTo>
                <a:cubicBezTo>
                  <a:pt x="234273" y="5919956"/>
                  <a:pt x="235538" y="5951591"/>
                  <a:pt x="231742" y="5985757"/>
                </a:cubicBezTo>
                <a:cubicBezTo>
                  <a:pt x="378530" y="5981961"/>
                  <a:pt x="443067" y="5878197"/>
                  <a:pt x="518992" y="5790883"/>
                </a:cubicBezTo>
                <a:cubicBezTo>
                  <a:pt x="525319" y="5783291"/>
                  <a:pt x="520257" y="5764310"/>
                  <a:pt x="517726" y="5751655"/>
                </a:cubicBezTo>
                <a:cubicBezTo>
                  <a:pt x="496214" y="5663076"/>
                  <a:pt x="501276" y="5573232"/>
                  <a:pt x="512664" y="5483387"/>
                </a:cubicBezTo>
                <a:cubicBezTo>
                  <a:pt x="525319" y="5384685"/>
                  <a:pt x="551892" y="5291044"/>
                  <a:pt x="630348" y="5221446"/>
                </a:cubicBezTo>
                <a:cubicBezTo>
                  <a:pt x="701211" y="5159441"/>
                  <a:pt x="774606" y="5168299"/>
                  <a:pt x="834080" y="5241693"/>
                </a:cubicBezTo>
                <a:cubicBezTo>
                  <a:pt x="885962" y="5304963"/>
                  <a:pt x="879635" y="5374561"/>
                  <a:pt x="861919" y="5444159"/>
                </a:cubicBezTo>
                <a:cubicBezTo>
                  <a:pt x="825222" y="5585886"/>
                  <a:pt x="775871" y="5717489"/>
                  <a:pt x="696150" y="5842765"/>
                </a:cubicBezTo>
                <a:close/>
                <a:moveTo>
                  <a:pt x="769544" y="4134454"/>
                </a:moveTo>
                <a:cubicBezTo>
                  <a:pt x="799914" y="4126861"/>
                  <a:pt x="823957" y="4125596"/>
                  <a:pt x="845469" y="4116738"/>
                </a:cubicBezTo>
                <a:cubicBezTo>
                  <a:pt x="984665" y="4053467"/>
                  <a:pt x="1092225" y="3950968"/>
                  <a:pt x="1189662" y="3835816"/>
                </a:cubicBezTo>
                <a:cubicBezTo>
                  <a:pt x="1209909" y="3811773"/>
                  <a:pt x="1201051" y="3786464"/>
                  <a:pt x="1194724" y="3758625"/>
                </a:cubicBezTo>
                <a:cubicBezTo>
                  <a:pt x="1182070" y="3697885"/>
                  <a:pt x="1171946" y="3635880"/>
                  <a:pt x="1169415" y="3573875"/>
                </a:cubicBezTo>
                <a:cubicBezTo>
                  <a:pt x="1168150" y="3525789"/>
                  <a:pt x="1182070" y="3476437"/>
                  <a:pt x="1184600" y="3428352"/>
                </a:cubicBezTo>
                <a:cubicBezTo>
                  <a:pt x="1188397" y="3333446"/>
                  <a:pt x="1225094" y="3254990"/>
                  <a:pt x="1288365" y="3185392"/>
                </a:cubicBezTo>
                <a:cubicBezTo>
                  <a:pt x="1328858" y="3139837"/>
                  <a:pt x="1371882" y="3130979"/>
                  <a:pt x="1427560" y="3157553"/>
                </a:cubicBezTo>
                <a:cubicBezTo>
                  <a:pt x="1513608" y="3196781"/>
                  <a:pt x="1552836" y="3276502"/>
                  <a:pt x="1536386" y="3390389"/>
                </a:cubicBezTo>
                <a:cubicBezTo>
                  <a:pt x="1518670" y="3514400"/>
                  <a:pt x="1498424" y="3638411"/>
                  <a:pt x="1437684" y="3751033"/>
                </a:cubicBezTo>
                <a:cubicBezTo>
                  <a:pt x="1427560" y="3768749"/>
                  <a:pt x="1421233" y="3787730"/>
                  <a:pt x="1411110" y="3811773"/>
                </a:cubicBezTo>
                <a:cubicBezTo>
                  <a:pt x="1478177" y="3815569"/>
                  <a:pt x="1523732" y="3783934"/>
                  <a:pt x="1565491" y="3751033"/>
                </a:cubicBezTo>
                <a:cubicBezTo>
                  <a:pt x="1703421" y="3639676"/>
                  <a:pt x="1786938" y="3491623"/>
                  <a:pt x="1845148" y="3328384"/>
                </a:cubicBezTo>
                <a:cubicBezTo>
                  <a:pt x="1851475" y="3311933"/>
                  <a:pt x="1845148" y="3284094"/>
                  <a:pt x="1835024" y="3268909"/>
                </a:cubicBezTo>
                <a:cubicBezTo>
                  <a:pt x="1757834" y="3149960"/>
                  <a:pt x="1769223" y="3018357"/>
                  <a:pt x="1776815" y="2888019"/>
                </a:cubicBezTo>
                <a:cubicBezTo>
                  <a:pt x="1779346" y="2843730"/>
                  <a:pt x="1803389" y="2799440"/>
                  <a:pt x="1824901" y="2758947"/>
                </a:cubicBezTo>
                <a:cubicBezTo>
                  <a:pt x="1856536" y="2702003"/>
                  <a:pt x="1946381" y="2684287"/>
                  <a:pt x="1986874" y="2733639"/>
                </a:cubicBezTo>
                <a:cubicBezTo>
                  <a:pt x="2019775" y="2774132"/>
                  <a:pt x="2053941" y="2828545"/>
                  <a:pt x="2055206" y="2877896"/>
                </a:cubicBezTo>
                <a:cubicBezTo>
                  <a:pt x="2059003" y="2980395"/>
                  <a:pt x="2041287" y="3082893"/>
                  <a:pt x="2031164" y="3186657"/>
                </a:cubicBezTo>
                <a:cubicBezTo>
                  <a:pt x="2028633" y="3215762"/>
                  <a:pt x="2022306" y="3243601"/>
                  <a:pt x="2017244" y="3279033"/>
                </a:cubicBezTo>
                <a:cubicBezTo>
                  <a:pt x="2129866" y="3273971"/>
                  <a:pt x="2207056" y="3227151"/>
                  <a:pt x="2267796" y="3160084"/>
                </a:cubicBezTo>
                <a:cubicBezTo>
                  <a:pt x="2113416" y="2656448"/>
                  <a:pt x="1962831" y="2162936"/>
                  <a:pt x="1810981" y="1670689"/>
                </a:cubicBezTo>
                <a:cubicBezTo>
                  <a:pt x="1765426" y="1669424"/>
                  <a:pt x="1735056" y="1688405"/>
                  <a:pt x="1716075" y="1720040"/>
                </a:cubicBezTo>
                <a:cubicBezTo>
                  <a:pt x="1671786" y="1790904"/>
                  <a:pt x="1628761" y="1863032"/>
                  <a:pt x="1592064" y="1938957"/>
                </a:cubicBezTo>
                <a:cubicBezTo>
                  <a:pt x="1557898" y="2012351"/>
                  <a:pt x="1532590" y="2090807"/>
                  <a:pt x="1504751" y="2166732"/>
                </a:cubicBezTo>
                <a:cubicBezTo>
                  <a:pt x="1422499" y="2393242"/>
                  <a:pt x="1342777" y="2622282"/>
                  <a:pt x="1255464" y="2847526"/>
                </a:cubicBezTo>
                <a:cubicBezTo>
                  <a:pt x="1211174" y="2962679"/>
                  <a:pt x="1174477" y="3081628"/>
                  <a:pt x="1117533" y="3194250"/>
                </a:cubicBezTo>
                <a:cubicBezTo>
                  <a:pt x="1058059" y="3311933"/>
                  <a:pt x="1015035" y="3438475"/>
                  <a:pt x="972011" y="3563751"/>
                </a:cubicBezTo>
                <a:cubicBezTo>
                  <a:pt x="928986" y="3689027"/>
                  <a:pt x="842938" y="3797853"/>
                  <a:pt x="830284" y="3934518"/>
                </a:cubicBezTo>
                <a:cubicBezTo>
                  <a:pt x="829018" y="3944641"/>
                  <a:pt x="823957" y="3956030"/>
                  <a:pt x="817630" y="3963622"/>
                </a:cubicBezTo>
                <a:cubicBezTo>
                  <a:pt x="778402" y="4007912"/>
                  <a:pt x="775871" y="4062325"/>
                  <a:pt x="769544" y="4134454"/>
                </a:cubicBezTo>
                <a:close/>
                <a:moveTo>
                  <a:pt x="1379474" y="5301167"/>
                </a:moveTo>
                <a:cubicBezTo>
                  <a:pt x="1390863" y="5284717"/>
                  <a:pt x="1397190" y="5279655"/>
                  <a:pt x="1399721" y="5272063"/>
                </a:cubicBezTo>
                <a:cubicBezTo>
                  <a:pt x="1452869" y="5092374"/>
                  <a:pt x="1507281" y="4913950"/>
                  <a:pt x="1556633" y="4732996"/>
                </a:cubicBezTo>
                <a:cubicBezTo>
                  <a:pt x="1566756" y="4693768"/>
                  <a:pt x="1557898" y="4649478"/>
                  <a:pt x="1557898" y="4588738"/>
                </a:cubicBezTo>
                <a:cubicBezTo>
                  <a:pt x="1524997" y="4610250"/>
                  <a:pt x="1497158" y="4619108"/>
                  <a:pt x="1483238" y="4638089"/>
                </a:cubicBezTo>
                <a:cubicBezTo>
                  <a:pt x="1457930" y="4672255"/>
                  <a:pt x="1435153" y="4711483"/>
                  <a:pt x="1419968" y="4750711"/>
                </a:cubicBezTo>
                <a:cubicBezTo>
                  <a:pt x="1359228" y="4906357"/>
                  <a:pt x="1351635" y="5068331"/>
                  <a:pt x="1363024" y="5232835"/>
                </a:cubicBezTo>
                <a:cubicBezTo>
                  <a:pt x="1364289" y="5253082"/>
                  <a:pt x="1371882" y="5273328"/>
                  <a:pt x="1379474" y="5301167"/>
                </a:cubicBezTo>
                <a:close/>
                <a:moveTo>
                  <a:pt x="2223507" y="5016449"/>
                </a:moveTo>
                <a:cubicBezTo>
                  <a:pt x="2308290" y="4845618"/>
                  <a:pt x="2351314" y="4676052"/>
                  <a:pt x="2328536" y="4483709"/>
                </a:cubicBezTo>
                <a:cubicBezTo>
                  <a:pt x="2196933" y="4573553"/>
                  <a:pt x="2138724" y="4874722"/>
                  <a:pt x="2223507" y="5016449"/>
                </a:cubicBezTo>
                <a:close/>
                <a:moveTo>
                  <a:pt x="1404783" y="3267644"/>
                </a:moveTo>
                <a:cubicBezTo>
                  <a:pt x="1355431" y="3271440"/>
                  <a:pt x="1351635" y="3309403"/>
                  <a:pt x="1340247" y="3337242"/>
                </a:cubicBezTo>
                <a:cubicBezTo>
                  <a:pt x="1302284" y="3427086"/>
                  <a:pt x="1288365" y="3520727"/>
                  <a:pt x="1309877" y="3628287"/>
                </a:cubicBezTo>
                <a:cubicBezTo>
                  <a:pt x="1373147" y="3504277"/>
                  <a:pt x="1393394" y="3427086"/>
                  <a:pt x="1404783" y="3267644"/>
                </a:cubicBezTo>
                <a:close/>
                <a:moveTo>
                  <a:pt x="632879" y="5585886"/>
                </a:moveTo>
                <a:cubicBezTo>
                  <a:pt x="706273" y="5463140"/>
                  <a:pt x="731581" y="5380888"/>
                  <a:pt x="718927" y="5315087"/>
                </a:cubicBezTo>
                <a:cubicBezTo>
                  <a:pt x="656922" y="5378358"/>
                  <a:pt x="622756" y="5487184"/>
                  <a:pt x="632879" y="5585886"/>
                </a:cubicBezTo>
                <a:close/>
                <a:moveTo>
                  <a:pt x="1923603" y="2858915"/>
                </a:moveTo>
                <a:cubicBezTo>
                  <a:pt x="1899560" y="2934840"/>
                  <a:pt x="1883110" y="3009499"/>
                  <a:pt x="1899560" y="3087955"/>
                </a:cubicBezTo>
                <a:cubicBezTo>
                  <a:pt x="1927400" y="3013295"/>
                  <a:pt x="1945115" y="2937370"/>
                  <a:pt x="1923603" y="2858915"/>
                </a:cubicBezTo>
                <a:close/>
                <a:moveTo>
                  <a:pt x="1617373" y="812737"/>
                </a:moveTo>
                <a:cubicBezTo>
                  <a:pt x="1659131" y="705177"/>
                  <a:pt x="1700890" y="601413"/>
                  <a:pt x="1740118" y="497649"/>
                </a:cubicBezTo>
                <a:cubicBezTo>
                  <a:pt x="1797062" y="344533"/>
                  <a:pt x="1876783" y="206603"/>
                  <a:pt x="2000794" y="99043"/>
                </a:cubicBezTo>
                <a:cubicBezTo>
                  <a:pt x="2038756" y="64876"/>
                  <a:pt x="2083046" y="35772"/>
                  <a:pt x="2129866" y="14260"/>
                </a:cubicBezTo>
                <a:cubicBezTo>
                  <a:pt x="2215914" y="-26234"/>
                  <a:pt x="2329802" y="23118"/>
                  <a:pt x="2376622" y="116758"/>
                </a:cubicBezTo>
                <a:cubicBezTo>
                  <a:pt x="2408258" y="178764"/>
                  <a:pt x="2417116" y="245831"/>
                  <a:pt x="2419646" y="315429"/>
                </a:cubicBezTo>
                <a:cubicBezTo>
                  <a:pt x="2420912" y="339472"/>
                  <a:pt x="2424708" y="362249"/>
                  <a:pt x="2427239" y="390088"/>
                </a:cubicBezTo>
                <a:cubicBezTo>
                  <a:pt x="2481652" y="363515"/>
                  <a:pt x="2525941" y="338206"/>
                  <a:pt x="2572762" y="317960"/>
                </a:cubicBezTo>
                <a:cubicBezTo>
                  <a:pt x="2668933" y="276201"/>
                  <a:pt x="2767636" y="271139"/>
                  <a:pt x="2867604" y="305305"/>
                </a:cubicBezTo>
                <a:cubicBezTo>
                  <a:pt x="2963775" y="338206"/>
                  <a:pt x="3005534" y="401477"/>
                  <a:pt x="3000472" y="503976"/>
                </a:cubicBezTo>
                <a:cubicBezTo>
                  <a:pt x="2994145" y="652029"/>
                  <a:pt x="2942263" y="783633"/>
                  <a:pt x="2867604" y="910174"/>
                </a:cubicBezTo>
                <a:cubicBezTo>
                  <a:pt x="2789148" y="1044308"/>
                  <a:pt x="2671464" y="1141745"/>
                  <a:pt x="2566435" y="1251837"/>
                </a:cubicBezTo>
                <a:cubicBezTo>
                  <a:pt x="2480386" y="1341681"/>
                  <a:pt x="2377888" y="1410013"/>
                  <a:pt x="2267796" y="1464426"/>
                </a:cubicBezTo>
                <a:cubicBezTo>
                  <a:pt x="2205791" y="1494796"/>
                  <a:pt x="2132397" y="1503654"/>
                  <a:pt x="2062799" y="1516308"/>
                </a:cubicBezTo>
                <a:cubicBezTo>
                  <a:pt x="2043818" y="1520105"/>
                  <a:pt x="2014713" y="1504920"/>
                  <a:pt x="1999528" y="1491000"/>
                </a:cubicBezTo>
                <a:cubicBezTo>
                  <a:pt x="1971689" y="1465692"/>
                  <a:pt x="1980547" y="1432791"/>
                  <a:pt x="2017244" y="1422668"/>
                </a:cubicBezTo>
                <a:cubicBezTo>
                  <a:pt x="2190606" y="1374582"/>
                  <a:pt x="2324740" y="1261960"/>
                  <a:pt x="2455078" y="1146807"/>
                </a:cubicBezTo>
                <a:cubicBezTo>
                  <a:pt x="2558842" y="1055697"/>
                  <a:pt x="2653748" y="954464"/>
                  <a:pt x="2749920" y="853231"/>
                </a:cubicBezTo>
                <a:cubicBezTo>
                  <a:pt x="2819518" y="779836"/>
                  <a:pt x="2847357" y="684930"/>
                  <a:pt x="2878992" y="592555"/>
                </a:cubicBezTo>
                <a:cubicBezTo>
                  <a:pt x="2891646" y="557123"/>
                  <a:pt x="2900504" y="519161"/>
                  <a:pt x="2905566" y="481198"/>
                </a:cubicBezTo>
                <a:cubicBezTo>
                  <a:pt x="2913158" y="425520"/>
                  <a:pt x="2896708" y="405273"/>
                  <a:pt x="2842295" y="397681"/>
                </a:cubicBezTo>
                <a:cubicBezTo>
                  <a:pt x="2753716" y="385027"/>
                  <a:pt x="2670199" y="398946"/>
                  <a:pt x="2589212" y="439440"/>
                </a:cubicBezTo>
                <a:cubicBezTo>
                  <a:pt x="2465201" y="500179"/>
                  <a:pt x="2398134" y="593820"/>
                  <a:pt x="2374091" y="731751"/>
                </a:cubicBezTo>
                <a:cubicBezTo>
                  <a:pt x="2343721" y="902582"/>
                  <a:pt x="2260204" y="1049370"/>
                  <a:pt x="2117212" y="1155665"/>
                </a:cubicBezTo>
                <a:cubicBezTo>
                  <a:pt x="2057737" y="1199954"/>
                  <a:pt x="2004590" y="1206282"/>
                  <a:pt x="1959035" y="1174646"/>
                </a:cubicBezTo>
                <a:cubicBezTo>
                  <a:pt x="1909684" y="1140480"/>
                  <a:pt x="1895764" y="1089863"/>
                  <a:pt x="1917276" y="1013938"/>
                </a:cubicBezTo>
                <a:cubicBezTo>
                  <a:pt x="1946381" y="915236"/>
                  <a:pt x="1999528" y="829188"/>
                  <a:pt x="2065330" y="753263"/>
                </a:cubicBezTo>
                <a:cubicBezTo>
                  <a:pt x="2133662" y="676072"/>
                  <a:pt x="2208322" y="603944"/>
                  <a:pt x="2279185" y="528019"/>
                </a:cubicBezTo>
                <a:cubicBezTo>
                  <a:pt x="2298166" y="506507"/>
                  <a:pt x="2320944" y="478667"/>
                  <a:pt x="2323475" y="453359"/>
                </a:cubicBezTo>
                <a:cubicBezTo>
                  <a:pt x="2332333" y="363515"/>
                  <a:pt x="2339925" y="273670"/>
                  <a:pt x="2314617" y="185091"/>
                </a:cubicBezTo>
                <a:cubicBezTo>
                  <a:pt x="2296901" y="125616"/>
                  <a:pt x="2277920" y="109166"/>
                  <a:pt x="2220976" y="123086"/>
                </a:cubicBezTo>
                <a:cubicBezTo>
                  <a:pt x="2183014" y="131943"/>
                  <a:pt x="2143786" y="149659"/>
                  <a:pt x="2112150" y="173702"/>
                </a:cubicBezTo>
                <a:cubicBezTo>
                  <a:pt x="2015979" y="249627"/>
                  <a:pt x="1951442" y="352126"/>
                  <a:pt x="1903357" y="462217"/>
                </a:cubicBezTo>
                <a:cubicBezTo>
                  <a:pt x="1842617" y="603944"/>
                  <a:pt x="1793265" y="751997"/>
                  <a:pt x="1738852" y="897520"/>
                </a:cubicBezTo>
                <a:cubicBezTo>
                  <a:pt x="1727464" y="929155"/>
                  <a:pt x="1732525" y="955729"/>
                  <a:pt x="1751507" y="982303"/>
                </a:cubicBezTo>
                <a:cubicBezTo>
                  <a:pt x="1829963" y="1089863"/>
                  <a:pt x="1846413" y="1213874"/>
                  <a:pt x="1833759" y="1340416"/>
                </a:cubicBezTo>
                <a:cubicBezTo>
                  <a:pt x="1828697" y="1392298"/>
                  <a:pt x="1805920" y="1446711"/>
                  <a:pt x="1778080" y="1491000"/>
                </a:cubicBezTo>
                <a:cubicBezTo>
                  <a:pt x="1735056" y="1559333"/>
                  <a:pt x="1702155" y="1566925"/>
                  <a:pt x="1618638" y="1517574"/>
                </a:cubicBezTo>
                <a:cubicBezTo>
                  <a:pt x="1562960" y="1483408"/>
                  <a:pt x="1533855" y="1428995"/>
                  <a:pt x="1528794" y="1360662"/>
                </a:cubicBezTo>
                <a:cubicBezTo>
                  <a:pt x="1518670" y="1222732"/>
                  <a:pt x="1538917" y="1088598"/>
                  <a:pt x="1585737" y="959525"/>
                </a:cubicBezTo>
                <a:cubicBezTo>
                  <a:pt x="1588268" y="951933"/>
                  <a:pt x="1589533" y="944340"/>
                  <a:pt x="1590799" y="936748"/>
                </a:cubicBezTo>
                <a:cubicBezTo>
                  <a:pt x="1521201" y="859558"/>
                  <a:pt x="1428826" y="841842"/>
                  <a:pt x="1369351" y="898785"/>
                </a:cubicBezTo>
                <a:cubicBezTo>
                  <a:pt x="1344043" y="924094"/>
                  <a:pt x="1320000" y="960791"/>
                  <a:pt x="1314938" y="996223"/>
                </a:cubicBezTo>
                <a:cubicBezTo>
                  <a:pt x="1301019" y="1088598"/>
                  <a:pt x="1299753" y="1182239"/>
                  <a:pt x="1355431" y="1265756"/>
                </a:cubicBezTo>
                <a:cubicBezTo>
                  <a:pt x="1390863" y="1317638"/>
                  <a:pt x="1427560" y="1368255"/>
                  <a:pt x="1462992" y="1420137"/>
                </a:cubicBezTo>
                <a:cubicBezTo>
                  <a:pt x="1485769" y="1453038"/>
                  <a:pt x="1512343" y="1484673"/>
                  <a:pt x="1507281" y="1525166"/>
                </a:cubicBezTo>
                <a:cubicBezTo>
                  <a:pt x="1474381" y="1547944"/>
                  <a:pt x="1454134" y="1531493"/>
                  <a:pt x="1437684" y="1513778"/>
                </a:cubicBezTo>
                <a:cubicBezTo>
                  <a:pt x="1370617" y="1434056"/>
                  <a:pt x="1303549" y="1355601"/>
                  <a:pt x="1241544" y="1273349"/>
                </a:cubicBezTo>
                <a:cubicBezTo>
                  <a:pt x="1171946" y="1182239"/>
                  <a:pt x="1169415" y="1075944"/>
                  <a:pt x="1185866" y="968383"/>
                </a:cubicBezTo>
                <a:cubicBezTo>
                  <a:pt x="1194724" y="911440"/>
                  <a:pt x="1214970" y="859558"/>
                  <a:pt x="1249137" y="811472"/>
                </a:cubicBezTo>
                <a:cubicBezTo>
                  <a:pt x="1279507" y="768448"/>
                  <a:pt x="1317469" y="753263"/>
                  <a:pt x="1366820" y="750732"/>
                </a:cubicBezTo>
                <a:cubicBezTo>
                  <a:pt x="1438949" y="746936"/>
                  <a:pt x="1507281" y="764651"/>
                  <a:pt x="1571818" y="796287"/>
                </a:cubicBezTo>
                <a:cubicBezTo>
                  <a:pt x="1587003" y="801348"/>
                  <a:pt x="1602188" y="806410"/>
                  <a:pt x="1617373" y="812737"/>
                </a:cubicBezTo>
                <a:close/>
                <a:moveTo>
                  <a:pt x="2264000" y="721627"/>
                </a:moveTo>
                <a:cubicBezTo>
                  <a:pt x="2161502" y="793756"/>
                  <a:pt x="2036225" y="979772"/>
                  <a:pt x="2024837" y="1073413"/>
                </a:cubicBezTo>
                <a:cubicBezTo>
                  <a:pt x="2146317" y="984834"/>
                  <a:pt x="2215914" y="870946"/>
                  <a:pt x="2264000" y="721627"/>
                </a:cubicBezTo>
                <a:close/>
                <a:moveTo>
                  <a:pt x="1656600" y="1437853"/>
                </a:moveTo>
                <a:cubicBezTo>
                  <a:pt x="1741383" y="1372051"/>
                  <a:pt x="1755303" y="1180973"/>
                  <a:pt x="1689501" y="1078475"/>
                </a:cubicBezTo>
                <a:cubicBezTo>
                  <a:pt x="1655335" y="1198689"/>
                  <a:pt x="1643946" y="1310046"/>
                  <a:pt x="1656600" y="14378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 rot="-1563210">
            <a:off x="3312532" y="1664781"/>
            <a:ext cx="541945" cy="590622"/>
          </a:xfrm>
          <a:custGeom>
            <a:rect b="b" l="l" r="r" t="t"/>
            <a:pathLst>
              <a:path extrusionOk="0" h="1179123" w="1081945">
                <a:moveTo>
                  <a:pt x="499567" y="0"/>
                </a:moveTo>
                <a:cubicBezTo>
                  <a:pt x="521128" y="5885"/>
                  <a:pt x="538278" y="10789"/>
                  <a:pt x="561554" y="17164"/>
                </a:cubicBezTo>
                <a:cubicBezTo>
                  <a:pt x="567924" y="79200"/>
                  <a:pt x="576499" y="142463"/>
                  <a:pt x="580174" y="206215"/>
                </a:cubicBezTo>
                <a:cubicBezTo>
                  <a:pt x="583849" y="269723"/>
                  <a:pt x="582379" y="333721"/>
                  <a:pt x="589484" y="400170"/>
                </a:cubicBezTo>
                <a:cubicBezTo>
                  <a:pt x="628930" y="347207"/>
                  <a:pt x="707332" y="344510"/>
                  <a:pt x="732078" y="278060"/>
                </a:cubicBezTo>
                <a:cubicBezTo>
                  <a:pt x="788674" y="250597"/>
                  <a:pt x="818320" y="189051"/>
                  <a:pt x="880061" y="166002"/>
                </a:cubicBezTo>
                <a:cubicBezTo>
                  <a:pt x="904562" y="156930"/>
                  <a:pt x="921712" y="128731"/>
                  <a:pt x="943518" y="111077"/>
                </a:cubicBezTo>
                <a:cubicBezTo>
                  <a:pt x="962383" y="95874"/>
                  <a:pt x="978799" y="89499"/>
                  <a:pt x="996929" y="118188"/>
                </a:cubicBezTo>
                <a:cubicBezTo>
                  <a:pt x="1008934" y="137068"/>
                  <a:pt x="1033925" y="147612"/>
                  <a:pt x="1058670" y="166247"/>
                </a:cubicBezTo>
                <a:cubicBezTo>
                  <a:pt x="932492" y="273891"/>
                  <a:pt x="808274" y="379819"/>
                  <a:pt x="682096" y="487708"/>
                </a:cubicBezTo>
                <a:cubicBezTo>
                  <a:pt x="715172" y="507079"/>
                  <a:pt x="744083" y="514680"/>
                  <a:pt x="776669" y="506834"/>
                </a:cubicBezTo>
                <a:cubicBezTo>
                  <a:pt x="807784" y="499477"/>
                  <a:pt x="839145" y="496780"/>
                  <a:pt x="863891" y="526205"/>
                </a:cubicBezTo>
                <a:cubicBezTo>
                  <a:pt x="880551" y="511492"/>
                  <a:pt x="893537" y="499723"/>
                  <a:pt x="904317" y="490160"/>
                </a:cubicBezTo>
                <a:cubicBezTo>
                  <a:pt x="975123" y="488934"/>
                  <a:pt x="1014814" y="529392"/>
                  <a:pt x="1055730" y="590693"/>
                </a:cubicBezTo>
                <a:cubicBezTo>
                  <a:pt x="937393" y="593635"/>
                  <a:pt x="828610" y="596332"/>
                  <a:pt x="720072" y="599030"/>
                </a:cubicBezTo>
                <a:cubicBezTo>
                  <a:pt x="718847" y="603689"/>
                  <a:pt x="717867" y="608347"/>
                  <a:pt x="716642" y="613006"/>
                </a:cubicBezTo>
                <a:cubicBezTo>
                  <a:pt x="834000" y="696375"/>
                  <a:pt x="972183" y="749584"/>
                  <a:pt x="1081946" y="853550"/>
                </a:cubicBezTo>
                <a:cubicBezTo>
                  <a:pt x="1030985" y="883219"/>
                  <a:pt x="982719" y="884691"/>
                  <a:pt x="935188" y="856738"/>
                </a:cubicBezTo>
                <a:cubicBezTo>
                  <a:pt x="885696" y="827558"/>
                  <a:pt x="837675" y="795437"/>
                  <a:pt x="789409" y="764296"/>
                </a:cubicBezTo>
                <a:cubicBezTo>
                  <a:pt x="740408" y="732665"/>
                  <a:pt x="692387" y="699563"/>
                  <a:pt x="643140" y="668422"/>
                </a:cubicBezTo>
                <a:cubicBezTo>
                  <a:pt x="623540" y="655917"/>
                  <a:pt x="601734" y="646844"/>
                  <a:pt x="575274" y="633113"/>
                </a:cubicBezTo>
                <a:cubicBezTo>
                  <a:pt x="571599" y="703731"/>
                  <a:pt x="567189" y="765522"/>
                  <a:pt x="565474" y="827313"/>
                </a:cubicBezTo>
                <a:cubicBezTo>
                  <a:pt x="563759" y="887633"/>
                  <a:pt x="562779" y="947953"/>
                  <a:pt x="564249" y="1008028"/>
                </a:cubicBezTo>
                <a:cubicBezTo>
                  <a:pt x="565229" y="1051674"/>
                  <a:pt x="571844" y="1095320"/>
                  <a:pt x="573314" y="1138966"/>
                </a:cubicBezTo>
                <a:cubicBezTo>
                  <a:pt x="573804" y="1150735"/>
                  <a:pt x="567434" y="1170597"/>
                  <a:pt x="559838" y="1173049"/>
                </a:cubicBezTo>
                <a:cubicBezTo>
                  <a:pt x="542443" y="1178688"/>
                  <a:pt x="518187" y="1182612"/>
                  <a:pt x="504467" y="1174520"/>
                </a:cubicBezTo>
                <a:cubicBezTo>
                  <a:pt x="486337" y="1163731"/>
                  <a:pt x="471881" y="1147793"/>
                  <a:pt x="470901" y="1116897"/>
                </a:cubicBezTo>
                <a:cubicBezTo>
                  <a:pt x="466981" y="992580"/>
                  <a:pt x="459631" y="868507"/>
                  <a:pt x="472371" y="744190"/>
                </a:cubicBezTo>
                <a:cubicBezTo>
                  <a:pt x="474331" y="724573"/>
                  <a:pt x="472616" y="704712"/>
                  <a:pt x="472616" y="671855"/>
                </a:cubicBezTo>
                <a:cubicBezTo>
                  <a:pt x="428515" y="703486"/>
                  <a:pt x="392254" y="726780"/>
                  <a:pt x="359424" y="753998"/>
                </a:cubicBezTo>
                <a:cubicBezTo>
                  <a:pt x="309932" y="794947"/>
                  <a:pt x="264606" y="841290"/>
                  <a:pt x="213890" y="880767"/>
                </a:cubicBezTo>
                <a:cubicBezTo>
                  <a:pt x="161704" y="921471"/>
                  <a:pt x="132793" y="925885"/>
                  <a:pt x="97267" y="864339"/>
                </a:cubicBezTo>
                <a:cubicBezTo>
                  <a:pt x="84282" y="842025"/>
                  <a:pt x="90652" y="822164"/>
                  <a:pt x="103392" y="809168"/>
                </a:cubicBezTo>
                <a:cubicBezTo>
                  <a:pt x="138918" y="771897"/>
                  <a:pt x="177874" y="738060"/>
                  <a:pt x="216340" y="703731"/>
                </a:cubicBezTo>
                <a:cubicBezTo>
                  <a:pt x="251376" y="672590"/>
                  <a:pt x="287637" y="642676"/>
                  <a:pt x="334188" y="602953"/>
                </a:cubicBezTo>
                <a:cubicBezTo>
                  <a:pt x="217320" y="591428"/>
                  <a:pt x="110008" y="636301"/>
                  <a:pt x="0" y="588976"/>
                </a:cubicBezTo>
                <a:cubicBezTo>
                  <a:pt x="77667" y="530128"/>
                  <a:pt x="222955" y="516396"/>
                  <a:pt x="383679" y="508305"/>
                </a:cubicBezTo>
                <a:cubicBezTo>
                  <a:pt x="369469" y="491386"/>
                  <a:pt x="360404" y="477164"/>
                  <a:pt x="348153" y="466375"/>
                </a:cubicBezTo>
                <a:cubicBezTo>
                  <a:pt x="318998" y="440629"/>
                  <a:pt x="289352" y="415618"/>
                  <a:pt x="258236" y="392324"/>
                </a:cubicBezTo>
                <a:cubicBezTo>
                  <a:pt x="244271" y="382026"/>
                  <a:pt x="226140" y="377612"/>
                  <a:pt x="210950" y="368785"/>
                </a:cubicBezTo>
                <a:cubicBezTo>
                  <a:pt x="166114" y="343038"/>
                  <a:pt x="121278" y="317047"/>
                  <a:pt x="77177" y="289584"/>
                </a:cubicBezTo>
                <a:cubicBezTo>
                  <a:pt x="69827" y="284925"/>
                  <a:pt x="66397" y="273646"/>
                  <a:pt x="54391" y="254765"/>
                </a:cubicBezTo>
                <a:cubicBezTo>
                  <a:pt x="88692" y="256482"/>
                  <a:pt x="116133" y="250597"/>
                  <a:pt x="136958" y="260160"/>
                </a:cubicBezTo>
                <a:cubicBezTo>
                  <a:pt x="194535" y="286397"/>
                  <a:pt x="250396" y="317292"/>
                  <a:pt x="305032" y="349659"/>
                </a:cubicBezTo>
                <a:cubicBezTo>
                  <a:pt x="351828" y="377367"/>
                  <a:pt x="395685" y="410224"/>
                  <a:pt x="441011" y="440384"/>
                </a:cubicBezTo>
                <a:cubicBezTo>
                  <a:pt x="452526" y="447985"/>
                  <a:pt x="464776" y="454115"/>
                  <a:pt x="484132" y="465149"/>
                </a:cubicBezTo>
                <a:cubicBezTo>
                  <a:pt x="498342" y="308465"/>
                  <a:pt x="500057" y="158156"/>
                  <a:pt x="4995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 rot="975612">
            <a:off x="586689" y="2635307"/>
            <a:ext cx="537132" cy="585375"/>
          </a:xfrm>
          <a:custGeom>
            <a:rect b="b" l="l" r="r" t="t"/>
            <a:pathLst>
              <a:path extrusionOk="0" h="1170751" w="1074263">
                <a:moveTo>
                  <a:pt x="496020" y="0"/>
                </a:moveTo>
                <a:cubicBezTo>
                  <a:pt x="517427" y="5843"/>
                  <a:pt x="534456" y="10712"/>
                  <a:pt x="557566" y="17042"/>
                </a:cubicBezTo>
                <a:cubicBezTo>
                  <a:pt x="563891" y="78638"/>
                  <a:pt x="572406" y="141451"/>
                  <a:pt x="576055" y="204751"/>
                </a:cubicBezTo>
                <a:cubicBezTo>
                  <a:pt x="579704" y="267808"/>
                  <a:pt x="578244" y="331351"/>
                  <a:pt x="585299" y="397329"/>
                </a:cubicBezTo>
                <a:cubicBezTo>
                  <a:pt x="624465" y="344742"/>
                  <a:pt x="702310" y="342063"/>
                  <a:pt x="726880" y="276085"/>
                </a:cubicBezTo>
                <a:cubicBezTo>
                  <a:pt x="783074" y="248818"/>
                  <a:pt x="812509" y="187709"/>
                  <a:pt x="873813" y="164823"/>
                </a:cubicBezTo>
                <a:cubicBezTo>
                  <a:pt x="898139" y="155815"/>
                  <a:pt x="915168" y="127817"/>
                  <a:pt x="936819" y="110288"/>
                </a:cubicBezTo>
                <a:cubicBezTo>
                  <a:pt x="955550" y="95193"/>
                  <a:pt x="971849" y="88863"/>
                  <a:pt x="989851" y="117348"/>
                </a:cubicBezTo>
                <a:cubicBezTo>
                  <a:pt x="1001771" y="136095"/>
                  <a:pt x="1026584" y="146564"/>
                  <a:pt x="1051154" y="165067"/>
                </a:cubicBezTo>
                <a:cubicBezTo>
                  <a:pt x="925872" y="271947"/>
                  <a:pt x="802536" y="377122"/>
                  <a:pt x="677253" y="484245"/>
                </a:cubicBezTo>
                <a:cubicBezTo>
                  <a:pt x="710094" y="503478"/>
                  <a:pt x="738800" y="511026"/>
                  <a:pt x="771154" y="503235"/>
                </a:cubicBezTo>
                <a:cubicBezTo>
                  <a:pt x="802049" y="495931"/>
                  <a:pt x="833187" y="493253"/>
                  <a:pt x="857757" y="522468"/>
                </a:cubicBezTo>
                <a:cubicBezTo>
                  <a:pt x="874299" y="507861"/>
                  <a:pt x="887192" y="496175"/>
                  <a:pt x="897896" y="486680"/>
                </a:cubicBezTo>
                <a:cubicBezTo>
                  <a:pt x="968200" y="485462"/>
                  <a:pt x="1007609" y="525633"/>
                  <a:pt x="1048234" y="586499"/>
                </a:cubicBezTo>
                <a:cubicBezTo>
                  <a:pt x="930737" y="589420"/>
                  <a:pt x="822727" y="592098"/>
                  <a:pt x="714960" y="594777"/>
                </a:cubicBezTo>
                <a:cubicBezTo>
                  <a:pt x="713743" y="599402"/>
                  <a:pt x="712770" y="604028"/>
                  <a:pt x="711554" y="608654"/>
                </a:cubicBezTo>
                <a:cubicBezTo>
                  <a:pt x="828078" y="691431"/>
                  <a:pt x="965281" y="744262"/>
                  <a:pt x="1074264" y="847490"/>
                </a:cubicBezTo>
                <a:cubicBezTo>
                  <a:pt x="1023665" y="876949"/>
                  <a:pt x="975741" y="878409"/>
                  <a:pt x="928547" y="850655"/>
                </a:cubicBezTo>
                <a:cubicBezTo>
                  <a:pt x="879408" y="821683"/>
                  <a:pt x="831727" y="789789"/>
                  <a:pt x="783804" y="758870"/>
                </a:cubicBezTo>
                <a:cubicBezTo>
                  <a:pt x="735151" y="727463"/>
                  <a:pt x="687471" y="694596"/>
                  <a:pt x="638574" y="663676"/>
                </a:cubicBezTo>
                <a:cubicBezTo>
                  <a:pt x="619113" y="651260"/>
                  <a:pt x="597462" y="642252"/>
                  <a:pt x="571189" y="628618"/>
                </a:cubicBezTo>
                <a:cubicBezTo>
                  <a:pt x="567540" y="698735"/>
                  <a:pt x="563161" y="760087"/>
                  <a:pt x="561459" y="821439"/>
                </a:cubicBezTo>
                <a:cubicBezTo>
                  <a:pt x="559756" y="881331"/>
                  <a:pt x="558783" y="941222"/>
                  <a:pt x="560242" y="1000870"/>
                </a:cubicBezTo>
                <a:cubicBezTo>
                  <a:pt x="561215" y="1044207"/>
                  <a:pt x="567784" y="1087543"/>
                  <a:pt x="569243" y="1130879"/>
                </a:cubicBezTo>
                <a:cubicBezTo>
                  <a:pt x="569730" y="1142565"/>
                  <a:pt x="563405" y="1162285"/>
                  <a:pt x="555864" y="1164720"/>
                </a:cubicBezTo>
                <a:cubicBezTo>
                  <a:pt x="538592" y="1170320"/>
                  <a:pt x="514508" y="1174215"/>
                  <a:pt x="500885" y="1166181"/>
                </a:cubicBezTo>
                <a:cubicBezTo>
                  <a:pt x="482884" y="1155469"/>
                  <a:pt x="468531" y="1139644"/>
                  <a:pt x="467558" y="1108967"/>
                </a:cubicBezTo>
                <a:cubicBezTo>
                  <a:pt x="463666" y="985532"/>
                  <a:pt x="456368" y="862341"/>
                  <a:pt x="469017" y="738906"/>
                </a:cubicBezTo>
                <a:cubicBezTo>
                  <a:pt x="470964" y="719429"/>
                  <a:pt x="469261" y="699708"/>
                  <a:pt x="469261" y="667085"/>
                </a:cubicBezTo>
                <a:cubicBezTo>
                  <a:pt x="425473" y="698491"/>
                  <a:pt x="389469" y="721620"/>
                  <a:pt x="356872" y="748644"/>
                </a:cubicBezTo>
                <a:cubicBezTo>
                  <a:pt x="307732" y="789302"/>
                  <a:pt x="262728" y="835317"/>
                  <a:pt x="212371" y="874514"/>
                </a:cubicBezTo>
                <a:cubicBezTo>
                  <a:pt x="160556" y="914928"/>
                  <a:pt x="131850" y="919311"/>
                  <a:pt x="96577" y="858202"/>
                </a:cubicBezTo>
                <a:cubicBezTo>
                  <a:pt x="83684" y="836047"/>
                  <a:pt x="90009" y="816327"/>
                  <a:pt x="102658" y="803423"/>
                </a:cubicBezTo>
                <a:cubicBezTo>
                  <a:pt x="137932" y="766417"/>
                  <a:pt x="176611" y="732819"/>
                  <a:pt x="214804" y="698735"/>
                </a:cubicBezTo>
                <a:cubicBezTo>
                  <a:pt x="249591" y="667815"/>
                  <a:pt x="285595" y="638113"/>
                  <a:pt x="331815" y="598672"/>
                </a:cubicBezTo>
                <a:cubicBezTo>
                  <a:pt x="215777" y="587229"/>
                  <a:pt x="109227" y="631783"/>
                  <a:pt x="0" y="584795"/>
                </a:cubicBezTo>
                <a:cubicBezTo>
                  <a:pt x="77115" y="526364"/>
                  <a:pt x="221372" y="512730"/>
                  <a:pt x="380955" y="504696"/>
                </a:cubicBezTo>
                <a:cubicBezTo>
                  <a:pt x="366846" y="487897"/>
                  <a:pt x="357845" y="473776"/>
                  <a:pt x="345681" y="463064"/>
                </a:cubicBezTo>
                <a:cubicBezTo>
                  <a:pt x="316733" y="437500"/>
                  <a:pt x="287297" y="412667"/>
                  <a:pt x="256403" y="389538"/>
                </a:cubicBezTo>
                <a:cubicBezTo>
                  <a:pt x="242536" y="379313"/>
                  <a:pt x="224535" y="374931"/>
                  <a:pt x="209452" y="366166"/>
                </a:cubicBezTo>
                <a:cubicBezTo>
                  <a:pt x="164935" y="340603"/>
                  <a:pt x="120417" y="314796"/>
                  <a:pt x="76629" y="287528"/>
                </a:cubicBezTo>
                <a:cubicBezTo>
                  <a:pt x="69331" y="282902"/>
                  <a:pt x="65925" y="271703"/>
                  <a:pt x="54005" y="252957"/>
                </a:cubicBezTo>
                <a:cubicBezTo>
                  <a:pt x="88062" y="254661"/>
                  <a:pt x="115308" y="248818"/>
                  <a:pt x="135986" y="258313"/>
                </a:cubicBezTo>
                <a:cubicBezTo>
                  <a:pt x="193153" y="284363"/>
                  <a:pt x="248618" y="315039"/>
                  <a:pt x="302867" y="347176"/>
                </a:cubicBezTo>
                <a:cubicBezTo>
                  <a:pt x="349330" y="374687"/>
                  <a:pt x="392875" y="407311"/>
                  <a:pt x="437879" y="437257"/>
                </a:cubicBezTo>
                <a:cubicBezTo>
                  <a:pt x="449313" y="444804"/>
                  <a:pt x="461476" y="450891"/>
                  <a:pt x="480694" y="461847"/>
                </a:cubicBezTo>
                <a:cubicBezTo>
                  <a:pt x="494804" y="306275"/>
                  <a:pt x="496507" y="157033"/>
                  <a:pt x="496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7"/>
          <p:cNvGrpSpPr/>
          <p:nvPr/>
        </p:nvGrpSpPr>
        <p:grpSpPr>
          <a:xfrm>
            <a:off x="1888855" y="1839371"/>
            <a:ext cx="5366250" cy="1417002"/>
            <a:chOff x="0" y="-66675"/>
            <a:chExt cx="14310000" cy="3778673"/>
          </a:xfrm>
        </p:grpSpPr>
        <p:sp>
          <p:nvSpPr>
            <p:cNvPr id="286" name="Google Shape;286;p27"/>
            <p:cNvSpPr txBox="1"/>
            <p:nvPr/>
          </p:nvSpPr>
          <p:spPr>
            <a:xfrm>
              <a:off x="0" y="-66675"/>
              <a:ext cx="143100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123,456,789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87" name="Google Shape;287;p27"/>
            <p:cNvSpPr txBox="1"/>
            <p:nvPr/>
          </p:nvSpPr>
          <p:spPr>
            <a:xfrm>
              <a:off x="0" y="3096398"/>
              <a:ext cx="1431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88" name="Google Shape;288;p27"/>
          <p:cNvSpPr/>
          <p:nvPr/>
        </p:nvSpPr>
        <p:spPr>
          <a:xfrm>
            <a:off x="389316" y="3261357"/>
            <a:ext cx="1436179" cy="1931397"/>
          </a:xfrm>
          <a:custGeom>
            <a:rect b="b" l="l" r="r" t="t"/>
            <a:pathLst>
              <a:path extrusionOk="0" h="3862793" w="2872358">
                <a:moveTo>
                  <a:pt x="1086419" y="3593890"/>
                </a:moveTo>
                <a:cubicBezTo>
                  <a:pt x="1088343" y="3343643"/>
                  <a:pt x="1088343" y="3093397"/>
                  <a:pt x="1094117" y="2842188"/>
                </a:cubicBezTo>
                <a:cubicBezTo>
                  <a:pt x="1097966" y="2661240"/>
                  <a:pt x="1103740" y="2479331"/>
                  <a:pt x="1116249" y="2298383"/>
                </a:cubicBezTo>
                <a:cubicBezTo>
                  <a:pt x="1124909" y="2166523"/>
                  <a:pt x="1146079" y="2034662"/>
                  <a:pt x="1159550" y="1903764"/>
                </a:cubicBezTo>
                <a:cubicBezTo>
                  <a:pt x="1163399" y="1869114"/>
                  <a:pt x="1159550" y="1833502"/>
                  <a:pt x="1164361" y="1798853"/>
                </a:cubicBezTo>
                <a:cubicBezTo>
                  <a:pt x="1178795" y="1686242"/>
                  <a:pt x="1196116" y="1574593"/>
                  <a:pt x="1212474" y="1461982"/>
                </a:cubicBezTo>
                <a:cubicBezTo>
                  <a:pt x="1221134" y="1405196"/>
                  <a:pt x="1228832" y="1347447"/>
                  <a:pt x="1237493" y="1290660"/>
                </a:cubicBezTo>
                <a:cubicBezTo>
                  <a:pt x="1246153" y="1234836"/>
                  <a:pt x="1283681" y="1205961"/>
                  <a:pt x="1334680" y="1204036"/>
                </a:cubicBezTo>
                <a:cubicBezTo>
                  <a:pt x="1394340" y="1201149"/>
                  <a:pt x="1454962" y="1204999"/>
                  <a:pt x="1513659" y="1212699"/>
                </a:cubicBezTo>
                <a:cubicBezTo>
                  <a:pt x="1557923" y="1218473"/>
                  <a:pt x="1583903" y="1251198"/>
                  <a:pt x="1585828" y="1301247"/>
                </a:cubicBezTo>
                <a:cubicBezTo>
                  <a:pt x="1588715" y="1358996"/>
                  <a:pt x="1586790" y="1417708"/>
                  <a:pt x="1582941" y="1475457"/>
                </a:cubicBezTo>
                <a:cubicBezTo>
                  <a:pt x="1575243" y="1621755"/>
                  <a:pt x="1565621" y="1769016"/>
                  <a:pt x="1556960" y="1915314"/>
                </a:cubicBezTo>
                <a:cubicBezTo>
                  <a:pt x="1547338" y="2066424"/>
                  <a:pt x="1536753" y="2216572"/>
                  <a:pt x="1528093" y="2367682"/>
                </a:cubicBezTo>
                <a:cubicBezTo>
                  <a:pt x="1521357" y="2481255"/>
                  <a:pt x="1520395" y="2595792"/>
                  <a:pt x="1511735" y="2709365"/>
                </a:cubicBezTo>
                <a:cubicBezTo>
                  <a:pt x="1495376" y="2940361"/>
                  <a:pt x="1475169" y="3171358"/>
                  <a:pt x="1456886" y="3403317"/>
                </a:cubicBezTo>
                <a:cubicBezTo>
                  <a:pt x="1450150" y="3491866"/>
                  <a:pt x="1444377" y="3581377"/>
                  <a:pt x="1437641" y="3669926"/>
                </a:cubicBezTo>
                <a:cubicBezTo>
                  <a:pt x="1434754" y="3715163"/>
                  <a:pt x="1431868" y="3760400"/>
                  <a:pt x="1426094" y="3805637"/>
                </a:cubicBezTo>
                <a:cubicBezTo>
                  <a:pt x="1421283" y="3845099"/>
                  <a:pt x="1409736" y="3857611"/>
                  <a:pt x="1373170" y="3860498"/>
                </a:cubicBezTo>
                <a:cubicBezTo>
                  <a:pt x="1298114" y="3868198"/>
                  <a:pt x="1224021" y="3855686"/>
                  <a:pt x="1151852" y="3835474"/>
                </a:cubicBezTo>
                <a:cubicBezTo>
                  <a:pt x="1119136" y="3826811"/>
                  <a:pt x="1098928" y="3802749"/>
                  <a:pt x="1097004" y="3767137"/>
                </a:cubicBezTo>
                <a:cubicBezTo>
                  <a:pt x="1093155" y="3709388"/>
                  <a:pt x="1090268" y="3651639"/>
                  <a:pt x="1087381" y="3593890"/>
                </a:cubicBezTo>
                <a:cubicBezTo>
                  <a:pt x="1087381" y="3593890"/>
                  <a:pt x="1087381" y="3593890"/>
                  <a:pt x="1086419" y="3593890"/>
                </a:cubicBezTo>
                <a:close/>
                <a:moveTo>
                  <a:pt x="1473244" y="1831577"/>
                </a:moveTo>
                <a:cubicBezTo>
                  <a:pt x="1398189" y="1883551"/>
                  <a:pt x="1335642" y="1926863"/>
                  <a:pt x="1272134" y="1969213"/>
                </a:cubicBezTo>
                <a:cubicBezTo>
                  <a:pt x="1249040" y="1984613"/>
                  <a:pt x="1250002" y="2005787"/>
                  <a:pt x="1248077" y="2028887"/>
                </a:cubicBezTo>
                <a:cubicBezTo>
                  <a:pt x="1239417" y="2144385"/>
                  <a:pt x="1228832" y="2259884"/>
                  <a:pt x="1222097" y="2375382"/>
                </a:cubicBezTo>
                <a:cubicBezTo>
                  <a:pt x="1218248" y="2446606"/>
                  <a:pt x="1208625" y="2517830"/>
                  <a:pt x="1223059" y="2593866"/>
                </a:cubicBezTo>
                <a:cubicBezTo>
                  <a:pt x="1237493" y="2590017"/>
                  <a:pt x="1247115" y="2589054"/>
                  <a:pt x="1256738" y="2585204"/>
                </a:cubicBezTo>
                <a:cubicBezTo>
                  <a:pt x="1302926" y="2562104"/>
                  <a:pt x="1347189" y="2536117"/>
                  <a:pt x="1394340" y="2515905"/>
                </a:cubicBezTo>
                <a:cubicBezTo>
                  <a:pt x="1424170" y="2503393"/>
                  <a:pt x="1434754" y="2483180"/>
                  <a:pt x="1436679" y="2454306"/>
                </a:cubicBezTo>
                <a:cubicBezTo>
                  <a:pt x="1441490" y="2384044"/>
                  <a:pt x="1446301" y="2313783"/>
                  <a:pt x="1451113" y="2243521"/>
                </a:cubicBezTo>
                <a:cubicBezTo>
                  <a:pt x="1457848" y="2112623"/>
                  <a:pt x="1464584" y="1979800"/>
                  <a:pt x="1473244" y="1831577"/>
                </a:cubicBezTo>
                <a:close/>
                <a:moveTo>
                  <a:pt x="1386642" y="3195420"/>
                </a:moveTo>
                <a:cubicBezTo>
                  <a:pt x="1389528" y="3064522"/>
                  <a:pt x="1409736" y="2937474"/>
                  <a:pt x="1412623" y="2795989"/>
                </a:cubicBezTo>
                <a:cubicBezTo>
                  <a:pt x="1335642" y="2838338"/>
                  <a:pt x="1270209" y="2874913"/>
                  <a:pt x="1205738" y="2910524"/>
                </a:cubicBezTo>
                <a:cubicBezTo>
                  <a:pt x="1205738" y="3035648"/>
                  <a:pt x="1205738" y="3154034"/>
                  <a:pt x="1205738" y="3277232"/>
                </a:cubicBezTo>
                <a:cubicBezTo>
                  <a:pt x="1267322" y="3249320"/>
                  <a:pt x="1323133" y="3224295"/>
                  <a:pt x="1386642" y="3195420"/>
                </a:cubicBezTo>
                <a:close/>
                <a:moveTo>
                  <a:pt x="1500187" y="1295472"/>
                </a:moveTo>
                <a:cubicBezTo>
                  <a:pt x="1452075" y="1299322"/>
                  <a:pt x="1410698" y="1304135"/>
                  <a:pt x="1370283" y="1306060"/>
                </a:cubicBezTo>
                <a:cubicBezTo>
                  <a:pt x="1327944" y="1307985"/>
                  <a:pt x="1320246" y="1313760"/>
                  <a:pt x="1316397" y="1356109"/>
                </a:cubicBezTo>
                <a:cubicBezTo>
                  <a:pt x="1306775" y="1457170"/>
                  <a:pt x="1297152" y="1557269"/>
                  <a:pt x="1287530" y="1658330"/>
                </a:cubicBezTo>
                <a:cubicBezTo>
                  <a:pt x="1287530" y="1661217"/>
                  <a:pt x="1291379" y="1665067"/>
                  <a:pt x="1294265" y="1668917"/>
                </a:cubicBezTo>
                <a:cubicBezTo>
                  <a:pt x="1357774" y="1641967"/>
                  <a:pt x="1422245" y="1615018"/>
                  <a:pt x="1491527" y="1586143"/>
                </a:cubicBezTo>
                <a:cubicBezTo>
                  <a:pt x="1496338" y="1510107"/>
                  <a:pt x="1501150" y="1430220"/>
                  <a:pt x="1504999" y="1349372"/>
                </a:cubicBezTo>
                <a:cubicBezTo>
                  <a:pt x="1505961" y="1333009"/>
                  <a:pt x="1502112" y="1316647"/>
                  <a:pt x="1500187" y="1295472"/>
                </a:cubicBezTo>
                <a:close/>
                <a:moveTo>
                  <a:pt x="1193229" y="3551540"/>
                </a:moveTo>
                <a:cubicBezTo>
                  <a:pt x="1190342" y="3622764"/>
                  <a:pt x="1189380" y="3695913"/>
                  <a:pt x="1202852" y="3769062"/>
                </a:cubicBezTo>
                <a:cubicBezTo>
                  <a:pt x="1250002" y="3771950"/>
                  <a:pt x="1292341" y="3773875"/>
                  <a:pt x="1337567" y="3775799"/>
                </a:cubicBezTo>
                <a:cubicBezTo>
                  <a:pt x="1344303" y="3672814"/>
                  <a:pt x="1350076" y="3573677"/>
                  <a:pt x="1356812" y="3463954"/>
                </a:cubicBezTo>
                <a:cubicBezTo>
                  <a:pt x="1295228" y="3496678"/>
                  <a:pt x="1245191" y="3523628"/>
                  <a:pt x="1193229" y="3551540"/>
                </a:cubicBezTo>
                <a:close/>
                <a:moveTo>
                  <a:pt x="1374132" y="3283969"/>
                </a:moveTo>
                <a:cubicBezTo>
                  <a:pt x="1325058" y="3309956"/>
                  <a:pt x="1280794" y="3332094"/>
                  <a:pt x="1237493" y="3354231"/>
                </a:cubicBezTo>
                <a:cubicBezTo>
                  <a:pt x="1191305" y="3378293"/>
                  <a:pt x="1185531" y="3397542"/>
                  <a:pt x="1207663" y="3460104"/>
                </a:cubicBezTo>
                <a:cubicBezTo>
                  <a:pt x="1256738" y="3434117"/>
                  <a:pt x="1306775" y="3410055"/>
                  <a:pt x="1353925" y="3383105"/>
                </a:cubicBezTo>
                <a:cubicBezTo>
                  <a:pt x="1362585" y="3378293"/>
                  <a:pt x="1367397" y="3362893"/>
                  <a:pt x="1369321" y="3351343"/>
                </a:cubicBezTo>
                <a:cubicBezTo>
                  <a:pt x="1373170" y="3332094"/>
                  <a:pt x="1373170" y="3311881"/>
                  <a:pt x="1374132" y="3283969"/>
                </a:cubicBezTo>
                <a:close/>
                <a:moveTo>
                  <a:pt x="1216323" y="2797914"/>
                </a:moveTo>
                <a:cubicBezTo>
                  <a:pt x="1283681" y="2758452"/>
                  <a:pt x="1347189" y="2721877"/>
                  <a:pt x="1409736" y="2682415"/>
                </a:cubicBezTo>
                <a:cubicBezTo>
                  <a:pt x="1429943" y="2668940"/>
                  <a:pt x="1428018" y="2647766"/>
                  <a:pt x="1406849" y="2622741"/>
                </a:cubicBezTo>
                <a:cubicBezTo>
                  <a:pt x="1339491" y="2652578"/>
                  <a:pt x="1273096" y="2682415"/>
                  <a:pt x="1203814" y="2713215"/>
                </a:cubicBezTo>
                <a:cubicBezTo>
                  <a:pt x="1208625" y="2740164"/>
                  <a:pt x="1212474" y="2766151"/>
                  <a:pt x="1216323" y="2797914"/>
                </a:cubicBezTo>
                <a:close/>
                <a:moveTo>
                  <a:pt x="1485754" y="1717041"/>
                </a:moveTo>
                <a:cubicBezTo>
                  <a:pt x="1482867" y="1713191"/>
                  <a:pt x="1479980" y="1710304"/>
                  <a:pt x="1478056" y="1706454"/>
                </a:cubicBezTo>
                <a:cubicBezTo>
                  <a:pt x="1463622" y="1712229"/>
                  <a:pt x="1448226" y="1716079"/>
                  <a:pt x="1434754" y="1722816"/>
                </a:cubicBezTo>
                <a:cubicBezTo>
                  <a:pt x="1393377" y="1742066"/>
                  <a:pt x="1353925" y="1764203"/>
                  <a:pt x="1312548" y="1781528"/>
                </a:cubicBezTo>
                <a:cubicBezTo>
                  <a:pt x="1257700" y="1804628"/>
                  <a:pt x="1256738" y="1804628"/>
                  <a:pt x="1268285" y="1873927"/>
                </a:cubicBezTo>
                <a:cubicBezTo>
                  <a:pt x="1338529" y="1827727"/>
                  <a:pt x="1406849" y="1782490"/>
                  <a:pt x="1474207" y="1737254"/>
                </a:cubicBezTo>
                <a:cubicBezTo>
                  <a:pt x="1479980" y="1732441"/>
                  <a:pt x="1481905" y="1723779"/>
                  <a:pt x="1485754" y="1717041"/>
                </a:cubicBezTo>
                <a:close/>
                <a:moveTo>
                  <a:pt x="1302926" y="948015"/>
                </a:moveTo>
                <a:cubicBezTo>
                  <a:pt x="1182644" y="872941"/>
                  <a:pt x="1199965" y="757442"/>
                  <a:pt x="1226908" y="648682"/>
                </a:cubicBezTo>
                <a:cubicBezTo>
                  <a:pt x="1259624" y="515858"/>
                  <a:pt x="1313511" y="387848"/>
                  <a:pt x="1402038" y="281974"/>
                </a:cubicBezTo>
                <a:cubicBezTo>
                  <a:pt x="1477093" y="190538"/>
                  <a:pt x="1577168" y="183801"/>
                  <a:pt x="1641639" y="288712"/>
                </a:cubicBezTo>
                <a:cubicBezTo>
                  <a:pt x="1683015" y="356086"/>
                  <a:pt x="1707072" y="431160"/>
                  <a:pt x="1711883" y="512008"/>
                </a:cubicBezTo>
                <a:cubicBezTo>
                  <a:pt x="1713807" y="553395"/>
                  <a:pt x="1723430" y="594782"/>
                  <a:pt x="1720543" y="635207"/>
                </a:cubicBezTo>
                <a:cubicBezTo>
                  <a:pt x="1716694" y="694881"/>
                  <a:pt x="1710921" y="755518"/>
                  <a:pt x="1693600" y="812304"/>
                </a:cubicBezTo>
                <a:cubicBezTo>
                  <a:pt x="1671468" y="885453"/>
                  <a:pt x="1641639" y="955715"/>
                  <a:pt x="1578130" y="1006726"/>
                </a:cubicBezTo>
                <a:cubicBezTo>
                  <a:pt x="1531942" y="1043301"/>
                  <a:pt x="1480942" y="1051963"/>
                  <a:pt x="1427056" y="1045226"/>
                </a:cubicBezTo>
                <a:cubicBezTo>
                  <a:pt x="1394340" y="1041376"/>
                  <a:pt x="1362585" y="1030789"/>
                  <a:pt x="1330831" y="1020201"/>
                </a:cubicBezTo>
                <a:cubicBezTo>
                  <a:pt x="1293303" y="1005764"/>
                  <a:pt x="1288492" y="992289"/>
                  <a:pt x="1302926" y="948015"/>
                </a:cubicBezTo>
                <a:close/>
                <a:moveTo>
                  <a:pt x="1641639" y="610182"/>
                </a:moveTo>
                <a:cubicBezTo>
                  <a:pt x="1635865" y="548583"/>
                  <a:pt x="1633941" y="486021"/>
                  <a:pt x="1623356" y="425385"/>
                </a:cubicBezTo>
                <a:cubicBezTo>
                  <a:pt x="1617582" y="391698"/>
                  <a:pt x="1601224" y="358973"/>
                  <a:pt x="1583903" y="329136"/>
                </a:cubicBezTo>
                <a:cubicBezTo>
                  <a:pt x="1561772" y="290637"/>
                  <a:pt x="1538677" y="290637"/>
                  <a:pt x="1512697" y="324324"/>
                </a:cubicBezTo>
                <a:cubicBezTo>
                  <a:pt x="1416471" y="453297"/>
                  <a:pt x="1338529" y="590932"/>
                  <a:pt x="1315435" y="752630"/>
                </a:cubicBezTo>
                <a:cubicBezTo>
                  <a:pt x="1306775" y="818079"/>
                  <a:pt x="1296190" y="887378"/>
                  <a:pt x="1375095" y="923953"/>
                </a:cubicBezTo>
                <a:cubicBezTo>
                  <a:pt x="1381830" y="926840"/>
                  <a:pt x="1387604" y="934540"/>
                  <a:pt x="1392415" y="941277"/>
                </a:cubicBezTo>
                <a:cubicBezTo>
                  <a:pt x="1407811" y="964377"/>
                  <a:pt x="1432830" y="965340"/>
                  <a:pt x="1453999" y="957640"/>
                </a:cubicBezTo>
                <a:cubicBezTo>
                  <a:pt x="1501150" y="941277"/>
                  <a:pt x="1542527" y="915290"/>
                  <a:pt x="1570432" y="871016"/>
                </a:cubicBezTo>
                <a:cubicBezTo>
                  <a:pt x="1620469" y="790167"/>
                  <a:pt x="1639714" y="703543"/>
                  <a:pt x="1641639" y="610182"/>
                </a:cubicBezTo>
                <a:close/>
                <a:moveTo>
                  <a:pt x="730386" y="740118"/>
                </a:moveTo>
                <a:cubicBezTo>
                  <a:pt x="768876" y="734343"/>
                  <a:pt x="808328" y="731455"/>
                  <a:pt x="845856" y="721831"/>
                </a:cubicBezTo>
                <a:cubicBezTo>
                  <a:pt x="858365" y="718943"/>
                  <a:pt x="876648" y="701618"/>
                  <a:pt x="876648" y="690068"/>
                </a:cubicBezTo>
                <a:cubicBezTo>
                  <a:pt x="877610" y="674669"/>
                  <a:pt x="867988" y="649644"/>
                  <a:pt x="855478" y="643869"/>
                </a:cubicBezTo>
                <a:cubicBezTo>
                  <a:pt x="821800" y="629432"/>
                  <a:pt x="785234" y="613070"/>
                  <a:pt x="749631" y="614995"/>
                </a:cubicBezTo>
                <a:cubicBezTo>
                  <a:pt x="655330" y="619807"/>
                  <a:pt x="561992" y="635207"/>
                  <a:pt x="467691" y="641944"/>
                </a:cubicBezTo>
                <a:cubicBezTo>
                  <a:pt x="329127" y="652532"/>
                  <a:pt x="190562" y="667931"/>
                  <a:pt x="51998" y="692956"/>
                </a:cubicBezTo>
                <a:cubicBezTo>
                  <a:pt x="26017" y="697768"/>
                  <a:pt x="998" y="706431"/>
                  <a:pt x="36" y="736268"/>
                </a:cubicBezTo>
                <a:cubicBezTo>
                  <a:pt x="-926" y="764180"/>
                  <a:pt x="17357" y="782467"/>
                  <a:pt x="45262" y="788242"/>
                </a:cubicBezTo>
                <a:cubicBezTo>
                  <a:pt x="58734" y="791129"/>
                  <a:pt x="74130" y="794017"/>
                  <a:pt x="87601" y="792092"/>
                </a:cubicBezTo>
                <a:cubicBezTo>
                  <a:pt x="165544" y="785355"/>
                  <a:pt x="243486" y="776692"/>
                  <a:pt x="322391" y="770917"/>
                </a:cubicBezTo>
                <a:cubicBezTo>
                  <a:pt x="458068" y="759367"/>
                  <a:pt x="594708" y="748780"/>
                  <a:pt x="730386" y="738193"/>
                </a:cubicBezTo>
                <a:cubicBezTo>
                  <a:pt x="730386" y="739155"/>
                  <a:pt x="730386" y="739155"/>
                  <a:pt x="730386" y="740118"/>
                </a:cubicBezTo>
                <a:close/>
                <a:moveTo>
                  <a:pt x="2615438" y="1420596"/>
                </a:moveTo>
                <a:cubicBezTo>
                  <a:pt x="2604853" y="1400383"/>
                  <a:pt x="2585608" y="1381134"/>
                  <a:pt x="2565401" y="1369584"/>
                </a:cubicBezTo>
                <a:cubicBezTo>
                  <a:pt x="2517288" y="1340709"/>
                  <a:pt x="2466289" y="1316647"/>
                  <a:pt x="2417214" y="1290660"/>
                </a:cubicBezTo>
                <a:cubicBezTo>
                  <a:pt x="2299819" y="1229061"/>
                  <a:pt x="2182424" y="1167462"/>
                  <a:pt x="2065030" y="1106825"/>
                </a:cubicBezTo>
                <a:cubicBezTo>
                  <a:pt x="2048671" y="1098163"/>
                  <a:pt x="2030388" y="1090463"/>
                  <a:pt x="2012106" y="1089500"/>
                </a:cubicBezTo>
                <a:cubicBezTo>
                  <a:pt x="1995747" y="1088538"/>
                  <a:pt x="1971691" y="1094313"/>
                  <a:pt x="1964955" y="1105863"/>
                </a:cubicBezTo>
                <a:cubicBezTo>
                  <a:pt x="1957257" y="1117412"/>
                  <a:pt x="1960144" y="1145325"/>
                  <a:pt x="1969766" y="1155912"/>
                </a:cubicBezTo>
                <a:cubicBezTo>
                  <a:pt x="1991898" y="1179974"/>
                  <a:pt x="2018841" y="1199224"/>
                  <a:pt x="2046747" y="1216549"/>
                </a:cubicBezTo>
                <a:cubicBezTo>
                  <a:pt x="2074652" y="1233873"/>
                  <a:pt x="2105444" y="1246386"/>
                  <a:pt x="2134312" y="1262748"/>
                </a:cubicBezTo>
                <a:cubicBezTo>
                  <a:pt x="2238235" y="1323384"/>
                  <a:pt x="2339271" y="1387871"/>
                  <a:pt x="2445119" y="1444658"/>
                </a:cubicBezTo>
                <a:cubicBezTo>
                  <a:pt x="2484572" y="1465832"/>
                  <a:pt x="2531722" y="1470645"/>
                  <a:pt x="2562514" y="1479307"/>
                </a:cubicBezTo>
                <a:cubicBezTo>
                  <a:pt x="2612551" y="1477382"/>
                  <a:pt x="2631796" y="1453320"/>
                  <a:pt x="2615438" y="1420596"/>
                </a:cubicBezTo>
                <a:close/>
                <a:moveTo>
                  <a:pt x="2862737" y="880641"/>
                </a:moveTo>
                <a:cubicBezTo>
                  <a:pt x="2844454" y="848879"/>
                  <a:pt x="2812699" y="840216"/>
                  <a:pt x="2779021" y="835404"/>
                </a:cubicBezTo>
                <a:cubicBezTo>
                  <a:pt x="2675097" y="819042"/>
                  <a:pt x="2571174" y="801717"/>
                  <a:pt x="2468213" y="784392"/>
                </a:cubicBezTo>
                <a:cubicBezTo>
                  <a:pt x="2366214" y="767067"/>
                  <a:pt x="2264216" y="748780"/>
                  <a:pt x="2162217" y="733380"/>
                </a:cubicBezTo>
                <a:cubicBezTo>
                  <a:pt x="2120840" y="726643"/>
                  <a:pt x="2100633" y="754555"/>
                  <a:pt x="2116029" y="794017"/>
                </a:cubicBezTo>
                <a:cubicBezTo>
                  <a:pt x="2129500" y="828666"/>
                  <a:pt x="2155481" y="851766"/>
                  <a:pt x="2192047" y="860429"/>
                </a:cubicBezTo>
                <a:cubicBezTo>
                  <a:pt x="2216103" y="865241"/>
                  <a:pt x="2241122" y="869091"/>
                  <a:pt x="2265178" y="872941"/>
                </a:cubicBezTo>
                <a:cubicBezTo>
                  <a:pt x="2365252" y="886416"/>
                  <a:pt x="2465327" y="902778"/>
                  <a:pt x="2566363" y="911440"/>
                </a:cubicBezTo>
                <a:cubicBezTo>
                  <a:pt x="2664513" y="919140"/>
                  <a:pt x="2763625" y="919140"/>
                  <a:pt x="2872359" y="922990"/>
                </a:cubicBezTo>
                <a:cubicBezTo>
                  <a:pt x="2867548" y="898928"/>
                  <a:pt x="2867548" y="888341"/>
                  <a:pt x="2862737" y="880641"/>
                </a:cubicBezTo>
                <a:close/>
                <a:moveTo>
                  <a:pt x="784272" y="1098163"/>
                </a:moveTo>
                <a:cubicBezTo>
                  <a:pt x="609142" y="1187674"/>
                  <a:pt x="459993" y="1315685"/>
                  <a:pt x="302183" y="1431183"/>
                </a:cubicBezTo>
                <a:cubicBezTo>
                  <a:pt x="281014" y="1446583"/>
                  <a:pt x="257920" y="1461982"/>
                  <a:pt x="239637" y="1481232"/>
                </a:cubicBezTo>
                <a:cubicBezTo>
                  <a:pt x="210769" y="1512994"/>
                  <a:pt x="229052" y="1567856"/>
                  <a:pt x="271391" y="1571706"/>
                </a:cubicBezTo>
                <a:cubicBezTo>
                  <a:pt x="288712" y="1573631"/>
                  <a:pt x="310844" y="1563043"/>
                  <a:pt x="326240" y="1551494"/>
                </a:cubicBezTo>
                <a:cubicBezTo>
                  <a:pt x="422465" y="1480270"/>
                  <a:pt x="515803" y="1406158"/>
                  <a:pt x="611066" y="1333972"/>
                </a:cubicBezTo>
                <a:cubicBezTo>
                  <a:pt x="670726" y="1288735"/>
                  <a:pt x="731348" y="1246386"/>
                  <a:pt x="789083" y="1200186"/>
                </a:cubicBezTo>
                <a:cubicBezTo>
                  <a:pt x="814102" y="1179974"/>
                  <a:pt x="831422" y="1152062"/>
                  <a:pt x="845856" y="1135700"/>
                </a:cubicBezTo>
                <a:cubicBezTo>
                  <a:pt x="846818" y="1088538"/>
                  <a:pt x="819875" y="1079875"/>
                  <a:pt x="784272" y="1098163"/>
                </a:cubicBezTo>
                <a:close/>
                <a:moveTo>
                  <a:pt x="2690493" y="170326"/>
                </a:moveTo>
                <a:cubicBezTo>
                  <a:pt x="2632758" y="191501"/>
                  <a:pt x="2574061" y="211713"/>
                  <a:pt x="2519212" y="239625"/>
                </a:cubicBezTo>
                <a:cubicBezTo>
                  <a:pt x="2401818" y="299299"/>
                  <a:pt x="2287310" y="365711"/>
                  <a:pt x="2195896" y="464847"/>
                </a:cubicBezTo>
                <a:cubicBezTo>
                  <a:pt x="2175689" y="486021"/>
                  <a:pt x="2165104" y="503346"/>
                  <a:pt x="2183386" y="528371"/>
                </a:cubicBezTo>
                <a:cubicBezTo>
                  <a:pt x="2201669" y="552433"/>
                  <a:pt x="2223801" y="553395"/>
                  <a:pt x="2248820" y="538958"/>
                </a:cubicBezTo>
                <a:cubicBezTo>
                  <a:pt x="2296932" y="511046"/>
                  <a:pt x="2346007" y="484096"/>
                  <a:pt x="2393157" y="455222"/>
                </a:cubicBezTo>
                <a:cubicBezTo>
                  <a:pt x="2421063" y="437897"/>
                  <a:pt x="2446081" y="415760"/>
                  <a:pt x="2474949" y="399398"/>
                </a:cubicBezTo>
                <a:cubicBezTo>
                  <a:pt x="2559627" y="347423"/>
                  <a:pt x="2645268" y="297374"/>
                  <a:pt x="2730908" y="246362"/>
                </a:cubicBezTo>
                <a:cubicBezTo>
                  <a:pt x="2742455" y="239625"/>
                  <a:pt x="2751115" y="229037"/>
                  <a:pt x="2757851" y="223263"/>
                </a:cubicBezTo>
                <a:cubicBezTo>
                  <a:pt x="2756889" y="183801"/>
                  <a:pt x="2724172" y="158776"/>
                  <a:pt x="2690493" y="170326"/>
                </a:cubicBezTo>
                <a:close/>
                <a:moveTo>
                  <a:pt x="795819" y="316624"/>
                </a:moveTo>
                <a:cubicBezTo>
                  <a:pt x="744819" y="274274"/>
                  <a:pt x="692858" y="232887"/>
                  <a:pt x="637047" y="198238"/>
                </a:cubicBezTo>
                <a:cubicBezTo>
                  <a:pt x="555256" y="147226"/>
                  <a:pt x="470578" y="102952"/>
                  <a:pt x="386862" y="57715"/>
                </a:cubicBezTo>
                <a:cubicBezTo>
                  <a:pt x="346447" y="36540"/>
                  <a:pt x="305070" y="18253"/>
                  <a:pt x="262731" y="1891"/>
                </a:cubicBezTo>
                <a:cubicBezTo>
                  <a:pt x="252146" y="-1959"/>
                  <a:pt x="230977" y="-34"/>
                  <a:pt x="224241" y="8628"/>
                </a:cubicBezTo>
                <a:cubicBezTo>
                  <a:pt x="216543" y="17291"/>
                  <a:pt x="214618" y="39428"/>
                  <a:pt x="220392" y="48090"/>
                </a:cubicBezTo>
                <a:cubicBezTo>
                  <a:pt x="234826" y="70227"/>
                  <a:pt x="252146" y="92364"/>
                  <a:pt x="274278" y="105839"/>
                </a:cubicBezTo>
                <a:cubicBezTo>
                  <a:pt x="332975" y="143376"/>
                  <a:pt x="395522" y="177063"/>
                  <a:pt x="456144" y="212675"/>
                </a:cubicBezTo>
                <a:cubicBezTo>
                  <a:pt x="553331" y="271387"/>
                  <a:pt x="650519" y="330099"/>
                  <a:pt x="748668" y="388810"/>
                </a:cubicBezTo>
                <a:cubicBezTo>
                  <a:pt x="774649" y="404210"/>
                  <a:pt x="795819" y="430197"/>
                  <a:pt x="833347" y="424422"/>
                </a:cubicBezTo>
                <a:cubicBezTo>
                  <a:pt x="851629" y="376298"/>
                  <a:pt x="827573" y="342611"/>
                  <a:pt x="795819" y="316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7435134" y="-138892"/>
            <a:ext cx="1460710" cy="1721924"/>
          </a:xfrm>
          <a:custGeom>
            <a:rect b="b" l="l" r="r" t="t"/>
            <a:pathLst>
              <a:path extrusionOk="0" h="3443848" w="2921420">
                <a:moveTo>
                  <a:pt x="592503" y="505272"/>
                </a:moveTo>
                <a:cubicBezTo>
                  <a:pt x="647522" y="525533"/>
                  <a:pt x="700369" y="542177"/>
                  <a:pt x="751045" y="563886"/>
                </a:cubicBezTo>
                <a:cubicBezTo>
                  <a:pt x="789414" y="579806"/>
                  <a:pt x="796653" y="600068"/>
                  <a:pt x="786518" y="637697"/>
                </a:cubicBezTo>
                <a:cubicBezTo>
                  <a:pt x="764076" y="718745"/>
                  <a:pt x="746701" y="802687"/>
                  <a:pt x="699645" y="874327"/>
                </a:cubicBezTo>
                <a:cubicBezTo>
                  <a:pt x="667068" y="923534"/>
                  <a:pt x="629423" y="969123"/>
                  <a:pt x="593950" y="1016160"/>
                </a:cubicBezTo>
                <a:cubicBezTo>
                  <a:pt x="585987" y="1027014"/>
                  <a:pt x="576576" y="1036422"/>
                  <a:pt x="568613" y="1047276"/>
                </a:cubicBezTo>
                <a:cubicBezTo>
                  <a:pt x="491151" y="1144968"/>
                  <a:pt x="400659" y="1224568"/>
                  <a:pt x="277590" y="1259302"/>
                </a:cubicBezTo>
                <a:cubicBezTo>
                  <a:pt x="212435" y="1277393"/>
                  <a:pt x="163208" y="1261473"/>
                  <a:pt x="129906" y="1202859"/>
                </a:cubicBezTo>
                <a:cubicBezTo>
                  <a:pt x="104569" y="1157993"/>
                  <a:pt x="85022" y="1109509"/>
                  <a:pt x="64752" y="1061749"/>
                </a:cubicBezTo>
                <a:cubicBezTo>
                  <a:pt x="50997" y="1029185"/>
                  <a:pt x="57513" y="1014713"/>
                  <a:pt x="90090" y="1004582"/>
                </a:cubicBezTo>
                <a:cubicBezTo>
                  <a:pt x="176238" y="976360"/>
                  <a:pt x="258043" y="938007"/>
                  <a:pt x="334781" y="892418"/>
                </a:cubicBezTo>
                <a:cubicBezTo>
                  <a:pt x="472329" y="811370"/>
                  <a:pt x="562821" y="694865"/>
                  <a:pt x="581643" y="531322"/>
                </a:cubicBezTo>
                <a:cubicBezTo>
                  <a:pt x="582367" y="525533"/>
                  <a:pt x="585987" y="520468"/>
                  <a:pt x="592503" y="505272"/>
                </a:cubicBezTo>
                <a:close/>
                <a:moveTo>
                  <a:pt x="136422" y="1065367"/>
                </a:moveTo>
                <a:cubicBezTo>
                  <a:pt x="150177" y="1095760"/>
                  <a:pt x="161036" y="1120364"/>
                  <a:pt x="172619" y="1144244"/>
                </a:cubicBezTo>
                <a:cubicBezTo>
                  <a:pt x="186374" y="1173189"/>
                  <a:pt x="209540" y="1181873"/>
                  <a:pt x="239221" y="1175360"/>
                </a:cubicBezTo>
                <a:cubicBezTo>
                  <a:pt x="253700" y="1171742"/>
                  <a:pt x="268178" y="1165229"/>
                  <a:pt x="282657" y="1159440"/>
                </a:cubicBezTo>
                <a:cubicBezTo>
                  <a:pt x="385456" y="1121811"/>
                  <a:pt x="452059" y="1036422"/>
                  <a:pt x="530968" y="969123"/>
                </a:cubicBezTo>
                <a:cubicBezTo>
                  <a:pt x="578024" y="928600"/>
                  <a:pt x="609877" y="870709"/>
                  <a:pt x="644626" y="817883"/>
                </a:cubicBezTo>
                <a:cubicBezTo>
                  <a:pt x="682271" y="759992"/>
                  <a:pt x="700369" y="694141"/>
                  <a:pt x="719192" y="627566"/>
                </a:cubicBezTo>
                <a:cubicBezTo>
                  <a:pt x="702541" y="620330"/>
                  <a:pt x="692406" y="615264"/>
                  <a:pt x="681547" y="611646"/>
                </a:cubicBezTo>
                <a:cubicBezTo>
                  <a:pt x="671412" y="608028"/>
                  <a:pt x="661277" y="606581"/>
                  <a:pt x="649694" y="603686"/>
                </a:cubicBezTo>
                <a:cubicBezTo>
                  <a:pt x="643902" y="629014"/>
                  <a:pt x="641006" y="649999"/>
                  <a:pt x="635215" y="669537"/>
                </a:cubicBezTo>
                <a:cubicBezTo>
                  <a:pt x="583815" y="838145"/>
                  <a:pt x="456402" y="932218"/>
                  <a:pt x="304375" y="1000240"/>
                </a:cubicBezTo>
                <a:cubicBezTo>
                  <a:pt x="251528" y="1023396"/>
                  <a:pt x="196509" y="1042211"/>
                  <a:pt x="136422" y="1065367"/>
                </a:cubicBezTo>
                <a:close/>
                <a:moveTo>
                  <a:pt x="1459780" y="1372190"/>
                </a:moveTo>
                <a:cubicBezTo>
                  <a:pt x="1558235" y="1370019"/>
                  <a:pt x="1631353" y="1411990"/>
                  <a:pt x="1694336" y="1471328"/>
                </a:cubicBezTo>
                <a:cubicBezTo>
                  <a:pt x="1731980" y="1506787"/>
                  <a:pt x="1721845" y="1603754"/>
                  <a:pt x="1680581" y="1632700"/>
                </a:cubicBezTo>
                <a:cubicBezTo>
                  <a:pt x="1674065" y="1637765"/>
                  <a:pt x="1661758" y="1639212"/>
                  <a:pt x="1653795" y="1637765"/>
                </a:cubicBezTo>
                <a:cubicBezTo>
                  <a:pt x="1637145" y="1634147"/>
                  <a:pt x="1619770" y="1629081"/>
                  <a:pt x="1604567" y="1621845"/>
                </a:cubicBezTo>
                <a:cubicBezTo>
                  <a:pt x="1501044" y="1571190"/>
                  <a:pt x="1409104" y="1629805"/>
                  <a:pt x="1360600" y="1702892"/>
                </a:cubicBezTo>
                <a:cubicBezTo>
                  <a:pt x="1355533" y="1710852"/>
                  <a:pt x="1349017" y="1718812"/>
                  <a:pt x="1346122" y="1727496"/>
                </a:cubicBezTo>
                <a:cubicBezTo>
                  <a:pt x="1309925" y="1829529"/>
                  <a:pt x="1180340" y="1857027"/>
                  <a:pt x="1099259" y="1846173"/>
                </a:cubicBezTo>
                <a:cubicBezTo>
                  <a:pt x="1060890" y="1841107"/>
                  <a:pt x="1033381" y="1822293"/>
                  <a:pt x="1023245" y="1785387"/>
                </a:cubicBezTo>
                <a:cubicBezTo>
                  <a:pt x="1013110" y="1748482"/>
                  <a:pt x="1003699" y="1710852"/>
                  <a:pt x="998632" y="1673223"/>
                </a:cubicBezTo>
                <a:cubicBezTo>
                  <a:pt x="992840" y="1629081"/>
                  <a:pt x="1004423" y="1608820"/>
                  <a:pt x="1047135" y="1603754"/>
                </a:cubicBezTo>
                <a:cubicBezTo>
                  <a:pt x="1152106" y="1591452"/>
                  <a:pt x="1226672" y="1532114"/>
                  <a:pt x="1293998" y="1457579"/>
                </a:cubicBezTo>
                <a:cubicBezTo>
                  <a:pt x="1339606" y="1406201"/>
                  <a:pt x="1392454" y="1364954"/>
                  <a:pt x="1459780" y="1372190"/>
                </a:cubicBezTo>
                <a:close/>
                <a:moveTo>
                  <a:pt x="1673341" y="1523430"/>
                </a:moveTo>
                <a:cubicBezTo>
                  <a:pt x="1649452" y="1506063"/>
                  <a:pt x="1629905" y="1486525"/>
                  <a:pt x="1606739" y="1474947"/>
                </a:cubicBezTo>
                <a:cubicBezTo>
                  <a:pt x="1515523" y="1427910"/>
                  <a:pt x="1446749" y="1422845"/>
                  <a:pt x="1362048" y="1495932"/>
                </a:cubicBezTo>
                <a:cubicBezTo>
                  <a:pt x="1346122" y="1509681"/>
                  <a:pt x="1329471" y="1523430"/>
                  <a:pt x="1315716" y="1539350"/>
                </a:cubicBezTo>
                <a:cubicBezTo>
                  <a:pt x="1260697" y="1607372"/>
                  <a:pt x="1186131" y="1639936"/>
                  <a:pt x="1104326" y="1660921"/>
                </a:cubicBezTo>
                <a:cubicBezTo>
                  <a:pt x="1089848" y="1664540"/>
                  <a:pt x="1076817" y="1671052"/>
                  <a:pt x="1060166" y="1676841"/>
                </a:cubicBezTo>
                <a:cubicBezTo>
                  <a:pt x="1067406" y="1707234"/>
                  <a:pt x="1072473" y="1733285"/>
                  <a:pt x="1081160" y="1758613"/>
                </a:cubicBezTo>
                <a:cubicBezTo>
                  <a:pt x="1083332" y="1765849"/>
                  <a:pt x="1093467" y="1773085"/>
                  <a:pt x="1102155" y="1775980"/>
                </a:cubicBezTo>
                <a:cubicBezTo>
                  <a:pt x="1165861" y="1796965"/>
                  <a:pt x="1238255" y="1765849"/>
                  <a:pt x="1275900" y="1707234"/>
                </a:cubicBezTo>
                <a:cubicBezTo>
                  <a:pt x="1299790" y="1670329"/>
                  <a:pt x="1326575" y="1634147"/>
                  <a:pt x="1357705" y="1603030"/>
                </a:cubicBezTo>
                <a:cubicBezTo>
                  <a:pt x="1426479" y="1535732"/>
                  <a:pt x="1508284" y="1521983"/>
                  <a:pt x="1597328" y="1560336"/>
                </a:cubicBezTo>
                <a:cubicBezTo>
                  <a:pt x="1612531" y="1566849"/>
                  <a:pt x="1628457" y="1572638"/>
                  <a:pt x="1647280" y="1580598"/>
                </a:cubicBezTo>
                <a:cubicBezTo>
                  <a:pt x="1655967" y="1561059"/>
                  <a:pt x="1663930" y="1544416"/>
                  <a:pt x="1673341" y="1523430"/>
                </a:cubicBezTo>
                <a:close/>
                <a:moveTo>
                  <a:pt x="2920686" y="249104"/>
                </a:moveTo>
                <a:cubicBezTo>
                  <a:pt x="2927201" y="322191"/>
                  <a:pt x="2889557" y="372846"/>
                  <a:pt x="2840329" y="419882"/>
                </a:cubicBezTo>
                <a:cubicBezTo>
                  <a:pt x="2773003" y="483562"/>
                  <a:pt x="2771555" y="500930"/>
                  <a:pt x="2815715" y="584872"/>
                </a:cubicBezTo>
                <a:cubicBezTo>
                  <a:pt x="2820783" y="595003"/>
                  <a:pt x="2825850" y="605857"/>
                  <a:pt x="2829470" y="616712"/>
                </a:cubicBezTo>
                <a:cubicBezTo>
                  <a:pt x="2840329" y="652170"/>
                  <a:pt x="2835261" y="658683"/>
                  <a:pt x="2799789" y="668814"/>
                </a:cubicBezTo>
                <a:cubicBezTo>
                  <a:pt x="2770831" y="677497"/>
                  <a:pt x="2742597" y="688352"/>
                  <a:pt x="2713640" y="698483"/>
                </a:cubicBezTo>
                <a:cubicBezTo>
                  <a:pt x="2679615" y="710785"/>
                  <a:pt x="2653553" y="702825"/>
                  <a:pt x="2636179" y="670261"/>
                </a:cubicBezTo>
                <a:cubicBezTo>
                  <a:pt x="2615184" y="631184"/>
                  <a:pt x="2594914" y="592108"/>
                  <a:pt x="2576092" y="551584"/>
                </a:cubicBezTo>
                <a:cubicBezTo>
                  <a:pt x="2550030" y="494417"/>
                  <a:pt x="2572472" y="440868"/>
                  <a:pt x="2599982" y="392384"/>
                </a:cubicBezTo>
                <a:cubicBezTo>
                  <a:pt x="2617356" y="361268"/>
                  <a:pt x="2644866" y="335217"/>
                  <a:pt x="2670928" y="309889"/>
                </a:cubicBezTo>
                <a:cubicBezTo>
                  <a:pt x="2717259" y="265024"/>
                  <a:pt x="2715088" y="213645"/>
                  <a:pt x="2662240" y="173845"/>
                </a:cubicBezTo>
                <a:cubicBezTo>
                  <a:pt x="2618804" y="140558"/>
                  <a:pt x="2616632" y="131151"/>
                  <a:pt x="2646314" y="86285"/>
                </a:cubicBezTo>
                <a:cubicBezTo>
                  <a:pt x="2678167" y="37801"/>
                  <a:pt x="2729566" y="18263"/>
                  <a:pt x="2780242" y="896"/>
                </a:cubicBezTo>
                <a:cubicBezTo>
                  <a:pt x="2794721" y="-4170"/>
                  <a:pt x="2829470" y="13198"/>
                  <a:pt x="2836709" y="29118"/>
                </a:cubicBezTo>
                <a:cubicBezTo>
                  <a:pt x="2867115" y="91351"/>
                  <a:pt x="2891004" y="156478"/>
                  <a:pt x="2916342" y="220882"/>
                </a:cubicBezTo>
                <a:cubicBezTo>
                  <a:pt x="2919962" y="229565"/>
                  <a:pt x="2919238" y="239696"/>
                  <a:pt x="2920686" y="249104"/>
                </a:cubicBezTo>
                <a:close/>
                <a:moveTo>
                  <a:pt x="2717983" y="136940"/>
                </a:moveTo>
                <a:cubicBezTo>
                  <a:pt x="2731014" y="162267"/>
                  <a:pt x="2740426" y="178911"/>
                  <a:pt x="2749113" y="196278"/>
                </a:cubicBezTo>
                <a:cubicBezTo>
                  <a:pt x="2780242" y="257064"/>
                  <a:pt x="2778794" y="314231"/>
                  <a:pt x="2729566" y="366333"/>
                </a:cubicBezTo>
                <a:cubicBezTo>
                  <a:pt x="2713640" y="382977"/>
                  <a:pt x="2697713" y="399620"/>
                  <a:pt x="2683959" y="417711"/>
                </a:cubicBezTo>
                <a:cubicBezTo>
                  <a:pt x="2646314" y="466919"/>
                  <a:pt x="2628939" y="517573"/>
                  <a:pt x="2663688" y="576912"/>
                </a:cubicBezTo>
                <a:cubicBezTo>
                  <a:pt x="2690474" y="622501"/>
                  <a:pt x="2693370" y="625395"/>
                  <a:pt x="2746941" y="597897"/>
                </a:cubicBezTo>
                <a:cubicBezTo>
                  <a:pt x="2700609" y="511061"/>
                  <a:pt x="2734634" y="407580"/>
                  <a:pt x="2805580" y="357649"/>
                </a:cubicBezTo>
                <a:cubicBezTo>
                  <a:pt x="2865667" y="315678"/>
                  <a:pt x="2878698" y="249104"/>
                  <a:pt x="2845397" y="183976"/>
                </a:cubicBezTo>
                <a:cubicBezTo>
                  <a:pt x="2830918" y="155031"/>
                  <a:pt x="2813543" y="127532"/>
                  <a:pt x="2795445" y="95692"/>
                </a:cubicBezTo>
                <a:cubicBezTo>
                  <a:pt x="2769383" y="110165"/>
                  <a:pt x="2746217" y="122467"/>
                  <a:pt x="2717983" y="136940"/>
                </a:cubicBezTo>
                <a:close/>
                <a:moveTo>
                  <a:pt x="1577782" y="3441795"/>
                </a:moveTo>
                <a:cubicBezTo>
                  <a:pt x="1541585" y="3436006"/>
                  <a:pt x="1505388" y="3433835"/>
                  <a:pt x="1469915" y="3424427"/>
                </a:cubicBezTo>
                <a:cubicBezTo>
                  <a:pt x="1420687" y="3412126"/>
                  <a:pt x="1398245" y="3382456"/>
                  <a:pt x="1401865" y="3331802"/>
                </a:cubicBezTo>
                <a:cubicBezTo>
                  <a:pt x="1405485" y="3276805"/>
                  <a:pt x="1414896" y="3221809"/>
                  <a:pt x="1423583" y="3166812"/>
                </a:cubicBezTo>
                <a:cubicBezTo>
                  <a:pt x="1427927" y="3140761"/>
                  <a:pt x="1446749" y="3124118"/>
                  <a:pt x="1471363" y="3125565"/>
                </a:cubicBezTo>
                <a:cubicBezTo>
                  <a:pt x="1520591" y="3128459"/>
                  <a:pt x="1569818" y="3136419"/>
                  <a:pt x="1619046" y="3142932"/>
                </a:cubicBezTo>
                <a:cubicBezTo>
                  <a:pt x="1648004" y="3146550"/>
                  <a:pt x="1669722" y="3159576"/>
                  <a:pt x="1674789" y="3191416"/>
                </a:cubicBezTo>
                <a:cubicBezTo>
                  <a:pt x="1676237" y="3200100"/>
                  <a:pt x="1682029" y="3208783"/>
                  <a:pt x="1688544" y="3216020"/>
                </a:cubicBezTo>
                <a:cubicBezTo>
                  <a:pt x="1713158" y="3242794"/>
                  <a:pt x="1716778" y="3274634"/>
                  <a:pt x="1713158" y="3307922"/>
                </a:cubicBezTo>
                <a:cubicBezTo>
                  <a:pt x="1710262" y="3332525"/>
                  <a:pt x="1705195" y="3357129"/>
                  <a:pt x="1700851" y="3381733"/>
                </a:cubicBezTo>
                <a:cubicBezTo>
                  <a:pt x="1691440" y="3435282"/>
                  <a:pt x="1676961" y="3446860"/>
                  <a:pt x="1624114" y="3443242"/>
                </a:cubicBezTo>
                <a:cubicBezTo>
                  <a:pt x="1608911" y="3442518"/>
                  <a:pt x="1593708" y="3439624"/>
                  <a:pt x="1578506" y="3437453"/>
                </a:cubicBezTo>
                <a:cubicBezTo>
                  <a:pt x="1577782" y="3438900"/>
                  <a:pt x="1577782" y="3440347"/>
                  <a:pt x="1577782" y="3441795"/>
                </a:cubicBezTo>
                <a:close/>
                <a:moveTo>
                  <a:pt x="1484394" y="3332525"/>
                </a:moveTo>
                <a:cubicBezTo>
                  <a:pt x="1532174" y="3339038"/>
                  <a:pt x="1572714" y="3367260"/>
                  <a:pt x="1621218" y="3346998"/>
                </a:cubicBezTo>
                <a:cubicBezTo>
                  <a:pt x="1624114" y="3308645"/>
                  <a:pt x="1626286" y="3273187"/>
                  <a:pt x="1629181" y="3239900"/>
                </a:cubicBezTo>
                <a:cubicBezTo>
                  <a:pt x="1593708" y="3234834"/>
                  <a:pt x="1565475" y="3231216"/>
                  <a:pt x="1537241" y="3227598"/>
                </a:cubicBezTo>
                <a:cubicBezTo>
                  <a:pt x="1504664" y="3223256"/>
                  <a:pt x="1494529" y="3229769"/>
                  <a:pt x="1490185" y="3261609"/>
                </a:cubicBezTo>
                <a:cubicBezTo>
                  <a:pt x="1487289" y="3284042"/>
                  <a:pt x="1486566" y="3306474"/>
                  <a:pt x="1484394" y="3332525"/>
                </a:cubicBezTo>
                <a:close/>
                <a:moveTo>
                  <a:pt x="2460262" y="2423636"/>
                </a:moveTo>
                <a:cubicBezTo>
                  <a:pt x="2450851" y="2423636"/>
                  <a:pt x="2440715" y="2424360"/>
                  <a:pt x="2431304" y="2423636"/>
                </a:cubicBezTo>
                <a:cubicBezTo>
                  <a:pt x="2390040" y="2419294"/>
                  <a:pt x="2372665" y="2399032"/>
                  <a:pt x="2381352" y="2357785"/>
                </a:cubicBezTo>
                <a:cubicBezTo>
                  <a:pt x="2398727" y="2281079"/>
                  <a:pt x="2419721" y="2205821"/>
                  <a:pt x="2439991" y="2129839"/>
                </a:cubicBezTo>
                <a:cubicBezTo>
                  <a:pt x="2448679" y="2096552"/>
                  <a:pt x="2459538" y="2063988"/>
                  <a:pt x="2469673" y="2030701"/>
                </a:cubicBezTo>
                <a:cubicBezTo>
                  <a:pt x="2478360" y="2002479"/>
                  <a:pt x="2498630" y="1990177"/>
                  <a:pt x="2526140" y="1991624"/>
                </a:cubicBezTo>
                <a:cubicBezTo>
                  <a:pt x="2560889" y="1993071"/>
                  <a:pt x="2595638" y="1995242"/>
                  <a:pt x="2629663" y="2000308"/>
                </a:cubicBezTo>
                <a:cubicBezTo>
                  <a:pt x="2666584" y="2006097"/>
                  <a:pt x="2672375" y="2017675"/>
                  <a:pt x="2669480" y="2059646"/>
                </a:cubicBezTo>
                <a:cubicBezTo>
                  <a:pt x="2662240" y="2169639"/>
                  <a:pt x="2619528" y="2270948"/>
                  <a:pt x="2592018" y="2376599"/>
                </a:cubicBezTo>
                <a:cubicBezTo>
                  <a:pt x="2588399" y="2389625"/>
                  <a:pt x="2570300" y="2404098"/>
                  <a:pt x="2556545" y="2408440"/>
                </a:cubicBezTo>
                <a:cubicBezTo>
                  <a:pt x="2525416" y="2417847"/>
                  <a:pt x="2492839" y="2421465"/>
                  <a:pt x="2460986" y="2427254"/>
                </a:cubicBezTo>
                <a:cubicBezTo>
                  <a:pt x="2460986" y="2426530"/>
                  <a:pt x="2460986" y="2425083"/>
                  <a:pt x="2460262" y="2423636"/>
                </a:cubicBezTo>
                <a:close/>
                <a:moveTo>
                  <a:pt x="2542067" y="2367916"/>
                </a:moveTo>
                <a:cubicBezTo>
                  <a:pt x="2571748" y="2265883"/>
                  <a:pt x="2599258" y="2168915"/>
                  <a:pt x="2628215" y="2069777"/>
                </a:cubicBezTo>
                <a:cubicBezTo>
                  <a:pt x="2592742" y="2069777"/>
                  <a:pt x="2563061" y="2069777"/>
                  <a:pt x="2528312" y="2069777"/>
                </a:cubicBezTo>
                <a:cubicBezTo>
                  <a:pt x="2502250" y="2154443"/>
                  <a:pt x="2476912" y="2236937"/>
                  <a:pt x="2452298" y="2319432"/>
                </a:cubicBezTo>
                <a:cubicBezTo>
                  <a:pt x="2447955" y="2333905"/>
                  <a:pt x="2446507" y="2349101"/>
                  <a:pt x="2442163" y="2368639"/>
                </a:cubicBezTo>
                <a:cubicBezTo>
                  <a:pt x="2475464" y="2367916"/>
                  <a:pt x="2505870" y="2367916"/>
                  <a:pt x="2542067" y="2367916"/>
                </a:cubicBezTo>
                <a:close/>
                <a:moveTo>
                  <a:pt x="338400" y="2522051"/>
                </a:moveTo>
                <a:cubicBezTo>
                  <a:pt x="342020" y="2601651"/>
                  <a:pt x="280485" y="2662436"/>
                  <a:pt x="205196" y="2679804"/>
                </a:cubicBezTo>
                <a:cubicBezTo>
                  <a:pt x="127011" y="2697895"/>
                  <a:pt x="43034" y="2660266"/>
                  <a:pt x="10457" y="2591520"/>
                </a:cubicBezTo>
                <a:cubicBezTo>
                  <a:pt x="-12709" y="2541589"/>
                  <a:pt x="6113" y="2496000"/>
                  <a:pt x="32899" y="2456200"/>
                </a:cubicBezTo>
                <a:cubicBezTo>
                  <a:pt x="69820" y="2400480"/>
                  <a:pt x="123391" y="2374429"/>
                  <a:pt x="192165" y="2394690"/>
                </a:cubicBezTo>
                <a:cubicBezTo>
                  <a:pt x="225466" y="2404098"/>
                  <a:pt x="258043" y="2414952"/>
                  <a:pt x="290621" y="2427254"/>
                </a:cubicBezTo>
                <a:cubicBezTo>
                  <a:pt x="336229" y="2442451"/>
                  <a:pt x="336229" y="2482974"/>
                  <a:pt x="338400" y="2522051"/>
                </a:cubicBezTo>
                <a:close/>
                <a:moveTo>
                  <a:pt x="161036" y="2623360"/>
                </a:moveTo>
                <a:cubicBezTo>
                  <a:pt x="189993" y="2611058"/>
                  <a:pt x="221123" y="2600927"/>
                  <a:pt x="247908" y="2584284"/>
                </a:cubicBezTo>
                <a:cubicBezTo>
                  <a:pt x="275418" y="2567640"/>
                  <a:pt x="284105" y="2518433"/>
                  <a:pt x="266731" y="2498171"/>
                </a:cubicBezTo>
                <a:cubicBezTo>
                  <a:pt x="228362" y="2451858"/>
                  <a:pt x="151624" y="2446792"/>
                  <a:pt x="106740" y="2488040"/>
                </a:cubicBezTo>
                <a:cubicBezTo>
                  <a:pt x="77783" y="2514814"/>
                  <a:pt x="58960" y="2558956"/>
                  <a:pt x="71991" y="2579218"/>
                </a:cubicBezTo>
                <a:cubicBezTo>
                  <a:pt x="92262" y="2608887"/>
                  <a:pt x="123391" y="2617571"/>
                  <a:pt x="161036" y="2623360"/>
                </a:cubicBezTo>
                <a:close/>
                <a:moveTo>
                  <a:pt x="2014316" y="594279"/>
                </a:moveTo>
                <a:cubicBezTo>
                  <a:pt x="2016488" y="652170"/>
                  <a:pt x="1963641" y="709337"/>
                  <a:pt x="1915137" y="707890"/>
                </a:cubicBezTo>
                <a:cubicBezTo>
                  <a:pt x="1847087" y="704996"/>
                  <a:pt x="1799307" y="655788"/>
                  <a:pt x="1807994" y="592832"/>
                </a:cubicBezTo>
                <a:cubicBezTo>
                  <a:pt x="1812337" y="563163"/>
                  <a:pt x="1822473" y="533493"/>
                  <a:pt x="1833332" y="504548"/>
                </a:cubicBezTo>
                <a:cubicBezTo>
                  <a:pt x="1842743" y="479944"/>
                  <a:pt x="1868081" y="466195"/>
                  <a:pt x="1889075" y="477050"/>
                </a:cubicBezTo>
                <a:cubicBezTo>
                  <a:pt x="1932511" y="499482"/>
                  <a:pt x="1981015" y="517573"/>
                  <a:pt x="2004181" y="567504"/>
                </a:cubicBezTo>
                <a:cubicBezTo>
                  <a:pt x="2009972" y="576912"/>
                  <a:pt x="2012144" y="587766"/>
                  <a:pt x="2014316" y="594279"/>
                </a:cubicBezTo>
                <a:close/>
                <a:moveTo>
                  <a:pt x="1865185" y="612370"/>
                </a:moveTo>
                <a:cubicBezTo>
                  <a:pt x="1865909" y="639868"/>
                  <a:pt x="1882559" y="657959"/>
                  <a:pt x="1906449" y="656512"/>
                </a:cubicBezTo>
                <a:cubicBezTo>
                  <a:pt x="1931063" y="655065"/>
                  <a:pt x="1958573" y="621054"/>
                  <a:pt x="1957125" y="595003"/>
                </a:cubicBezTo>
                <a:cubicBezTo>
                  <a:pt x="1955677" y="579083"/>
                  <a:pt x="1925996" y="553032"/>
                  <a:pt x="1907897" y="553032"/>
                </a:cubicBezTo>
                <a:cubicBezTo>
                  <a:pt x="1883283" y="553032"/>
                  <a:pt x="1864461" y="579806"/>
                  <a:pt x="1865185" y="612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8"/>
          <p:cNvPicPr preferRelativeResize="0"/>
          <p:nvPr/>
        </p:nvPicPr>
        <p:blipFill rotWithShape="1">
          <a:blip r:embed="rId3">
            <a:alphaModFix/>
          </a:blip>
          <a:srcRect b="0" l="27717" r="21525" t="0"/>
          <a:stretch/>
        </p:blipFill>
        <p:spPr>
          <a:xfrm>
            <a:off x="5232911" y="0"/>
            <a:ext cx="391108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8"/>
          <p:cNvGrpSpPr/>
          <p:nvPr/>
        </p:nvGrpSpPr>
        <p:grpSpPr>
          <a:xfrm>
            <a:off x="814613" y="496491"/>
            <a:ext cx="3603713" cy="993288"/>
            <a:chOff x="0" y="-47625"/>
            <a:chExt cx="9609900" cy="2648769"/>
          </a:xfrm>
        </p:grpSpPr>
        <p:sp>
          <p:nvSpPr>
            <p:cNvPr id="296" name="Google Shape;296;p28"/>
            <p:cNvSpPr txBox="1"/>
            <p:nvPr/>
          </p:nvSpPr>
          <p:spPr>
            <a:xfrm>
              <a:off x="0" y="-47625"/>
              <a:ext cx="9609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3"/>
                  </a:solidFill>
                  <a:latin typeface="Gaegu"/>
                  <a:ea typeface="Gaegu"/>
                  <a:cs typeface="Gaegu"/>
                  <a:sym typeface="Gaegu"/>
                </a:rPr>
                <a:t>2 out 5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297" name="Google Shape;297;p28"/>
            <p:cNvSpPr txBox="1"/>
            <p:nvPr/>
          </p:nvSpPr>
          <p:spPr>
            <a:xfrm>
              <a:off x="0" y="1985544"/>
              <a:ext cx="960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8" name="Google Shape;298;p28"/>
          <p:cNvGrpSpPr/>
          <p:nvPr/>
        </p:nvGrpSpPr>
        <p:grpSpPr>
          <a:xfrm>
            <a:off x="814613" y="2054800"/>
            <a:ext cx="3603713" cy="993288"/>
            <a:chOff x="0" y="-47625"/>
            <a:chExt cx="9609900" cy="2648769"/>
          </a:xfrm>
        </p:grpSpPr>
        <p:sp>
          <p:nvSpPr>
            <p:cNvPr id="299" name="Google Shape;299;p28"/>
            <p:cNvSpPr txBox="1"/>
            <p:nvPr/>
          </p:nvSpPr>
          <p:spPr>
            <a:xfrm>
              <a:off x="0" y="-47625"/>
              <a:ext cx="9609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3"/>
                  </a:solidFill>
                  <a:latin typeface="Gaegu"/>
                  <a:ea typeface="Gaegu"/>
                  <a:cs typeface="Gaegu"/>
                  <a:sym typeface="Gaegu"/>
                </a:rPr>
                <a:t>95%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00" name="Google Shape;300;p28"/>
            <p:cNvSpPr txBox="1"/>
            <p:nvPr/>
          </p:nvSpPr>
          <p:spPr>
            <a:xfrm>
              <a:off x="0" y="1985544"/>
              <a:ext cx="960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01" name="Google Shape;301;p28"/>
          <p:cNvGrpSpPr/>
          <p:nvPr/>
        </p:nvGrpSpPr>
        <p:grpSpPr>
          <a:xfrm>
            <a:off x="814613" y="3613109"/>
            <a:ext cx="3603713" cy="993288"/>
            <a:chOff x="0" y="-47625"/>
            <a:chExt cx="9609900" cy="2648769"/>
          </a:xfrm>
        </p:grpSpPr>
        <p:sp>
          <p:nvSpPr>
            <p:cNvPr id="302" name="Google Shape;302;p28"/>
            <p:cNvSpPr txBox="1"/>
            <p:nvPr/>
          </p:nvSpPr>
          <p:spPr>
            <a:xfrm>
              <a:off x="0" y="-47625"/>
              <a:ext cx="9609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3"/>
                  </a:solidFill>
                  <a:latin typeface="Gaegu"/>
                  <a:ea typeface="Gaegu"/>
                  <a:cs typeface="Gaegu"/>
                  <a:sym typeface="Gaegu"/>
                </a:rPr>
                <a:t>123 million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03" name="Google Shape;303;p28"/>
            <p:cNvSpPr txBox="1"/>
            <p:nvPr/>
          </p:nvSpPr>
          <p:spPr>
            <a:xfrm>
              <a:off x="0" y="1985544"/>
              <a:ext cx="960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9"/>
          <p:cNvGrpSpPr/>
          <p:nvPr/>
        </p:nvGrpSpPr>
        <p:grpSpPr>
          <a:xfrm>
            <a:off x="2012546" y="1348060"/>
            <a:ext cx="5118863" cy="2406768"/>
            <a:chOff x="0" y="-47625"/>
            <a:chExt cx="13650300" cy="6418048"/>
          </a:xfrm>
        </p:grpSpPr>
        <p:sp>
          <p:nvSpPr>
            <p:cNvPr id="309" name="Google Shape;309;p29"/>
            <p:cNvSpPr txBox="1"/>
            <p:nvPr/>
          </p:nvSpPr>
          <p:spPr>
            <a:xfrm>
              <a:off x="0" y="-47625"/>
              <a:ext cx="13650300" cy="49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an original statement or inspiring quote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10" name="Google Shape;310;p29"/>
            <p:cNvSpPr txBox="1"/>
            <p:nvPr/>
          </p:nvSpPr>
          <p:spPr>
            <a:xfrm>
              <a:off x="0" y="5754823"/>
              <a:ext cx="1365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Include a citation or supporting message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11" name="Google Shape;311;p29"/>
          <p:cNvSpPr/>
          <p:nvPr/>
        </p:nvSpPr>
        <p:spPr>
          <a:xfrm>
            <a:off x="232878" y="3169415"/>
            <a:ext cx="1845233" cy="1460076"/>
          </a:xfrm>
          <a:custGeom>
            <a:rect b="b" l="l" r="r" t="t"/>
            <a:pathLst>
              <a:path extrusionOk="0" h="2920153" w="3690465">
                <a:moveTo>
                  <a:pt x="1214738" y="503112"/>
                </a:moveTo>
                <a:cubicBezTo>
                  <a:pt x="1210643" y="432903"/>
                  <a:pt x="1208302" y="367960"/>
                  <a:pt x="1201867" y="303016"/>
                </a:cubicBezTo>
                <a:cubicBezTo>
                  <a:pt x="1194261" y="231052"/>
                  <a:pt x="1212398" y="163184"/>
                  <a:pt x="1247502" y="104676"/>
                </a:cubicBezTo>
                <a:cubicBezTo>
                  <a:pt x="1304840" y="9309"/>
                  <a:pt x="1427705" y="-45688"/>
                  <a:pt x="1534189" y="49679"/>
                </a:cubicBezTo>
                <a:cubicBezTo>
                  <a:pt x="1605568" y="113452"/>
                  <a:pt x="1646523" y="193023"/>
                  <a:pt x="1675192" y="281954"/>
                </a:cubicBezTo>
                <a:cubicBezTo>
                  <a:pt x="1685723" y="314718"/>
                  <a:pt x="1696254" y="346897"/>
                  <a:pt x="1705616" y="374396"/>
                </a:cubicBezTo>
                <a:cubicBezTo>
                  <a:pt x="1808589" y="392533"/>
                  <a:pt x="1905711" y="411840"/>
                  <a:pt x="2003418" y="425297"/>
                </a:cubicBezTo>
                <a:cubicBezTo>
                  <a:pt x="2066021" y="434073"/>
                  <a:pt x="2126869" y="428807"/>
                  <a:pt x="2184206" y="390192"/>
                </a:cubicBezTo>
                <a:cubicBezTo>
                  <a:pt x="2235693" y="355088"/>
                  <a:pt x="2291860" y="320569"/>
                  <a:pt x="2350953" y="304187"/>
                </a:cubicBezTo>
                <a:cubicBezTo>
                  <a:pt x="2427597" y="282539"/>
                  <a:pt x="2508923" y="270837"/>
                  <a:pt x="2587908" y="270252"/>
                </a:cubicBezTo>
                <a:cubicBezTo>
                  <a:pt x="2691466" y="269082"/>
                  <a:pt x="2767526" y="352163"/>
                  <a:pt x="2775717" y="456306"/>
                </a:cubicBezTo>
                <a:cubicBezTo>
                  <a:pt x="2776887" y="470933"/>
                  <a:pt x="2780982" y="484975"/>
                  <a:pt x="2782737" y="493166"/>
                </a:cubicBezTo>
                <a:cubicBezTo>
                  <a:pt x="2858212" y="500186"/>
                  <a:pt x="2927251" y="505452"/>
                  <a:pt x="2996875" y="513058"/>
                </a:cubicBezTo>
                <a:cubicBezTo>
                  <a:pt x="3095167" y="523589"/>
                  <a:pt x="3194045" y="535876"/>
                  <a:pt x="3292337" y="548163"/>
                </a:cubicBezTo>
                <a:cubicBezTo>
                  <a:pt x="3333877" y="553428"/>
                  <a:pt x="3376003" y="559864"/>
                  <a:pt x="3417543" y="566885"/>
                </a:cubicBezTo>
                <a:cubicBezTo>
                  <a:pt x="3486582" y="579171"/>
                  <a:pt x="3509400" y="605500"/>
                  <a:pt x="3525782" y="675124"/>
                </a:cubicBezTo>
                <a:cubicBezTo>
                  <a:pt x="3567907" y="853571"/>
                  <a:pt x="3571418" y="1036114"/>
                  <a:pt x="3588385" y="1216902"/>
                </a:cubicBezTo>
                <a:cubicBezTo>
                  <a:pt x="3604182" y="1388329"/>
                  <a:pt x="3625830" y="1559171"/>
                  <a:pt x="3648062" y="1730012"/>
                </a:cubicBezTo>
                <a:cubicBezTo>
                  <a:pt x="3654498" y="1777988"/>
                  <a:pt x="3653328" y="1828305"/>
                  <a:pt x="3683752" y="1872770"/>
                </a:cubicBezTo>
                <a:cubicBezTo>
                  <a:pt x="3700719" y="1897343"/>
                  <a:pt x="3683167" y="1931278"/>
                  <a:pt x="3657423" y="1952341"/>
                </a:cubicBezTo>
                <a:cubicBezTo>
                  <a:pt x="3520516" y="2062920"/>
                  <a:pt x="3371907" y="2155946"/>
                  <a:pt x="3225054" y="2252484"/>
                </a:cubicBezTo>
                <a:cubicBezTo>
                  <a:pt x="3132612" y="2313331"/>
                  <a:pt x="3046021" y="2382370"/>
                  <a:pt x="2957090" y="2448483"/>
                </a:cubicBezTo>
                <a:cubicBezTo>
                  <a:pt x="2840660" y="2535074"/>
                  <a:pt x="2728911" y="2628686"/>
                  <a:pt x="2600194" y="2696555"/>
                </a:cubicBezTo>
                <a:cubicBezTo>
                  <a:pt x="2514188" y="2741606"/>
                  <a:pt x="2438714" y="2803624"/>
                  <a:pt x="2350368" y="2843994"/>
                </a:cubicBezTo>
                <a:cubicBezTo>
                  <a:pt x="2334571" y="2851014"/>
                  <a:pt x="2320529" y="2860961"/>
                  <a:pt x="2305317" y="2869152"/>
                </a:cubicBezTo>
                <a:cubicBezTo>
                  <a:pt x="2239788" y="2902501"/>
                  <a:pt x="2216971" y="2902501"/>
                  <a:pt x="2153783" y="2870907"/>
                </a:cubicBezTo>
                <a:cubicBezTo>
                  <a:pt x="2128624" y="2913032"/>
                  <a:pt x="2092350" y="2925319"/>
                  <a:pt x="2043788" y="2918298"/>
                </a:cubicBezTo>
                <a:cubicBezTo>
                  <a:pt x="1951347" y="2905426"/>
                  <a:pt x="1857735" y="2897820"/>
                  <a:pt x="1765293" y="2886704"/>
                </a:cubicBezTo>
                <a:cubicBezTo>
                  <a:pt x="1646523" y="2872662"/>
                  <a:pt x="1527168" y="2858620"/>
                  <a:pt x="1408398" y="2841653"/>
                </a:cubicBezTo>
                <a:cubicBezTo>
                  <a:pt x="1247502" y="2818835"/>
                  <a:pt x="1086607" y="2796603"/>
                  <a:pt x="926882" y="2769104"/>
                </a:cubicBezTo>
                <a:cubicBezTo>
                  <a:pt x="857843" y="2756818"/>
                  <a:pt x="789974" y="2733415"/>
                  <a:pt x="722691" y="2712352"/>
                </a:cubicBezTo>
                <a:cubicBezTo>
                  <a:pt x="606261" y="2675492"/>
                  <a:pt x="491001" y="2635707"/>
                  <a:pt x="374571" y="2598848"/>
                </a:cubicBezTo>
                <a:cubicBezTo>
                  <a:pt x="334786" y="2585976"/>
                  <a:pt x="291491" y="2581880"/>
                  <a:pt x="252291" y="2568424"/>
                </a:cubicBezTo>
                <a:cubicBezTo>
                  <a:pt x="208995" y="2553797"/>
                  <a:pt x="166285" y="2535659"/>
                  <a:pt x="126500" y="2514012"/>
                </a:cubicBezTo>
                <a:cubicBezTo>
                  <a:pt x="84960" y="2491779"/>
                  <a:pt x="79694" y="2464281"/>
                  <a:pt x="100172" y="2418060"/>
                </a:cubicBezTo>
                <a:cubicBezTo>
                  <a:pt x="104267" y="2408113"/>
                  <a:pt x="108948" y="2396412"/>
                  <a:pt x="107778" y="2385880"/>
                </a:cubicBezTo>
                <a:cubicBezTo>
                  <a:pt x="101927" y="2325033"/>
                  <a:pt x="93736" y="2264185"/>
                  <a:pt x="88470" y="2203337"/>
                </a:cubicBezTo>
                <a:cubicBezTo>
                  <a:pt x="82619" y="2144245"/>
                  <a:pt x="79109" y="2085152"/>
                  <a:pt x="74428" y="2026060"/>
                </a:cubicBezTo>
                <a:cubicBezTo>
                  <a:pt x="69748" y="1963457"/>
                  <a:pt x="64482" y="1900269"/>
                  <a:pt x="59216" y="1837666"/>
                </a:cubicBezTo>
                <a:cubicBezTo>
                  <a:pt x="48100" y="1706024"/>
                  <a:pt x="35813" y="1574968"/>
                  <a:pt x="26452" y="1442741"/>
                </a:cubicBezTo>
                <a:cubicBezTo>
                  <a:pt x="21187" y="1364341"/>
                  <a:pt x="21187" y="1285941"/>
                  <a:pt x="16506" y="1207541"/>
                </a:cubicBezTo>
                <a:cubicBezTo>
                  <a:pt x="13581" y="1158395"/>
                  <a:pt x="5390" y="1109249"/>
                  <a:pt x="709" y="1060688"/>
                </a:cubicBezTo>
                <a:cubicBezTo>
                  <a:pt x="-2802" y="1025583"/>
                  <a:pt x="5975" y="999255"/>
                  <a:pt x="44004" y="984043"/>
                </a:cubicBezTo>
                <a:cubicBezTo>
                  <a:pt x="82034" y="968246"/>
                  <a:pt x="116554" y="944258"/>
                  <a:pt x="152828" y="923780"/>
                </a:cubicBezTo>
                <a:cubicBezTo>
                  <a:pt x="158094" y="920855"/>
                  <a:pt x="162775" y="916759"/>
                  <a:pt x="168040" y="916174"/>
                </a:cubicBezTo>
                <a:cubicBezTo>
                  <a:pt x="250536" y="907398"/>
                  <a:pt x="316064" y="854156"/>
                  <a:pt x="394464" y="831923"/>
                </a:cubicBezTo>
                <a:cubicBezTo>
                  <a:pt x="520255" y="796234"/>
                  <a:pt x="639610" y="737727"/>
                  <a:pt x="763061" y="691506"/>
                </a:cubicBezTo>
                <a:cubicBezTo>
                  <a:pt x="895288" y="641774"/>
                  <a:pt x="1019323" y="572736"/>
                  <a:pt x="1156231" y="534706"/>
                </a:cubicBezTo>
                <a:cubicBezTo>
                  <a:pt x="1176123" y="528855"/>
                  <a:pt x="1193090" y="514813"/>
                  <a:pt x="1214738" y="503112"/>
                </a:cubicBezTo>
                <a:close/>
                <a:moveTo>
                  <a:pt x="2105806" y="2755647"/>
                </a:moveTo>
                <a:cubicBezTo>
                  <a:pt x="2099956" y="2729904"/>
                  <a:pt x="2092935" y="2704161"/>
                  <a:pt x="2088839" y="2678418"/>
                </a:cubicBezTo>
                <a:cubicBezTo>
                  <a:pt x="2067777" y="2540340"/>
                  <a:pt x="2046129" y="2401678"/>
                  <a:pt x="2028577" y="2263015"/>
                </a:cubicBezTo>
                <a:cubicBezTo>
                  <a:pt x="2008684" y="2109140"/>
                  <a:pt x="1993472" y="1954681"/>
                  <a:pt x="1974750" y="1800806"/>
                </a:cubicBezTo>
                <a:cubicBezTo>
                  <a:pt x="1964218" y="1711290"/>
                  <a:pt x="1951347" y="1622359"/>
                  <a:pt x="1938475" y="1533427"/>
                </a:cubicBezTo>
                <a:cubicBezTo>
                  <a:pt x="1932624" y="1490717"/>
                  <a:pt x="1909221" y="1452687"/>
                  <a:pt x="1868851" y="1443326"/>
                </a:cubicBezTo>
                <a:cubicBezTo>
                  <a:pt x="1796887" y="1426359"/>
                  <a:pt x="1721998" y="1418753"/>
                  <a:pt x="1647693" y="1409977"/>
                </a:cubicBezTo>
                <a:cubicBezTo>
                  <a:pt x="1635992" y="1408807"/>
                  <a:pt x="1619025" y="1417583"/>
                  <a:pt x="1610249" y="1427529"/>
                </a:cubicBezTo>
                <a:cubicBezTo>
                  <a:pt x="1580410" y="1462048"/>
                  <a:pt x="1554666" y="1500078"/>
                  <a:pt x="1524828" y="1534598"/>
                </a:cubicBezTo>
                <a:cubicBezTo>
                  <a:pt x="1439992" y="1631720"/>
                  <a:pt x="1358666" y="1731182"/>
                  <a:pt x="1255108" y="1811923"/>
                </a:cubicBezTo>
                <a:cubicBezTo>
                  <a:pt x="1195431" y="1858144"/>
                  <a:pt x="1128732" y="1881547"/>
                  <a:pt x="1062619" y="1910215"/>
                </a:cubicBezTo>
                <a:cubicBezTo>
                  <a:pt x="1041556" y="1918991"/>
                  <a:pt x="1016983" y="1920746"/>
                  <a:pt x="1001771" y="1895003"/>
                </a:cubicBezTo>
                <a:cubicBezTo>
                  <a:pt x="988314" y="1871600"/>
                  <a:pt x="994750" y="1848197"/>
                  <a:pt x="1009962" y="1831230"/>
                </a:cubicBezTo>
                <a:cubicBezTo>
                  <a:pt x="1026344" y="1813093"/>
                  <a:pt x="1047407" y="1799051"/>
                  <a:pt x="1067885" y="1785594"/>
                </a:cubicBezTo>
                <a:cubicBezTo>
                  <a:pt x="1141604" y="1737618"/>
                  <a:pt x="1204207" y="1676186"/>
                  <a:pt x="1268565" y="1617093"/>
                </a:cubicBezTo>
                <a:cubicBezTo>
                  <a:pt x="1313031" y="1575553"/>
                  <a:pt x="1350475" y="1526407"/>
                  <a:pt x="1390261" y="1480771"/>
                </a:cubicBezTo>
                <a:cubicBezTo>
                  <a:pt x="1411908" y="1455613"/>
                  <a:pt x="1432386" y="1429869"/>
                  <a:pt x="1458129" y="1397690"/>
                </a:cubicBezTo>
                <a:cubicBezTo>
                  <a:pt x="1406058" y="1391839"/>
                  <a:pt x="1364517" y="1388914"/>
                  <a:pt x="1322977" y="1382478"/>
                </a:cubicBezTo>
                <a:cubicBezTo>
                  <a:pt x="1238141" y="1369022"/>
                  <a:pt x="1153305" y="1356150"/>
                  <a:pt x="1069055" y="1339183"/>
                </a:cubicBezTo>
                <a:cubicBezTo>
                  <a:pt x="1000016" y="1325141"/>
                  <a:pt x="933903" y="1322801"/>
                  <a:pt x="869544" y="1359075"/>
                </a:cubicBezTo>
                <a:cubicBezTo>
                  <a:pt x="876565" y="1435135"/>
                  <a:pt x="884171" y="1509439"/>
                  <a:pt x="890022" y="1583744"/>
                </a:cubicBezTo>
                <a:cubicBezTo>
                  <a:pt x="900553" y="1718896"/>
                  <a:pt x="909329" y="1854633"/>
                  <a:pt x="919276" y="1990370"/>
                </a:cubicBezTo>
                <a:cubicBezTo>
                  <a:pt x="926882" y="2095099"/>
                  <a:pt x="934488" y="2200412"/>
                  <a:pt x="943849" y="2305140"/>
                </a:cubicBezTo>
                <a:cubicBezTo>
                  <a:pt x="947944" y="2350776"/>
                  <a:pt x="954965" y="2396412"/>
                  <a:pt x="960816" y="2442048"/>
                </a:cubicBezTo>
                <a:cubicBezTo>
                  <a:pt x="969007" y="2505821"/>
                  <a:pt x="977198" y="2570179"/>
                  <a:pt x="985974" y="2637462"/>
                </a:cubicBezTo>
                <a:cubicBezTo>
                  <a:pt x="1037461" y="2646824"/>
                  <a:pt x="1087777" y="2657940"/>
                  <a:pt x="1138679" y="2663791"/>
                </a:cubicBezTo>
                <a:cubicBezTo>
                  <a:pt x="1229365" y="2674322"/>
                  <a:pt x="1320052" y="2680758"/>
                  <a:pt x="1410738" y="2691289"/>
                </a:cubicBezTo>
                <a:cubicBezTo>
                  <a:pt x="1442332" y="2694800"/>
                  <a:pt x="1473341" y="2705916"/>
                  <a:pt x="1504935" y="2710597"/>
                </a:cubicBezTo>
                <a:cubicBezTo>
                  <a:pt x="1561102" y="2718788"/>
                  <a:pt x="1617854" y="2724639"/>
                  <a:pt x="1674022" y="2731074"/>
                </a:cubicBezTo>
                <a:cubicBezTo>
                  <a:pt x="1696254" y="2733415"/>
                  <a:pt x="1719072" y="2735170"/>
                  <a:pt x="1741305" y="2737510"/>
                </a:cubicBezTo>
                <a:cubicBezTo>
                  <a:pt x="1824386" y="2746871"/>
                  <a:pt x="1907466" y="2749212"/>
                  <a:pt x="1990547" y="2767934"/>
                </a:cubicBezTo>
                <a:cubicBezTo>
                  <a:pt x="2023311" y="2774370"/>
                  <a:pt x="2069532" y="2791922"/>
                  <a:pt x="2105806" y="2755647"/>
                </a:cubicBezTo>
                <a:close/>
                <a:moveTo>
                  <a:pt x="2041448" y="1597786"/>
                </a:moveTo>
                <a:cubicBezTo>
                  <a:pt x="2114583" y="1980424"/>
                  <a:pt x="2146177" y="2363063"/>
                  <a:pt x="2222821" y="2747456"/>
                </a:cubicBezTo>
                <a:cubicBezTo>
                  <a:pt x="2256756" y="2729904"/>
                  <a:pt x="2281914" y="2717032"/>
                  <a:pt x="2306487" y="2703576"/>
                </a:cubicBezTo>
                <a:cubicBezTo>
                  <a:pt x="2348027" y="2680758"/>
                  <a:pt x="2388982" y="2655600"/>
                  <a:pt x="2431108" y="2633952"/>
                </a:cubicBezTo>
                <a:cubicBezTo>
                  <a:pt x="2447490" y="2625761"/>
                  <a:pt x="2474988" y="2628686"/>
                  <a:pt x="2483179" y="2616400"/>
                </a:cubicBezTo>
                <a:cubicBezTo>
                  <a:pt x="2503657" y="2587146"/>
                  <a:pt x="2535251" y="2579540"/>
                  <a:pt x="2561579" y="2561403"/>
                </a:cubicBezTo>
                <a:cubicBezTo>
                  <a:pt x="2635299" y="2511086"/>
                  <a:pt x="2709018" y="2461355"/>
                  <a:pt x="2782152" y="2409869"/>
                </a:cubicBezTo>
                <a:cubicBezTo>
                  <a:pt x="2834809" y="2372424"/>
                  <a:pt x="2885711" y="2333224"/>
                  <a:pt x="2937782" y="2294609"/>
                </a:cubicBezTo>
                <a:cubicBezTo>
                  <a:pt x="2925496" y="2254824"/>
                  <a:pt x="2913794" y="2217964"/>
                  <a:pt x="2902678" y="2181690"/>
                </a:cubicBezTo>
                <a:cubicBezTo>
                  <a:pt x="2875764" y="2092173"/>
                  <a:pt x="2847096" y="2002657"/>
                  <a:pt x="2822522" y="1912555"/>
                </a:cubicBezTo>
                <a:cubicBezTo>
                  <a:pt x="2803800" y="1844102"/>
                  <a:pt x="2791514" y="1774478"/>
                  <a:pt x="2774546" y="1705439"/>
                </a:cubicBezTo>
                <a:cubicBezTo>
                  <a:pt x="2746463" y="1590180"/>
                  <a:pt x="2717209" y="1474920"/>
                  <a:pt x="2686785" y="1360831"/>
                </a:cubicBezTo>
                <a:cubicBezTo>
                  <a:pt x="2668063" y="1291207"/>
                  <a:pt x="2645830" y="1222753"/>
                  <a:pt x="2625353" y="1154884"/>
                </a:cubicBezTo>
                <a:cubicBezTo>
                  <a:pt x="2569770" y="1147279"/>
                  <a:pt x="2529985" y="1173022"/>
                  <a:pt x="2489615" y="1193499"/>
                </a:cubicBezTo>
                <a:cubicBezTo>
                  <a:pt x="2360314" y="1259613"/>
                  <a:pt x="2231597" y="1326896"/>
                  <a:pt x="2102881" y="1393595"/>
                </a:cubicBezTo>
                <a:cubicBezTo>
                  <a:pt x="2080063" y="1405881"/>
                  <a:pt x="2057245" y="1418168"/>
                  <a:pt x="2026236" y="1435135"/>
                </a:cubicBezTo>
                <a:cubicBezTo>
                  <a:pt x="2066021" y="1465559"/>
                  <a:pt x="2098786" y="1494813"/>
                  <a:pt x="2135060" y="1518216"/>
                </a:cubicBezTo>
                <a:cubicBezTo>
                  <a:pt x="2178356" y="1546299"/>
                  <a:pt x="2226917" y="1566777"/>
                  <a:pt x="2269627" y="1595445"/>
                </a:cubicBezTo>
                <a:cubicBezTo>
                  <a:pt x="2300636" y="1616508"/>
                  <a:pt x="2328135" y="1643421"/>
                  <a:pt x="2352708" y="1672090"/>
                </a:cubicBezTo>
                <a:cubicBezTo>
                  <a:pt x="2360899" y="1681451"/>
                  <a:pt x="2358559" y="1706024"/>
                  <a:pt x="2351538" y="1718311"/>
                </a:cubicBezTo>
                <a:cubicBezTo>
                  <a:pt x="2347442" y="1725332"/>
                  <a:pt x="2322869" y="1727672"/>
                  <a:pt x="2311168" y="1722991"/>
                </a:cubicBezTo>
                <a:cubicBezTo>
                  <a:pt x="2229257" y="1690812"/>
                  <a:pt x="2143836" y="1666824"/>
                  <a:pt x="2073042" y="1610657"/>
                </a:cubicBezTo>
                <a:cubicBezTo>
                  <a:pt x="2066606" y="1605392"/>
                  <a:pt x="2056660" y="1604221"/>
                  <a:pt x="2041448" y="1597786"/>
                </a:cubicBezTo>
                <a:close/>
                <a:moveTo>
                  <a:pt x="700458" y="1293547"/>
                </a:moveTo>
                <a:cubicBezTo>
                  <a:pt x="701043" y="1288866"/>
                  <a:pt x="701628" y="1284771"/>
                  <a:pt x="702213" y="1280090"/>
                </a:cubicBezTo>
                <a:cubicBezTo>
                  <a:pt x="502703" y="1246156"/>
                  <a:pt x="307873" y="1187649"/>
                  <a:pt x="97246" y="1163076"/>
                </a:cubicBezTo>
                <a:cubicBezTo>
                  <a:pt x="101927" y="1202275"/>
                  <a:pt x="106022" y="1233869"/>
                  <a:pt x="108948" y="1265463"/>
                </a:cubicBezTo>
                <a:cubicBezTo>
                  <a:pt x="130595" y="1469069"/>
                  <a:pt x="152828" y="1672675"/>
                  <a:pt x="173891" y="1876281"/>
                </a:cubicBezTo>
                <a:cubicBezTo>
                  <a:pt x="179157" y="1927182"/>
                  <a:pt x="173891" y="1980424"/>
                  <a:pt x="183837" y="2030155"/>
                </a:cubicBezTo>
                <a:cubicBezTo>
                  <a:pt x="207240" y="2152436"/>
                  <a:pt x="201389" y="2278227"/>
                  <a:pt x="232398" y="2399922"/>
                </a:cubicBezTo>
                <a:cubicBezTo>
                  <a:pt x="241174" y="2433857"/>
                  <a:pt x="253461" y="2447313"/>
                  <a:pt x="286225" y="2454334"/>
                </a:cubicBezTo>
                <a:cubicBezTo>
                  <a:pt x="354679" y="2469546"/>
                  <a:pt x="422547" y="2488854"/>
                  <a:pt x="490416" y="2507576"/>
                </a:cubicBezTo>
                <a:cubicBezTo>
                  <a:pt x="510309" y="2512842"/>
                  <a:pt x="529031" y="2523958"/>
                  <a:pt x="549509" y="2528639"/>
                </a:cubicBezTo>
                <a:cubicBezTo>
                  <a:pt x="643706" y="2552042"/>
                  <a:pt x="737903" y="2574860"/>
                  <a:pt x="832100" y="2597092"/>
                </a:cubicBezTo>
                <a:cubicBezTo>
                  <a:pt x="842046" y="2599433"/>
                  <a:pt x="852577" y="2598848"/>
                  <a:pt x="862523" y="2600018"/>
                </a:cubicBezTo>
                <a:cubicBezTo>
                  <a:pt x="844386" y="2394072"/>
                  <a:pt x="825079" y="2192806"/>
                  <a:pt x="809282" y="1991540"/>
                </a:cubicBezTo>
                <a:cubicBezTo>
                  <a:pt x="793485" y="1788520"/>
                  <a:pt x="799335" y="1583744"/>
                  <a:pt x="780028" y="1377213"/>
                </a:cubicBezTo>
                <a:cubicBezTo>
                  <a:pt x="764816" y="1378968"/>
                  <a:pt x="755455" y="1379553"/>
                  <a:pt x="746679" y="1380723"/>
                </a:cubicBezTo>
                <a:cubicBezTo>
                  <a:pt x="737318" y="1381893"/>
                  <a:pt x="727956" y="1384819"/>
                  <a:pt x="718595" y="1385404"/>
                </a:cubicBezTo>
                <a:cubicBezTo>
                  <a:pt x="688171" y="1387744"/>
                  <a:pt x="654237" y="1367851"/>
                  <a:pt x="650141" y="1344449"/>
                </a:cubicBezTo>
                <a:cubicBezTo>
                  <a:pt x="644291" y="1311684"/>
                  <a:pt x="672959" y="1309929"/>
                  <a:pt x="691682" y="1298813"/>
                </a:cubicBezTo>
                <a:cubicBezTo>
                  <a:pt x="694607" y="1298228"/>
                  <a:pt x="697532" y="1295887"/>
                  <a:pt x="700458" y="1293547"/>
                </a:cubicBezTo>
                <a:close/>
                <a:moveTo>
                  <a:pt x="2696146" y="1091696"/>
                </a:moveTo>
                <a:cubicBezTo>
                  <a:pt x="2728911" y="1188234"/>
                  <a:pt x="2759920" y="1274825"/>
                  <a:pt x="2788003" y="1362001"/>
                </a:cubicBezTo>
                <a:cubicBezTo>
                  <a:pt x="2810821" y="1432795"/>
                  <a:pt x="2833639" y="1504174"/>
                  <a:pt x="2852361" y="1576138"/>
                </a:cubicBezTo>
                <a:cubicBezTo>
                  <a:pt x="2886296" y="1707780"/>
                  <a:pt x="2916134" y="1840006"/>
                  <a:pt x="2950654" y="1971063"/>
                </a:cubicBezTo>
                <a:cubicBezTo>
                  <a:pt x="2972887" y="2055314"/>
                  <a:pt x="3001555" y="2138394"/>
                  <a:pt x="3029639" y="2229081"/>
                </a:cubicBezTo>
                <a:cubicBezTo>
                  <a:pt x="3212182" y="2110896"/>
                  <a:pt x="3387119" y="1997391"/>
                  <a:pt x="3560886" y="1884472"/>
                </a:cubicBezTo>
                <a:cubicBezTo>
                  <a:pt x="3545089" y="1762192"/>
                  <a:pt x="3527537" y="1642836"/>
                  <a:pt x="3514666" y="1522896"/>
                </a:cubicBezTo>
                <a:cubicBezTo>
                  <a:pt x="3501209" y="1397690"/>
                  <a:pt x="3491263" y="1271899"/>
                  <a:pt x="3482486" y="1146108"/>
                </a:cubicBezTo>
                <a:cubicBezTo>
                  <a:pt x="3474881" y="1033189"/>
                  <a:pt x="3470785" y="920270"/>
                  <a:pt x="3464934" y="807350"/>
                </a:cubicBezTo>
                <a:cubicBezTo>
                  <a:pt x="3463179" y="777512"/>
                  <a:pt x="3460254" y="748258"/>
                  <a:pt x="3457328" y="710813"/>
                </a:cubicBezTo>
                <a:cubicBezTo>
                  <a:pt x="3199310" y="840115"/>
                  <a:pt x="2948899" y="965320"/>
                  <a:pt x="2696146" y="1091696"/>
                </a:cubicBezTo>
                <a:close/>
                <a:moveTo>
                  <a:pt x="1558177" y="1008031"/>
                </a:moveTo>
                <a:cubicBezTo>
                  <a:pt x="1514881" y="970001"/>
                  <a:pt x="1480362" y="937237"/>
                  <a:pt x="1442917" y="908568"/>
                </a:cubicBezTo>
                <a:cubicBezTo>
                  <a:pt x="1422440" y="892771"/>
                  <a:pt x="1397866" y="879900"/>
                  <a:pt x="1372708" y="872879"/>
                </a:cubicBezTo>
                <a:cubicBezTo>
                  <a:pt x="1330583" y="861177"/>
                  <a:pt x="1286702" y="855912"/>
                  <a:pt x="1243992" y="845965"/>
                </a:cubicBezTo>
                <a:cubicBezTo>
                  <a:pt x="1164422" y="827828"/>
                  <a:pt x="1081926" y="813201"/>
                  <a:pt x="1032195" y="733631"/>
                </a:cubicBezTo>
                <a:cubicBezTo>
                  <a:pt x="954380" y="766395"/>
                  <a:pt x="877735" y="796819"/>
                  <a:pt x="802846" y="830753"/>
                </a:cubicBezTo>
                <a:cubicBezTo>
                  <a:pt x="668864" y="891601"/>
                  <a:pt x="522010" y="915589"/>
                  <a:pt x="389783" y="982873"/>
                </a:cubicBezTo>
                <a:cubicBezTo>
                  <a:pt x="323670" y="1016807"/>
                  <a:pt x="249366" y="1035529"/>
                  <a:pt x="184422" y="1077655"/>
                </a:cubicBezTo>
                <a:cubicBezTo>
                  <a:pt x="271598" y="1091111"/>
                  <a:pt x="357019" y="1103983"/>
                  <a:pt x="442440" y="1117440"/>
                </a:cubicBezTo>
                <a:cubicBezTo>
                  <a:pt x="470524" y="1122120"/>
                  <a:pt x="498022" y="1130896"/>
                  <a:pt x="526106" y="1136162"/>
                </a:cubicBezTo>
                <a:cubicBezTo>
                  <a:pt x="629079" y="1156055"/>
                  <a:pt x="732637" y="1175947"/>
                  <a:pt x="835610" y="1194084"/>
                </a:cubicBezTo>
                <a:cubicBezTo>
                  <a:pt x="878905" y="1201690"/>
                  <a:pt x="923371" y="1211637"/>
                  <a:pt x="965497" y="1207541"/>
                </a:cubicBezTo>
                <a:cubicBezTo>
                  <a:pt x="1015813" y="1202861"/>
                  <a:pt x="1066129" y="1186478"/>
                  <a:pt x="1114690" y="1170096"/>
                </a:cubicBezTo>
                <a:cubicBezTo>
                  <a:pt x="1181389" y="1147279"/>
                  <a:pt x="1245747" y="1118025"/>
                  <a:pt x="1311861" y="1093452"/>
                </a:cubicBezTo>
                <a:cubicBezTo>
                  <a:pt x="1390846" y="1064783"/>
                  <a:pt x="1469831" y="1038455"/>
                  <a:pt x="1558177" y="1008031"/>
                </a:cubicBezTo>
                <a:close/>
                <a:moveTo>
                  <a:pt x="2344517" y="992819"/>
                </a:moveTo>
                <a:cubicBezTo>
                  <a:pt x="2426427" y="1010956"/>
                  <a:pt x="2498976" y="1028508"/>
                  <a:pt x="2572111" y="1041965"/>
                </a:cubicBezTo>
                <a:cubicBezTo>
                  <a:pt x="2589078" y="1044891"/>
                  <a:pt x="2610141" y="1037870"/>
                  <a:pt x="2626523" y="1030264"/>
                </a:cubicBezTo>
                <a:cubicBezTo>
                  <a:pt x="2789758" y="951279"/>
                  <a:pt x="2952994" y="871709"/>
                  <a:pt x="3115645" y="790968"/>
                </a:cubicBezTo>
                <a:cubicBezTo>
                  <a:pt x="3181758" y="758204"/>
                  <a:pt x="3246116" y="721345"/>
                  <a:pt x="3320421" y="680974"/>
                </a:cubicBezTo>
                <a:cubicBezTo>
                  <a:pt x="3251382" y="671028"/>
                  <a:pt x="3193460" y="662837"/>
                  <a:pt x="3135537" y="654646"/>
                </a:cubicBezTo>
                <a:cubicBezTo>
                  <a:pt x="3024373" y="639434"/>
                  <a:pt x="2912624" y="623637"/>
                  <a:pt x="2800875" y="610180"/>
                </a:cubicBezTo>
                <a:cubicBezTo>
                  <a:pt x="2775717" y="607255"/>
                  <a:pt x="2752899" y="613106"/>
                  <a:pt x="2737102" y="638849"/>
                </a:cubicBezTo>
                <a:cubicBezTo>
                  <a:pt x="2716039" y="672783"/>
                  <a:pt x="2694976" y="708473"/>
                  <a:pt x="2666893" y="736556"/>
                </a:cubicBezTo>
                <a:cubicBezTo>
                  <a:pt x="2594343" y="810276"/>
                  <a:pt x="2520624" y="882240"/>
                  <a:pt x="2428182" y="931971"/>
                </a:cubicBezTo>
                <a:cubicBezTo>
                  <a:pt x="2400684" y="947183"/>
                  <a:pt x="2376696" y="969416"/>
                  <a:pt x="2344517" y="992819"/>
                </a:cubicBezTo>
                <a:close/>
                <a:moveTo>
                  <a:pt x="1301914" y="470933"/>
                </a:moveTo>
                <a:cubicBezTo>
                  <a:pt x="1406058" y="448700"/>
                  <a:pt x="1504935" y="421201"/>
                  <a:pt x="1601472" y="375566"/>
                </a:cubicBezTo>
                <a:cubicBezTo>
                  <a:pt x="1585675" y="302431"/>
                  <a:pt x="1562857" y="236318"/>
                  <a:pt x="1524828" y="175470"/>
                </a:cubicBezTo>
                <a:cubicBezTo>
                  <a:pt x="1486798" y="114623"/>
                  <a:pt x="1461054" y="104676"/>
                  <a:pt x="1391431" y="120473"/>
                </a:cubicBezTo>
                <a:cubicBezTo>
                  <a:pt x="1338189" y="132760"/>
                  <a:pt x="1317126" y="174885"/>
                  <a:pt x="1303670" y="217596"/>
                </a:cubicBezTo>
                <a:cubicBezTo>
                  <a:pt x="1278511" y="298921"/>
                  <a:pt x="1283777" y="383172"/>
                  <a:pt x="1301914" y="470933"/>
                </a:cubicBezTo>
                <a:close/>
                <a:moveTo>
                  <a:pt x="1839598" y="1157810"/>
                </a:moveTo>
                <a:cubicBezTo>
                  <a:pt x="1846033" y="1174192"/>
                  <a:pt x="1851299" y="1192329"/>
                  <a:pt x="1860075" y="1208126"/>
                </a:cubicBezTo>
                <a:cubicBezTo>
                  <a:pt x="1877627" y="1239720"/>
                  <a:pt x="1896350" y="1270729"/>
                  <a:pt x="1915657" y="1301153"/>
                </a:cubicBezTo>
                <a:cubicBezTo>
                  <a:pt x="1948421" y="1354395"/>
                  <a:pt x="1965389" y="1359660"/>
                  <a:pt x="2022726" y="1332747"/>
                </a:cubicBezTo>
                <a:cubicBezTo>
                  <a:pt x="2099956" y="1295887"/>
                  <a:pt x="2177771" y="1259613"/>
                  <a:pt x="2253830" y="1219828"/>
                </a:cubicBezTo>
                <a:cubicBezTo>
                  <a:pt x="2303562" y="1194084"/>
                  <a:pt x="2350368" y="1163076"/>
                  <a:pt x="2403024" y="1132067"/>
                </a:cubicBezTo>
                <a:cubicBezTo>
                  <a:pt x="2324624" y="1118610"/>
                  <a:pt x="2253245" y="1108078"/>
                  <a:pt x="2183036" y="1092867"/>
                </a:cubicBezTo>
                <a:cubicBezTo>
                  <a:pt x="2147347" y="1085261"/>
                  <a:pt x="2115753" y="1085846"/>
                  <a:pt x="2083574" y="1101643"/>
                </a:cubicBezTo>
                <a:cubicBezTo>
                  <a:pt x="2070117" y="1108078"/>
                  <a:pt x="2054905" y="1111589"/>
                  <a:pt x="2040278" y="1115099"/>
                </a:cubicBezTo>
                <a:cubicBezTo>
                  <a:pt x="1974750" y="1129141"/>
                  <a:pt x="1909806" y="1143183"/>
                  <a:pt x="1839598" y="1157810"/>
                </a:cubicBezTo>
                <a:close/>
                <a:moveTo>
                  <a:pt x="1334093" y="611351"/>
                </a:moveTo>
                <a:cubicBezTo>
                  <a:pt x="1349305" y="641189"/>
                  <a:pt x="1362177" y="664007"/>
                  <a:pt x="1372123" y="687995"/>
                </a:cubicBezTo>
                <a:cubicBezTo>
                  <a:pt x="1395526" y="743577"/>
                  <a:pt x="1438237" y="774586"/>
                  <a:pt x="1493234" y="793309"/>
                </a:cubicBezTo>
                <a:cubicBezTo>
                  <a:pt x="1534774" y="807350"/>
                  <a:pt x="1575729" y="823732"/>
                  <a:pt x="1617269" y="838359"/>
                </a:cubicBezTo>
                <a:cubicBezTo>
                  <a:pt x="1630726" y="843040"/>
                  <a:pt x="1645353" y="844210"/>
                  <a:pt x="1665245" y="847720"/>
                </a:cubicBezTo>
                <a:cubicBezTo>
                  <a:pt x="1650034" y="733046"/>
                  <a:pt x="1648863" y="623052"/>
                  <a:pt x="1626045" y="512473"/>
                </a:cubicBezTo>
                <a:cubicBezTo>
                  <a:pt x="1525998" y="546407"/>
                  <a:pt x="1433556" y="578001"/>
                  <a:pt x="1334093" y="611351"/>
                </a:cubicBezTo>
                <a:close/>
                <a:moveTo>
                  <a:pt x="1967144" y="931971"/>
                </a:moveTo>
                <a:cubicBezTo>
                  <a:pt x="2026236" y="947768"/>
                  <a:pt x="2077138" y="962980"/>
                  <a:pt x="2131550" y="944258"/>
                </a:cubicBezTo>
                <a:cubicBezTo>
                  <a:pt x="2223992" y="912664"/>
                  <a:pt x="2308242" y="863518"/>
                  <a:pt x="2387227" y="807350"/>
                </a:cubicBezTo>
                <a:cubicBezTo>
                  <a:pt x="2451000" y="762300"/>
                  <a:pt x="2507753" y="707303"/>
                  <a:pt x="2566845" y="655231"/>
                </a:cubicBezTo>
                <a:cubicBezTo>
                  <a:pt x="2582057" y="641774"/>
                  <a:pt x="2592588" y="624222"/>
                  <a:pt x="2606630" y="607255"/>
                </a:cubicBezTo>
                <a:cubicBezTo>
                  <a:pt x="2545782" y="585022"/>
                  <a:pt x="2497221" y="594968"/>
                  <a:pt x="2453926" y="635924"/>
                </a:cubicBezTo>
                <a:cubicBezTo>
                  <a:pt x="2440469" y="648795"/>
                  <a:pt x="2422332" y="656986"/>
                  <a:pt x="2405365" y="666348"/>
                </a:cubicBezTo>
                <a:cubicBezTo>
                  <a:pt x="2259096" y="747673"/>
                  <a:pt x="2109902" y="824903"/>
                  <a:pt x="1967144" y="931971"/>
                </a:cubicBezTo>
                <a:close/>
                <a:moveTo>
                  <a:pt x="1772899" y="834849"/>
                </a:moveTo>
                <a:cubicBezTo>
                  <a:pt x="1776410" y="836019"/>
                  <a:pt x="1780505" y="837774"/>
                  <a:pt x="1784015" y="838944"/>
                </a:cubicBezTo>
                <a:cubicBezTo>
                  <a:pt x="1797472" y="819637"/>
                  <a:pt x="1811514" y="800915"/>
                  <a:pt x="1823216" y="780437"/>
                </a:cubicBezTo>
                <a:cubicBezTo>
                  <a:pt x="1836672" y="757619"/>
                  <a:pt x="1845448" y="731876"/>
                  <a:pt x="1860075" y="709643"/>
                </a:cubicBezTo>
                <a:cubicBezTo>
                  <a:pt x="1894594" y="658156"/>
                  <a:pt x="1931454" y="607840"/>
                  <a:pt x="1970069" y="552843"/>
                </a:cubicBezTo>
                <a:cubicBezTo>
                  <a:pt x="1951932" y="546992"/>
                  <a:pt x="1936135" y="539972"/>
                  <a:pt x="1920338" y="537631"/>
                </a:cubicBezTo>
                <a:cubicBezTo>
                  <a:pt x="1877042" y="531780"/>
                  <a:pt x="1833747" y="527685"/>
                  <a:pt x="1789866" y="523004"/>
                </a:cubicBezTo>
                <a:cubicBezTo>
                  <a:pt x="1773484" y="521249"/>
                  <a:pt x="1757102" y="521249"/>
                  <a:pt x="1737210" y="520664"/>
                </a:cubicBezTo>
                <a:cubicBezTo>
                  <a:pt x="1750081" y="628903"/>
                  <a:pt x="1761783" y="731876"/>
                  <a:pt x="1772899" y="834849"/>
                </a:cubicBezTo>
                <a:close/>
                <a:moveTo>
                  <a:pt x="1236386" y="1247326"/>
                </a:moveTo>
                <a:cubicBezTo>
                  <a:pt x="1236971" y="1252592"/>
                  <a:pt x="1236971" y="1257858"/>
                  <a:pt x="1237556" y="1263123"/>
                </a:cubicBezTo>
                <a:cubicBezTo>
                  <a:pt x="1331168" y="1272484"/>
                  <a:pt x="1424780" y="1282431"/>
                  <a:pt x="1518392" y="1289451"/>
                </a:cubicBezTo>
                <a:cubicBezTo>
                  <a:pt x="1532434" y="1290622"/>
                  <a:pt x="1551741" y="1280090"/>
                  <a:pt x="1561102" y="1268389"/>
                </a:cubicBezTo>
                <a:cubicBezTo>
                  <a:pt x="1597962" y="1224508"/>
                  <a:pt x="1621950" y="1173607"/>
                  <a:pt x="1641257" y="1106908"/>
                </a:cubicBezTo>
                <a:cubicBezTo>
                  <a:pt x="1500254" y="1156055"/>
                  <a:pt x="1368613" y="1201690"/>
                  <a:pt x="1236386" y="1247326"/>
                </a:cubicBezTo>
                <a:close/>
                <a:moveTo>
                  <a:pt x="2307657" y="592043"/>
                </a:moveTo>
                <a:cubicBezTo>
                  <a:pt x="2307072" y="587948"/>
                  <a:pt x="2307072" y="583852"/>
                  <a:pt x="2306487" y="580342"/>
                </a:cubicBezTo>
                <a:cubicBezTo>
                  <a:pt x="2271968" y="575661"/>
                  <a:pt x="2237448" y="571565"/>
                  <a:pt x="2202929" y="566885"/>
                </a:cubicBezTo>
                <a:cubicBezTo>
                  <a:pt x="2178941" y="563374"/>
                  <a:pt x="2160218" y="570980"/>
                  <a:pt x="2140326" y="586192"/>
                </a:cubicBezTo>
                <a:cubicBezTo>
                  <a:pt x="2087084" y="627733"/>
                  <a:pt x="2046714" y="680974"/>
                  <a:pt x="2006929" y="734216"/>
                </a:cubicBezTo>
                <a:cubicBezTo>
                  <a:pt x="2001663" y="741237"/>
                  <a:pt x="1999323" y="751183"/>
                  <a:pt x="1997568" y="755864"/>
                </a:cubicBezTo>
                <a:cubicBezTo>
                  <a:pt x="2101126" y="700867"/>
                  <a:pt x="2204099" y="646455"/>
                  <a:pt x="2307657" y="592043"/>
                </a:cubicBezTo>
                <a:close/>
                <a:moveTo>
                  <a:pt x="2673329" y="476783"/>
                </a:moveTo>
                <a:cubicBezTo>
                  <a:pt x="2675084" y="422372"/>
                  <a:pt x="2663382" y="405990"/>
                  <a:pt x="2611896" y="403649"/>
                </a:cubicBezTo>
                <a:cubicBezTo>
                  <a:pt x="2535836" y="400139"/>
                  <a:pt x="2460362" y="408330"/>
                  <a:pt x="2386642" y="443434"/>
                </a:cubicBezTo>
                <a:cubicBezTo>
                  <a:pt x="2394833" y="450455"/>
                  <a:pt x="2399514" y="458061"/>
                  <a:pt x="2405365" y="458646"/>
                </a:cubicBezTo>
                <a:cubicBezTo>
                  <a:pt x="2493126" y="465082"/>
                  <a:pt x="2581472" y="470348"/>
                  <a:pt x="2673329" y="476783"/>
                </a:cubicBezTo>
                <a:close/>
                <a:moveTo>
                  <a:pt x="1738965" y="1184138"/>
                </a:moveTo>
                <a:cubicBezTo>
                  <a:pt x="1716732" y="1232699"/>
                  <a:pt x="1700350" y="1268974"/>
                  <a:pt x="1681042" y="1312854"/>
                </a:cubicBezTo>
                <a:cubicBezTo>
                  <a:pt x="1724923" y="1319290"/>
                  <a:pt x="1765293" y="1324556"/>
                  <a:pt x="1814439" y="1331577"/>
                </a:cubicBezTo>
                <a:cubicBezTo>
                  <a:pt x="1787526" y="1279505"/>
                  <a:pt x="1765878" y="1237380"/>
                  <a:pt x="1738965" y="1184138"/>
                </a:cubicBezTo>
                <a:close/>
                <a:moveTo>
                  <a:pt x="1256864" y="644115"/>
                </a:moveTo>
                <a:cubicBezTo>
                  <a:pt x="1194846" y="655816"/>
                  <a:pt x="1168517" y="668688"/>
                  <a:pt x="1147455" y="696186"/>
                </a:cubicBezTo>
                <a:cubicBezTo>
                  <a:pt x="1193090" y="706133"/>
                  <a:pt x="1238141" y="716664"/>
                  <a:pt x="1293723" y="728950"/>
                </a:cubicBezTo>
                <a:cubicBezTo>
                  <a:pt x="1278511" y="695016"/>
                  <a:pt x="1268565" y="671028"/>
                  <a:pt x="1256864" y="6441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7131398" y="303294"/>
            <a:ext cx="1297732" cy="1396244"/>
          </a:xfrm>
          <a:custGeom>
            <a:rect b="b" l="l" r="r" t="t"/>
            <a:pathLst>
              <a:path extrusionOk="0" h="2792487" w="2595465">
                <a:moveTo>
                  <a:pt x="1062981" y="869774"/>
                </a:moveTo>
                <a:cubicBezTo>
                  <a:pt x="1088966" y="793493"/>
                  <a:pt x="1108245" y="728949"/>
                  <a:pt x="1134230" y="666918"/>
                </a:cubicBezTo>
                <a:cubicBezTo>
                  <a:pt x="1159377" y="604888"/>
                  <a:pt x="1192067" y="546211"/>
                  <a:pt x="1220567" y="485858"/>
                </a:cubicBezTo>
                <a:cubicBezTo>
                  <a:pt x="1232302" y="461549"/>
                  <a:pt x="1238170" y="434725"/>
                  <a:pt x="1252419" y="412930"/>
                </a:cubicBezTo>
                <a:cubicBezTo>
                  <a:pt x="1310257" y="325753"/>
                  <a:pt x="1379830" y="248634"/>
                  <a:pt x="1467843" y="191634"/>
                </a:cubicBezTo>
                <a:cubicBezTo>
                  <a:pt x="1550827" y="137986"/>
                  <a:pt x="1635488" y="84339"/>
                  <a:pt x="1727693" y="49132"/>
                </a:cubicBezTo>
                <a:cubicBezTo>
                  <a:pt x="1806486" y="18955"/>
                  <a:pt x="1895338" y="7220"/>
                  <a:pt x="1980837" y="1352"/>
                </a:cubicBezTo>
                <a:cubicBezTo>
                  <a:pt x="2186202" y="-12898"/>
                  <a:pt x="2345464" y="86853"/>
                  <a:pt x="2472036" y="235223"/>
                </a:cubicBezTo>
                <a:cubicBezTo>
                  <a:pt x="2516462" y="288032"/>
                  <a:pt x="2542447" y="362636"/>
                  <a:pt x="2559211" y="432210"/>
                </a:cubicBezTo>
                <a:cubicBezTo>
                  <a:pt x="2604476" y="622491"/>
                  <a:pt x="2606152" y="816126"/>
                  <a:pt x="2570947" y="1008922"/>
                </a:cubicBezTo>
                <a:cubicBezTo>
                  <a:pt x="2538256" y="1191660"/>
                  <a:pt x="2508918" y="1376073"/>
                  <a:pt x="2441860" y="1551266"/>
                </a:cubicBezTo>
                <a:cubicBezTo>
                  <a:pt x="2386537" y="1695444"/>
                  <a:pt x="2330376" y="1839622"/>
                  <a:pt x="2251583" y="1973742"/>
                </a:cubicBezTo>
                <a:cubicBezTo>
                  <a:pt x="2172790" y="2107861"/>
                  <a:pt x="2097350" y="2245333"/>
                  <a:pt x="2026101" y="2383643"/>
                </a:cubicBezTo>
                <a:cubicBezTo>
                  <a:pt x="1995086" y="2443159"/>
                  <a:pt x="1972454" y="2505189"/>
                  <a:pt x="1918808" y="2552969"/>
                </a:cubicBezTo>
                <a:cubicBezTo>
                  <a:pt x="1895338" y="2573925"/>
                  <a:pt x="1890308" y="2617513"/>
                  <a:pt x="1877735" y="2651043"/>
                </a:cubicBezTo>
                <a:cubicBezTo>
                  <a:pt x="1837500" y="2760853"/>
                  <a:pt x="1731884" y="2812824"/>
                  <a:pt x="1612856" y="2785162"/>
                </a:cubicBezTo>
                <a:cubicBezTo>
                  <a:pt x="1407491" y="2737382"/>
                  <a:pt x="1208832" y="2671161"/>
                  <a:pt x="1031966" y="2549616"/>
                </a:cubicBezTo>
                <a:cubicBezTo>
                  <a:pt x="956526" y="2497644"/>
                  <a:pt x="877733" y="2449865"/>
                  <a:pt x="801455" y="2398732"/>
                </a:cubicBezTo>
                <a:cubicBezTo>
                  <a:pt x="668177" y="2309039"/>
                  <a:pt x="555017" y="2197553"/>
                  <a:pt x="453591" y="2071816"/>
                </a:cubicBezTo>
                <a:cubicBezTo>
                  <a:pt x="400783" y="2006433"/>
                  <a:pt x="342946" y="1944403"/>
                  <a:pt x="301035" y="1869799"/>
                </a:cubicBezTo>
                <a:cubicBezTo>
                  <a:pt x="256609" y="1790166"/>
                  <a:pt x="202962" y="1714724"/>
                  <a:pt x="161889" y="1632576"/>
                </a:cubicBezTo>
                <a:cubicBezTo>
                  <a:pt x="51244" y="1413794"/>
                  <a:pt x="-11623" y="1182439"/>
                  <a:pt x="1788" y="935157"/>
                </a:cubicBezTo>
                <a:cubicBezTo>
                  <a:pt x="4303" y="886538"/>
                  <a:pt x="1788" y="838759"/>
                  <a:pt x="4303" y="790140"/>
                </a:cubicBezTo>
                <a:cubicBezTo>
                  <a:pt x="9332" y="665242"/>
                  <a:pt x="68008" y="568844"/>
                  <a:pt x="165242" y="495078"/>
                </a:cubicBezTo>
                <a:cubicBezTo>
                  <a:pt x="179492" y="484181"/>
                  <a:pt x="200448" y="479152"/>
                  <a:pt x="218889" y="474960"/>
                </a:cubicBezTo>
                <a:cubicBezTo>
                  <a:pt x="306902" y="453166"/>
                  <a:pt x="394078" y="450651"/>
                  <a:pt x="480415" y="483343"/>
                </a:cubicBezTo>
                <a:cubicBezTo>
                  <a:pt x="515620" y="496755"/>
                  <a:pt x="555017" y="500946"/>
                  <a:pt x="591060" y="511005"/>
                </a:cubicBezTo>
                <a:cubicBezTo>
                  <a:pt x="734397" y="550402"/>
                  <a:pt x="840851" y="644286"/>
                  <a:pt x="942276" y="746552"/>
                </a:cubicBezTo>
                <a:cubicBezTo>
                  <a:pt x="979996" y="785111"/>
                  <a:pt x="1016878" y="822832"/>
                  <a:pt x="1062981" y="869774"/>
                </a:cubicBezTo>
                <a:close/>
                <a:moveTo>
                  <a:pt x="1185361" y="969525"/>
                </a:moveTo>
                <a:cubicBezTo>
                  <a:pt x="1206317" y="1029040"/>
                  <a:pt x="1227273" y="1070114"/>
                  <a:pt x="1234817" y="1113703"/>
                </a:cubicBezTo>
                <a:cubicBezTo>
                  <a:pt x="1243199" y="1162321"/>
                  <a:pt x="1213861" y="1185792"/>
                  <a:pt x="1165244" y="1178248"/>
                </a:cubicBezTo>
                <a:cubicBezTo>
                  <a:pt x="1114112" y="1170703"/>
                  <a:pt x="1068848" y="1150586"/>
                  <a:pt x="1054598" y="1097776"/>
                </a:cubicBezTo>
                <a:cubicBezTo>
                  <a:pt x="1042863" y="1052511"/>
                  <a:pt x="1015202" y="1020658"/>
                  <a:pt x="985864" y="988804"/>
                </a:cubicBezTo>
                <a:cubicBezTo>
                  <a:pt x="954012" y="952760"/>
                  <a:pt x="921321" y="916715"/>
                  <a:pt x="887792" y="881509"/>
                </a:cubicBezTo>
                <a:cubicBezTo>
                  <a:pt x="793072" y="777567"/>
                  <a:pt x="694162" y="682845"/>
                  <a:pt x="552502" y="637580"/>
                </a:cubicBezTo>
                <a:cubicBezTo>
                  <a:pt x="445209" y="603212"/>
                  <a:pt x="340431" y="601535"/>
                  <a:pt x="233138" y="620815"/>
                </a:cubicBezTo>
                <a:cubicBezTo>
                  <a:pt x="220565" y="623330"/>
                  <a:pt x="203801" y="632550"/>
                  <a:pt x="198771" y="643448"/>
                </a:cubicBezTo>
                <a:cubicBezTo>
                  <a:pt x="174463" y="697933"/>
                  <a:pt x="140934" y="753258"/>
                  <a:pt x="133390" y="811096"/>
                </a:cubicBezTo>
                <a:cubicBezTo>
                  <a:pt x="123331" y="891568"/>
                  <a:pt x="127522" y="974554"/>
                  <a:pt x="135066" y="1055864"/>
                </a:cubicBezTo>
                <a:cubicBezTo>
                  <a:pt x="144287" y="1151424"/>
                  <a:pt x="155184" y="1249498"/>
                  <a:pt x="182845" y="1340867"/>
                </a:cubicBezTo>
                <a:cubicBezTo>
                  <a:pt x="209668" y="1433074"/>
                  <a:pt x="256609" y="1519413"/>
                  <a:pt x="297682" y="1606591"/>
                </a:cubicBezTo>
                <a:cubicBezTo>
                  <a:pt x="395754" y="1815313"/>
                  <a:pt x="535737" y="1993021"/>
                  <a:pt x="705059" y="2147258"/>
                </a:cubicBezTo>
                <a:cubicBezTo>
                  <a:pt x="808999" y="2241980"/>
                  <a:pt x="921321" y="2325804"/>
                  <a:pt x="1044540" y="2392864"/>
                </a:cubicBezTo>
                <a:cubicBezTo>
                  <a:pt x="1116627" y="2432261"/>
                  <a:pt x="1187038" y="2475012"/>
                  <a:pt x="1261640" y="2507703"/>
                </a:cubicBezTo>
                <a:cubicBezTo>
                  <a:pt x="1327860" y="2536204"/>
                  <a:pt x="1399109" y="2552130"/>
                  <a:pt x="1467843" y="2574763"/>
                </a:cubicBezTo>
                <a:cubicBezTo>
                  <a:pt x="1529033" y="2594881"/>
                  <a:pt x="1591062" y="2597395"/>
                  <a:pt x="1648900" y="2590690"/>
                </a:cubicBezTo>
                <a:cubicBezTo>
                  <a:pt x="1679914" y="2550454"/>
                  <a:pt x="1700870" y="2503512"/>
                  <a:pt x="1736913" y="2480041"/>
                </a:cubicBezTo>
                <a:cubicBezTo>
                  <a:pt x="1785530" y="2449026"/>
                  <a:pt x="1762898" y="2394540"/>
                  <a:pt x="1793912" y="2360172"/>
                </a:cubicBezTo>
                <a:cubicBezTo>
                  <a:pt x="1816545" y="2335863"/>
                  <a:pt x="1831633" y="2304010"/>
                  <a:pt x="1850074" y="2275510"/>
                </a:cubicBezTo>
                <a:cubicBezTo>
                  <a:pt x="1854265" y="2269642"/>
                  <a:pt x="1858456" y="2263774"/>
                  <a:pt x="1861809" y="2257906"/>
                </a:cubicBezTo>
                <a:cubicBezTo>
                  <a:pt x="1952337" y="2089419"/>
                  <a:pt x="2043703" y="1921770"/>
                  <a:pt x="2131717" y="1753283"/>
                </a:cubicBezTo>
                <a:cubicBezTo>
                  <a:pt x="2254936" y="1516898"/>
                  <a:pt x="2350494" y="1269616"/>
                  <a:pt x="2408331" y="1008922"/>
                </a:cubicBezTo>
                <a:cubicBezTo>
                  <a:pt x="2443537" y="847979"/>
                  <a:pt x="2473713" y="687036"/>
                  <a:pt x="2443537" y="520226"/>
                </a:cubicBezTo>
                <a:cubicBezTo>
                  <a:pt x="2423419" y="407901"/>
                  <a:pt x="2381508" y="312341"/>
                  <a:pt x="2284274" y="246958"/>
                </a:cubicBezTo>
                <a:cubicBezTo>
                  <a:pt x="2213863" y="200016"/>
                  <a:pt x="2132555" y="182413"/>
                  <a:pt x="2050409" y="178222"/>
                </a:cubicBezTo>
                <a:cubicBezTo>
                  <a:pt x="1985866" y="174869"/>
                  <a:pt x="1915455" y="169001"/>
                  <a:pt x="1856779" y="189119"/>
                </a:cubicBezTo>
                <a:cubicBezTo>
                  <a:pt x="1693326" y="245282"/>
                  <a:pt x="1547475" y="334974"/>
                  <a:pt x="1428447" y="463225"/>
                </a:cubicBezTo>
                <a:cubicBezTo>
                  <a:pt x="1395756" y="498431"/>
                  <a:pt x="1359712" y="534476"/>
                  <a:pt x="1340433" y="577226"/>
                </a:cubicBezTo>
                <a:cubicBezTo>
                  <a:pt x="1284272" y="711345"/>
                  <a:pt x="1233140" y="849656"/>
                  <a:pt x="1185361" y="9695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2"/>
          <p:cNvGrpSpPr/>
          <p:nvPr/>
        </p:nvGrpSpPr>
        <p:grpSpPr>
          <a:xfrm>
            <a:off x="3451597" y="2028496"/>
            <a:ext cx="2240775" cy="2738541"/>
            <a:chOff x="0" y="-123825"/>
            <a:chExt cx="5975400" cy="7302775"/>
          </a:xfrm>
        </p:grpSpPr>
        <p:sp>
          <p:nvSpPr>
            <p:cNvPr id="76" name="Google Shape;76;p12"/>
            <p:cNvSpPr txBox="1"/>
            <p:nvPr/>
          </p:nvSpPr>
          <p:spPr>
            <a:xfrm>
              <a:off x="0" y="1169050"/>
              <a:ext cx="5975400" cy="60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"PowerPoint" button below this presentation preview. </a:t>
              </a:r>
              <a:endParaRPr sz="700">
                <a:solidFill>
                  <a:schemeClr val="accent4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accent4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Download and install the fonts used in this presentation as listed on page 21.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77" name="Google Shape;77;p12"/>
            <p:cNvSpPr txBox="1"/>
            <p:nvPr/>
          </p:nvSpPr>
          <p:spPr>
            <a:xfrm>
              <a:off x="0" y="-123825"/>
              <a:ext cx="59754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PowerPoint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Google Shape;78;p12"/>
          <p:cNvSpPr txBox="1"/>
          <p:nvPr/>
        </p:nvSpPr>
        <p:spPr>
          <a:xfrm>
            <a:off x="663810" y="620451"/>
            <a:ext cx="730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How to Use This Presentation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79" name="Google Shape;79;p12"/>
          <p:cNvGrpSpPr/>
          <p:nvPr/>
        </p:nvGrpSpPr>
        <p:grpSpPr>
          <a:xfrm>
            <a:off x="663810" y="2028496"/>
            <a:ext cx="2240775" cy="2479903"/>
            <a:chOff x="0" y="-123825"/>
            <a:chExt cx="5975400" cy="6613075"/>
          </a:xfrm>
        </p:grpSpPr>
        <p:sp>
          <p:nvSpPr>
            <p:cNvPr id="80" name="Google Shape;80;p12"/>
            <p:cNvSpPr txBox="1"/>
            <p:nvPr/>
          </p:nvSpPr>
          <p:spPr>
            <a:xfrm>
              <a:off x="0" y="1169050"/>
              <a:ext cx="5975400" cy="53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"Google Slides" button below this presentation preview. </a:t>
              </a:r>
              <a:endParaRPr sz="700">
                <a:solidFill>
                  <a:schemeClr val="accent4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Click on "Make a copy."</a:t>
              </a:r>
              <a:endParaRPr sz="700">
                <a:solidFill>
                  <a:schemeClr val="accent4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accent4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Google account.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81" name="Google Shape;81;p12"/>
            <p:cNvSpPr txBox="1"/>
            <p:nvPr/>
          </p:nvSpPr>
          <p:spPr>
            <a:xfrm>
              <a:off x="0" y="-123825"/>
              <a:ext cx="59754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Google Slides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82" name="Google Shape;82;p12"/>
          <p:cNvGrpSpPr/>
          <p:nvPr/>
        </p:nvGrpSpPr>
        <p:grpSpPr>
          <a:xfrm>
            <a:off x="6239383" y="2028496"/>
            <a:ext cx="2240775" cy="2221266"/>
            <a:chOff x="0" y="-123825"/>
            <a:chExt cx="5975400" cy="5923375"/>
          </a:xfrm>
        </p:grpSpPr>
        <p:sp>
          <p:nvSpPr>
            <p:cNvPr id="83" name="Google Shape;83;p12"/>
            <p:cNvSpPr txBox="1"/>
            <p:nvPr/>
          </p:nvSpPr>
          <p:spPr>
            <a:xfrm>
              <a:off x="0" y="1169050"/>
              <a:ext cx="5975400" cy="46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"Canva" button under this presentation preview. </a:t>
              </a:r>
              <a:endParaRPr sz="700">
                <a:solidFill>
                  <a:schemeClr val="accent4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accent4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Canva account.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84" name="Google Shape;84;p12"/>
            <p:cNvSpPr txBox="1"/>
            <p:nvPr/>
          </p:nvSpPr>
          <p:spPr>
            <a:xfrm>
              <a:off x="0" y="-123825"/>
              <a:ext cx="59754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Canva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85" name="Google Shape;85;p12"/>
          <p:cNvSpPr/>
          <p:nvPr/>
        </p:nvSpPr>
        <p:spPr>
          <a:xfrm rot="-800355">
            <a:off x="8057009" y="614502"/>
            <a:ext cx="1032177" cy="1603098"/>
          </a:xfrm>
          <a:custGeom>
            <a:rect b="b" l="l" r="r" t="t"/>
            <a:pathLst>
              <a:path extrusionOk="0" h="3216182" w="2070783">
                <a:moveTo>
                  <a:pt x="1178181" y="354301"/>
                </a:moveTo>
                <a:cubicBezTo>
                  <a:pt x="1261831" y="381706"/>
                  <a:pt x="1337450" y="415127"/>
                  <a:pt x="1368902" y="500686"/>
                </a:cubicBezTo>
                <a:cubicBezTo>
                  <a:pt x="1398347" y="579560"/>
                  <a:pt x="1398347" y="657765"/>
                  <a:pt x="1341465" y="728618"/>
                </a:cubicBezTo>
                <a:cubicBezTo>
                  <a:pt x="1447867" y="748671"/>
                  <a:pt x="1546239" y="773403"/>
                  <a:pt x="1637918" y="815513"/>
                </a:cubicBezTo>
                <a:cubicBezTo>
                  <a:pt x="1765735" y="873666"/>
                  <a:pt x="1885521" y="943851"/>
                  <a:pt x="1973854" y="1057483"/>
                </a:cubicBezTo>
                <a:cubicBezTo>
                  <a:pt x="2033413" y="1135020"/>
                  <a:pt x="2076241" y="1223920"/>
                  <a:pt x="2070218" y="1320173"/>
                </a:cubicBezTo>
                <a:cubicBezTo>
                  <a:pt x="2063527" y="1433137"/>
                  <a:pt x="2036090" y="1544096"/>
                  <a:pt x="1948425" y="1624975"/>
                </a:cubicBezTo>
                <a:cubicBezTo>
                  <a:pt x="1958463" y="1683796"/>
                  <a:pt x="1971847" y="1739275"/>
                  <a:pt x="1977200" y="1796091"/>
                </a:cubicBezTo>
                <a:cubicBezTo>
                  <a:pt x="1986569" y="1894350"/>
                  <a:pt x="1966493" y="1985255"/>
                  <a:pt x="1896897" y="2060119"/>
                </a:cubicBezTo>
                <a:cubicBezTo>
                  <a:pt x="1854738" y="2105572"/>
                  <a:pt x="1813917" y="2154367"/>
                  <a:pt x="1756366" y="2182441"/>
                </a:cubicBezTo>
                <a:cubicBezTo>
                  <a:pt x="1734952" y="2192467"/>
                  <a:pt x="1730267" y="2209178"/>
                  <a:pt x="1729598" y="2229899"/>
                </a:cubicBezTo>
                <a:cubicBezTo>
                  <a:pt x="1727591" y="2285378"/>
                  <a:pt x="1728260" y="2341525"/>
                  <a:pt x="1720229" y="2397005"/>
                </a:cubicBezTo>
                <a:cubicBezTo>
                  <a:pt x="1705507" y="2507295"/>
                  <a:pt x="1685431" y="2616916"/>
                  <a:pt x="1668032" y="2726538"/>
                </a:cubicBezTo>
                <a:cubicBezTo>
                  <a:pt x="1657325" y="2792712"/>
                  <a:pt x="1647287" y="2858886"/>
                  <a:pt x="1637918" y="2925060"/>
                </a:cubicBezTo>
                <a:cubicBezTo>
                  <a:pt x="1635911" y="2940434"/>
                  <a:pt x="1641264" y="2956476"/>
                  <a:pt x="1639926" y="2972518"/>
                </a:cubicBezTo>
                <a:cubicBezTo>
                  <a:pt x="1638588" y="2985886"/>
                  <a:pt x="1635911" y="3001928"/>
                  <a:pt x="1627881" y="3011955"/>
                </a:cubicBezTo>
                <a:cubicBezTo>
                  <a:pt x="1588398" y="3065429"/>
                  <a:pt x="1530847" y="3096845"/>
                  <a:pt x="1469951" y="3115560"/>
                </a:cubicBezTo>
                <a:cubicBezTo>
                  <a:pt x="1377602" y="3144303"/>
                  <a:pt x="1285253" y="3170371"/>
                  <a:pt x="1189558" y="3188419"/>
                </a:cubicBezTo>
                <a:cubicBezTo>
                  <a:pt x="1105239" y="3205129"/>
                  <a:pt x="1021590" y="3213819"/>
                  <a:pt x="935933" y="3215824"/>
                </a:cubicBezTo>
                <a:cubicBezTo>
                  <a:pt x="838230" y="3218498"/>
                  <a:pt x="743205" y="3206466"/>
                  <a:pt x="650856" y="3171708"/>
                </a:cubicBezTo>
                <a:cubicBezTo>
                  <a:pt x="614050" y="3157671"/>
                  <a:pt x="576575" y="3146308"/>
                  <a:pt x="538431" y="3137619"/>
                </a:cubicBezTo>
                <a:cubicBezTo>
                  <a:pt x="498279" y="3128929"/>
                  <a:pt x="477534" y="3104866"/>
                  <a:pt x="463481" y="3068103"/>
                </a:cubicBezTo>
                <a:cubicBezTo>
                  <a:pt x="427344" y="2969176"/>
                  <a:pt x="402584" y="2867575"/>
                  <a:pt x="382508" y="2764638"/>
                </a:cubicBezTo>
                <a:cubicBezTo>
                  <a:pt x="351056" y="2604216"/>
                  <a:pt x="313581" y="2444463"/>
                  <a:pt x="286813" y="2283373"/>
                </a:cubicBezTo>
                <a:cubicBezTo>
                  <a:pt x="276775" y="2224551"/>
                  <a:pt x="259376" y="2185783"/>
                  <a:pt x="203164" y="2159714"/>
                </a:cubicBezTo>
                <a:cubicBezTo>
                  <a:pt x="107469" y="2115598"/>
                  <a:pt x="57279" y="2031377"/>
                  <a:pt x="24489" y="1935124"/>
                </a:cubicBezTo>
                <a:cubicBezTo>
                  <a:pt x="10436" y="1892344"/>
                  <a:pt x="11105" y="1848229"/>
                  <a:pt x="4413" y="1805449"/>
                </a:cubicBezTo>
                <a:cubicBezTo>
                  <a:pt x="-9640" y="1717217"/>
                  <a:pt x="12443" y="1637007"/>
                  <a:pt x="34527" y="1555459"/>
                </a:cubicBezTo>
                <a:cubicBezTo>
                  <a:pt x="55272" y="1477922"/>
                  <a:pt x="94754" y="1409074"/>
                  <a:pt x="156990" y="1358942"/>
                </a:cubicBezTo>
                <a:cubicBezTo>
                  <a:pt x="199818" y="1324184"/>
                  <a:pt x="248000" y="1291431"/>
                  <a:pt x="299528" y="1274052"/>
                </a:cubicBezTo>
                <a:cubicBezTo>
                  <a:pt x="351056" y="1256673"/>
                  <a:pt x="387193" y="1229936"/>
                  <a:pt x="399907" y="1181141"/>
                </a:cubicBezTo>
                <a:cubicBezTo>
                  <a:pt x="417306" y="1114967"/>
                  <a:pt x="466158" y="1072188"/>
                  <a:pt x="506979" y="1024730"/>
                </a:cubicBezTo>
                <a:cubicBezTo>
                  <a:pt x="549807" y="974598"/>
                  <a:pt x="600666" y="927809"/>
                  <a:pt x="655540" y="891045"/>
                </a:cubicBezTo>
                <a:cubicBezTo>
                  <a:pt x="713760" y="852277"/>
                  <a:pt x="780679" y="826876"/>
                  <a:pt x="844253" y="797466"/>
                </a:cubicBezTo>
                <a:cubicBezTo>
                  <a:pt x="870352" y="785434"/>
                  <a:pt x="898458" y="777413"/>
                  <a:pt x="929241" y="766050"/>
                </a:cubicBezTo>
                <a:cubicBezTo>
                  <a:pt x="921880" y="753350"/>
                  <a:pt x="917865" y="743323"/>
                  <a:pt x="911842" y="734634"/>
                </a:cubicBezTo>
                <a:cubicBezTo>
                  <a:pt x="858975" y="662444"/>
                  <a:pt x="850945" y="586244"/>
                  <a:pt x="885743" y="502691"/>
                </a:cubicBezTo>
                <a:cubicBezTo>
                  <a:pt x="907157" y="451222"/>
                  <a:pt x="933925" y="405769"/>
                  <a:pt x="986792" y="381706"/>
                </a:cubicBezTo>
                <a:cubicBezTo>
                  <a:pt x="1002852" y="374353"/>
                  <a:pt x="1019582" y="367001"/>
                  <a:pt x="1036981" y="364995"/>
                </a:cubicBezTo>
                <a:cubicBezTo>
                  <a:pt x="1069103" y="360316"/>
                  <a:pt x="1089178" y="348285"/>
                  <a:pt x="1098547" y="313527"/>
                </a:cubicBezTo>
                <a:cubicBezTo>
                  <a:pt x="1117954" y="244679"/>
                  <a:pt x="1154090" y="181847"/>
                  <a:pt x="1204280" y="133052"/>
                </a:cubicBezTo>
                <a:cubicBezTo>
                  <a:pt x="1241755" y="96289"/>
                  <a:pt x="1289937" y="65541"/>
                  <a:pt x="1339457" y="48162"/>
                </a:cubicBezTo>
                <a:cubicBezTo>
                  <a:pt x="1405039" y="24768"/>
                  <a:pt x="1475973" y="16746"/>
                  <a:pt x="1544900" y="2041"/>
                </a:cubicBezTo>
                <a:cubicBezTo>
                  <a:pt x="1549585" y="704"/>
                  <a:pt x="1554269" y="36"/>
                  <a:pt x="1559623" y="36"/>
                </a:cubicBezTo>
                <a:cubicBezTo>
                  <a:pt x="1577022" y="-633"/>
                  <a:pt x="1590406" y="8057"/>
                  <a:pt x="1589736" y="24768"/>
                </a:cubicBezTo>
                <a:cubicBezTo>
                  <a:pt x="1589067" y="34126"/>
                  <a:pt x="1577691" y="47494"/>
                  <a:pt x="1567653" y="51505"/>
                </a:cubicBezTo>
                <a:cubicBezTo>
                  <a:pt x="1544900" y="61531"/>
                  <a:pt x="1520140" y="64873"/>
                  <a:pt x="1497387" y="74231"/>
                </a:cubicBezTo>
                <a:cubicBezTo>
                  <a:pt x="1443183" y="96289"/>
                  <a:pt x="1385632" y="114336"/>
                  <a:pt x="1336781" y="145752"/>
                </a:cubicBezTo>
                <a:cubicBezTo>
                  <a:pt x="1260492" y="192542"/>
                  <a:pt x="1204949" y="261390"/>
                  <a:pt x="1178181" y="354301"/>
                </a:cubicBezTo>
                <a:close/>
                <a:moveTo>
                  <a:pt x="1892882" y="1540753"/>
                </a:moveTo>
                <a:cubicBezTo>
                  <a:pt x="1960470" y="1459206"/>
                  <a:pt x="2018691" y="1375653"/>
                  <a:pt x="1995269" y="1261352"/>
                </a:cubicBezTo>
                <a:cubicBezTo>
                  <a:pt x="1977200" y="1171783"/>
                  <a:pt x="1935710" y="1094246"/>
                  <a:pt x="1864776" y="1036093"/>
                </a:cubicBezTo>
                <a:cubicBezTo>
                  <a:pt x="1829308" y="1007351"/>
                  <a:pt x="1789826" y="983288"/>
                  <a:pt x="1751012" y="959224"/>
                </a:cubicBezTo>
                <a:cubicBezTo>
                  <a:pt x="1607136" y="870324"/>
                  <a:pt x="1451882" y="812171"/>
                  <a:pt x="1281237" y="804150"/>
                </a:cubicBezTo>
                <a:cubicBezTo>
                  <a:pt x="1260492" y="803482"/>
                  <a:pt x="1239747" y="809497"/>
                  <a:pt x="1219002" y="812840"/>
                </a:cubicBezTo>
                <a:cubicBezTo>
                  <a:pt x="1184873" y="818187"/>
                  <a:pt x="1151414" y="825540"/>
                  <a:pt x="1117285" y="828882"/>
                </a:cubicBezTo>
                <a:cubicBezTo>
                  <a:pt x="1081817" y="832892"/>
                  <a:pt x="1045681" y="829550"/>
                  <a:pt x="1010213" y="835566"/>
                </a:cubicBezTo>
                <a:cubicBezTo>
                  <a:pt x="975415" y="841582"/>
                  <a:pt x="940617" y="852945"/>
                  <a:pt x="907157" y="865645"/>
                </a:cubicBezTo>
                <a:cubicBezTo>
                  <a:pt x="859644" y="883024"/>
                  <a:pt x="812801" y="902408"/>
                  <a:pt x="767296" y="923798"/>
                </a:cubicBezTo>
                <a:cubicBezTo>
                  <a:pt x="660224" y="975267"/>
                  <a:pt x="589959" y="1066172"/>
                  <a:pt x="520363" y="1157078"/>
                </a:cubicBezTo>
                <a:cubicBezTo>
                  <a:pt x="504302" y="1177799"/>
                  <a:pt x="492926" y="1202531"/>
                  <a:pt x="475526" y="1231273"/>
                </a:cubicBezTo>
                <a:cubicBezTo>
                  <a:pt x="563860" y="1219241"/>
                  <a:pt x="635464" y="1239963"/>
                  <a:pt x="703053" y="1277394"/>
                </a:cubicBezTo>
                <a:cubicBezTo>
                  <a:pt x="752573" y="1304800"/>
                  <a:pt x="787371" y="1344237"/>
                  <a:pt x="801424" y="1400384"/>
                </a:cubicBezTo>
                <a:cubicBezTo>
                  <a:pt x="813470" y="1449848"/>
                  <a:pt x="794733" y="1505995"/>
                  <a:pt x="755919" y="1524711"/>
                </a:cubicBezTo>
                <a:cubicBezTo>
                  <a:pt x="656209" y="1572169"/>
                  <a:pt x="523039" y="1562811"/>
                  <a:pt x="451435" y="1459206"/>
                </a:cubicBezTo>
                <a:cubicBezTo>
                  <a:pt x="429352" y="1427121"/>
                  <a:pt x="411284" y="1392363"/>
                  <a:pt x="388531" y="1354931"/>
                </a:cubicBezTo>
                <a:cubicBezTo>
                  <a:pt x="352395" y="1364958"/>
                  <a:pt x="319604" y="1387016"/>
                  <a:pt x="287483" y="1407737"/>
                </a:cubicBezTo>
                <a:cubicBezTo>
                  <a:pt x="219894" y="1451185"/>
                  <a:pt x="163012" y="1508001"/>
                  <a:pt x="137583" y="1583533"/>
                </a:cubicBezTo>
                <a:cubicBezTo>
                  <a:pt x="103454" y="1684465"/>
                  <a:pt x="90739" y="1788739"/>
                  <a:pt x="117507" y="1896355"/>
                </a:cubicBezTo>
                <a:cubicBezTo>
                  <a:pt x="136914" y="1975229"/>
                  <a:pt x="172381" y="2039398"/>
                  <a:pt x="239970" y="2085519"/>
                </a:cubicBezTo>
                <a:cubicBezTo>
                  <a:pt x="315589" y="2137656"/>
                  <a:pt x="395892" y="2177762"/>
                  <a:pt x="490918" y="2167735"/>
                </a:cubicBezTo>
                <a:cubicBezTo>
                  <a:pt x="562522" y="2159714"/>
                  <a:pt x="634126" y="2151025"/>
                  <a:pt x="704391" y="2134983"/>
                </a:cubicBezTo>
                <a:cubicBezTo>
                  <a:pt x="747220" y="2124956"/>
                  <a:pt x="794733" y="2115598"/>
                  <a:pt x="822839" y="2068808"/>
                </a:cubicBezTo>
                <a:cubicBezTo>
                  <a:pt x="786702" y="2031377"/>
                  <a:pt x="780679" y="1985924"/>
                  <a:pt x="784695" y="1936460"/>
                </a:cubicBezTo>
                <a:cubicBezTo>
                  <a:pt x="788710" y="1887666"/>
                  <a:pt x="808786" y="1852907"/>
                  <a:pt x="853622" y="1832186"/>
                </a:cubicBezTo>
                <a:cubicBezTo>
                  <a:pt x="899796" y="1810797"/>
                  <a:pt x="944632" y="1820155"/>
                  <a:pt x="986792" y="1839539"/>
                </a:cubicBezTo>
                <a:cubicBezTo>
                  <a:pt x="1027612" y="1857586"/>
                  <a:pt x="1049027" y="1935124"/>
                  <a:pt x="1028951" y="1977234"/>
                </a:cubicBezTo>
                <a:cubicBezTo>
                  <a:pt x="1012221" y="2011992"/>
                  <a:pt x="993483" y="2045414"/>
                  <a:pt x="974077" y="2082177"/>
                </a:cubicBezTo>
                <a:cubicBezTo>
                  <a:pt x="1008875" y="2114930"/>
                  <a:pt x="1055050" y="2136988"/>
                  <a:pt x="1107916" y="2147014"/>
                </a:cubicBezTo>
                <a:cubicBezTo>
                  <a:pt x="1121969" y="2149688"/>
                  <a:pt x="1135353" y="2156372"/>
                  <a:pt x="1148068" y="2161719"/>
                </a:cubicBezTo>
                <a:cubicBezTo>
                  <a:pt x="1167474" y="2169740"/>
                  <a:pt x="1185543" y="2181772"/>
                  <a:pt x="1204949" y="2185783"/>
                </a:cubicBezTo>
                <a:cubicBezTo>
                  <a:pt x="1276553" y="2198483"/>
                  <a:pt x="1348826" y="2189793"/>
                  <a:pt x="1421099" y="2184446"/>
                </a:cubicBezTo>
                <a:cubicBezTo>
                  <a:pt x="1548246" y="2174419"/>
                  <a:pt x="1663348" y="2135651"/>
                  <a:pt x="1769081" y="2062793"/>
                </a:cubicBezTo>
                <a:cubicBezTo>
                  <a:pt x="1888197" y="1980576"/>
                  <a:pt x="1939725" y="1809460"/>
                  <a:pt x="1880167" y="1672433"/>
                </a:cubicBezTo>
                <a:cubicBezTo>
                  <a:pt x="1852730" y="1679786"/>
                  <a:pt x="1824624" y="1687807"/>
                  <a:pt x="1796518" y="1695828"/>
                </a:cubicBezTo>
                <a:cubicBezTo>
                  <a:pt x="1734283" y="1713207"/>
                  <a:pt x="1671378" y="1717886"/>
                  <a:pt x="1614497" y="1684465"/>
                </a:cubicBezTo>
                <a:cubicBezTo>
                  <a:pt x="1520809" y="1629654"/>
                  <a:pt x="1518802" y="1530727"/>
                  <a:pt x="1589736" y="1472574"/>
                </a:cubicBezTo>
                <a:cubicBezTo>
                  <a:pt x="1649964" y="1423111"/>
                  <a:pt x="1706846" y="1421106"/>
                  <a:pt x="1775104" y="1463216"/>
                </a:cubicBezTo>
                <a:cubicBezTo>
                  <a:pt x="1813248" y="1485943"/>
                  <a:pt x="1850053" y="1512011"/>
                  <a:pt x="1892882" y="1540753"/>
                </a:cubicBezTo>
                <a:close/>
                <a:moveTo>
                  <a:pt x="348379" y="2233241"/>
                </a:moveTo>
                <a:cubicBezTo>
                  <a:pt x="349718" y="2247946"/>
                  <a:pt x="349718" y="2256636"/>
                  <a:pt x="351725" y="2263988"/>
                </a:cubicBezTo>
                <a:cubicBezTo>
                  <a:pt x="387193" y="2417057"/>
                  <a:pt x="428014" y="2569458"/>
                  <a:pt x="456789" y="2723864"/>
                </a:cubicBezTo>
                <a:cubicBezTo>
                  <a:pt x="475526" y="2822791"/>
                  <a:pt x="510994" y="2915702"/>
                  <a:pt x="533746" y="3013292"/>
                </a:cubicBezTo>
                <a:cubicBezTo>
                  <a:pt x="536423" y="3024655"/>
                  <a:pt x="539769" y="3036687"/>
                  <a:pt x="547130" y="3044708"/>
                </a:cubicBezTo>
                <a:cubicBezTo>
                  <a:pt x="555830" y="3055402"/>
                  <a:pt x="567206" y="3068103"/>
                  <a:pt x="579921" y="3070776"/>
                </a:cubicBezTo>
                <a:cubicBezTo>
                  <a:pt x="635464" y="3084813"/>
                  <a:pt x="691007" y="3097513"/>
                  <a:pt x="747220" y="3107540"/>
                </a:cubicBezTo>
                <a:cubicBezTo>
                  <a:pt x="885074" y="3132271"/>
                  <a:pt x="1020921" y="3118234"/>
                  <a:pt x="1156098" y="3086818"/>
                </a:cubicBezTo>
                <a:cubicBezTo>
                  <a:pt x="1261162" y="3062087"/>
                  <a:pt x="1367564" y="3042034"/>
                  <a:pt x="1473297" y="3018639"/>
                </a:cubicBezTo>
                <a:cubicBezTo>
                  <a:pt x="1499395" y="3012623"/>
                  <a:pt x="1524825" y="3003934"/>
                  <a:pt x="1542893" y="2998586"/>
                </a:cubicBezTo>
                <a:cubicBezTo>
                  <a:pt x="1542893" y="2952465"/>
                  <a:pt x="1539547" y="2915033"/>
                  <a:pt x="1543562" y="2878938"/>
                </a:cubicBezTo>
                <a:cubicBezTo>
                  <a:pt x="1550254" y="2820786"/>
                  <a:pt x="1560292" y="2762633"/>
                  <a:pt x="1570999" y="2705148"/>
                </a:cubicBezTo>
                <a:cubicBezTo>
                  <a:pt x="1595759" y="2578148"/>
                  <a:pt x="1622527" y="2451815"/>
                  <a:pt x="1647956" y="2325483"/>
                </a:cubicBezTo>
                <a:cubicBezTo>
                  <a:pt x="1653979" y="2295404"/>
                  <a:pt x="1657325" y="2265325"/>
                  <a:pt x="1663348" y="2229230"/>
                </a:cubicBezTo>
                <a:cubicBezTo>
                  <a:pt x="1635242" y="2237920"/>
                  <a:pt x="1613827" y="2246609"/>
                  <a:pt x="1592413" y="2250620"/>
                </a:cubicBezTo>
                <a:cubicBezTo>
                  <a:pt x="1486011" y="2270004"/>
                  <a:pt x="1380278" y="2290057"/>
                  <a:pt x="1270530" y="2277357"/>
                </a:cubicBezTo>
                <a:cubicBezTo>
                  <a:pt x="1200934" y="2269336"/>
                  <a:pt x="1135353" y="2255299"/>
                  <a:pt x="1075795" y="2217199"/>
                </a:cubicBezTo>
                <a:cubicBezTo>
                  <a:pt x="1062411" y="2208509"/>
                  <a:pt x="1047688" y="2199820"/>
                  <a:pt x="1032966" y="2194472"/>
                </a:cubicBezTo>
                <a:cubicBezTo>
                  <a:pt x="988799" y="2178430"/>
                  <a:pt x="943963" y="2164393"/>
                  <a:pt x="893773" y="2147014"/>
                </a:cubicBezTo>
                <a:cubicBezTo>
                  <a:pt x="885074" y="2151693"/>
                  <a:pt x="867675" y="2157709"/>
                  <a:pt x="852953" y="2167735"/>
                </a:cubicBezTo>
                <a:cubicBezTo>
                  <a:pt x="779341" y="2215862"/>
                  <a:pt x="697030" y="2233909"/>
                  <a:pt x="610704" y="2241262"/>
                </a:cubicBezTo>
                <a:cubicBezTo>
                  <a:pt x="595982" y="2242599"/>
                  <a:pt x="580590" y="2241930"/>
                  <a:pt x="566537" y="2245941"/>
                </a:cubicBezTo>
                <a:cubicBezTo>
                  <a:pt x="512332" y="2259978"/>
                  <a:pt x="459466" y="2255299"/>
                  <a:pt x="405930" y="2243936"/>
                </a:cubicBezTo>
                <a:cubicBezTo>
                  <a:pt x="389200" y="2240593"/>
                  <a:pt x="371801" y="2237920"/>
                  <a:pt x="348379" y="2233241"/>
                </a:cubicBezTo>
                <a:close/>
                <a:moveTo>
                  <a:pt x="1083825" y="733966"/>
                </a:moveTo>
                <a:cubicBezTo>
                  <a:pt x="1206957" y="721934"/>
                  <a:pt x="1257816" y="684502"/>
                  <a:pt x="1290606" y="585575"/>
                </a:cubicBezTo>
                <a:cubicBezTo>
                  <a:pt x="1300644" y="556165"/>
                  <a:pt x="1303321" y="524080"/>
                  <a:pt x="1280568" y="502022"/>
                </a:cubicBezTo>
                <a:cubicBezTo>
                  <a:pt x="1245101" y="467264"/>
                  <a:pt x="1201603" y="443869"/>
                  <a:pt x="1150744" y="441196"/>
                </a:cubicBezTo>
                <a:cubicBezTo>
                  <a:pt x="1129999" y="439859"/>
                  <a:pt x="1105908" y="437185"/>
                  <a:pt x="1089178" y="445875"/>
                </a:cubicBezTo>
                <a:cubicBezTo>
                  <a:pt x="1028951" y="475954"/>
                  <a:pt x="984115" y="519401"/>
                  <a:pt x="966716" y="589586"/>
                </a:cubicBezTo>
                <a:cubicBezTo>
                  <a:pt x="945301" y="673807"/>
                  <a:pt x="986122" y="739313"/>
                  <a:pt x="1083825" y="733966"/>
                </a:cubicBezTo>
                <a:close/>
                <a:moveTo>
                  <a:pt x="477534" y="1336216"/>
                </a:moveTo>
                <a:cubicBezTo>
                  <a:pt x="494933" y="1409742"/>
                  <a:pt x="541777" y="1450516"/>
                  <a:pt x="611373" y="1465221"/>
                </a:cubicBezTo>
                <a:cubicBezTo>
                  <a:pt x="646171" y="1472574"/>
                  <a:pt x="680300" y="1466558"/>
                  <a:pt x="707737" y="1441827"/>
                </a:cubicBezTo>
                <a:cubicBezTo>
                  <a:pt x="738520" y="1414421"/>
                  <a:pt x="735843" y="1390358"/>
                  <a:pt x="701045" y="1367632"/>
                </a:cubicBezTo>
                <a:cubicBezTo>
                  <a:pt x="640818" y="1328195"/>
                  <a:pt x="572560" y="1322847"/>
                  <a:pt x="502963" y="1324852"/>
                </a:cubicBezTo>
                <a:cubicBezTo>
                  <a:pt x="494933" y="1325521"/>
                  <a:pt x="486234" y="1332205"/>
                  <a:pt x="477534" y="1336216"/>
                </a:cubicBezTo>
                <a:close/>
                <a:moveTo>
                  <a:pt x="1830647" y="1579522"/>
                </a:moveTo>
                <a:cubicBezTo>
                  <a:pt x="1801202" y="1542090"/>
                  <a:pt x="1765066" y="1524043"/>
                  <a:pt x="1724245" y="1516022"/>
                </a:cubicBezTo>
                <a:cubicBezTo>
                  <a:pt x="1663348" y="1503990"/>
                  <a:pt x="1626542" y="1533401"/>
                  <a:pt x="1621189" y="1597569"/>
                </a:cubicBezTo>
                <a:cubicBezTo>
                  <a:pt x="1693462" y="1631659"/>
                  <a:pt x="1761050" y="1616285"/>
                  <a:pt x="1830647" y="1579522"/>
                </a:cubicBezTo>
                <a:close/>
                <a:moveTo>
                  <a:pt x="947309" y="1902371"/>
                </a:moveTo>
                <a:cubicBezTo>
                  <a:pt x="909834" y="1903039"/>
                  <a:pt x="897789" y="1929108"/>
                  <a:pt x="886412" y="1953839"/>
                </a:cubicBezTo>
                <a:cubicBezTo>
                  <a:pt x="879051" y="1970550"/>
                  <a:pt x="870352" y="1990603"/>
                  <a:pt x="895781" y="2006645"/>
                </a:cubicBezTo>
                <a:cubicBezTo>
                  <a:pt x="918534" y="1975897"/>
                  <a:pt x="956678" y="1953839"/>
                  <a:pt x="947309" y="1902371"/>
                </a:cubicBezTo>
                <a:close/>
                <a:moveTo>
                  <a:pt x="1113269" y="2448473"/>
                </a:moveTo>
                <a:cubicBezTo>
                  <a:pt x="1108585" y="2503952"/>
                  <a:pt x="1115946" y="2560769"/>
                  <a:pt x="1106578" y="2614911"/>
                </a:cubicBezTo>
                <a:cubicBezTo>
                  <a:pt x="1085163" y="2733891"/>
                  <a:pt x="1089848" y="2852870"/>
                  <a:pt x="1091855" y="2971849"/>
                </a:cubicBezTo>
                <a:cubicBezTo>
                  <a:pt x="1091855" y="2982544"/>
                  <a:pt x="1095201" y="2995244"/>
                  <a:pt x="1101224" y="3003934"/>
                </a:cubicBezTo>
                <a:cubicBezTo>
                  <a:pt x="1113269" y="3020644"/>
                  <a:pt x="1131338" y="3031339"/>
                  <a:pt x="1152083" y="3023987"/>
                </a:cubicBezTo>
                <a:cubicBezTo>
                  <a:pt x="1172159" y="3017302"/>
                  <a:pt x="1169482" y="2998586"/>
                  <a:pt x="1168143" y="2981876"/>
                </a:cubicBezTo>
                <a:cubicBezTo>
                  <a:pt x="1161452" y="2905007"/>
                  <a:pt x="1164798" y="2829475"/>
                  <a:pt x="1174166" y="2752606"/>
                </a:cubicBezTo>
                <a:cubicBezTo>
                  <a:pt x="1180858" y="2697795"/>
                  <a:pt x="1182197" y="2641648"/>
                  <a:pt x="1184873" y="2586169"/>
                </a:cubicBezTo>
                <a:cubicBezTo>
                  <a:pt x="1188889" y="2503952"/>
                  <a:pt x="1190896" y="2422405"/>
                  <a:pt x="1172159" y="2341525"/>
                </a:cubicBezTo>
                <a:cubicBezTo>
                  <a:pt x="1168143" y="2324146"/>
                  <a:pt x="1168143" y="2304094"/>
                  <a:pt x="1138030" y="2302757"/>
                </a:cubicBezTo>
                <a:cubicBezTo>
                  <a:pt x="1113939" y="2350215"/>
                  <a:pt x="1117285" y="2400347"/>
                  <a:pt x="1113269" y="2448473"/>
                </a:cubicBezTo>
                <a:close/>
                <a:moveTo>
                  <a:pt x="1465266" y="2434436"/>
                </a:moveTo>
                <a:cubicBezTo>
                  <a:pt x="1463259" y="2404357"/>
                  <a:pt x="1449875" y="2383636"/>
                  <a:pt x="1429130" y="2382299"/>
                </a:cubicBezTo>
                <a:cubicBezTo>
                  <a:pt x="1399016" y="2380294"/>
                  <a:pt x="1397008" y="2405026"/>
                  <a:pt x="1391655" y="2425079"/>
                </a:cubicBezTo>
                <a:cubicBezTo>
                  <a:pt x="1353511" y="2562774"/>
                  <a:pt x="1331427" y="2703143"/>
                  <a:pt x="1317374" y="2844849"/>
                </a:cubicBezTo>
                <a:cubicBezTo>
                  <a:pt x="1316036" y="2859554"/>
                  <a:pt x="1317374" y="2874260"/>
                  <a:pt x="1320051" y="2888965"/>
                </a:cubicBezTo>
                <a:cubicBezTo>
                  <a:pt x="1328081" y="2923723"/>
                  <a:pt x="1356856" y="2950460"/>
                  <a:pt x="1382955" y="2948454"/>
                </a:cubicBezTo>
                <a:cubicBezTo>
                  <a:pt x="1406377" y="2947118"/>
                  <a:pt x="1423776" y="2918375"/>
                  <a:pt x="1425784" y="2879607"/>
                </a:cubicBezTo>
                <a:cubicBezTo>
                  <a:pt x="1427122" y="2854875"/>
                  <a:pt x="1427122" y="2830812"/>
                  <a:pt x="1429130" y="2806080"/>
                </a:cubicBezTo>
                <a:cubicBezTo>
                  <a:pt x="1441175" y="2689106"/>
                  <a:pt x="1453890" y="2571463"/>
                  <a:pt x="1465266" y="2465852"/>
                </a:cubicBezTo>
                <a:cubicBezTo>
                  <a:pt x="1465266" y="2447805"/>
                  <a:pt x="1465935" y="2441121"/>
                  <a:pt x="1465266" y="2434436"/>
                </a:cubicBezTo>
                <a:close/>
                <a:moveTo>
                  <a:pt x="758596" y="2384973"/>
                </a:moveTo>
                <a:cubicBezTo>
                  <a:pt x="766626" y="2453152"/>
                  <a:pt x="773987" y="2521332"/>
                  <a:pt x="782687" y="2588842"/>
                </a:cubicBezTo>
                <a:cubicBezTo>
                  <a:pt x="798748" y="2710496"/>
                  <a:pt x="816147" y="2832149"/>
                  <a:pt x="832877" y="2953134"/>
                </a:cubicBezTo>
                <a:cubicBezTo>
                  <a:pt x="836223" y="2977197"/>
                  <a:pt x="849607" y="2995913"/>
                  <a:pt x="871690" y="3006607"/>
                </a:cubicBezTo>
                <a:cubicBezTo>
                  <a:pt x="891766" y="3015965"/>
                  <a:pt x="907827" y="3007276"/>
                  <a:pt x="910503" y="2985218"/>
                </a:cubicBezTo>
                <a:cubicBezTo>
                  <a:pt x="911173" y="2975860"/>
                  <a:pt x="909834" y="2965834"/>
                  <a:pt x="908496" y="2955807"/>
                </a:cubicBezTo>
                <a:cubicBezTo>
                  <a:pt x="901135" y="2909017"/>
                  <a:pt x="893104" y="2862228"/>
                  <a:pt x="886412" y="2814770"/>
                </a:cubicBezTo>
                <a:cubicBezTo>
                  <a:pt x="864998" y="2661032"/>
                  <a:pt x="843584" y="2506626"/>
                  <a:pt x="822170" y="2352889"/>
                </a:cubicBezTo>
                <a:cubicBezTo>
                  <a:pt x="820831" y="2343531"/>
                  <a:pt x="818824" y="2332168"/>
                  <a:pt x="812801" y="2326152"/>
                </a:cubicBezTo>
                <a:cubicBezTo>
                  <a:pt x="805440" y="2318799"/>
                  <a:pt x="793394" y="2313452"/>
                  <a:pt x="783356" y="2314120"/>
                </a:cubicBezTo>
                <a:cubicBezTo>
                  <a:pt x="777333" y="2314120"/>
                  <a:pt x="769972" y="2326820"/>
                  <a:pt x="767965" y="2334841"/>
                </a:cubicBezTo>
                <a:cubicBezTo>
                  <a:pt x="763950" y="2350883"/>
                  <a:pt x="763950" y="2367594"/>
                  <a:pt x="762611" y="2383636"/>
                </a:cubicBezTo>
                <a:cubicBezTo>
                  <a:pt x="761273" y="2384305"/>
                  <a:pt x="759934" y="2384973"/>
                  <a:pt x="758596" y="2384973"/>
                </a:cubicBezTo>
                <a:close/>
                <a:moveTo>
                  <a:pt x="643494" y="2842175"/>
                </a:moveTo>
                <a:cubicBezTo>
                  <a:pt x="617396" y="2740575"/>
                  <a:pt x="591297" y="2639643"/>
                  <a:pt x="564529" y="2538042"/>
                </a:cubicBezTo>
                <a:cubicBezTo>
                  <a:pt x="557168" y="2511305"/>
                  <a:pt x="550476" y="2483900"/>
                  <a:pt x="539769" y="2458500"/>
                </a:cubicBezTo>
                <a:cubicBezTo>
                  <a:pt x="535754" y="2449142"/>
                  <a:pt x="520363" y="2441121"/>
                  <a:pt x="509655" y="2439784"/>
                </a:cubicBezTo>
                <a:cubicBezTo>
                  <a:pt x="492256" y="2437779"/>
                  <a:pt x="489580" y="2454489"/>
                  <a:pt x="490249" y="2467858"/>
                </a:cubicBezTo>
                <a:cubicBezTo>
                  <a:pt x="491587" y="2492589"/>
                  <a:pt x="493595" y="2516653"/>
                  <a:pt x="497610" y="2540716"/>
                </a:cubicBezTo>
                <a:cubicBezTo>
                  <a:pt x="500956" y="2558095"/>
                  <a:pt x="508986" y="2574805"/>
                  <a:pt x="513001" y="2592185"/>
                </a:cubicBezTo>
                <a:cubicBezTo>
                  <a:pt x="532408" y="2671727"/>
                  <a:pt x="550476" y="2751938"/>
                  <a:pt x="570552" y="2830812"/>
                </a:cubicBezTo>
                <a:cubicBezTo>
                  <a:pt x="581259" y="2873591"/>
                  <a:pt x="594643" y="2915702"/>
                  <a:pt x="609365" y="2957813"/>
                </a:cubicBezTo>
                <a:cubicBezTo>
                  <a:pt x="621411" y="2991902"/>
                  <a:pt x="636802" y="2996581"/>
                  <a:pt x="676954" y="2983881"/>
                </a:cubicBezTo>
                <a:cubicBezTo>
                  <a:pt x="665578" y="2936423"/>
                  <a:pt x="655540" y="2888965"/>
                  <a:pt x="643494" y="2842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0"/>
          <p:cNvGrpSpPr/>
          <p:nvPr/>
        </p:nvGrpSpPr>
        <p:grpSpPr>
          <a:xfrm>
            <a:off x="802679" y="678215"/>
            <a:ext cx="4679438" cy="1258788"/>
            <a:chOff x="0" y="-47625"/>
            <a:chExt cx="12478500" cy="3356769"/>
          </a:xfrm>
        </p:grpSpPr>
        <p:sp>
          <p:nvSpPr>
            <p:cNvPr id="318" name="Google Shape;318;p30"/>
            <p:cNvSpPr txBox="1"/>
            <p:nvPr/>
          </p:nvSpPr>
          <p:spPr>
            <a:xfrm>
              <a:off x="0" y="-47625"/>
              <a:ext cx="12478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Credits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0" y="1985544"/>
              <a:ext cx="12478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Special thanks to all the people who made and released these awesome resources for free:</a:t>
              </a:r>
              <a:endParaRPr sz="15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20" name="Google Shape;320;p30"/>
          <p:cNvGrpSpPr/>
          <p:nvPr/>
        </p:nvGrpSpPr>
        <p:grpSpPr>
          <a:xfrm>
            <a:off x="802679" y="2551995"/>
            <a:ext cx="4679509" cy="384863"/>
            <a:chOff x="0" y="-38100"/>
            <a:chExt cx="12478692" cy="1026300"/>
          </a:xfrm>
        </p:grpSpPr>
        <p:sp>
          <p:nvSpPr>
            <p:cNvPr id="321" name="Google Shape;321;p30"/>
            <p:cNvSpPr txBox="1"/>
            <p:nvPr/>
          </p:nvSpPr>
          <p:spPr>
            <a:xfrm>
              <a:off x="0" y="-38100"/>
              <a:ext cx="1171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01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1466892" y="202958"/>
              <a:ext cx="110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3"/>
                </a:rPr>
                <a:t>SlidesCarnival</a:t>
              </a:r>
              <a:endParaRPr sz="15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23" name="Google Shape;323;p30"/>
          <p:cNvGrpSpPr/>
          <p:nvPr/>
        </p:nvGrpSpPr>
        <p:grpSpPr>
          <a:xfrm>
            <a:off x="802679" y="3142012"/>
            <a:ext cx="4679509" cy="384863"/>
            <a:chOff x="0" y="-38100"/>
            <a:chExt cx="12478692" cy="1026300"/>
          </a:xfrm>
        </p:grpSpPr>
        <p:sp>
          <p:nvSpPr>
            <p:cNvPr id="324" name="Google Shape;324;p30"/>
            <p:cNvSpPr txBox="1"/>
            <p:nvPr/>
          </p:nvSpPr>
          <p:spPr>
            <a:xfrm>
              <a:off x="0" y="-38100"/>
              <a:ext cx="1171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02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25" name="Google Shape;325;p30"/>
            <p:cNvSpPr txBox="1"/>
            <p:nvPr/>
          </p:nvSpPr>
          <p:spPr>
            <a:xfrm>
              <a:off x="1466892" y="211858"/>
              <a:ext cx="110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4"/>
                </a:rPr>
                <a:t>Pexels</a:t>
              </a:r>
              <a:endParaRPr sz="15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26" name="Google Shape;326;p30"/>
          <p:cNvSpPr txBox="1"/>
          <p:nvPr/>
        </p:nvSpPr>
        <p:spPr>
          <a:xfrm>
            <a:off x="802679" y="4137888"/>
            <a:ext cx="306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Happy designing!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27" name="Google Shape;327;p30"/>
          <p:cNvSpPr/>
          <p:nvPr/>
        </p:nvSpPr>
        <p:spPr>
          <a:xfrm>
            <a:off x="6793294" y="2458962"/>
            <a:ext cx="1838436" cy="2171419"/>
          </a:xfrm>
          <a:custGeom>
            <a:rect b="b" l="l" r="r" t="t"/>
            <a:pathLst>
              <a:path extrusionOk="0" h="4342838" w="3676872">
                <a:moveTo>
                  <a:pt x="836096" y="1042365"/>
                </a:moveTo>
                <a:cubicBezTo>
                  <a:pt x="794447" y="844462"/>
                  <a:pt x="860860" y="702781"/>
                  <a:pt x="1011696" y="591461"/>
                </a:cubicBezTo>
                <a:cubicBezTo>
                  <a:pt x="1057847" y="557727"/>
                  <a:pt x="1089365" y="503754"/>
                  <a:pt x="1135516" y="470020"/>
                </a:cubicBezTo>
                <a:cubicBezTo>
                  <a:pt x="1232322" y="398055"/>
                  <a:pt x="1340383" y="348580"/>
                  <a:pt x="1463078" y="333962"/>
                </a:cubicBezTo>
                <a:cubicBezTo>
                  <a:pt x="1481088" y="331713"/>
                  <a:pt x="1502476" y="335086"/>
                  <a:pt x="1517109" y="327215"/>
                </a:cubicBezTo>
                <a:cubicBezTo>
                  <a:pt x="1647683" y="263121"/>
                  <a:pt x="1790640" y="261997"/>
                  <a:pt x="1929094" y="245130"/>
                </a:cubicBezTo>
                <a:cubicBezTo>
                  <a:pt x="2114825" y="221517"/>
                  <a:pt x="2299430" y="193405"/>
                  <a:pt x="2479533" y="143930"/>
                </a:cubicBezTo>
                <a:cubicBezTo>
                  <a:pt x="2529061" y="130436"/>
                  <a:pt x="2581966" y="123690"/>
                  <a:pt x="2629243" y="104574"/>
                </a:cubicBezTo>
                <a:cubicBezTo>
                  <a:pt x="2708038" y="73089"/>
                  <a:pt x="2784582" y="34858"/>
                  <a:pt x="2860000" y="0"/>
                </a:cubicBezTo>
                <a:cubicBezTo>
                  <a:pt x="2932041" y="64094"/>
                  <a:pt x="2938794" y="86583"/>
                  <a:pt x="2907277" y="160796"/>
                </a:cubicBezTo>
                <a:cubicBezTo>
                  <a:pt x="2903900" y="169792"/>
                  <a:pt x="2899397" y="177663"/>
                  <a:pt x="2894894" y="185534"/>
                </a:cubicBezTo>
                <a:cubicBezTo>
                  <a:pt x="2796964" y="367695"/>
                  <a:pt x="2823979" y="492509"/>
                  <a:pt x="2984946" y="628568"/>
                </a:cubicBezTo>
                <a:cubicBezTo>
                  <a:pt x="3095259" y="720772"/>
                  <a:pt x="3204446" y="815226"/>
                  <a:pt x="3311382" y="911929"/>
                </a:cubicBezTo>
                <a:cubicBezTo>
                  <a:pt x="3474600" y="1060356"/>
                  <a:pt x="3591667" y="1240268"/>
                  <a:pt x="3645698" y="1455038"/>
                </a:cubicBezTo>
                <a:cubicBezTo>
                  <a:pt x="3694100" y="1647319"/>
                  <a:pt x="3690723" y="1844098"/>
                  <a:pt x="3602923" y="2024010"/>
                </a:cubicBezTo>
                <a:cubicBezTo>
                  <a:pt x="3526380" y="2182558"/>
                  <a:pt x="3436328" y="2336607"/>
                  <a:pt x="3303503" y="2459172"/>
                </a:cubicBezTo>
                <a:cubicBezTo>
                  <a:pt x="3285492" y="2476039"/>
                  <a:pt x="3270859" y="2504150"/>
                  <a:pt x="3267482" y="2527764"/>
                </a:cubicBezTo>
                <a:cubicBezTo>
                  <a:pt x="3239341" y="2775143"/>
                  <a:pt x="3211200" y="3023646"/>
                  <a:pt x="3188687" y="3272150"/>
                </a:cubicBezTo>
                <a:cubicBezTo>
                  <a:pt x="3171802" y="3471177"/>
                  <a:pt x="3165048" y="3671329"/>
                  <a:pt x="3150415" y="3870357"/>
                </a:cubicBezTo>
                <a:cubicBezTo>
                  <a:pt x="3145913" y="3936700"/>
                  <a:pt x="3136907" y="4005291"/>
                  <a:pt x="3116646" y="4068260"/>
                </a:cubicBezTo>
                <a:cubicBezTo>
                  <a:pt x="3107641" y="4097496"/>
                  <a:pt x="3069369" y="4123358"/>
                  <a:pt x="3037851" y="4137976"/>
                </a:cubicBezTo>
                <a:cubicBezTo>
                  <a:pt x="2881387" y="4211065"/>
                  <a:pt x="2711415" y="4220061"/>
                  <a:pt x="2542569" y="4236928"/>
                </a:cubicBezTo>
                <a:cubicBezTo>
                  <a:pt x="2392858" y="4251546"/>
                  <a:pt x="2243148" y="4269537"/>
                  <a:pt x="2092312" y="4281906"/>
                </a:cubicBezTo>
                <a:cubicBezTo>
                  <a:pt x="1948230" y="4294275"/>
                  <a:pt x="1804148" y="4305519"/>
                  <a:pt x="1660065" y="4313391"/>
                </a:cubicBezTo>
                <a:cubicBezTo>
                  <a:pt x="1445068" y="4324635"/>
                  <a:pt x="1230070" y="4334755"/>
                  <a:pt x="1013947" y="4341502"/>
                </a:cubicBezTo>
                <a:cubicBezTo>
                  <a:pt x="875493" y="4345999"/>
                  <a:pt x="737039" y="4340377"/>
                  <a:pt x="600837" y="4305519"/>
                </a:cubicBezTo>
                <a:cubicBezTo>
                  <a:pt x="511911" y="4281906"/>
                  <a:pt x="459006" y="4216688"/>
                  <a:pt x="436493" y="4132354"/>
                </a:cubicBezTo>
                <a:cubicBezTo>
                  <a:pt x="408352" y="4028904"/>
                  <a:pt x="390342" y="3922082"/>
                  <a:pt x="373457" y="3816383"/>
                </a:cubicBezTo>
                <a:cubicBezTo>
                  <a:pt x="348693" y="3664583"/>
                  <a:pt x="328431" y="3512782"/>
                  <a:pt x="307044" y="3360981"/>
                </a:cubicBezTo>
                <a:cubicBezTo>
                  <a:pt x="277777" y="3160829"/>
                  <a:pt x="247385" y="2959553"/>
                  <a:pt x="222621" y="2758276"/>
                </a:cubicBezTo>
                <a:cubicBezTo>
                  <a:pt x="214741" y="2695307"/>
                  <a:pt x="219244" y="2628964"/>
                  <a:pt x="228249" y="2565995"/>
                </a:cubicBezTo>
                <a:cubicBezTo>
                  <a:pt x="235003" y="2517644"/>
                  <a:pt x="223747" y="2486159"/>
                  <a:pt x="193354" y="2450177"/>
                </a:cubicBezTo>
                <a:cubicBezTo>
                  <a:pt x="133695" y="2377087"/>
                  <a:pt x="70659" y="2306247"/>
                  <a:pt x="35764" y="2212918"/>
                </a:cubicBezTo>
                <a:cubicBezTo>
                  <a:pt x="-13764" y="2076859"/>
                  <a:pt x="-256" y="1939676"/>
                  <a:pt x="8749" y="1801369"/>
                </a:cubicBezTo>
                <a:cubicBezTo>
                  <a:pt x="21131" y="1652942"/>
                  <a:pt x="80790" y="1515759"/>
                  <a:pt x="160711" y="1393194"/>
                </a:cubicBezTo>
                <a:cubicBezTo>
                  <a:pt x="214741" y="1309984"/>
                  <a:pt x="291285" y="1235771"/>
                  <a:pt x="372331" y="1177299"/>
                </a:cubicBezTo>
                <a:cubicBezTo>
                  <a:pt x="445498" y="1124450"/>
                  <a:pt x="535549" y="1090717"/>
                  <a:pt x="622224" y="1064854"/>
                </a:cubicBezTo>
                <a:cubicBezTo>
                  <a:pt x="687511" y="1044614"/>
                  <a:pt x="759552" y="1049112"/>
                  <a:pt x="836096" y="1042365"/>
                </a:cubicBezTo>
                <a:close/>
                <a:moveTo>
                  <a:pt x="2667515" y="294606"/>
                </a:moveTo>
                <a:cubicBezTo>
                  <a:pt x="2611233" y="320468"/>
                  <a:pt x="2560579" y="348580"/>
                  <a:pt x="2507674" y="366571"/>
                </a:cubicBezTo>
                <a:cubicBezTo>
                  <a:pt x="2296053" y="437411"/>
                  <a:pt x="2073176" y="444158"/>
                  <a:pt x="1854801" y="480140"/>
                </a:cubicBezTo>
                <a:cubicBezTo>
                  <a:pt x="1710719" y="503754"/>
                  <a:pt x="1564386" y="510500"/>
                  <a:pt x="1423681" y="564474"/>
                </a:cubicBezTo>
                <a:cubicBezTo>
                  <a:pt x="1268342" y="624070"/>
                  <a:pt x="1126511" y="693786"/>
                  <a:pt x="1035334" y="839964"/>
                </a:cubicBezTo>
                <a:cubicBezTo>
                  <a:pt x="977927" y="931045"/>
                  <a:pt x="938529" y="983894"/>
                  <a:pt x="1052219" y="1074974"/>
                </a:cubicBezTo>
                <a:cubicBezTo>
                  <a:pt x="1082611" y="1098588"/>
                  <a:pt x="1098370" y="1132321"/>
                  <a:pt x="1081486" y="1163806"/>
                </a:cubicBezTo>
                <a:cubicBezTo>
                  <a:pt x="1069104" y="1187419"/>
                  <a:pt x="1039837" y="1207659"/>
                  <a:pt x="1013947" y="1216655"/>
                </a:cubicBezTo>
                <a:cubicBezTo>
                  <a:pt x="958791" y="1233522"/>
                  <a:pt x="900257" y="1244766"/>
                  <a:pt x="842850" y="1253762"/>
                </a:cubicBezTo>
                <a:cubicBezTo>
                  <a:pt x="695390" y="1277375"/>
                  <a:pt x="552434" y="1309984"/>
                  <a:pt x="444372" y="1421305"/>
                </a:cubicBezTo>
                <a:cubicBezTo>
                  <a:pt x="384713" y="1483150"/>
                  <a:pt x="311547" y="1540497"/>
                  <a:pt x="277777" y="1615835"/>
                </a:cubicBezTo>
                <a:cubicBezTo>
                  <a:pt x="200108" y="1784502"/>
                  <a:pt x="157334" y="1964414"/>
                  <a:pt x="205736" y="2154446"/>
                </a:cubicBezTo>
                <a:cubicBezTo>
                  <a:pt x="230500" y="2250025"/>
                  <a:pt x="276652" y="2327612"/>
                  <a:pt x="357698" y="2388332"/>
                </a:cubicBezTo>
                <a:cubicBezTo>
                  <a:pt x="527670" y="2515395"/>
                  <a:pt x="710024" y="2613222"/>
                  <a:pt x="920519" y="2652578"/>
                </a:cubicBezTo>
                <a:cubicBezTo>
                  <a:pt x="1067978" y="2680689"/>
                  <a:pt x="1215437" y="2718920"/>
                  <a:pt x="1365147" y="2731289"/>
                </a:cubicBezTo>
                <a:cubicBezTo>
                  <a:pt x="1501350" y="2743658"/>
                  <a:pt x="1639804" y="2752654"/>
                  <a:pt x="1778258" y="2741409"/>
                </a:cubicBezTo>
                <a:cubicBezTo>
                  <a:pt x="1878440" y="2733538"/>
                  <a:pt x="1978622" y="2734662"/>
                  <a:pt x="2078804" y="2730165"/>
                </a:cubicBezTo>
                <a:cubicBezTo>
                  <a:pt x="2096814" y="2729040"/>
                  <a:pt x="2114825" y="2725667"/>
                  <a:pt x="2132835" y="2721169"/>
                </a:cubicBezTo>
                <a:cubicBezTo>
                  <a:pt x="2180112" y="2709925"/>
                  <a:pt x="2227389" y="2697556"/>
                  <a:pt x="2274666" y="2686311"/>
                </a:cubicBezTo>
                <a:cubicBezTo>
                  <a:pt x="2321943" y="2675067"/>
                  <a:pt x="2373722" y="2673942"/>
                  <a:pt x="2417622" y="2653702"/>
                </a:cubicBezTo>
                <a:cubicBezTo>
                  <a:pt x="2525684" y="2603102"/>
                  <a:pt x="2628117" y="2541257"/>
                  <a:pt x="2746310" y="2514270"/>
                </a:cubicBezTo>
                <a:cubicBezTo>
                  <a:pt x="2768823" y="2508648"/>
                  <a:pt x="2789084" y="2490657"/>
                  <a:pt x="2810471" y="2477164"/>
                </a:cubicBezTo>
                <a:cubicBezTo>
                  <a:pt x="2862251" y="2443430"/>
                  <a:pt x="2911779" y="2406323"/>
                  <a:pt x="2963559" y="2374838"/>
                </a:cubicBezTo>
                <a:cubicBezTo>
                  <a:pt x="3100887" y="2291629"/>
                  <a:pt x="3223582" y="2189304"/>
                  <a:pt x="3336146" y="2076859"/>
                </a:cubicBezTo>
                <a:cubicBezTo>
                  <a:pt x="3374418" y="2038628"/>
                  <a:pt x="3407061" y="1992525"/>
                  <a:pt x="3432951" y="1945299"/>
                </a:cubicBezTo>
                <a:cubicBezTo>
                  <a:pt x="3458841" y="1896947"/>
                  <a:pt x="3471223" y="1841849"/>
                  <a:pt x="3490359" y="1790124"/>
                </a:cubicBezTo>
                <a:cubicBezTo>
                  <a:pt x="3545516" y="1640573"/>
                  <a:pt x="3521877" y="1498892"/>
                  <a:pt x="3450961" y="1361709"/>
                </a:cubicBezTo>
                <a:cubicBezTo>
                  <a:pt x="3339523" y="1149188"/>
                  <a:pt x="3148164" y="1008632"/>
                  <a:pt x="2978192" y="850084"/>
                </a:cubicBezTo>
                <a:cubicBezTo>
                  <a:pt x="2823979" y="706155"/>
                  <a:pt x="2692279" y="553229"/>
                  <a:pt x="2681023" y="329464"/>
                </a:cubicBezTo>
                <a:cubicBezTo>
                  <a:pt x="2676520" y="319344"/>
                  <a:pt x="2670892" y="308099"/>
                  <a:pt x="2667515" y="294606"/>
                </a:cubicBezTo>
                <a:close/>
                <a:moveTo>
                  <a:pt x="394844" y="2643582"/>
                </a:moveTo>
                <a:cubicBezTo>
                  <a:pt x="402724" y="2694182"/>
                  <a:pt x="406101" y="2723418"/>
                  <a:pt x="411729" y="2752654"/>
                </a:cubicBezTo>
                <a:cubicBezTo>
                  <a:pt x="429739" y="2849356"/>
                  <a:pt x="451126" y="2946059"/>
                  <a:pt x="468011" y="3042762"/>
                </a:cubicBezTo>
                <a:cubicBezTo>
                  <a:pt x="497278" y="3215927"/>
                  <a:pt x="524293" y="3389092"/>
                  <a:pt x="551308" y="3561133"/>
                </a:cubicBezTo>
                <a:cubicBezTo>
                  <a:pt x="556937" y="3595991"/>
                  <a:pt x="570444" y="3622978"/>
                  <a:pt x="603088" y="3643218"/>
                </a:cubicBezTo>
                <a:cubicBezTo>
                  <a:pt x="724657" y="3717432"/>
                  <a:pt x="900257" y="3706187"/>
                  <a:pt x="1021827" y="3610609"/>
                </a:cubicBezTo>
                <a:cubicBezTo>
                  <a:pt x="1013947" y="3582498"/>
                  <a:pt x="1004942" y="3554387"/>
                  <a:pt x="999314" y="3524026"/>
                </a:cubicBezTo>
                <a:cubicBezTo>
                  <a:pt x="972298" y="3387968"/>
                  <a:pt x="1003816" y="3265403"/>
                  <a:pt x="1106250" y="3169825"/>
                </a:cubicBezTo>
                <a:cubicBezTo>
                  <a:pt x="1172663" y="3107980"/>
                  <a:pt x="1255960" y="3085491"/>
                  <a:pt x="1346011" y="3121473"/>
                </a:cubicBezTo>
                <a:cubicBezTo>
                  <a:pt x="1430435" y="3155207"/>
                  <a:pt x="1465329" y="3223798"/>
                  <a:pt x="1475460" y="3308132"/>
                </a:cubicBezTo>
                <a:cubicBezTo>
                  <a:pt x="1483340" y="3377848"/>
                  <a:pt x="1469832" y="3445315"/>
                  <a:pt x="1432686" y="3503786"/>
                </a:cubicBezTo>
                <a:cubicBezTo>
                  <a:pt x="1389911" y="3573502"/>
                  <a:pt x="1339258" y="3637596"/>
                  <a:pt x="1294232" y="3701690"/>
                </a:cubicBezTo>
                <a:cubicBezTo>
                  <a:pt x="1329127" y="3769157"/>
                  <a:pt x="1385409" y="3786023"/>
                  <a:pt x="1449570" y="3796143"/>
                </a:cubicBezTo>
                <a:cubicBezTo>
                  <a:pt x="1536245" y="3809637"/>
                  <a:pt x="1617291" y="3806263"/>
                  <a:pt x="1702840" y="3780401"/>
                </a:cubicBezTo>
                <a:cubicBezTo>
                  <a:pt x="1801896" y="3750041"/>
                  <a:pt x="1884068" y="3697192"/>
                  <a:pt x="1968491" y="3642094"/>
                </a:cubicBezTo>
                <a:cubicBezTo>
                  <a:pt x="1839043" y="3439693"/>
                  <a:pt x="1924591" y="3223798"/>
                  <a:pt x="2037155" y="3131593"/>
                </a:cubicBezTo>
                <a:cubicBezTo>
                  <a:pt x="2106945" y="3074246"/>
                  <a:pt x="2196997" y="3061877"/>
                  <a:pt x="2278043" y="3102358"/>
                </a:cubicBezTo>
                <a:cubicBezTo>
                  <a:pt x="2359089" y="3142838"/>
                  <a:pt x="2406366" y="3221549"/>
                  <a:pt x="2389481" y="3316003"/>
                </a:cubicBezTo>
                <a:cubicBezTo>
                  <a:pt x="2377099" y="3384595"/>
                  <a:pt x="2347833" y="3449813"/>
                  <a:pt x="2324194" y="3516155"/>
                </a:cubicBezTo>
                <a:cubicBezTo>
                  <a:pt x="2314063" y="3543142"/>
                  <a:pt x="2297179" y="3567880"/>
                  <a:pt x="2276917" y="3602738"/>
                </a:cubicBezTo>
                <a:cubicBezTo>
                  <a:pt x="2418748" y="3593742"/>
                  <a:pt x="2542569" y="3563382"/>
                  <a:pt x="2654007" y="3502662"/>
                </a:cubicBezTo>
                <a:cubicBezTo>
                  <a:pt x="2739556" y="3456559"/>
                  <a:pt x="2809346" y="3384595"/>
                  <a:pt x="2888141" y="3324999"/>
                </a:cubicBezTo>
                <a:cubicBezTo>
                  <a:pt x="2920784" y="3300261"/>
                  <a:pt x="2956805" y="3278896"/>
                  <a:pt x="3000705" y="3250785"/>
                </a:cubicBezTo>
                <a:cubicBezTo>
                  <a:pt x="3029971" y="3055131"/>
                  <a:pt x="3061490" y="2844859"/>
                  <a:pt x="3095259" y="2621093"/>
                </a:cubicBezTo>
                <a:cubicBezTo>
                  <a:pt x="3001830" y="2668320"/>
                  <a:pt x="2917407" y="2699805"/>
                  <a:pt x="2845366" y="2749280"/>
                </a:cubicBezTo>
                <a:cubicBezTo>
                  <a:pt x="2764320" y="2805503"/>
                  <a:pt x="2675394" y="2838112"/>
                  <a:pt x="2584217" y="2861725"/>
                </a:cubicBezTo>
                <a:cubicBezTo>
                  <a:pt x="2448015" y="2896583"/>
                  <a:pt x="2314063" y="2937064"/>
                  <a:pt x="2171107" y="2947184"/>
                </a:cubicBezTo>
                <a:cubicBezTo>
                  <a:pt x="2058543" y="2956179"/>
                  <a:pt x="1945979" y="2964050"/>
                  <a:pt x="1833414" y="2961801"/>
                </a:cubicBezTo>
                <a:cubicBezTo>
                  <a:pt x="1701714" y="2959553"/>
                  <a:pt x="1571140" y="2943810"/>
                  <a:pt x="1439440" y="2934815"/>
                </a:cubicBezTo>
                <a:cubicBezTo>
                  <a:pt x="1421429" y="2933690"/>
                  <a:pt x="1402294" y="2932566"/>
                  <a:pt x="1384283" y="2931441"/>
                </a:cubicBezTo>
                <a:cubicBezTo>
                  <a:pt x="1302111" y="2923570"/>
                  <a:pt x="1217688" y="2923570"/>
                  <a:pt x="1137768" y="2906703"/>
                </a:cubicBezTo>
                <a:cubicBezTo>
                  <a:pt x="1017324" y="2880841"/>
                  <a:pt x="901383" y="2839236"/>
                  <a:pt x="782065" y="2812250"/>
                </a:cubicBezTo>
                <a:cubicBezTo>
                  <a:pt x="696516" y="2793134"/>
                  <a:pt x="617721" y="2763898"/>
                  <a:pt x="543429" y="2717796"/>
                </a:cubicBezTo>
                <a:cubicBezTo>
                  <a:pt x="500654" y="2694182"/>
                  <a:pt x="455629" y="2675067"/>
                  <a:pt x="394844" y="2643582"/>
                </a:cubicBezTo>
                <a:close/>
                <a:moveTo>
                  <a:pt x="2944423" y="3450937"/>
                </a:moveTo>
                <a:cubicBezTo>
                  <a:pt x="2926413" y="3466679"/>
                  <a:pt x="2911779" y="3477924"/>
                  <a:pt x="2900523" y="3490293"/>
                </a:cubicBezTo>
                <a:cubicBezTo>
                  <a:pt x="2749687" y="3656712"/>
                  <a:pt x="2571835" y="3772530"/>
                  <a:pt x="2343330" y="3800641"/>
                </a:cubicBezTo>
                <a:cubicBezTo>
                  <a:pt x="2287048" y="3807388"/>
                  <a:pt x="2234143" y="3814135"/>
                  <a:pt x="2181238" y="3784899"/>
                </a:cubicBezTo>
                <a:cubicBezTo>
                  <a:pt x="2142966" y="3763534"/>
                  <a:pt x="2108071" y="3770281"/>
                  <a:pt x="2070925" y="3797268"/>
                </a:cubicBezTo>
                <a:cubicBezTo>
                  <a:pt x="1948230" y="3887224"/>
                  <a:pt x="1816530" y="3952442"/>
                  <a:pt x="1661191" y="3973806"/>
                </a:cubicBezTo>
                <a:cubicBezTo>
                  <a:pt x="1558758" y="3987300"/>
                  <a:pt x="1465329" y="3978304"/>
                  <a:pt x="1374153" y="3933326"/>
                </a:cubicBezTo>
                <a:cubicBezTo>
                  <a:pt x="1297609" y="3895095"/>
                  <a:pt x="1221065" y="3855739"/>
                  <a:pt x="1134391" y="3810761"/>
                </a:cubicBezTo>
                <a:cubicBezTo>
                  <a:pt x="970047" y="3898468"/>
                  <a:pt x="789944" y="3919833"/>
                  <a:pt x="588455" y="3817508"/>
                </a:cubicBezTo>
                <a:cubicBezTo>
                  <a:pt x="607590" y="3934451"/>
                  <a:pt x="623349" y="4032278"/>
                  <a:pt x="641360" y="4140225"/>
                </a:cubicBezTo>
                <a:cubicBezTo>
                  <a:pt x="721280" y="4140225"/>
                  <a:pt x="791070" y="4143598"/>
                  <a:pt x="861986" y="4139101"/>
                </a:cubicBezTo>
                <a:cubicBezTo>
                  <a:pt x="1003816" y="4131229"/>
                  <a:pt x="1144522" y="4112114"/>
                  <a:pt x="1286352" y="4109865"/>
                </a:cubicBezTo>
                <a:cubicBezTo>
                  <a:pt x="1536245" y="4106492"/>
                  <a:pt x="1785012" y="4090749"/>
                  <a:pt x="2032653" y="4061514"/>
                </a:cubicBezTo>
                <a:cubicBezTo>
                  <a:pt x="2203750" y="4041273"/>
                  <a:pt x="2375974" y="4025531"/>
                  <a:pt x="2548197" y="4017660"/>
                </a:cubicBezTo>
                <a:cubicBezTo>
                  <a:pt x="2638248" y="4013162"/>
                  <a:pt x="2724923" y="4003042"/>
                  <a:pt x="2811597" y="3977180"/>
                </a:cubicBezTo>
                <a:cubicBezTo>
                  <a:pt x="2874633" y="3958064"/>
                  <a:pt x="2901648" y="3922082"/>
                  <a:pt x="2908402" y="3860237"/>
                </a:cubicBezTo>
                <a:cubicBezTo>
                  <a:pt x="2920784" y="3735423"/>
                  <a:pt x="2936543" y="3610609"/>
                  <a:pt x="2951177" y="3484671"/>
                </a:cubicBezTo>
                <a:cubicBezTo>
                  <a:pt x="2951177" y="3476800"/>
                  <a:pt x="2947800" y="3468928"/>
                  <a:pt x="2944423" y="3450937"/>
                </a:cubicBezTo>
                <a:close/>
                <a:moveTo>
                  <a:pt x="2249902" y="3233918"/>
                </a:moveTo>
                <a:cubicBezTo>
                  <a:pt x="2121579" y="3250785"/>
                  <a:pt x="2049538" y="3396964"/>
                  <a:pt x="2103568" y="3516155"/>
                </a:cubicBezTo>
                <a:cubicBezTo>
                  <a:pt x="2190243" y="3440817"/>
                  <a:pt x="2245399" y="3354234"/>
                  <a:pt x="2249902" y="3233918"/>
                </a:cubicBezTo>
                <a:close/>
                <a:moveTo>
                  <a:pt x="1293106" y="3291265"/>
                </a:moveTo>
                <a:cubicBezTo>
                  <a:pt x="1236824" y="3344114"/>
                  <a:pt x="1188422" y="3401461"/>
                  <a:pt x="1197427" y="3485795"/>
                </a:cubicBezTo>
                <a:cubicBezTo>
                  <a:pt x="1239076" y="3426199"/>
                  <a:pt x="1293106" y="3372226"/>
                  <a:pt x="1293106" y="3291265"/>
                </a:cubicBezTo>
                <a:close/>
                <a:moveTo>
                  <a:pt x="1725353" y="997387"/>
                </a:moveTo>
                <a:cubicBezTo>
                  <a:pt x="1725353" y="963654"/>
                  <a:pt x="1721976" y="929920"/>
                  <a:pt x="1726478" y="896187"/>
                </a:cubicBezTo>
                <a:cubicBezTo>
                  <a:pt x="1736609" y="797235"/>
                  <a:pt x="1792891" y="729768"/>
                  <a:pt x="1876189" y="680292"/>
                </a:cubicBezTo>
                <a:cubicBezTo>
                  <a:pt x="1889696" y="672421"/>
                  <a:pt x="1903204" y="664550"/>
                  <a:pt x="1915586" y="656679"/>
                </a:cubicBezTo>
                <a:cubicBezTo>
                  <a:pt x="2006763" y="597083"/>
                  <a:pt x="2079930" y="603830"/>
                  <a:pt x="2145217" y="690412"/>
                </a:cubicBezTo>
                <a:cubicBezTo>
                  <a:pt x="2183489" y="741013"/>
                  <a:pt x="2211630" y="751133"/>
                  <a:pt x="2273540" y="729768"/>
                </a:cubicBezTo>
                <a:cubicBezTo>
                  <a:pt x="2346707" y="705030"/>
                  <a:pt x="2428879" y="710652"/>
                  <a:pt x="2486287" y="779244"/>
                </a:cubicBezTo>
                <a:cubicBezTo>
                  <a:pt x="2541443" y="845586"/>
                  <a:pt x="2547071" y="925422"/>
                  <a:pt x="2505423" y="995138"/>
                </a:cubicBezTo>
                <a:cubicBezTo>
                  <a:pt x="2459271" y="1073850"/>
                  <a:pt x="2405240" y="1150312"/>
                  <a:pt x="2338827" y="1212157"/>
                </a:cubicBezTo>
                <a:cubicBezTo>
                  <a:pt x="2256656" y="1289744"/>
                  <a:pt x="2163227" y="1356087"/>
                  <a:pt x="2055166" y="1397691"/>
                </a:cubicBezTo>
                <a:cubicBezTo>
                  <a:pt x="1947104" y="1440421"/>
                  <a:pt x="1913335" y="1429176"/>
                  <a:pt x="1831163" y="1348216"/>
                </a:cubicBezTo>
                <a:cubicBezTo>
                  <a:pt x="1742237" y="1260508"/>
                  <a:pt x="1734358" y="1153686"/>
                  <a:pt x="1728730" y="1042365"/>
                </a:cubicBezTo>
                <a:cubicBezTo>
                  <a:pt x="1727604" y="1026623"/>
                  <a:pt x="1728730" y="1012005"/>
                  <a:pt x="1728730" y="996263"/>
                </a:cubicBezTo>
                <a:cubicBezTo>
                  <a:pt x="1728730" y="997387"/>
                  <a:pt x="1726478" y="997387"/>
                  <a:pt x="1725353" y="997387"/>
                </a:cubicBezTo>
                <a:close/>
                <a:moveTo>
                  <a:pt x="1929094" y="1251513"/>
                </a:moveTo>
                <a:cubicBezTo>
                  <a:pt x="2018020" y="1195290"/>
                  <a:pt x="2100191" y="1155935"/>
                  <a:pt x="2165479" y="1098588"/>
                </a:cubicBezTo>
                <a:cubicBezTo>
                  <a:pt x="2230766" y="1042365"/>
                  <a:pt x="2326445" y="1010881"/>
                  <a:pt x="2355712" y="890564"/>
                </a:cubicBezTo>
                <a:cubicBezTo>
                  <a:pt x="2310686" y="910805"/>
                  <a:pt x="2280294" y="920925"/>
                  <a:pt x="2252153" y="936667"/>
                </a:cubicBezTo>
                <a:cubicBezTo>
                  <a:pt x="2228515" y="950160"/>
                  <a:pt x="2209379" y="971525"/>
                  <a:pt x="2186866" y="987267"/>
                </a:cubicBezTo>
                <a:cubicBezTo>
                  <a:pt x="2121579" y="1033370"/>
                  <a:pt x="2081056" y="1024374"/>
                  <a:pt x="2051789" y="951285"/>
                </a:cubicBezTo>
                <a:cubicBezTo>
                  <a:pt x="2034904" y="908556"/>
                  <a:pt x="2028150" y="862453"/>
                  <a:pt x="2016894" y="818600"/>
                </a:cubicBezTo>
                <a:cubicBezTo>
                  <a:pt x="1954984" y="828720"/>
                  <a:pt x="1923466" y="856831"/>
                  <a:pt x="1911084" y="910805"/>
                </a:cubicBezTo>
                <a:cubicBezTo>
                  <a:pt x="1885194" y="1018752"/>
                  <a:pt x="1899827" y="1123326"/>
                  <a:pt x="1929094" y="1251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5728807" y="3637125"/>
            <a:ext cx="463744" cy="505397"/>
          </a:xfrm>
          <a:custGeom>
            <a:rect b="b" l="l" r="r" t="t"/>
            <a:pathLst>
              <a:path extrusionOk="0" h="1010795" w="927489">
                <a:moveTo>
                  <a:pt x="428250" y="0"/>
                </a:moveTo>
                <a:cubicBezTo>
                  <a:pt x="446733" y="5045"/>
                  <a:pt x="461435" y="9249"/>
                  <a:pt x="481387" y="14714"/>
                </a:cubicBezTo>
                <a:cubicBezTo>
                  <a:pt x="486848" y="67894"/>
                  <a:pt x="494199" y="122125"/>
                  <a:pt x="497350" y="176777"/>
                </a:cubicBezTo>
                <a:cubicBezTo>
                  <a:pt x="500500" y="231218"/>
                  <a:pt x="499240" y="286080"/>
                  <a:pt x="505331" y="343043"/>
                </a:cubicBezTo>
                <a:cubicBezTo>
                  <a:pt x="539146" y="297641"/>
                  <a:pt x="606355" y="295328"/>
                  <a:pt x="627568" y="238365"/>
                </a:cubicBezTo>
                <a:cubicBezTo>
                  <a:pt x="676085" y="214822"/>
                  <a:pt x="701498" y="162063"/>
                  <a:pt x="754426" y="142304"/>
                </a:cubicBezTo>
                <a:cubicBezTo>
                  <a:pt x="775429" y="134527"/>
                  <a:pt x="790131" y="110354"/>
                  <a:pt x="808823" y="95220"/>
                </a:cubicBezTo>
                <a:cubicBezTo>
                  <a:pt x="824996" y="82187"/>
                  <a:pt x="839068" y="76722"/>
                  <a:pt x="854610" y="101316"/>
                </a:cubicBezTo>
                <a:cubicBezTo>
                  <a:pt x="864901" y="117501"/>
                  <a:pt x="886324" y="126539"/>
                  <a:pt x="907537" y="142514"/>
                </a:cubicBezTo>
                <a:cubicBezTo>
                  <a:pt x="799372" y="234791"/>
                  <a:pt x="692887" y="325597"/>
                  <a:pt x="584722" y="418084"/>
                </a:cubicBezTo>
                <a:cubicBezTo>
                  <a:pt x="613076" y="434690"/>
                  <a:pt x="637859" y="441206"/>
                  <a:pt x="665793" y="434480"/>
                </a:cubicBezTo>
                <a:cubicBezTo>
                  <a:pt x="692467" y="428174"/>
                  <a:pt x="719351" y="425861"/>
                  <a:pt x="740564" y="451085"/>
                </a:cubicBezTo>
                <a:cubicBezTo>
                  <a:pt x="754846" y="438473"/>
                  <a:pt x="765977" y="428384"/>
                  <a:pt x="775219" y="420186"/>
                </a:cubicBezTo>
                <a:cubicBezTo>
                  <a:pt x="835917" y="419135"/>
                  <a:pt x="869942" y="453818"/>
                  <a:pt x="905017" y="506367"/>
                </a:cubicBezTo>
                <a:cubicBezTo>
                  <a:pt x="803573" y="508890"/>
                  <a:pt x="710320" y="511202"/>
                  <a:pt x="617276" y="513514"/>
                </a:cubicBezTo>
                <a:cubicBezTo>
                  <a:pt x="616226" y="517508"/>
                  <a:pt x="615386" y="521502"/>
                  <a:pt x="614336" y="525495"/>
                </a:cubicBezTo>
                <a:cubicBezTo>
                  <a:pt x="714940" y="596963"/>
                  <a:pt x="833397" y="642576"/>
                  <a:pt x="927490" y="731700"/>
                </a:cubicBezTo>
                <a:cubicBezTo>
                  <a:pt x="883804" y="757134"/>
                  <a:pt x="842428" y="758395"/>
                  <a:pt x="801682" y="734432"/>
                </a:cubicBezTo>
                <a:cubicBezTo>
                  <a:pt x="759256" y="709419"/>
                  <a:pt x="718091" y="681883"/>
                  <a:pt x="676715" y="655188"/>
                </a:cubicBezTo>
                <a:cubicBezTo>
                  <a:pt x="634709" y="628072"/>
                  <a:pt x="593543" y="599695"/>
                  <a:pt x="551327" y="573000"/>
                </a:cubicBezTo>
                <a:cubicBezTo>
                  <a:pt x="534525" y="562280"/>
                  <a:pt x="515832" y="554503"/>
                  <a:pt x="493149" y="542732"/>
                </a:cubicBezTo>
                <a:cubicBezTo>
                  <a:pt x="489999" y="603269"/>
                  <a:pt x="486218" y="656239"/>
                  <a:pt x="484748" y="709209"/>
                </a:cubicBezTo>
                <a:cubicBezTo>
                  <a:pt x="483278" y="760917"/>
                  <a:pt x="482438" y="812626"/>
                  <a:pt x="483698" y="864125"/>
                </a:cubicBezTo>
                <a:cubicBezTo>
                  <a:pt x="484538" y="901540"/>
                  <a:pt x="490209" y="938955"/>
                  <a:pt x="491469" y="976370"/>
                </a:cubicBezTo>
                <a:cubicBezTo>
                  <a:pt x="491889" y="986460"/>
                  <a:pt x="486428" y="1003486"/>
                  <a:pt x="479917" y="1005588"/>
                </a:cubicBezTo>
                <a:cubicBezTo>
                  <a:pt x="465005" y="1010422"/>
                  <a:pt x="444212" y="1013786"/>
                  <a:pt x="432451" y="1006849"/>
                </a:cubicBezTo>
                <a:cubicBezTo>
                  <a:pt x="416908" y="997600"/>
                  <a:pt x="404517" y="983937"/>
                  <a:pt x="403677" y="957453"/>
                </a:cubicBezTo>
                <a:cubicBezTo>
                  <a:pt x="400316" y="850882"/>
                  <a:pt x="394015" y="744522"/>
                  <a:pt x="404937" y="637951"/>
                </a:cubicBezTo>
                <a:cubicBezTo>
                  <a:pt x="406617" y="621136"/>
                  <a:pt x="405147" y="604109"/>
                  <a:pt x="405147" y="575943"/>
                </a:cubicBezTo>
                <a:cubicBezTo>
                  <a:pt x="367341" y="603058"/>
                  <a:pt x="336257" y="623027"/>
                  <a:pt x="308113" y="646359"/>
                </a:cubicBezTo>
                <a:cubicBezTo>
                  <a:pt x="265687" y="681462"/>
                  <a:pt x="226832" y="721190"/>
                  <a:pt x="183356" y="755032"/>
                </a:cubicBezTo>
                <a:cubicBezTo>
                  <a:pt x="138619" y="789925"/>
                  <a:pt x="113836" y="793708"/>
                  <a:pt x="83382" y="740948"/>
                </a:cubicBezTo>
                <a:cubicBezTo>
                  <a:pt x="72250" y="721820"/>
                  <a:pt x="77711" y="704794"/>
                  <a:pt x="88632" y="693654"/>
                </a:cubicBezTo>
                <a:cubicBezTo>
                  <a:pt x="119087" y="661704"/>
                  <a:pt x="152481" y="632696"/>
                  <a:pt x="185456" y="603269"/>
                </a:cubicBezTo>
                <a:cubicBezTo>
                  <a:pt x="215490" y="576573"/>
                  <a:pt x="246575" y="550929"/>
                  <a:pt x="286480" y="516877"/>
                </a:cubicBezTo>
                <a:cubicBezTo>
                  <a:pt x="186296" y="506998"/>
                  <a:pt x="94303" y="545464"/>
                  <a:pt x="0" y="504896"/>
                </a:cubicBezTo>
                <a:cubicBezTo>
                  <a:pt x="66579" y="454448"/>
                  <a:pt x="191127" y="442677"/>
                  <a:pt x="328906" y="435741"/>
                </a:cubicBezTo>
                <a:cubicBezTo>
                  <a:pt x="316724" y="421237"/>
                  <a:pt x="308953" y="409046"/>
                  <a:pt x="298452" y="399797"/>
                </a:cubicBezTo>
                <a:cubicBezTo>
                  <a:pt x="273458" y="377726"/>
                  <a:pt x="248045" y="356286"/>
                  <a:pt x="221371" y="336317"/>
                </a:cubicBezTo>
                <a:cubicBezTo>
                  <a:pt x="209399" y="327489"/>
                  <a:pt x="193857" y="323705"/>
                  <a:pt x="180835" y="316138"/>
                </a:cubicBezTo>
                <a:cubicBezTo>
                  <a:pt x="142400" y="294067"/>
                  <a:pt x="103965" y="271786"/>
                  <a:pt x="66159" y="248244"/>
                </a:cubicBezTo>
                <a:cubicBezTo>
                  <a:pt x="59858" y="244250"/>
                  <a:pt x="56918" y="234581"/>
                  <a:pt x="46627" y="218396"/>
                </a:cubicBezTo>
                <a:cubicBezTo>
                  <a:pt x="76031" y="219867"/>
                  <a:pt x="99554" y="214822"/>
                  <a:pt x="117406" y="223020"/>
                </a:cubicBezTo>
                <a:cubicBezTo>
                  <a:pt x="166763" y="245511"/>
                  <a:pt x="214650" y="271996"/>
                  <a:pt x="261487" y="299743"/>
                </a:cubicBezTo>
                <a:cubicBezTo>
                  <a:pt x="301602" y="323495"/>
                  <a:pt x="339198" y="351661"/>
                  <a:pt x="378053" y="377516"/>
                </a:cubicBezTo>
                <a:cubicBezTo>
                  <a:pt x="387924" y="384032"/>
                  <a:pt x="398426" y="389287"/>
                  <a:pt x="415018" y="398746"/>
                </a:cubicBezTo>
                <a:cubicBezTo>
                  <a:pt x="427200" y="264429"/>
                  <a:pt x="428670" y="135578"/>
                  <a:pt x="428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0"/>
          <p:cNvSpPr/>
          <p:nvPr/>
        </p:nvSpPr>
        <p:spPr>
          <a:xfrm rot="-2370694">
            <a:off x="8370832" y="1298511"/>
            <a:ext cx="515586" cy="561895"/>
          </a:xfrm>
          <a:custGeom>
            <a:rect b="b" l="l" r="r" t="t"/>
            <a:pathLst>
              <a:path extrusionOk="0" h="1125974" w="1033176">
                <a:moveTo>
                  <a:pt x="477049" y="0"/>
                </a:moveTo>
                <a:cubicBezTo>
                  <a:pt x="497637" y="5620"/>
                  <a:pt x="514015" y="10303"/>
                  <a:pt x="536241" y="16390"/>
                </a:cubicBezTo>
                <a:cubicBezTo>
                  <a:pt x="542324" y="75630"/>
                  <a:pt x="550513" y="136041"/>
                  <a:pt x="554022" y="196920"/>
                </a:cubicBezTo>
                <a:cubicBezTo>
                  <a:pt x="557531" y="257565"/>
                  <a:pt x="556128" y="318678"/>
                  <a:pt x="562913" y="382133"/>
                </a:cubicBezTo>
                <a:cubicBezTo>
                  <a:pt x="600580" y="331556"/>
                  <a:pt x="675448" y="328981"/>
                  <a:pt x="699078" y="265526"/>
                </a:cubicBezTo>
                <a:cubicBezTo>
                  <a:pt x="753124" y="239301"/>
                  <a:pt x="781433" y="180530"/>
                  <a:pt x="840392" y="158519"/>
                </a:cubicBezTo>
                <a:cubicBezTo>
                  <a:pt x="863788" y="149856"/>
                  <a:pt x="880165" y="122929"/>
                  <a:pt x="900988" y="106070"/>
                </a:cubicBezTo>
                <a:cubicBezTo>
                  <a:pt x="919003" y="91553"/>
                  <a:pt x="934678" y="85465"/>
                  <a:pt x="951991" y="112860"/>
                </a:cubicBezTo>
                <a:cubicBezTo>
                  <a:pt x="963455" y="130890"/>
                  <a:pt x="987320" y="140958"/>
                  <a:pt x="1010950" y="158754"/>
                </a:cubicBezTo>
                <a:cubicBezTo>
                  <a:pt x="890459" y="261545"/>
                  <a:pt x="771841" y="362698"/>
                  <a:pt x="651350" y="465724"/>
                </a:cubicBezTo>
                <a:cubicBezTo>
                  <a:pt x="682935" y="484222"/>
                  <a:pt x="710543" y="491481"/>
                  <a:pt x="741660" y="483988"/>
                </a:cubicBezTo>
                <a:cubicBezTo>
                  <a:pt x="771373" y="476963"/>
                  <a:pt x="801320" y="474388"/>
                  <a:pt x="824950" y="502486"/>
                </a:cubicBezTo>
                <a:cubicBezTo>
                  <a:pt x="840859" y="488437"/>
                  <a:pt x="853259" y="477198"/>
                  <a:pt x="863554" y="468066"/>
                </a:cubicBezTo>
                <a:cubicBezTo>
                  <a:pt x="931169" y="466895"/>
                  <a:pt x="969071" y="505530"/>
                  <a:pt x="1008142" y="564067"/>
                </a:cubicBezTo>
                <a:cubicBezTo>
                  <a:pt x="895139" y="566877"/>
                  <a:pt x="791260" y="569453"/>
                  <a:pt x="687614" y="572028"/>
                </a:cubicBezTo>
                <a:cubicBezTo>
                  <a:pt x="686444" y="576477"/>
                  <a:pt x="685509" y="580926"/>
                  <a:pt x="684339" y="585375"/>
                </a:cubicBezTo>
                <a:cubicBezTo>
                  <a:pt x="796407" y="664986"/>
                  <a:pt x="928361" y="715796"/>
                  <a:pt x="1033176" y="815076"/>
                </a:cubicBezTo>
                <a:cubicBezTo>
                  <a:pt x="984512" y="843408"/>
                  <a:pt x="938422" y="844813"/>
                  <a:pt x="893033" y="818120"/>
                </a:cubicBezTo>
                <a:cubicBezTo>
                  <a:pt x="845773" y="790256"/>
                  <a:pt x="799916" y="759582"/>
                  <a:pt x="753826" y="729845"/>
                </a:cubicBezTo>
                <a:cubicBezTo>
                  <a:pt x="707033" y="699640"/>
                  <a:pt x="661177" y="668030"/>
                  <a:pt x="614150" y="638293"/>
                </a:cubicBezTo>
                <a:cubicBezTo>
                  <a:pt x="595433" y="626351"/>
                  <a:pt x="574611" y="617687"/>
                  <a:pt x="549343" y="604575"/>
                </a:cubicBezTo>
                <a:cubicBezTo>
                  <a:pt x="545833" y="672010"/>
                  <a:pt x="541622" y="731016"/>
                  <a:pt x="539984" y="790022"/>
                </a:cubicBezTo>
                <a:cubicBezTo>
                  <a:pt x="538347" y="847623"/>
                  <a:pt x="537411" y="905224"/>
                  <a:pt x="538815" y="962590"/>
                </a:cubicBezTo>
                <a:cubicBezTo>
                  <a:pt x="539750" y="1004269"/>
                  <a:pt x="546067" y="1045948"/>
                  <a:pt x="547471" y="1087626"/>
                </a:cubicBezTo>
                <a:cubicBezTo>
                  <a:pt x="547939" y="1098865"/>
                  <a:pt x="541856" y="1117832"/>
                  <a:pt x="534603" y="1120173"/>
                </a:cubicBezTo>
                <a:cubicBezTo>
                  <a:pt x="517992" y="1125559"/>
                  <a:pt x="494830" y="1129305"/>
                  <a:pt x="481728" y="1121578"/>
                </a:cubicBezTo>
                <a:cubicBezTo>
                  <a:pt x="464415" y="1111275"/>
                  <a:pt x="450611" y="1096056"/>
                  <a:pt x="449675" y="1066553"/>
                </a:cubicBezTo>
                <a:cubicBezTo>
                  <a:pt x="445932" y="947839"/>
                  <a:pt x="438913" y="829359"/>
                  <a:pt x="451079" y="710645"/>
                </a:cubicBezTo>
                <a:cubicBezTo>
                  <a:pt x="452950" y="691913"/>
                  <a:pt x="451313" y="672947"/>
                  <a:pt x="451313" y="641571"/>
                </a:cubicBezTo>
                <a:cubicBezTo>
                  <a:pt x="409200" y="671776"/>
                  <a:pt x="374573" y="694020"/>
                  <a:pt x="343222" y="720011"/>
                </a:cubicBezTo>
                <a:cubicBezTo>
                  <a:pt x="295962" y="759114"/>
                  <a:pt x="252679" y="803368"/>
                  <a:pt x="204249" y="841066"/>
                </a:cubicBezTo>
                <a:cubicBezTo>
                  <a:pt x="154415" y="879935"/>
                  <a:pt x="126807" y="884150"/>
                  <a:pt x="92883" y="825378"/>
                </a:cubicBezTo>
                <a:cubicBezTo>
                  <a:pt x="80483" y="804071"/>
                  <a:pt x="86566" y="785105"/>
                  <a:pt x="98732" y="772695"/>
                </a:cubicBezTo>
                <a:cubicBezTo>
                  <a:pt x="132656" y="737104"/>
                  <a:pt x="169856" y="704791"/>
                  <a:pt x="206588" y="672010"/>
                </a:cubicBezTo>
                <a:cubicBezTo>
                  <a:pt x="240045" y="642273"/>
                  <a:pt x="274671" y="613707"/>
                  <a:pt x="319124" y="575775"/>
                </a:cubicBezTo>
                <a:cubicBezTo>
                  <a:pt x="207524" y="564770"/>
                  <a:pt x="105049" y="607619"/>
                  <a:pt x="0" y="562428"/>
                </a:cubicBezTo>
                <a:cubicBezTo>
                  <a:pt x="74166" y="506232"/>
                  <a:pt x="212905" y="493120"/>
                  <a:pt x="366385" y="485393"/>
                </a:cubicBezTo>
                <a:cubicBezTo>
                  <a:pt x="352815" y="469236"/>
                  <a:pt x="344158" y="455656"/>
                  <a:pt x="332460" y="445353"/>
                </a:cubicBezTo>
                <a:cubicBezTo>
                  <a:pt x="304619" y="420767"/>
                  <a:pt x="276309" y="396884"/>
                  <a:pt x="246596" y="374640"/>
                </a:cubicBezTo>
                <a:cubicBezTo>
                  <a:pt x="233260" y="364806"/>
                  <a:pt x="215947" y="360591"/>
                  <a:pt x="201441" y="352161"/>
                </a:cubicBezTo>
                <a:cubicBezTo>
                  <a:pt x="158626" y="327576"/>
                  <a:pt x="115811" y="302756"/>
                  <a:pt x="73698" y="276531"/>
                </a:cubicBezTo>
                <a:cubicBezTo>
                  <a:pt x="66679" y="272082"/>
                  <a:pt x="63404" y="261311"/>
                  <a:pt x="51940" y="243282"/>
                </a:cubicBezTo>
                <a:cubicBezTo>
                  <a:pt x="84694" y="244921"/>
                  <a:pt x="110898" y="239301"/>
                  <a:pt x="130785" y="248433"/>
                </a:cubicBezTo>
                <a:cubicBezTo>
                  <a:pt x="185766" y="273487"/>
                  <a:pt x="239109" y="302990"/>
                  <a:pt x="291283" y="333898"/>
                </a:cubicBezTo>
                <a:cubicBezTo>
                  <a:pt x="335969" y="360357"/>
                  <a:pt x="377849" y="391733"/>
                  <a:pt x="421132" y="420533"/>
                </a:cubicBezTo>
                <a:cubicBezTo>
                  <a:pt x="432128" y="427792"/>
                  <a:pt x="443826" y="433646"/>
                  <a:pt x="462309" y="444182"/>
                </a:cubicBezTo>
                <a:cubicBezTo>
                  <a:pt x="475879" y="294561"/>
                  <a:pt x="477516" y="151027"/>
                  <a:pt x="47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1"/>
          <p:cNvGrpSpPr/>
          <p:nvPr/>
        </p:nvGrpSpPr>
        <p:grpSpPr>
          <a:xfrm>
            <a:off x="2737804" y="496491"/>
            <a:ext cx="5844263" cy="1564788"/>
            <a:chOff x="0" y="-47625"/>
            <a:chExt cx="15584700" cy="4172769"/>
          </a:xfrm>
        </p:grpSpPr>
        <p:sp>
          <p:nvSpPr>
            <p:cNvPr id="335" name="Google Shape;335;p31"/>
            <p:cNvSpPr txBox="1"/>
            <p:nvPr/>
          </p:nvSpPr>
          <p:spPr>
            <a:xfrm>
              <a:off x="0" y="-47625"/>
              <a:ext cx="155847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Fonts In this Presentation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36" name="Google Shape;336;p31"/>
            <p:cNvSpPr txBox="1"/>
            <p:nvPr/>
          </p:nvSpPr>
          <p:spPr>
            <a:xfrm>
              <a:off x="0" y="3509544"/>
              <a:ext cx="15584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This presentation template uses the following fonts: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37" name="Google Shape;337;p31"/>
          <p:cNvGrpSpPr/>
          <p:nvPr/>
        </p:nvGrpSpPr>
        <p:grpSpPr>
          <a:xfrm>
            <a:off x="2737804" y="2450618"/>
            <a:ext cx="4679509" cy="384863"/>
            <a:chOff x="0" y="-38100"/>
            <a:chExt cx="12478692" cy="1026300"/>
          </a:xfrm>
        </p:grpSpPr>
        <p:sp>
          <p:nvSpPr>
            <p:cNvPr id="338" name="Google Shape;338;p31"/>
            <p:cNvSpPr txBox="1"/>
            <p:nvPr/>
          </p:nvSpPr>
          <p:spPr>
            <a:xfrm>
              <a:off x="0" y="-38100"/>
              <a:ext cx="1171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01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39" name="Google Shape;339;p31"/>
            <p:cNvSpPr txBox="1"/>
            <p:nvPr/>
          </p:nvSpPr>
          <p:spPr>
            <a:xfrm>
              <a:off x="1466892" y="136558"/>
              <a:ext cx="110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Titles: </a:t>
              </a: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Gaegu Bold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40" name="Google Shape;340;p31"/>
          <p:cNvGrpSpPr/>
          <p:nvPr/>
        </p:nvGrpSpPr>
        <p:grpSpPr>
          <a:xfrm>
            <a:off x="2737804" y="2999404"/>
            <a:ext cx="4679509" cy="384862"/>
            <a:chOff x="0" y="-38100"/>
            <a:chExt cx="12478692" cy="1026300"/>
          </a:xfrm>
        </p:grpSpPr>
        <p:sp>
          <p:nvSpPr>
            <p:cNvPr id="341" name="Google Shape;341;p31"/>
            <p:cNvSpPr txBox="1"/>
            <p:nvPr/>
          </p:nvSpPr>
          <p:spPr>
            <a:xfrm>
              <a:off x="0" y="-38100"/>
              <a:ext cx="1171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02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42" name="Google Shape;342;p31"/>
            <p:cNvSpPr txBox="1"/>
            <p:nvPr/>
          </p:nvSpPr>
          <p:spPr>
            <a:xfrm>
              <a:off x="1466892" y="136558"/>
              <a:ext cx="110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Headers: </a:t>
              </a: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Gaegu Bold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43" name="Google Shape;343;p31"/>
          <p:cNvSpPr txBox="1"/>
          <p:nvPr/>
        </p:nvSpPr>
        <p:spPr>
          <a:xfrm>
            <a:off x="2737804" y="4319613"/>
            <a:ext cx="584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You can find these fonts online too. Happy designing! 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344" name="Google Shape;344;p31"/>
          <p:cNvGrpSpPr/>
          <p:nvPr/>
        </p:nvGrpSpPr>
        <p:grpSpPr>
          <a:xfrm>
            <a:off x="2737804" y="3548189"/>
            <a:ext cx="4679509" cy="384863"/>
            <a:chOff x="0" y="-38100"/>
            <a:chExt cx="12478692" cy="1026300"/>
          </a:xfrm>
        </p:grpSpPr>
        <p:sp>
          <p:nvSpPr>
            <p:cNvPr id="345" name="Google Shape;345;p31"/>
            <p:cNvSpPr txBox="1"/>
            <p:nvPr/>
          </p:nvSpPr>
          <p:spPr>
            <a:xfrm>
              <a:off x="0" y="-38100"/>
              <a:ext cx="1171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03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46" name="Google Shape;346;p31"/>
            <p:cNvSpPr txBox="1"/>
            <p:nvPr/>
          </p:nvSpPr>
          <p:spPr>
            <a:xfrm>
              <a:off x="1466892" y="136558"/>
              <a:ext cx="110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Body Copy: </a:t>
              </a: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47" name="Google Shape;347;p31"/>
          <p:cNvSpPr/>
          <p:nvPr/>
        </p:nvSpPr>
        <p:spPr>
          <a:xfrm rot="3483315">
            <a:off x="-55619" y="337940"/>
            <a:ext cx="1533495" cy="1932605"/>
          </a:xfrm>
          <a:custGeom>
            <a:rect b="b" l="l" r="r" t="t"/>
            <a:pathLst>
              <a:path extrusionOk="0" h="3875055" w="3061790">
                <a:moveTo>
                  <a:pt x="1424158" y="3873089"/>
                </a:moveTo>
                <a:cubicBezTo>
                  <a:pt x="1215873" y="3873089"/>
                  <a:pt x="1036767" y="3878124"/>
                  <a:pt x="857662" y="3872082"/>
                </a:cubicBezTo>
                <a:cubicBezTo>
                  <a:pt x="637302" y="3865034"/>
                  <a:pt x="427004" y="3804622"/>
                  <a:pt x="221737" y="3728099"/>
                </a:cubicBezTo>
                <a:cubicBezTo>
                  <a:pt x="164383" y="3706955"/>
                  <a:pt x="112060" y="3670708"/>
                  <a:pt x="59737" y="3638488"/>
                </a:cubicBezTo>
                <a:cubicBezTo>
                  <a:pt x="10433" y="3608281"/>
                  <a:pt x="-9692" y="3567000"/>
                  <a:pt x="4395" y="3503567"/>
                </a:cubicBezTo>
                <a:cubicBezTo>
                  <a:pt x="28544" y="3400866"/>
                  <a:pt x="35588" y="3293130"/>
                  <a:pt x="59737" y="3190429"/>
                </a:cubicBezTo>
                <a:cubicBezTo>
                  <a:pt x="89923" y="3061550"/>
                  <a:pt x="132184" y="2935691"/>
                  <a:pt x="166395" y="2807818"/>
                </a:cubicBezTo>
                <a:cubicBezTo>
                  <a:pt x="183501" y="2743378"/>
                  <a:pt x="182495" y="2669876"/>
                  <a:pt x="213687" y="2613491"/>
                </a:cubicBezTo>
                <a:cubicBezTo>
                  <a:pt x="259973" y="2528914"/>
                  <a:pt x="273054" y="2435275"/>
                  <a:pt x="305252" y="2347677"/>
                </a:cubicBezTo>
                <a:cubicBezTo>
                  <a:pt x="354557" y="2208728"/>
                  <a:pt x="395811" y="2067766"/>
                  <a:pt x="443103" y="1927811"/>
                </a:cubicBezTo>
                <a:cubicBezTo>
                  <a:pt x="496432" y="1768725"/>
                  <a:pt x="552780" y="1610646"/>
                  <a:pt x="607115" y="1451560"/>
                </a:cubicBezTo>
                <a:cubicBezTo>
                  <a:pt x="669500" y="1270323"/>
                  <a:pt x="728867" y="1088079"/>
                  <a:pt x="796283" y="908856"/>
                </a:cubicBezTo>
                <a:cubicBezTo>
                  <a:pt x="852631" y="759838"/>
                  <a:pt x="925078" y="617869"/>
                  <a:pt x="978407" y="467845"/>
                </a:cubicBezTo>
                <a:cubicBezTo>
                  <a:pt x="1025699" y="332924"/>
                  <a:pt x="1092109" y="202031"/>
                  <a:pt x="1097140" y="54021"/>
                </a:cubicBezTo>
                <a:cubicBezTo>
                  <a:pt x="1099152" y="3677"/>
                  <a:pt x="1130345" y="-12433"/>
                  <a:pt x="1175624" y="9718"/>
                </a:cubicBezTo>
                <a:cubicBezTo>
                  <a:pt x="1191724" y="17773"/>
                  <a:pt x="1207823" y="26835"/>
                  <a:pt x="1219898" y="38918"/>
                </a:cubicBezTo>
                <a:cubicBezTo>
                  <a:pt x="1319513" y="143632"/>
                  <a:pt x="1420134" y="247340"/>
                  <a:pt x="1514717" y="356083"/>
                </a:cubicBezTo>
                <a:cubicBezTo>
                  <a:pt x="1617351" y="473887"/>
                  <a:pt x="1718978" y="593704"/>
                  <a:pt x="1813562" y="717550"/>
                </a:cubicBezTo>
                <a:cubicBezTo>
                  <a:pt x="1906133" y="839381"/>
                  <a:pt x="1991661" y="966247"/>
                  <a:pt x="2078195" y="1092107"/>
                </a:cubicBezTo>
                <a:cubicBezTo>
                  <a:pt x="2131524" y="1169636"/>
                  <a:pt x="2182841" y="1249179"/>
                  <a:pt x="2230133" y="1331742"/>
                </a:cubicBezTo>
                <a:cubicBezTo>
                  <a:pt x="2338804" y="1520027"/>
                  <a:pt x="2444456" y="1710326"/>
                  <a:pt x="2550108" y="1901632"/>
                </a:cubicBezTo>
                <a:cubicBezTo>
                  <a:pt x="2599412" y="1992251"/>
                  <a:pt x="2644692" y="2084883"/>
                  <a:pt x="2691984" y="2175502"/>
                </a:cubicBezTo>
                <a:cubicBezTo>
                  <a:pt x="2712108" y="2214770"/>
                  <a:pt x="2736257" y="2252024"/>
                  <a:pt x="2757388" y="2291292"/>
                </a:cubicBezTo>
                <a:cubicBezTo>
                  <a:pt x="2789586" y="2350697"/>
                  <a:pt x="2819772" y="2411110"/>
                  <a:pt x="2851971" y="2470515"/>
                </a:cubicBezTo>
                <a:cubicBezTo>
                  <a:pt x="2905300" y="2569189"/>
                  <a:pt x="2959636" y="2667862"/>
                  <a:pt x="3011959" y="2766536"/>
                </a:cubicBezTo>
                <a:cubicBezTo>
                  <a:pt x="3028058" y="2797749"/>
                  <a:pt x="3043151" y="2829969"/>
                  <a:pt x="3055226" y="2863196"/>
                </a:cubicBezTo>
                <a:cubicBezTo>
                  <a:pt x="3061263" y="2879306"/>
                  <a:pt x="3064282" y="2900450"/>
                  <a:pt x="3059251" y="2915553"/>
                </a:cubicBezTo>
                <a:cubicBezTo>
                  <a:pt x="3039126" y="2972945"/>
                  <a:pt x="3023027" y="3033357"/>
                  <a:pt x="2991834" y="3085715"/>
                </a:cubicBezTo>
                <a:cubicBezTo>
                  <a:pt x="2913350" y="3217615"/>
                  <a:pt x="2818766" y="3338440"/>
                  <a:pt x="2690978" y="3428051"/>
                </a:cubicBezTo>
                <a:cubicBezTo>
                  <a:pt x="2496779" y="3564986"/>
                  <a:pt x="2286481" y="3671715"/>
                  <a:pt x="2061090" y="3744209"/>
                </a:cubicBezTo>
                <a:cubicBezTo>
                  <a:pt x="1902108" y="3795560"/>
                  <a:pt x="1740109" y="3843890"/>
                  <a:pt x="1571065" y="3852952"/>
                </a:cubicBezTo>
                <a:cubicBezTo>
                  <a:pt x="1512705" y="3854965"/>
                  <a:pt x="1454345" y="3869061"/>
                  <a:pt x="1424158" y="3873089"/>
                </a:cubicBezTo>
                <a:close/>
                <a:moveTo>
                  <a:pt x="293178" y="3051481"/>
                </a:moveTo>
                <a:cubicBezTo>
                  <a:pt x="277078" y="3105852"/>
                  <a:pt x="261985" y="3156196"/>
                  <a:pt x="247898" y="3207546"/>
                </a:cubicBezTo>
                <a:cubicBezTo>
                  <a:pt x="238842" y="3242787"/>
                  <a:pt x="243873" y="3272993"/>
                  <a:pt x="287140" y="3282055"/>
                </a:cubicBezTo>
                <a:cubicBezTo>
                  <a:pt x="370656" y="3301185"/>
                  <a:pt x="453165" y="3328371"/>
                  <a:pt x="537687" y="3337433"/>
                </a:cubicBezTo>
                <a:cubicBezTo>
                  <a:pt x="716792" y="3355556"/>
                  <a:pt x="896904" y="3365625"/>
                  <a:pt x="1076010" y="3374687"/>
                </a:cubicBezTo>
                <a:cubicBezTo>
                  <a:pt x="1153488" y="3378715"/>
                  <a:pt x="1231972" y="3370659"/>
                  <a:pt x="1326556" y="3366632"/>
                </a:cubicBezTo>
                <a:cubicBezTo>
                  <a:pt x="1288320" y="3323337"/>
                  <a:pt x="1261152" y="3297158"/>
                  <a:pt x="1240022" y="3266952"/>
                </a:cubicBezTo>
                <a:cubicBezTo>
                  <a:pt x="1168581" y="3166264"/>
                  <a:pt x="1205811" y="3037385"/>
                  <a:pt x="1316494" y="3008185"/>
                </a:cubicBezTo>
                <a:cubicBezTo>
                  <a:pt x="1397997" y="2986034"/>
                  <a:pt x="1475475" y="3011206"/>
                  <a:pt x="1546916" y="3048460"/>
                </a:cubicBezTo>
                <a:cubicBezTo>
                  <a:pt x="1567040" y="3058529"/>
                  <a:pt x="1581127" y="3088735"/>
                  <a:pt x="1591189" y="3111893"/>
                </a:cubicBezTo>
                <a:cubicBezTo>
                  <a:pt x="1622382" y="3184388"/>
                  <a:pt x="1613326" y="3253862"/>
                  <a:pt x="1556978" y="3324344"/>
                </a:cubicBezTo>
                <a:cubicBezTo>
                  <a:pt x="1598233" y="3322330"/>
                  <a:pt x="1628419" y="3325350"/>
                  <a:pt x="1656593" y="3318302"/>
                </a:cubicBezTo>
                <a:cubicBezTo>
                  <a:pt x="1840730" y="3272993"/>
                  <a:pt x="2021847" y="3211574"/>
                  <a:pt x="2181835" y="3112900"/>
                </a:cubicBezTo>
                <a:cubicBezTo>
                  <a:pt x="2355909" y="3005165"/>
                  <a:pt x="2511872" y="2866216"/>
                  <a:pt x="2676891" y="2743378"/>
                </a:cubicBezTo>
                <a:cubicBezTo>
                  <a:pt x="2719151" y="2712165"/>
                  <a:pt x="2721164" y="2677931"/>
                  <a:pt x="2700033" y="2636649"/>
                </a:cubicBezTo>
                <a:cubicBezTo>
                  <a:pt x="2641673" y="2520859"/>
                  <a:pt x="2580294" y="2407082"/>
                  <a:pt x="2548096" y="2280216"/>
                </a:cubicBezTo>
                <a:cubicBezTo>
                  <a:pt x="2540046" y="2246990"/>
                  <a:pt x="2516903" y="2216783"/>
                  <a:pt x="2499798" y="2185570"/>
                </a:cubicBezTo>
                <a:cubicBezTo>
                  <a:pt x="2461562" y="2116096"/>
                  <a:pt x="2423325" y="2046622"/>
                  <a:pt x="2383077" y="1978155"/>
                </a:cubicBezTo>
                <a:cubicBezTo>
                  <a:pt x="2346854" y="1915728"/>
                  <a:pt x="2338804" y="1836185"/>
                  <a:pt x="2270382" y="1791883"/>
                </a:cubicBezTo>
                <a:cubicBezTo>
                  <a:pt x="2255288" y="1796917"/>
                  <a:pt x="2241201" y="1803966"/>
                  <a:pt x="2227114" y="1806986"/>
                </a:cubicBezTo>
                <a:cubicBezTo>
                  <a:pt x="2167748" y="1821082"/>
                  <a:pt x="2140580" y="1853302"/>
                  <a:pt x="2139574" y="1918749"/>
                </a:cubicBezTo>
                <a:cubicBezTo>
                  <a:pt x="2138568" y="1957010"/>
                  <a:pt x="2112406" y="1994265"/>
                  <a:pt x="2095301" y="2031519"/>
                </a:cubicBezTo>
                <a:cubicBezTo>
                  <a:pt x="2023860" y="2181543"/>
                  <a:pt x="1995686" y="2174495"/>
                  <a:pt x="1859848" y="2063739"/>
                </a:cubicBezTo>
                <a:cubicBezTo>
                  <a:pt x="1852804" y="2058704"/>
                  <a:pt x="1847773" y="2050649"/>
                  <a:pt x="1842742" y="2043601"/>
                </a:cubicBezTo>
                <a:cubicBezTo>
                  <a:pt x="1810543" y="2000306"/>
                  <a:pt x="1805512" y="1968086"/>
                  <a:pt x="1840730" y="1931838"/>
                </a:cubicBezTo>
                <a:cubicBezTo>
                  <a:pt x="1885003" y="1886529"/>
                  <a:pt x="1903115" y="1832158"/>
                  <a:pt x="1916195" y="1774766"/>
                </a:cubicBezTo>
                <a:cubicBezTo>
                  <a:pt x="1952419" y="1617694"/>
                  <a:pt x="2023860" y="1592522"/>
                  <a:pt x="2143599" y="1587488"/>
                </a:cubicBezTo>
                <a:cubicBezTo>
                  <a:pt x="2147624" y="1587488"/>
                  <a:pt x="2151649" y="1580440"/>
                  <a:pt x="2155674" y="1578426"/>
                </a:cubicBezTo>
                <a:cubicBezTo>
                  <a:pt x="1896071" y="1093113"/>
                  <a:pt x="1543897" y="676268"/>
                  <a:pt x="1194742" y="241299"/>
                </a:cubicBezTo>
                <a:cubicBezTo>
                  <a:pt x="1181662" y="312787"/>
                  <a:pt x="1171600" y="370179"/>
                  <a:pt x="1162544" y="425557"/>
                </a:cubicBezTo>
                <a:cubicBezTo>
                  <a:pt x="1306432" y="485969"/>
                  <a:pt x="1363786" y="609814"/>
                  <a:pt x="1319513" y="738694"/>
                </a:cubicBezTo>
                <a:cubicBezTo>
                  <a:pt x="1303413" y="784003"/>
                  <a:pt x="1270208" y="801120"/>
                  <a:pt x="1233985" y="822265"/>
                </a:cubicBezTo>
                <a:cubicBezTo>
                  <a:pt x="1163550" y="862539"/>
                  <a:pt x="1094121" y="853478"/>
                  <a:pt x="1024693" y="806155"/>
                </a:cubicBezTo>
                <a:cubicBezTo>
                  <a:pt x="965326" y="972289"/>
                  <a:pt x="908979" y="1129361"/>
                  <a:pt x="850618" y="1290460"/>
                </a:cubicBezTo>
                <a:cubicBezTo>
                  <a:pt x="885836" y="1299522"/>
                  <a:pt x="914010" y="1306570"/>
                  <a:pt x="942184" y="1314625"/>
                </a:cubicBezTo>
                <a:cubicBezTo>
                  <a:pt x="1077016" y="1353893"/>
                  <a:pt x="1191724" y="1426388"/>
                  <a:pt x="1269202" y="1543186"/>
                </a:cubicBezTo>
                <a:cubicBezTo>
                  <a:pt x="1382904" y="1713347"/>
                  <a:pt x="1472456" y="1892570"/>
                  <a:pt x="1489562" y="2104014"/>
                </a:cubicBezTo>
                <a:cubicBezTo>
                  <a:pt x="1501637" y="2265113"/>
                  <a:pt x="1475475" y="2415137"/>
                  <a:pt x="1405040" y="2558113"/>
                </a:cubicBezTo>
                <a:cubicBezTo>
                  <a:pt x="1343662" y="2680952"/>
                  <a:pt x="1254109" y="2783653"/>
                  <a:pt x="1161537" y="2883333"/>
                </a:cubicBezTo>
                <a:cubicBezTo>
                  <a:pt x="1126320" y="2921594"/>
                  <a:pt x="1081041" y="2951801"/>
                  <a:pt x="1036767" y="2981000"/>
                </a:cubicBezTo>
                <a:cubicBezTo>
                  <a:pt x="890867" y="3076653"/>
                  <a:pt x="722830" y="3072625"/>
                  <a:pt x="558817" y="3076653"/>
                </a:cubicBezTo>
                <a:cubicBezTo>
                  <a:pt x="469265" y="3075646"/>
                  <a:pt x="381724" y="3059536"/>
                  <a:pt x="293178" y="3051481"/>
                </a:cubicBezTo>
                <a:close/>
                <a:moveTo>
                  <a:pt x="2762419" y="2838024"/>
                </a:moveTo>
                <a:cubicBezTo>
                  <a:pt x="2703052" y="2898436"/>
                  <a:pt x="2646704" y="2957842"/>
                  <a:pt x="2588344" y="3015233"/>
                </a:cubicBezTo>
                <a:cubicBezTo>
                  <a:pt x="2462568" y="3139079"/>
                  <a:pt x="2298555" y="3205532"/>
                  <a:pt x="2155674" y="3304206"/>
                </a:cubicBezTo>
                <a:cubicBezTo>
                  <a:pt x="2124481" y="3326357"/>
                  <a:pt x="2089264" y="3342467"/>
                  <a:pt x="2055052" y="3357570"/>
                </a:cubicBezTo>
                <a:cubicBezTo>
                  <a:pt x="1881984" y="3437113"/>
                  <a:pt x="1696841" y="3475374"/>
                  <a:pt x="1509686" y="3499539"/>
                </a:cubicBezTo>
                <a:cubicBezTo>
                  <a:pt x="1319513" y="3524711"/>
                  <a:pt x="1129339" y="3520684"/>
                  <a:pt x="937152" y="3517663"/>
                </a:cubicBezTo>
                <a:cubicBezTo>
                  <a:pt x="701699" y="3512629"/>
                  <a:pt x="474296" y="3480409"/>
                  <a:pt x="248904" y="3417983"/>
                </a:cubicBezTo>
                <a:cubicBezTo>
                  <a:pt x="235824" y="3413955"/>
                  <a:pt x="221737" y="3413955"/>
                  <a:pt x="201613" y="3411941"/>
                </a:cubicBezTo>
                <a:cubicBezTo>
                  <a:pt x="194569" y="3460271"/>
                  <a:pt x="188532" y="3502560"/>
                  <a:pt x="180482" y="3557938"/>
                </a:cubicBezTo>
                <a:cubicBezTo>
                  <a:pt x="276072" y="3587137"/>
                  <a:pt x="367637" y="3624391"/>
                  <a:pt x="461215" y="3640502"/>
                </a:cubicBezTo>
                <a:cubicBezTo>
                  <a:pt x="782196" y="3695880"/>
                  <a:pt x="1106196" y="3715010"/>
                  <a:pt x="1430196" y="3675742"/>
                </a:cubicBezTo>
                <a:cubicBezTo>
                  <a:pt x="1573078" y="3658625"/>
                  <a:pt x="1717972" y="3640502"/>
                  <a:pt x="1856829" y="3601234"/>
                </a:cubicBezTo>
                <a:cubicBezTo>
                  <a:pt x="2080208" y="3538807"/>
                  <a:pt x="2300568" y="3464299"/>
                  <a:pt x="2502816" y="3344481"/>
                </a:cubicBezTo>
                <a:cubicBezTo>
                  <a:pt x="2644692" y="3260910"/>
                  <a:pt x="2769462" y="3163244"/>
                  <a:pt x="2851971" y="3019261"/>
                </a:cubicBezTo>
                <a:cubicBezTo>
                  <a:pt x="2863040" y="3000130"/>
                  <a:pt x="2868071" y="2976972"/>
                  <a:pt x="2874108" y="2958849"/>
                </a:cubicBezTo>
                <a:cubicBezTo>
                  <a:pt x="2834866" y="2914546"/>
                  <a:pt x="2799648" y="2876285"/>
                  <a:pt x="2762419" y="2838024"/>
                </a:cubicBezTo>
                <a:close/>
                <a:moveTo>
                  <a:pt x="396817" y="2630608"/>
                </a:moveTo>
                <a:cubicBezTo>
                  <a:pt x="449140" y="2635642"/>
                  <a:pt x="487376" y="2639670"/>
                  <a:pt x="524606" y="2641684"/>
                </a:cubicBezTo>
                <a:cubicBezTo>
                  <a:pt x="656420" y="2651752"/>
                  <a:pt x="772134" y="2596374"/>
                  <a:pt x="866718" y="2518845"/>
                </a:cubicBezTo>
                <a:cubicBezTo>
                  <a:pt x="949227" y="2451385"/>
                  <a:pt x="1000544" y="2350697"/>
                  <a:pt x="1049848" y="2252024"/>
                </a:cubicBezTo>
                <a:cubicBezTo>
                  <a:pt x="1104184" y="2144289"/>
                  <a:pt x="1100159" y="2035546"/>
                  <a:pt x="1082047" y="1923783"/>
                </a:cubicBezTo>
                <a:cubicBezTo>
                  <a:pt x="1070979" y="1855316"/>
                  <a:pt x="1040792" y="1793897"/>
                  <a:pt x="981426" y="1752615"/>
                </a:cubicBezTo>
                <a:cubicBezTo>
                  <a:pt x="906966" y="1700258"/>
                  <a:pt x="830494" y="1649914"/>
                  <a:pt x="743960" y="1592522"/>
                </a:cubicBezTo>
                <a:cubicBezTo>
                  <a:pt x="627240" y="1940900"/>
                  <a:pt x="514544" y="2278203"/>
                  <a:pt x="396817" y="2630608"/>
                </a:cubicBezTo>
                <a:close/>
                <a:moveTo>
                  <a:pt x="320345" y="2938711"/>
                </a:moveTo>
                <a:cubicBezTo>
                  <a:pt x="335439" y="2944752"/>
                  <a:pt x="343488" y="2951801"/>
                  <a:pt x="350532" y="2950794"/>
                </a:cubicBezTo>
                <a:cubicBezTo>
                  <a:pt x="468258" y="2946766"/>
                  <a:pt x="586991" y="2950794"/>
                  <a:pt x="703712" y="2933677"/>
                </a:cubicBezTo>
                <a:cubicBezTo>
                  <a:pt x="866718" y="2910519"/>
                  <a:pt x="1003562" y="2827955"/>
                  <a:pt x="1107202" y="2700082"/>
                </a:cubicBezTo>
                <a:cubicBezTo>
                  <a:pt x="1160531" y="2634636"/>
                  <a:pt x="1201786" y="2558113"/>
                  <a:pt x="1244047" y="2483605"/>
                </a:cubicBezTo>
                <a:cubicBezTo>
                  <a:pt x="1261152" y="2453398"/>
                  <a:pt x="1273227" y="2418158"/>
                  <a:pt x="1279264" y="2383924"/>
                </a:cubicBezTo>
                <a:cubicBezTo>
                  <a:pt x="1292345" y="2296326"/>
                  <a:pt x="1302407" y="2208728"/>
                  <a:pt x="1310457" y="2121130"/>
                </a:cubicBezTo>
                <a:cubicBezTo>
                  <a:pt x="1314481" y="2080856"/>
                  <a:pt x="1313475" y="2039574"/>
                  <a:pt x="1312469" y="1999299"/>
                </a:cubicBezTo>
                <a:cubicBezTo>
                  <a:pt x="1311463" y="1891563"/>
                  <a:pt x="1252096" y="1803966"/>
                  <a:pt x="1212854" y="1709320"/>
                </a:cubicBezTo>
                <a:cubicBezTo>
                  <a:pt x="1164556" y="1591515"/>
                  <a:pt x="1080034" y="1506938"/>
                  <a:pt x="965326" y="1457601"/>
                </a:cubicBezTo>
                <a:cubicBezTo>
                  <a:pt x="916022" y="1436457"/>
                  <a:pt x="864705" y="1405244"/>
                  <a:pt x="801314" y="1422361"/>
                </a:cubicBezTo>
                <a:cubicBezTo>
                  <a:pt x="796283" y="1443505"/>
                  <a:pt x="791252" y="1465656"/>
                  <a:pt x="785215" y="1491835"/>
                </a:cubicBezTo>
                <a:cubicBezTo>
                  <a:pt x="837538" y="1523048"/>
                  <a:pt x="888854" y="1551241"/>
                  <a:pt x="937152" y="1584467"/>
                </a:cubicBezTo>
                <a:cubicBezTo>
                  <a:pt x="995513" y="1623735"/>
                  <a:pt x="1060916" y="1658976"/>
                  <a:pt x="1105190" y="1711333"/>
                </a:cubicBezTo>
                <a:cubicBezTo>
                  <a:pt x="1268196" y="1901632"/>
                  <a:pt x="1275239" y="2116096"/>
                  <a:pt x="1183674" y="2340629"/>
                </a:cubicBezTo>
                <a:cubicBezTo>
                  <a:pt x="1138395" y="2451385"/>
                  <a:pt x="1069972" y="2540996"/>
                  <a:pt x="976395" y="2619533"/>
                </a:cubicBezTo>
                <a:cubicBezTo>
                  <a:pt x="849612" y="2726261"/>
                  <a:pt x="709749" y="2777611"/>
                  <a:pt x="548755" y="2779625"/>
                </a:cubicBezTo>
                <a:cubicBezTo>
                  <a:pt x="488383" y="2780632"/>
                  <a:pt x="427004" y="2765529"/>
                  <a:pt x="362606" y="2756467"/>
                </a:cubicBezTo>
                <a:cubicBezTo>
                  <a:pt x="348519" y="2821914"/>
                  <a:pt x="334432" y="2880313"/>
                  <a:pt x="320345" y="2938711"/>
                </a:cubicBezTo>
                <a:close/>
                <a:moveTo>
                  <a:pt x="1112233" y="541347"/>
                </a:moveTo>
                <a:cubicBezTo>
                  <a:pt x="1094121" y="593704"/>
                  <a:pt x="1075003" y="648076"/>
                  <a:pt x="1052867" y="713522"/>
                </a:cubicBezTo>
                <a:cubicBezTo>
                  <a:pt x="1093115" y="711509"/>
                  <a:pt x="1121289" y="713522"/>
                  <a:pt x="1148457" y="708488"/>
                </a:cubicBezTo>
                <a:cubicBezTo>
                  <a:pt x="1212854" y="695399"/>
                  <a:pt x="1229960" y="661165"/>
                  <a:pt x="1213860" y="581622"/>
                </a:cubicBezTo>
                <a:cubicBezTo>
                  <a:pt x="1203798" y="532285"/>
                  <a:pt x="1192730" y="527251"/>
                  <a:pt x="1112233" y="541347"/>
                </a:cubicBezTo>
                <a:close/>
                <a:moveTo>
                  <a:pt x="2215040" y="1701265"/>
                </a:moveTo>
                <a:cubicBezTo>
                  <a:pt x="2124481" y="1681127"/>
                  <a:pt x="2079201" y="1703278"/>
                  <a:pt x="2043984" y="1777787"/>
                </a:cubicBezTo>
                <a:cubicBezTo>
                  <a:pt x="2008767" y="1852295"/>
                  <a:pt x="1976568" y="1928818"/>
                  <a:pt x="1943363" y="2004333"/>
                </a:cubicBezTo>
                <a:cubicBezTo>
                  <a:pt x="1975562" y="2015409"/>
                  <a:pt x="1981599" y="2017422"/>
                  <a:pt x="1991661" y="1997285"/>
                </a:cubicBezTo>
                <a:cubicBezTo>
                  <a:pt x="2014804" y="1950969"/>
                  <a:pt x="2041972" y="1902639"/>
                  <a:pt x="2048009" y="1853302"/>
                </a:cubicBezTo>
                <a:cubicBezTo>
                  <a:pt x="2056059" y="1787856"/>
                  <a:pt x="2089264" y="1753622"/>
                  <a:pt x="2143599" y="1729457"/>
                </a:cubicBezTo>
                <a:cubicBezTo>
                  <a:pt x="2167748" y="1718381"/>
                  <a:pt x="2191897" y="1710326"/>
                  <a:pt x="2215040" y="1701265"/>
                </a:cubicBezTo>
                <a:close/>
                <a:moveTo>
                  <a:pt x="1498618" y="3150154"/>
                </a:moveTo>
                <a:cubicBezTo>
                  <a:pt x="1423152" y="3122969"/>
                  <a:pt x="1389947" y="3125989"/>
                  <a:pt x="1363786" y="3162237"/>
                </a:cubicBezTo>
                <a:cubicBezTo>
                  <a:pt x="1348693" y="3183381"/>
                  <a:pt x="1340643" y="3214594"/>
                  <a:pt x="1366804" y="3222649"/>
                </a:cubicBezTo>
                <a:cubicBezTo>
                  <a:pt x="1397997" y="3231711"/>
                  <a:pt x="1435227" y="3228691"/>
                  <a:pt x="1467425" y="3219629"/>
                </a:cubicBezTo>
                <a:cubicBezTo>
                  <a:pt x="1498618" y="3211574"/>
                  <a:pt x="1511699" y="3183381"/>
                  <a:pt x="1498618" y="3150154"/>
                </a:cubicBezTo>
                <a:close/>
                <a:moveTo>
                  <a:pt x="2105363" y="2967910"/>
                </a:moveTo>
                <a:cubicBezTo>
                  <a:pt x="1964494" y="2963883"/>
                  <a:pt x="1845761" y="2908505"/>
                  <a:pt x="1783376" y="2762508"/>
                </a:cubicBezTo>
                <a:cubicBezTo>
                  <a:pt x="1762245" y="2714179"/>
                  <a:pt x="1740109" y="2665849"/>
                  <a:pt x="1725015" y="2616512"/>
                </a:cubicBezTo>
                <a:cubicBezTo>
                  <a:pt x="1709922" y="2564154"/>
                  <a:pt x="1713947" y="2511797"/>
                  <a:pt x="1741115" y="2462460"/>
                </a:cubicBezTo>
                <a:cubicBezTo>
                  <a:pt x="1762245" y="2424199"/>
                  <a:pt x="1771301" y="2378890"/>
                  <a:pt x="1795450" y="2343649"/>
                </a:cubicBezTo>
                <a:cubicBezTo>
                  <a:pt x="1875947" y="2228866"/>
                  <a:pt x="2026879" y="2180536"/>
                  <a:pt x="2175798" y="2225845"/>
                </a:cubicBezTo>
                <a:cubicBezTo>
                  <a:pt x="2228121" y="2241955"/>
                  <a:pt x="2296543" y="2262093"/>
                  <a:pt x="2320692" y="2302368"/>
                </a:cubicBezTo>
                <a:cubicBezTo>
                  <a:pt x="2361947" y="2371842"/>
                  <a:pt x="2421313" y="2420172"/>
                  <a:pt x="2470618" y="2479577"/>
                </a:cubicBezTo>
                <a:cubicBezTo>
                  <a:pt x="2499798" y="2515825"/>
                  <a:pt x="2515897" y="2562141"/>
                  <a:pt x="2502816" y="2612484"/>
                </a:cubicBezTo>
                <a:cubicBezTo>
                  <a:pt x="2493760" y="2646718"/>
                  <a:pt x="2485711" y="2681959"/>
                  <a:pt x="2481686" y="2716192"/>
                </a:cubicBezTo>
                <a:cubicBezTo>
                  <a:pt x="2462568" y="2855141"/>
                  <a:pt x="2327735" y="2945759"/>
                  <a:pt x="2202965" y="2961869"/>
                </a:cubicBezTo>
                <a:cubicBezTo>
                  <a:pt x="2173785" y="2964890"/>
                  <a:pt x="2144605" y="2965897"/>
                  <a:pt x="2105363" y="2967910"/>
                </a:cubicBezTo>
                <a:close/>
                <a:moveTo>
                  <a:pt x="2390121" y="2602416"/>
                </a:moveTo>
                <a:cubicBezTo>
                  <a:pt x="2381065" y="2580264"/>
                  <a:pt x="2373015" y="2540996"/>
                  <a:pt x="2350878" y="2514818"/>
                </a:cubicBezTo>
                <a:cubicBezTo>
                  <a:pt x="2308618" y="2466488"/>
                  <a:pt x="2255288" y="2428227"/>
                  <a:pt x="2209003" y="2381911"/>
                </a:cubicBezTo>
                <a:cubicBezTo>
                  <a:pt x="2177810" y="2350697"/>
                  <a:pt x="2144605" y="2345663"/>
                  <a:pt x="2104357" y="2350697"/>
                </a:cubicBezTo>
                <a:cubicBezTo>
                  <a:pt x="1987636" y="2367814"/>
                  <a:pt x="1895065" y="2470515"/>
                  <a:pt x="1900096" y="2599395"/>
                </a:cubicBezTo>
                <a:cubicBezTo>
                  <a:pt x="1909152" y="2801776"/>
                  <a:pt x="2064108" y="2885347"/>
                  <a:pt x="2237177" y="2839031"/>
                </a:cubicBezTo>
                <a:cubicBezTo>
                  <a:pt x="2339810" y="2812852"/>
                  <a:pt x="2366978" y="2714179"/>
                  <a:pt x="2390121" y="2602416"/>
                </a:cubicBezTo>
                <a:close/>
                <a:moveTo>
                  <a:pt x="1668668" y="1340804"/>
                </a:moveTo>
                <a:cubicBezTo>
                  <a:pt x="1663636" y="1349866"/>
                  <a:pt x="1661624" y="1351880"/>
                  <a:pt x="1661624" y="1354900"/>
                </a:cubicBezTo>
                <a:cubicBezTo>
                  <a:pt x="1652568" y="1474718"/>
                  <a:pt x="1637475" y="1496869"/>
                  <a:pt x="1556978" y="1505931"/>
                </a:cubicBezTo>
                <a:cubicBezTo>
                  <a:pt x="1450320" y="1519020"/>
                  <a:pt x="1400009" y="1485794"/>
                  <a:pt x="1364792" y="1382086"/>
                </a:cubicBezTo>
                <a:cubicBezTo>
                  <a:pt x="1361773" y="1374031"/>
                  <a:pt x="1359761" y="1364969"/>
                  <a:pt x="1355736" y="1348859"/>
                </a:cubicBezTo>
                <a:cubicBezTo>
                  <a:pt x="1325550" y="1348859"/>
                  <a:pt x="1294357" y="1349866"/>
                  <a:pt x="1262159" y="1348859"/>
                </a:cubicBezTo>
                <a:cubicBezTo>
                  <a:pt x="1196755" y="1345838"/>
                  <a:pt x="1157513" y="1313619"/>
                  <a:pt x="1149463" y="1248172"/>
                </a:cubicBezTo>
                <a:cubicBezTo>
                  <a:pt x="1143426" y="1193801"/>
                  <a:pt x="1147451" y="1137416"/>
                  <a:pt x="1148457" y="1082038"/>
                </a:cubicBezTo>
                <a:cubicBezTo>
                  <a:pt x="1149463" y="1006522"/>
                  <a:pt x="1194742" y="965241"/>
                  <a:pt x="1259140" y="937048"/>
                </a:cubicBezTo>
                <a:cubicBezTo>
                  <a:pt x="1405040" y="872608"/>
                  <a:pt x="1690804" y="916911"/>
                  <a:pt x="1788407" y="1054852"/>
                </a:cubicBezTo>
                <a:cubicBezTo>
                  <a:pt x="1819599" y="1099155"/>
                  <a:pt x="1845761" y="1150505"/>
                  <a:pt x="1863872" y="1202863"/>
                </a:cubicBezTo>
                <a:cubicBezTo>
                  <a:pt x="1886009" y="1266296"/>
                  <a:pt x="1867897" y="1294488"/>
                  <a:pt x="1802494" y="1313619"/>
                </a:cubicBezTo>
                <a:cubicBezTo>
                  <a:pt x="1756208" y="1325701"/>
                  <a:pt x="1709922" y="1331742"/>
                  <a:pt x="1668668" y="1340804"/>
                </a:cubicBezTo>
                <a:close/>
                <a:moveTo>
                  <a:pt x="1754195" y="1198835"/>
                </a:moveTo>
                <a:cubicBezTo>
                  <a:pt x="1698854" y="1087072"/>
                  <a:pt x="1667661" y="1048811"/>
                  <a:pt x="1590183" y="1030687"/>
                </a:cubicBezTo>
                <a:cubicBezTo>
                  <a:pt x="1525786" y="1015584"/>
                  <a:pt x="1456357" y="1005515"/>
                  <a:pt x="1389947" y="1010550"/>
                </a:cubicBezTo>
                <a:cubicBezTo>
                  <a:pt x="1272221" y="1018605"/>
                  <a:pt x="1217885" y="1116271"/>
                  <a:pt x="1258134" y="1233069"/>
                </a:cubicBezTo>
                <a:cubicBezTo>
                  <a:pt x="1280270" y="1236089"/>
                  <a:pt x="1303413" y="1243137"/>
                  <a:pt x="1326556" y="1243137"/>
                </a:cubicBezTo>
                <a:cubicBezTo>
                  <a:pt x="1415103" y="1244144"/>
                  <a:pt x="1415103" y="1243137"/>
                  <a:pt x="1451326" y="1325701"/>
                </a:cubicBezTo>
                <a:cubicBezTo>
                  <a:pt x="1463401" y="1352886"/>
                  <a:pt x="1470444" y="1382086"/>
                  <a:pt x="1510693" y="1379065"/>
                </a:cubicBezTo>
                <a:cubicBezTo>
                  <a:pt x="1553960" y="1375038"/>
                  <a:pt x="1548929" y="1342818"/>
                  <a:pt x="1551947" y="1314625"/>
                </a:cubicBezTo>
                <a:cubicBezTo>
                  <a:pt x="1559997" y="1244144"/>
                  <a:pt x="1572071" y="1233069"/>
                  <a:pt x="1643512" y="1218972"/>
                </a:cubicBezTo>
                <a:cubicBezTo>
                  <a:pt x="1676717" y="1211924"/>
                  <a:pt x="1710928" y="1205883"/>
                  <a:pt x="1754195" y="11988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552383" y="2845999"/>
            <a:ext cx="1505750" cy="2408776"/>
          </a:xfrm>
          <a:custGeom>
            <a:rect b="b" l="l" r="r" t="t"/>
            <a:pathLst>
              <a:path extrusionOk="0" h="4817552" w="3011499">
                <a:moveTo>
                  <a:pt x="2183802" y="4724696"/>
                </a:moveTo>
                <a:cubicBezTo>
                  <a:pt x="2093389" y="4731570"/>
                  <a:pt x="2003958" y="4739427"/>
                  <a:pt x="1913545" y="4744338"/>
                </a:cubicBezTo>
                <a:cubicBezTo>
                  <a:pt x="1835908" y="4748266"/>
                  <a:pt x="1758271" y="4755141"/>
                  <a:pt x="1680634" y="4751212"/>
                </a:cubicBezTo>
                <a:cubicBezTo>
                  <a:pt x="1519463" y="4742373"/>
                  <a:pt x="1362223" y="4769872"/>
                  <a:pt x="1204000" y="4790496"/>
                </a:cubicBezTo>
                <a:cubicBezTo>
                  <a:pt x="1056588" y="4810138"/>
                  <a:pt x="908193" y="4821923"/>
                  <a:pt x="758815" y="4816030"/>
                </a:cubicBezTo>
                <a:cubicBezTo>
                  <a:pt x="718522" y="4815048"/>
                  <a:pt x="679212" y="4817012"/>
                  <a:pt x="638920" y="4817012"/>
                </a:cubicBezTo>
                <a:cubicBezTo>
                  <a:pt x="557351" y="4817994"/>
                  <a:pt x="514110" y="4777729"/>
                  <a:pt x="508214" y="4697197"/>
                </a:cubicBezTo>
                <a:cubicBezTo>
                  <a:pt x="507231" y="4678538"/>
                  <a:pt x="501335" y="4660860"/>
                  <a:pt x="498386" y="4642200"/>
                </a:cubicBezTo>
                <a:cubicBezTo>
                  <a:pt x="489542" y="4587203"/>
                  <a:pt x="516076" y="4548902"/>
                  <a:pt x="567179" y="4533188"/>
                </a:cubicBezTo>
                <a:cubicBezTo>
                  <a:pt x="636954" y="4512564"/>
                  <a:pt x="705747" y="4487030"/>
                  <a:pt x="775522" y="4463460"/>
                </a:cubicBezTo>
                <a:cubicBezTo>
                  <a:pt x="783384" y="4460514"/>
                  <a:pt x="790263" y="4454621"/>
                  <a:pt x="798125" y="4452657"/>
                </a:cubicBezTo>
                <a:cubicBezTo>
                  <a:pt x="892469" y="4433997"/>
                  <a:pt x="960279" y="4369179"/>
                  <a:pt x="1036933" y="4319093"/>
                </a:cubicBezTo>
                <a:cubicBezTo>
                  <a:pt x="1052657" y="4308290"/>
                  <a:pt x="1068381" y="4297487"/>
                  <a:pt x="1084105" y="4288648"/>
                </a:cubicBezTo>
                <a:cubicBezTo>
                  <a:pt x="1170587" y="4241508"/>
                  <a:pt x="1236431" y="4175708"/>
                  <a:pt x="1289500" y="4092230"/>
                </a:cubicBezTo>
                <a:cubicBezTo>
                  <a:pt x="1319965" y="4045090"/>
                  <a:pt x="1323896" y="3993039"/>
                  <a:pt x="1331758" y="3941970"/>
                </a:cubicBezTo>
                <a:cubicBezTo>
                  <a:pt x="1347482" y="3834922"/>
                  <a:pt x="1360258" y="3725910"/>
                  <a:pt x="1364189" y="3617880"/>
                </a:cubicBezTo>
                <a:cubicBezTo>
                  <a:pt x="1371068" y="3420480"/>
                  <a:pt x="1371068" y="3224062"/>
                  <a:pt x="1374999" y="3026663"/>
                </a:cubicBezTo>
                <a:cubicBezTo>
                  <a:pt x="1377947" y="2884260"/>
                  <a:pt x="1382861" y="2741857"/>
                  <a:pt x="1382861" y="2599454"/>
                </a:cubicBezTo>
                <a:cubicBezTo>
                  <a:pt x="1382861" y="2490441"/>
                  <a:pt x="1376964" y="2381429"/>
                  <a:pt x="1374016" y="2272417"/>
                </a:cubicBezTo>
                <a:cubicBezTo>
                  <a:pt x="1373033" y="2235098"/>
                  <a:pt x="1360258" y="2204653"/>
                  <a:pt x="1332741" y="2178137"/>
                </a:cubicBezTo>
                <a:cubicBezTo>
                  <a:pt x="1272793" y="2122158"/>
                  <a:pt x="1212845" y="2067161"/>
                  <a:pt x="1156828" y="2007253"/>
                </a:cubicBezTo>
                <a:cubicBezTo>
                  <a:pt x="1067398" y="1912973"/>
                  <a:pt x="975020" y="1820656"/>
                  <a:pt x="906227" y="1708698"/>
                </a:cubicBezTo>
                <a:cubicBezTo>
                  <a:pt x="875762" y="1658611"/>
                  <a:pt x="836452" y="1614417"/>
                  <a:pt x="799108" y="1569241"/>
                </a:cubicBezTo>
                <a:cubicBezTo>
                  <a:pt x="736212" y="1493620"/>
                  <a:pt x="668402" y="1420946"/>
                  <a:pt x="607472" y="1343360"/>
                </a:cubicBezTo>
                <a:cubicBezTo>
                  <a:pt x="537696" y="1253990"/>
                  <a:pt x="471852" y="1160692"/>
                  <a:pt x="406991" y="1068375"/>
                </a:cubicBezTo>
                <a:cubicBezTo>
                  <a:pt x="355888" y="996683"/>
                  <a:pt x="304785" y="924008"/>
                  <a:pt x="257613" y="849369"/>
                </a:cubicBezTo>
                <a:cubicBezTo>
                  <a:pt x="176045" y="718751"/>
                  <a:pt x="97425" y="587151"/>
                  <a:pt x="20770" y="454569"/>
                </a:cubicBezTo>
                <a:cubicBezTo>
                  <a:pt x="1115" y="421178"/>
                  <a:pt x="-17557" y="381895"/>
                  <a:pt x="29615" y="349486"/>
                </a:cubicBezTo>
                <a:cubicBezTo>
                  <a:pt x="39442" y="342611"/>
                  <a:pt x="41408" y="323951"/>
                  <a:pt x="44356" y="309220"/>
                </a:cubicBezTo>
                <a:cubicBezTo>
                  <a:pt x="58115" y="250294"/>
                  <a:pt x="94476" y="214939"/>
                  <a:pt x="145579" y="181548"/>
                </a:cubicBezTo>
                <a:cubicBezTo>
                  <a:pt x="234027" y="123605"/>
                  <a:pt x="332302" y="101999"/>
                  <a:pt x="429594" y="70572"/>
                </a:cubicBezTo>
                <a:cubicBezTo>
                  <a:pt x="531800" y="37181"/>
                  <a:pt x="636954" y="19503"/>
                  <a:pt x="742108" y="9682"/>
                </a:cubicBezTo>
                <a:cubicBezTo>
                  <a:pt x="826625" y="844"/>
                  <a:pt x="913107" y="-7995"/>
                  <a:pt x="998606" y="12629"/>
                </a:cubicBezTo>
                <a:cubicBezTo>
                  <a:pt x="1035950" y="21468"/>
                  <a:pt x="1076243" y="16557"/>
                  <a:pt x="1115553" y="20485"/>
                </a:cubicBezTo>
                <a:cubicBezTo>
                  <a:pt x="1253138" y="36199"/>
                  <a:pt x="1389740" y="57805"/>
                  <a:pt x="1526342" y="68608"/>
                </a:cubicBezTo>
                <a:cubicBezTo>
                  <a:pt x="1694392" y="81375"/>
                  <a:pt x="1859494" y="112802"/>
                  <a:pt x="2023613" y="144229"/>
                </a:cubicBezTo>
                <a:cubicBezTo>
                  <a:pt x="2101251" y="158960"/>
                  <a:pt x="2177905" y="181548"/>
                  <a:pt x="2255542" y="200208"/>
                </a:cubicBezTo>
                <a:cubicBezTo>
                  <a:pt x="2318438" y="214939"/>
                  <a:pt x="2384283" y="221814"/>
                  <a:pt x="2444230" y="245384"/>
                </a:cubicBezTo>
                <a:cubicBezTo>
                  <a:pt x="2545453" y="284668"/>
                  <a:pt x="2656504" y="295471"/>
                  <a:pt x="2749865" y="356360"/>
                </a:cubicBezTo>
                <a:cubicBezTo>
                  <a:pt x="2800968" y="389751"/>
                  <a:pt x="2856985" y="414303"/>
                  <a:pt x="2905140" y="450641"/>
                </a:cubicBezTo>
                <a:cubicBezTo>
                  <a:pt x="2978846" y="505638"/>
                  <a:pt x="3019139" y="582241"/>
                  <a:pt x="3010294" y="674557"/>
                </a:cubicBezTo>
                <a:cubicBezTo>
                  <a:pt x="3003415" y="747232"/>
                  <a:pt x="2980811" y="816960"/>
                  <a:pt x="2928726" y="873921"/>
                </a:cubicBezTo>
                <a:cubicBezTo>
                  <a:pt x="2882536" y="924990"/>
                  <a:pt x="2842244" y="980969"/>
                  <a:pt x="2799003" y="1034002"/>
                </a:cubicBezTo>
                <a:cubicBezTo>
                  <a:pt x="2708590" y="1143996"/>
                  <a:pt x="2616211" y="1252026"/>
                  <a:pt x="2526781" y="1363002"/>
                </a:cubicBezTo>
                <a:cubicBezTo>
                  <a:pt x="2480592" y="1419964"/>
                  <a:pt x="2442265" y="1481835"/>
                  <a:pt x="2395093" y="1536832"/>
                </a:cubicBezTo>
                <a:cubicBezTo>
                  <a:pt x="2318438" y="1625220"/>
                  <a:pt x="2259473" y="1726376"/>
                  <a:pt x="2190681" y="1820656"/>
                </a:cubicBezTo>
                <a:cubicBezTo>
                  <a:pt x="2161198" y="1860922"/>
                  <a:pt x="2125819" y="1896277"/>
                  <a:pt x="2095354" y="1935561"/>
                </a:cubicBezTo>
                <a:cubicBezTo>
                  <a:pt x="2040320" y="2008235"/>
                  <a:pt x="1993148" y="2086802"/>
                  <a:pt x="1933200" y="2154567"/>
                </a:cubicBezTo>
                <a:cubicBezTo>
                  <a:pt x="1887011" y="2206617"/>
                  <a:pt x="1857529" y="2268489"/>
                  <a:pt x="1820184" y="2324468"/>
                </a:cubicBezTo>
                <a:cubicBezTo>
                  <a:pt x="1780874" y="2383394"/>
                  <a:pt x="1760237" y="2447229"/>
                  <a:pt x="1738616" y="2514012"/>
                </a:cubicBezTo>
                <a:cubicBezTo>
                  <a:pt x="1704220" y="2623024"/>
                  <a:pt x="1696358" y="2736946"/>
                  <a:pt x="1686530" y="2848904"/>
                </a:cubicBezTo>
                <a:cubicBezTo>
                  <a:pt x="1675720" y="2977558"/>
                  <a:pt x="1680634" y="3108176"/>
                  <a:pt x="1679651" y="3237812"/>
                </a:cubicBezTo>
                <a:cubicBezTo>
                  <a:pt x="1679651" y="3334057"/>
                  <a:pt x="1681617" y="3430301"/>
                  <a:pt x="1681617" y="3527528"/>
                </a:cubicBezTo>
                <a:cubicBezTo>
                  <a:pt x="1681617" y="3653236"/>
                  <a:pt x="1681617" y="3778943"/>
                  <a:pt x="1680634" y="3903669"/>
                </a:cubicBezTo>
                <a:cubicBezTo>
                  <a:pt x="1680634" y="3959648"/>
                  <a:pt x="1679651" y="4016609"/>
                  <a:pt x="1677686" y="4072588"/>
                </a:cubicBezTo>
                <a:cubicBezTo>
                  <a:pt x="1676703" y="4111872"/>
                  <a:pt x="1667858" y="4151155"/>
                  <a:pt x="1670806" y="4189457"/>
                </a:cubicBezTo>
                <a:cubicBezTo>
                  <a:pt x="1672772" y="4209099"/>
                  <a:pt x="1688496" y="4235615"/>
                  <a:pt x="1705203" y="4243472"/>
                </a:cubicBezTo>
                <a:cubicBezTo>
                  <a:pt x="1799547" y="4288648"/>
                  <a:pt x="1893890" y="4336770"/>
                  <a:pt x="1994131" y="4367215"/>
                </a:cubicBezTo>
                <a:cubicBezTo>
                  <a:pt x="2066854" y="4389803"/>
                  <a:pt x="2147440" y="4386857"/>
                  <a:pt x="2225077" y="4397660"/>
                </a:cubicBezTo>
                <a:cubicBezTo>
                  <a:pt x="2281094" y="4405517"/>
                  <a:pt x="2337111" y="4416320"/>
                  <a:pt x="2392144" y="4428105"/>
                </a:cubicBezTo>
                <a:cubicBezTo>
                  <a:pt x="2433420" y="4436943"/>
                  <a:pt x="2457006" y="4465424"/>
                  <a:pt x="2458971" y="4508636"/>
                </a:cubicBezTo>
                <a:cubicBezTo>
                  <a:pt x="2459954" y="4551848"/>
                  <a:pt x="2457989" y="4596042"/>
                  <a:pt x="2454058" y="4640236"/>
                </a:cubicBezTo>
                <a:cubicBezTo>
                  <a:pt x="2451109" y="4681484"/>
                  <a:pt x="2419661" y="4696215"/>
                  <a:pt x="2384283" y="4701126"/>
                </a:cubicBezTo>
                <a:cubicBezTo>
                  <a:pt x="2318438" y="4711929"/>
                  <a:pt x="2251611" y="4720768"/>
                  <a:pt x="2184784" y="4729606"/>
                </a:cubicBezTo>
                <a:cubicBezTo>
                  <a:pt x="2183802" y="4727642"/>
                  <a:pt x="2183802" y="4725678"/>
                  <a:pt x="2183802" y="4724696"/>
                </a:cubicBezTo>
                <a:close/>
                <a:moveTo>
                  <a:pt x="767660" y="148157"/>
                </a:moveTo>
                <a:cubicBezTo>
                  <a:pt x="767660" y="149139"/>
                  <a:pt x="767660" y="151103"/>
                  <a:pt x="767660" y="152085"/>
                </a:cubicBezTo>
                <a:cubicBezTo>
                  <a:pt x="757832" y="151103"/>
                  <a:pt x="747022" y="147175"/>
                  <a:pt x="737194" y="149139"/>
                </a:cubicBezTo>
                <a:cubicBezTo>
                  <a:pt x="622213" y="170745"/>
                  <a:pt x="506248" y="192351"/>
                  <a:pt x="392249" y="216903"/>
                </a:cubicBezTo>
                <a:cubicBezTo>
                  <a:pt x="351957" y="225742"/>
                  <a:pt x="313629" y="246366"/>
                  <a:pt x="273337" y="256187"/>
                </a:cubicBezTo>
                <a:cubicBezTo>
                  <a:pt x="226165" y="267972"/>
                  <a:pt x="189803" y="294488"/>
                  <a:pt x="158355" y="328862"/>
                </a:cubicBezTo>
                <a:cubicBezTo>
                  <a:pt x="125924" y="364217"/>
                  <a:pt x="127890" y="386805"/>
                  <a:pt x="165234" y="418232"/>
                </a:cubicBezTo>
                <a:cubicBezTo>
                  <a:pt x="175062" y="426089"/>
                  <a:pt x="184889" y="433945"/>
                  <a:pt x="196682" y="439838"/>
                </a:cubicBezTo>
                <a:cubicBezTo>
                  <a:pt x="383405" y="525280"/>
                  <a:pt x="565213" y="623489"/>
                  <a:pt x="761763" y="687324"/>
                </a:cubicBezTo>
                <a:cubicBezTo>
                  <a:pt x="785349" y="695181"/>
                  <a:pt x="810901" y="696163"/>
                  <a:pt x="835469" y="695181"/>
                </a:cubicBezTo>
                <a:cubicBezTo>
                  <a:pt x="900331" y="693217"/>
                  <a:pt x="965192" y="687324"/>
                  <a:pt x="1030054" y="686342"/>
                </a:cubicBezTo>
                <a:cubicBezTo>
                  <a:pt x="1124398" y="685360"/>
                  <a:pt x="1218742" y="687324"/>
                  <a:pt x="1313086" y="690271"/>
                </a:cubicBezTo>
                <a:cubicBezTo>
                  <a:pt x="1386792" y="693217"/>
                  <a:pt x="1461481" y="696163"/>
                  <a:pt x="1534204" y="705984"/>
                </a:cubicBezTo>
                <a:cubicBezTo>
                  <a:pt x="1625600" y="718751"/>
                  <a:pt x="1716013" y="739375"/>
                  <a:pt x="1806426" y="754107"/>
                </a:cubicBezTo>
                <a:cubicBezTo>
                  <a:pt x="1936149" y="775713"/>
                  <a:pt x="2066854" y="797318"/>
                  <a:pt x="2189698" y="845441"/>
                </a:cubicBezTo>
                <a:cubicBezTo>
                  <a:pt x="2252594" y="869993"/>
                  <a:pt x="2312542" y="886689"/>
                  <a:pt x="2378386" y="864101"/>
                </a:cubicBezTo>
                <a:cubicBezTo>
                  <a:pt x="2388213" y="861154"/>
                  <a:pt x="2399024" y="864101"/>
                  <a:pt x="2409834" y="863119"/>
                </a:cubicBezTo>
                <a:cubicBezTo>
                  <a:pt x="2440299" y="860172"/>
                  <a:pt x="2471747" y="856244"/>
                  <a:pt x="2502212" y="851333"/>
                </a:cubicBezTo>
                <a:cubicBezTo>
                  <a:pt x="2526781" y="847405"/>
                  <a:pt x="2551350" y="840530"/>
                  <a:pt x="2575919" y="834638"/>
                </a:cubicBezTo>
                <a:cubicBezTo>
                  <a:pt x="2659452" y="814996"/>
                  <a:pt x="2745934" y="809104"/>
                  <a:pt x="2824554" y="769820"/>
                </a:cubicBezTo>
                <a:cubicBezTo>
                  <a:pt x="2859933" y="752142"/>
                  <a:pt x="2888433" y="729554"/>
                  <a:pt x="2906122" y="695181"/>
                </a:cubicBezTo>
                <a:cubicBezTo>
                  <a:pt x="2933639" y="644112"/>
                  <a:pt x="2925777" y="584205"/>
                  <a:pt x="2882536" y="553760"/>
                </a:cubicBezTo>
                <a:cubicBezTo>
                  <a:pt x="2834382" y="520369"/>
                  <a:pt x="2784261" y="486978"/>
                  <a:pt x="2730210" y="465372"/>
                </a:cubicBezTo>
                <a:cubicBezTo>
                  <a:pt x="2637832" y="428053"/>
                  <a:pt x="2547419" y="380912"/>
                  <a:pt x="2446196" y="367163"/>
                </a:cubicBezTo>
                <a:cubicBezTo>
                  <a:pt x="2374455" y="357342"/>
                  <a:pt x="2304680" y="330826"/>
                  <a:pt x="2232939" y="316094"/>
                </a:cubicBezTo>
                <a:cubicBezTo>
                  <a:pt x="2132699" y="295471"/>
                  <a:pt x="2031475" y="274847"/>
                  <a:pt x="1930252" y="259133"/>
                </a:cubicBezTo>
                <a:cubicBezTo>
                  <a:pt x="1782840" y="236545"/>
                  <a:pt x="1635427" y="214939"/>
                  <a:pt x="1487032" y="197262"/>
                </a:cubicBezTo>
                <a:cubicBezTo>
                  <a:pt x="1366154" y="182530"/>
                  <a:pt x="1245276" y="173691"/>
                  <a:pt x="1123415" y="161906"/>
                </a:cubicBezTo>
                <a:cubicBezTo>
                  <a:pt x="1086071" y="157978"/>
                  <a:pt x="1048726" y="151103"/>
                  <a:pt x="1011382" y="150121"/>
                </a:cubicBezTo>
                <a:cubicBezTo>
                  <a:pt x="930796" y="147175"/>
                  <a:pt x="849228" y="148157"/>
                  <a:pt x="767660" y="148157"/>
                </a:cubicBezTo>
                <a:close/>
                <a:moveTo>
                  <a:pt x="1984303" y="1463175"/>
                </a:moveTo>
                <a:cubicBezTo>
                  <a:pt x="1996096" y="1480853"/>
                  <a:pt x="2006907" y="1498531"/>
                  <a:pt x="2019682" y="1514244"/>
                </a:cubicBezTo>
                <a:cubicBezTo>
                  <a:pt x="2083561" y="1588883"/>
                  <a:pt x="2060958" y="1676289"/>
                  <a:pt x="1967597" y="1709680"/>
                </a:cubicBezTo>
                <a:cubicBezTo>
                  <a:pt x="1916494" y="1728340"/>
                  <a:pt x="1867356" y="1748964"/>
                  <a:pt x="1811340" y="1754856"/>
                </a:cubicBezTo>
                <a:cubicBezTo>
                  <a:pt x="1777926" y="1757802"/>
                  <a:pt x="1745495" y="1776462"/>
                  <a:pt x="1719944" y="1785301"/>
                </a:cubicBezTo>
                <a:cubicBezTo>
                  <a:pt x="1719944" y="1826549"/>
                  <a:pt x="1724858" y="1859940"/>
                  <a:pt x="1718961" y="1891367"/>
                </a:cubicBezTo>
                <a:cubicBezTo>
                  <a:pt x="1699306" y="1992522"/>
                  <a:pt x="1630514" y="2050465"/>
                  <a:pt x="1539118" y="2084838"/>
                </a:cubicBezTo>
                <a:cubicBezTo>
                  <a:pt x="1493911" y="2101534"/>
                  <a:pt x="1462464" y="2072071"/>
                  <a:pt x="1476222" y="2024931"/>
                </a:cubicBezTo>
                <a:cubicBezTo>
                  <a:pt x="1482119" y="2005289"/>
                  <a:pt x="1500791" y="1986629"/>
                  <a:pt x="1516515" y="1971898"/>
                </a:cubicBezTo>
                <a:cubicBezTo>
                  <a:pt x="1535187" y="1955202"/>
                  <a:pt x="1559756" y="1945382"/>
                  <a:pt x="1577445" y="1928686"/>
                </a:cubicBezTo>
                <a:cubicBezTo>
                  <a:pt x="1600048" y="1907080"/>
                  <a:pt x="1629531" y="1880564"/>
                  <a:pt x="1613807" y="1848155"/>
                </a:cubicBezTo>
                <a:cubicBezTo>
                  <a:pt x="1597100" y="1813781"/>
                  <a:pt x="1558773" y="1814764"/>
                  <a:pt x="1524377" y="1819674"/>
                </a:cubicBezTo>
                <a:cubicBezTo>
                  <a:pt x="1439860" y="1831459"/>
                  <a:pt x="1355344" y="1844226"/>
                  <a:pt x="1269845" y="1856011"/>
                </a:cubicBezTo>
                <a:cubicBezTo>
                  <a:pt x="1248224" y="1858958"/>
                  <a:pt x="1225621" y="1860922"/>
                  <a:pt x="1195156" y="1864850"/>
                </a:cubicBezTo>
                <a:cubicBezTo>
                  <a:pt x="1209897" y="1883510"/>
                  <a:pt x="1218742" y="1897259"/>
                  <a:pt x="1229552" y="1909044"/>
                </a:cubicBezTo>
                <a:cubicBezTo>
                  <a:pt x="1282620" y="1962077"/>
                  <a:pt x="1336672" y="2015110"/>
                  <a:pt x="1391706" y="2067161"/>
                </a:cubicBezTo>
                <a:cubicBezTo>
                  <a:pt x="1427085" y="2100552"/>
                  <a:pt x="1450671" y="2139835"/>
                  <a:pt x="1457550" y="2185994"/>
                </a:cubicBezTo>
                <a:cubicBezTo>
                  <a:pt x="1466394" y="2241973"/>
                  <a:pt x="1467377" y="2297952"/>
                  <a:pt x="1473274" y="2353931"/>
                </a:cubicBezTo>
                <a:cubicBezTo>
                  <a:pt x="1493911" y="2557223"/>
                  <a:pt x="1500791" y="2759534"/>
                  <a:pt x="1492929" y="2963809"/>
                </a:cubicBezTo>
                <a:cubicBezTo>
                  <a:pt x="1485067" y="3156298"/>
                  <a:pt x="1484084" y="3349770"/>
                  <a:pt x="1477205" y="3542260"/>
                </a:cubicBezTo>
                <a:cubicBezTo>
                  <a:pt x="1471308" y="3707251"/>
                  <a:pt x="1463446" y="3873224"/>
                  <a:pt x="1450671" y="4038215"/>
                </a:cubicBezTo>
                <a:cubicBezTo>
                  <a:pt x="1443791" y="4127585"/>
                  <a:pt x="1405464" y="4210081"/>
                  <a:pt x="1338637" y="4269988"/>
                </a:cubicBezTo>
                <a:cubicBezTo>
                  <a:pt x="1271810" y="4329896"/>
                  <a:pt x="1198104" y="4383911"/>
                  <a:pt x="1123415" y="4433997"/>
                </a:cubicBezTo>
                <a:cubicBezTo>
                  <a:pt x="1075260" y="4466406"/>
                  <a:pt x="1016295" y="4483102"/>
                  <a:pt x="968141" y="4514529"/>
                </a:cubicBezTo>
                <a:cubicBezTo>
                  <a:pt x="881659" y="4570508"/>
                  <a:pt x="784366" y="4595060"/>
                  <a:pt x="687074" y="4621577"/>
                </a:cubicBezTo>
                <a:cubicBezTo>
                  <a:pt x="627127" y="4637290"/>
                  <a:pt x="623196" y="4641218"/>
                  <a:pt x="635971" y="4714875"/>
                </a:cubicBezTo>
                <a:cubicBezTo>
                  <a:pt x="663488" y="4714875"/>
                  <a:pt x="692971" y="4713893"/>
                  <a:pt x="721470" y="4714875"/>
                </a:cubicBezTo>
                <a:cubicBezTo>
                  <a:pt x="871831" y="4721750"/>
                  <a:pt x="1019244" y="4696215"/>
                  <a:pt x="1167639" y="4679520"/>
                </a:cubicBezTo>
                <a:cubicBezTo>
                  <a:pt x="1286551" y="4666753"/>
                  <a:pt x="1404481" y="4645147"/>
                  <a:pt x="1524377" y="4639254"/>
                </a:cubicBezTo>
                <a:cubicBezTo>
                  <a:pt x="1777926" y="4625505"/>
                  <a:pt x="2032458" y="4620594"/>
                  <a:pt x="2286990" y="4610773"/>
                </a:cubicBezTo>
                <a:cubicBezTo>
                  <a:pt x="2307628" y="4609791"/>
                  <a:pt x="2328266" y="4604881"/>
                  <a:pt x="2355783" y="4600953"/>
                </a:cubicBezTo>
                <a:cubicBezTo>
                  <a:pt x="2351852" y="4571490"/>
                  <a:pt x="2348903" y="4546938"/>
                  <a:pt x="2345955" y="4521403"/>
                </a:cubicBezTo>
                <a:cubicBezTo>
                  <a:pt x="2242767" y="4509618"/>
                  <a:pt x="2146457" y="4503726"/>
                  <a:pt x="2051130" y="4486048"/>
                </a:cubicBezTo>
                <a:cubicBezTo>
                  <a:pt x="1915511" y="4461496"/>
                  <a:pt x="1792667" y="4397660"/>
                  <a:pt x="1676703" y="4326950"/>
                </a:cubicBezTo>
                <a:cubicBezTo>
                  <a:pt x="1632479" y="4299451"/>
                  <a:pt x="1595135" y="4261149"/>
                  <a:pt x="1585307" y="4204188"/>
                </a:cubicBezTo>
                <a:cubicBezTo>
                  <a:pt x="1577445" y="4160976"/>
                  <a:pt x="1564669" y="4119728"/>
                  <a:pt x="1555825" y="4077499"/>
                </a:cubicBezTo>
                <a:cubicBezTo>
                  <a:pt x="1549928" y="4052946"/>
                  <a:pt x="1542066" y="4028394"/>
                  <a:pt x="1542066" y="4003842"/>
                </a:cubicBezTo>
                <a:cubicBezTo>
                  <a:pt x="1540101" y="3900723"/>
                  <a:pt x="1542066" y="3798585"/>
                  <a:pt x="1542066" y="3695466"/>
                </a:cubicBezTo>
                <a:cubicBezTo>
                  <a:pt x="1542066" y="3584489"/>
                  <a:pt x="1541083" y="3473513"/>
                  <a:pt x="1542066" y="3362537"/>
                </a:cubicBezTo>
                <a:cubicBezTo>
                  <a:pt x="1543049" y="3279059"/>
                  <a:pt x="1545997" y="3195582"/>
                  <a:pt x="1548946" y="3112104"/>
                </a:cubicBezTo>
                <a:cubicBezTo>
                  <a:pt x="1552876" y="2983450"/>
                  <a:pt x="1556807" y="2853815"/>
                  <a:pt x="1563687" y="2725161"/>
                </a:cubicBezTo>
                <a:cubicBezTo>
                  <a:pt x="1566635" y="2675074"/>
                  <a:pt x="1579411" y="2625970"/>
                  <a:pt x="1583342" y="2575883"/>
                </a:cubicBezTo>
                <a:cubicBezTo>
                  <a:pt x="1593169" y="2461961"/>
                  <a:pt x="1612824" y="2350985"/>
                  <a:pt x="1670806" y="2250811"/>
                </a:cubicBezTo>
                <a:cubicBezTo>
                  <a:pt x="1698323" y="2201707"/>
                  <a:pt x="1742547" y="2160459"/>
                  <a:pt x="1760237" y="2108408"/>
                </a:cubicBezTo>
                <a:cubicBezTo>
                  <a:pt x="1783823" y="2040644"/>
                  <a:pt x="1838857" y="2000379"/>
                  <a:pt x="1873253" y="1944399"/>
                </a:cubicBezTo>
                <a:cubicBezTo>
                  <a:pt x="1916494" y="1874671"/>
                  <a:pt x="1988234" y="1829495"/>
                  <a:pt x="2027544" y="1756820"/>
                </a:cubicBezTo>
                <a:cubicBezTo>
                  <a:pt x="2056044" y="1703787"/>
                  <a:pt x="2088475" y="1651737"/>
                  <a:pt x="2125819" y="1604596"/>
                </a:cubicBezTo>
                <a:cubicBezTo>
                  <a:pt x="2190681" y="1520137"/>
                  <a:pt x="2259473" y="1438623"/>
                  <a:pt x="2328266" y="1357110"/>
                </a:cubicBezTo>
                <a:cubicBezTo>
                  <a:pt x="2338093" y="1345325"/>
                  <a:pt x="2349886" y="1336486"/>
                  <a:pt x="2372489" y="1316844"/>
                </a:cubicBezTo>
                <a:cubicBezTo>
                  <a:pt x="2272249" y="1323719"/>
                  <a:pt x="2187733" y="1330593"/>
                  <a:pt x="2098302" y="1336486"/>
                </a:cubicBezTo>
                <a:cubicBezTo>
                  <a:pt x="2117957" y="1436659"/>
                  <a:pt x="2028527" y="1435677"/>
                  <a:pt x="1984303" y="1463175"/>
                </a:cubicBezTo>
                <a:close/>
                <a:moveTo>
                  <a:pt x="1066416" y="1718519"/>
                </a:moveTo>
                <a:cubicBezTo>
                  <a:pt x="1148966" y="1707716"/>
                  <a:pt x="1222673" y="1696913"/>
                  <a:pt x="1297362" y="1688074"/>
                </a:cubicBezTo>
                <a:cubicBezTo>
                  <a:pt x="1345516" y="1682181"/>
                  <a:pt x="1393671" y="1683163"/>
                  <a:pt x="1440843" y="1675307"/>
                </a:cubicBezTo>
                <a:cubicBezTo>
                  <a:pt x="1547963" y="1657629"/>
                  <a:pt x="1655082" y="1637005"/>
                  <a:pt x="1762202" y="1615399"/>
                </a:cubicBezTo>
                <a:cubicBezTo>
                  <a:pt x="1807408" y="1606561"/>
                  <a:pt x="1851632" y="1592811"/>
                  <a:pt x="1903718" y="1579062"/>
                </a:cubicBezTo>
                <a:cubicBezTo>
                  <a:pt x="1822150" y="1525047"/>
                  <a:pt x="1782840" y="1513262"/>
                  <a:pt x="1705203" y="1527993"/>
                </a:cubicBezTo>
                <a:cubicBezTo>
                  <a:pt x="1489981" y="1570223"/>
                  <a:pt x="1273776" y="1579062"/>
                  <a:pt x="1055605" y="1568259"/>
                </a:cubicBezTo>
                <a:cubicBezTo>
                  <a:pt x="1024157" y="1566295"/>
                  <a:pt x="992709" y="1561384"/>
                  <a:pt x="955365" y="1556474"/>
                </a:cubicBezTo>
                <a:cubicBezTo>
                  <a:pt x="962244" y="1574152"/>
                  <a:pt x="965192" y="1584954"/>
                  <a:pt x="971089" y="1592811"/>
                </a:cubicBezTo>
                <a:cubicBezTo>
                  <a:pt x="1003520" y="1637005"/>
                  <a:pt x="1035950" y="1678253"/>
                  <a:pt x="1066416" y="1718519"/>
                </a:cubicBezTo>
                <a:close/>
                <a:moveTo>
                  <a:pt x="569144" y="1068375"/>
                </a:moveTo>
                <a:cubicBezTo>
                  <a:pt x="654644" y="1169531"/>
                  <a:pt x="709677" y="1291310"/>
                  <a:pt x="804021" y="1377734"/>
                </a:cubicBezTo>
                <a:cubicBezTo>
                  <a:pt x="836452" y="1352199"/>
                  <a:pt x="863969" y="1330593"/>
                  <a:pt x="891486" y="1308987"/>
                </a:cubicBezTo>
                <a:cubicBezTo>
                  <a:pt x="847262" y="1249080"/>
                  <a:pt x="872814" y="1202922"/>
                  <a:pt x="925882" y="1162656"/>
                </a:cubicBezTo>
                <a:cubicBezTo>
                  <a:pt x="805004" y="1123372"/>
                  <a:pt x="692971" y="1079178"/>
                  <a:pt x="569144" y="1068375"/>
                </a:cubicBezTo>
                <a:close/>
                <a:moveTo>
                  <a:pt x="555386" y="736429"/>
                </a:moveTo>
                <a:cubicBezTo>
                  <a:pt x="434508" y="673575"/>
                  <a:pt x="326405" y="617596"/>
                  <a:pt x="219286" y="561617"/>
                </a:cubicBezTo>
                <a:cubicBezTo>
                  <a:pt x="252699" y="653933"/>
                  <a:pt x="331319" y="720716"/>
                  <a:pt x="379474" y="812050"/>
                </a:cubicBezTo>
                <a:cubicBezTo>
                  <a:pt x="408956" y="791426"/>
                  <a:pt x="431559" y="769820"/>
                  <a:pt x="457111" y="759017"/>
                </a:cubicBezTo>
                <a:cubicBezTo>
                  <a:pt x="482662" y="747232"/>
                  <a:pt x="512145" y="745268"/>
                  <a:pt x="555386" y="736429"/>
                </a:cubicBezTo>
                <a:close/>
                <a:moveTo>
                  <a:pt x="2481575" y="968202"/>
                </a:moveTo>
                <a:cubicBezTo>
                  <a:pt x="2493368" y="999629"/>
                  <a:pt x="2511057" y="1028110"/>
                  <a:pt x="2514005" y="1057572"/>
                </a:cubicBezTo>
                <a:cubicBezTo>
                  <a:pt x="2516954" y="1088017"/>
                  <a:pt x="2506143" y="1119444"/>
                  <a:pt x="2499264" y="1163638"/>
                </a:cubicBezTo>
                <a:cubicBezTo>
                  <a:pt x="2571005" y="1084089"/>
                  <a:pt x="2633901" y="1014360"/>
                  <a:pt x="2706624" y="935793"/>
                </a:cubicBezTo>
                <a:cubicBezTo>
                  <a:pt x="2622108" y="947578"/>
                  <a:pt x="2552333" y="957399"/>
                  <a:pt x="2481575" y="9682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/>
        </p:nvSpPr>
        <p:spPr>
          <a:xfrm>
            <a:off x="1810138" y="754787"/>
            <a:ext cx="5523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Add a Timeline Page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354" name="Google Shape;354;p32"/>
          <p:cNvGrpSpPr/>
          <p:nvPr/>
        </p:nvGrpSpPr>
        <p:grpSpPr>
          <a:xfrm>
            <a:off x="657205" y="3138735"/>
            <a:ext cx="1570838" cy="1045515"/>
            <a:chOff x="0" y="-9525"/>
            <a:chExt cx="4188900" cy="2788040"/>
          </a:xfrm>
        </p:grpSpPr>
        <p:sp>
          <p:nvSpPr>
            <p:cNvPr id="355" name="Google Shape;355;p32"/>
            <p:cNvSpPr txBox="1"/>
            <p:nvPr/>
          </p:nvSpPr>
          <p:spPr>
            <a:xfrm>
              <a:off x="0" y="1719515"/>
              <a:ext cx="4188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56" name="Google Shape;356;p32"/>
            <p:cNvSpPr txBox="1"/>
            <p:nvPr/>
          </p:nvSpPr>
          <p:spPr>
            <a:xfrm>
              <a:off x="0" y="-9525"/>
              <a:ext cx="4188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57" name="Google Shape;357;p32"/>
          <p:cNvGrpSpPr/>
          <p:nvPr/>
        </p:nvGrpSpPr>
        <p:grpSpPr>
          <a:xfrm>
            <a:off x="2743465" y="3138735"/>
            <a:ext cx="1570838" cy="1045515"/>
            <a:chOff x="0" y="-9525"/>
            <a:chExt cx="4188900" cy="2788040"/>
          </a:xfrm>
        </p:grpSpPr>
        <p:sp>
          <p:nvSpPr>
            <p:cNvPr id="358" name="Google Shape;358;p32"/>
            <p:cNvSpPr txBox="1"/>
            <p:nvPr/>
          </p:nvSpPr>
          <p:spPr>
            <a:xfrm>
              <a:off x="0" y="1719515"/>
              <a:ext cx="4188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59" name="Google Shape;359;p32"/>
            <p:cNvSpPr txBox="1"/>
            <p:nvPr/>
          </p:nvSpPr>
          <p:spPr>
            <a:xfrm>
              <a:off x="0" y="-9525"/>
              <a:ext cx="4188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60" name="Google Shape;360;p32"/>
          <p:cNvGrpSpPr/>
          <p:nvPr/>
        </p:nvGrpSpPr>
        <p:grpSpPr>
          <a:xfrm>
            <a:off x="4829725" y="3138735"/>
            <a:ext cx="1570838" cy="1045515"/>
            <a:chOff x="0" y="-9525"/>
            <a:chExt cx="4188900" cy="2788040"/>
          </a:xfrm>
        </p:grpSpPr>
        <p:sp>
          <p:nvSpPr>
            <p:cNvPr id="361" name="Google Shape;361;p32"/>
            <p:cNvSpPr txBox="1"/>
            <p:nvPr/>
          </p:nvSpPr>
          <p:spPr>
            <a:xfrm>
              <a:off x="0" y="1719515"/>
              <a:ext cx="4188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62" name="Google Shape;362;p32"/>
            <p:cNvSpPr txBox="1"/>
            <p:nvPr/>
          </p:nvSpPr>
          <p:spPr>
            <a:xfrm>
              <a:off x="0" y="-9525"/>
              <a:ext cx="4188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63" name="Google Shape;363;p32"/>
          <p:cNvGrpSpPr/>
          <p:nvPr/>
        </p:nvGrpSpPr>
        <p:grpSpPr>
          <a:xfrm>
            <a:off x="6915985" y="3138735"/>
            <a:ext cx="1570838" cy="1045515"/>
            <a:chOff x="0" y="-9525"/>
            <a:chExt cx="4188900" cy="2788040"/>
          </a:xfrm>
        </p:grpSpPr>
        <p:sp>
          <p:nvSpPr>
            <p:cNvPr id="364" name="Google Shape;364;p32"/>
            <p:cNvSpPr txBox="1"/>
            <p:nvPr/>
          </p:nvSpPr>
          <p:spPr>
            <a:xfrm>
              <a:off x="0" y="1719515"/>
              <a:ext cx="4188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65" name="Google Shape;365;p32"/>
            <p:cNvSpPr txBox="1"/>
            <p:nvPr/>
          </p:nvSpPr>
          <p:spPr>
            <a:xfrm>
              <a:off x="0" y="-9525"/>
              <a:ext cx="4188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2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cxnSp>
        <p:nvCxnSpPr>
          <p:cNvPr id="366" name="Google Shape;366;p32"/>
          <p:cNvCxnSpPr/>
          <p:nvPr/>
        </p:nvCxnSpPr>
        <p:spPr>
          <a:xfrm>
            <a:off x="1392675" y="2421731"/>
            <a:ext cx="6308700" cy="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32"/>
          <p:cNvSpPr/>
          <p:nvPr/>
        </p:nvSpPr>
        <p:spPr>
          <a:xfrm>
            <a:off x="1326571" y="2317761"/>
            <a:ext cx="231969" cy="222131"/>
          </a:xfrm>
          <a:custGeom>
            <a:rect b="b" l="l" r="r" t="t"/>
            <a:pathLst>
              <a:path extrusionOk="0" h="444262" w="463938">
                <a:moveTo>
                  <a:pt x="229648" y="0"/>
                </a:moveTo>
                <a:cubicBezTo>
                  <a:pt x="230179" y="988"/>
                  <a:pt x="230863" y="2127"/>
                  <a:pt x="231395" y="3115"/>
                </a:cubicBezTo>
                <a:cubicBezTo>
                  <a:pt x="232307" y="2963"/>
                  <a:pt x="233066" y="3115"/>
                  <a:pt x="233294" y="2811"/>
                </a:cubicBezTo>
                <a:cubicBezTo>
                  <a:pt x="234966" y="152"/>
                  <a:pt x="237473" y="152"/>
                  <a:pt x="240056" y="532"/>
                </a:cubicBezTo>
                <a:cubicBezTo>
                  <a:pt x="240740" y="608"/>
                  <a:pt x="241576" y="1975"/>
                  <a:pt x="241956" y="1899"/>
                </a:cubicBezTo>
                <a:cubicBezTo>
                  <a:pt x="253048" y="-2203"/>
                  <a:pt x="264444" y="1823"/>
                  <a:pt x="275689" y="532"/>
                </a:cubicBezTo>
                <a:cubicBezTo>
                  <a:pt x="281387" y="-152"/>
                  <a:pt x="287313" y="304"/>
                  <a:pt x="293087" y="760"/>
                </a:cubicBezTo>
                <a:cubicBezTo>
                  <a:pt x="300077" y="1368"/>
                  <a:pt x="307219" y="4027"/>
                  <a:pt x="313981" y="3191"/>
                </a:cubicBezTo>
                <a:cubicBezTo>
                  <a:pt x="320514" y="2431"/>
                  <a:pt x="326289" y="3875"/>
                  <a:pt x="331835" y="5774"/>
                </a:cubicBezTo>
                <a:cubicBezTo>
                  <a:pt x="339812" y="8433"/>
                  <a:pt x="348170" y="9573"/>
                  <a:pt x="355919" y="14055"/>
                </a:cubicBezTo>
                <a:cubicBezTo>
                  <a:pt x="362149" y="17702"/>
                  <a:pt x="369899" y="19374"/>
                  <a:pt x="376205" y="23476"/>
                </a:cubicBezTo>
                <a:cubicBezTo>
                  <a:pt x="381827" y="27123"/>
                  <a:pt x="386917" y="31606"/>
                  <a:pt x="392083" y="35860"/>
                </a:cubicBezTo>
                <a:cubicBezTo>
                  <a:pt x="396262" y="39279"/>
                  <a:pt x="400365" y="42850"/>
                  <a:pt x="404316" y="46573"/>
                </a:cubicBezTo>
                <a:cubicBezTo>
                  <a:pt x="418067" y="59413"/>
                  <a:pt x="426652" y="75748"/>
                  <a:pt x="434706" y="92386"/>
                </a:cubicBezTo>
                <a:cubicBezTo>
                  <a:pt x="438960" y="101123"/>
                  <a:pt x="443291" y="109861"/>
                  <a:pt x="447546" y="118598"/>
                </a:cubicBezTo>
                <a:cubicBezTo>
                  <a:pt x="453548" y="130982"/>
                  <a:pt x="456891" y="143822"/>
                  <a:pt x="458562" y="157725"/>
                </a:cubicBezTo>
                <a:cubicBezTo>
                  <a:pt x="460386" y="172996"/>
                  <a:pt x="459550" y="188191"/>
                  <a:pt x="460537" y="203387"/>
                </a:cubicBezTo>
                <a:cubicBezTo>
                  <a:pt x="461069" y="211744"/>
                  <a:pt x="462057" y="220025"/>
                  <a:pt x="463197" y="228307"/>
                </a:cubicBezTo>
                <a:cubicBezTo>
                  <a:pt x="464564" y="238335"/>
                  <a:pt x="464032" y="248364"/>
                  <a:pt x="461677" y="258013"/>
                </a:cubicBezTo>
                <a:cubicBezTo>
                  <a:pt x="460234" y="264015"/>
                  <a:pt x="458486" y="270397"/>
                  <a:pt x="455903" y="275943"/>
                </a:cubicBezTo>
                <a:cubicBezTo>
                  <a:pt x="450813" y="286808"/>
                  <a:pt x="444127" y="296988"/>
                  <a:pt x="438353" y="307549"/>
                </a:cubicBezTo>
                <a:cubicBezTo>
                  <a:pt x="435314" y="312943"/>
                  <a:pt x="433110" y="318869"/>
                  <a:pt x="429767" y="324036"/>
                </a:cubicBezTo>
                <a:cubicBezTo>
                  <a:pt x="421334" y="337028"/>
                  <a:pt x="416927" y="351919"/>
                  <a:pt x="409102" y="365139"/>
                </a:cubicBezTo>
                <a:cubicBezTo>
                  <a:pt x="404012" y="373724"/>
                  <a:pt x="397630" y="381397"/>
                  <a:pt x="389956" y="387855"/>
                </a:cubicBezTo>
                <a:cubicBezTo>
                  <a:pt x="381295" y="395149"/>
                  <a:pt x="372710" y="402670"/>
                  <a:pt x="363441" y="409052"/>
                </a:cubicBezTo>
                <a:cubicBezTo>
                  <a:pt x="350525" y="417790"/>
                  <a:pt x="337305" y="426147"/>
                  <a:pt x="323553" y="433517"/>
                </a:cubicBezTo>
                <a:cubicBezTo>
                  <a:pt x="316108" y="437543"/>
                  <a:pt x="307371" y="439215"/>
                  <a:pt x="299165" y="441874"/>
                </a:cubicBezTo>
                <a:cubicBezTo>
                  <a:pt x="298178" y="442178"/>
                  <a:pt x="297038" y="442178"/>
                  <a:pt x="295974" y="442178"/>
                </a:cubicBezTo>
                <a:cubicBezTo>
                  <a:pt x="291872" y="442330"/>
                  <a:pt x="287921" y="440506"/>
                  <a:pt x="283514" y="443317"/>
                </a:cubicBezTo>
                <a:cubicBezTo>
                  <a:pt x="280703" y="445065"/>
                  <a:pt x="275841" y="443925"/>
                  <a:pt x="271890" y="443545"/>
                </a:cubicBezTo>
                <a:cubicBezTo>
                  <a:pt x="260190" y="442558"/>
                  <a:pt x="248262" y="445217"/>
                  <a:pt x="236561" y="441722"/>
                </a:cubicBezTo>
                <a:cubicBezTo>
                  <a:pt x="232611" y="440506"/>
                  <a:pt x="227976" y="441646"/>
                  <a:pt x="223721" y="441342"/>
                </a:cubicBezTo>
                <a:cubicBezTo>
                  <a:pt x="209514" y="440202"/>
                  <a:pt x="195155" y="441570"/>
                  <a:pt x="181175" y="438075"/>
                </a:cubicBezTo>
                <a:cubicBezTo>
                  <a:pt x="180415" y="437923"/>
                  <a:pt x="179504" y="438075"/>
                  <a:pt x="178744" y="438227"/>
                </a:cubicBezTo>
                <a:cubicBezTo>
                  <a:pt x="163853" y="441646"/>
                  <a:pt x="149873" y="435644"/>
                  <a:pt x="135666" y="433365"/>
                </a:cubicBezTo>
                <a:cubicBezTo>
                  <a:pt x="125333" y="431693"/>
                  <a:pt x="115608" y="426299"/>
                  <a:pt x="105579" y="422500"/>
                </a:cubicBezTo>
                <a:cubicBezTo>
                  <a:pt x="101325" y="420905"/>
                  <a:pt x="97222" y="418853"/>
                  <a:pt x="92891" y="417334"/>
                </a:cubicBezTo>
                <a:cubicBezTo>
                  <a:pt x="81191" y="413155"/>
                  <a:pt x="73594" y="403658"/>
                  <a:pt x="64705" y="395909"/>
                </a:cubicBezTo>
                <a:cubicBezTo>
                  <a:pt x="49130" y="382309"/>
                  <a:pt x="39709" y="364227"/>
                  <a:pt x="29300" y="346904"/>
                </a:cubicBezTo>
                <a:cubicBezTo>
                  <a:pt x="23906" y="338547"/>
                  <a:pt x="18967" y="329810"/>
                  <a:pt x="14409" y="320997"/>
                </a:cubicBezTo>
                <a:cubicBezTo>
                  <a:pt x="6735" y="306182"/>
                  <a:pt x="1645" y="290303"/>
                  <a:pt x="581" y="273740"/>
                </a:cubicBezTo>
                <a:cubicBezTo>
                  <a:pt x="-483" y="257329"/>
                  <a:pt x="125" y="240843"/>
                  <a:pt x="733" y="224356"/>
                </a:cubicBezTo>
                <a:cubicBezTo>
                  <a:pt x="1189" y="212504"/>
                  <a:pt x="2025" y="200651"/>
                  <a:pt x="4076" y="189027"/>
                </a:cubicBezTo>
                <a:cubicBezTo>
                  <a:pt x="6051" y="177631"/>
                  <a:pt x="9014" y="166235"/>
                  <a:pt x="12889" y="155294"/>
                </a:cubicBezTo>
                <a:cubicBezTo>
                  <a:pt x="17220" y="143138"/>
                  <a:pt x="22234" y="131058"/>
                  <a:pt x="28616" y="119965"/>
                </a:cubicBezTo>
                <a:cubicBezTo>
                  <a:pt x="34770" y="109329"/>
                  <a:pt x="39633" y="97857"/>
                  <a:pt x="49813" y="89575"/>
                </a:cubicBezTo>
                <a:cubicBezTo>
                  <a:pt x="58019" y="82889"/>
                  <a:pt x="65692" y="75444"/>
                  <a:pt x="73366" y="68226"/>
                </a:cubicBezTo>
                <a:cubicBezTo>
                  <a:pt x="84686" y="57741"/>
                  <a:pt x="96690" y="48169"/>
                  <a:pt x="108846" y="38824"/>
                </a:cubicBezTo>
                <a:cubicBezTo>
                  <a:pt x="117508" y="32138"/>
                  <a:pt x="126929" y="26212"/>
                  <a:pt x="136729" y="21349"/>
                </a:cubicBezTo>
                <a:cubicBezTo>
                  <a:pt x="142352" y="18614"/>
                  <a:pt x="148810" y="17398"/>
                  <a:pt x="154736" y="14587"/>
                </a:cubicBezTo>
                <a:cubicBezTo>
                  <a:pt x="162561" y="10940"/>
                  <a:pt x="171222" y="8737"/>
                  <a:pt x="179732" y="6610"/>
                </a:cubicBezTo>
                <a:cubicBezTo>
                  <a:pt x="186038" y="5014"/>
                  <a:pt x="192799" y="5166"/>
                  <a:pt x="198953" y="3267"/>
                </a:cubicBezTo>
                <a:cubicBezTo>
                  <a:pt x="208982" y="228"/>
                  <a:pt x="219467" y="2279"/>
                  <a:pt x="229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3412830" y="2317761"/>
            <a:ext cx="231969" cy="222131"/>
          </a:xfrm>
          <a:custGeom>
            <a:rect b="b" l="l" r="r" t="t"/>
            <a:pathLst>
              <a:path extrusionOk="0" h="444262" w="463938">
                <a:moveTo>
                  <a:pt x="229648" y="0"/>
                </a:moveTo>
                <a:cubicBezTo>
                  <a:pt x="230179" y="988"/>
                  <a:pt x="230863" y="2127"/>
                  <a:pt x="231395" y="3115"/>
                </a:cubicBezTo>
                <a:cubicBezTo>
                  <a:pt x="232307" y="2963"/>
                  <a:pt x="233066" y="3115"/>
                  <a:pt x="233294" y="2811"/>
                </a:cubicBezTo>
                <a:cubicBezTo>
                  <a:pt x="234966" y="152"/>
                  <a:pt x="237473" y="152"/>
                  <a:pt x="240056" y="532"/>
                </a:cubicBezTo>
                <a:cubicBezTo>
                  <a:pt x="240740" y="608"/>
                  <a:pt x="241576" y="1975"/>
                  <a:pt x="241956" y="1899"/>
                </a:cubicBezTo>
                <a:cubicBezTo>
                  <a:pt x="253048" y="-2203"/>
                  <a:pt x="264444" y="1823"/>
                  <a:pt x="275689" y="532"/>
                </a:cubicBezTo>
                <a:cubicBezTo>
                  <a:pt x="281387" y="-152"/>
                  <a:pt x="287313" y="304"/>
                  <a:pt x="293087" y="760"/>
                </a:cubicBezTo>
                <a:cubicBezTo>
                  <a:pt x="300077" y="1368"/>
                  <a:pt x="307219" y="4027"/>
                  <a:pt x="313981" y="3191"/>
                </a:cubicBezTo>
                <a:cubicBezTo>
                  <a:pt x="320514" y="2431"/>
                  <a:pt x="326289" y="3875"/>
                  <a:pt x="331835" y="5774"/>
                </a:cubicBezTo>
                <a:cubicBezTo>
                  <a:pt x="339812" y="8433"/>
                  <a:pt x="348170" y="9573"/>
                  <a:pt x="355919" y="14055"/>
                </a:cubicBezTo>
                <a:cubicBezTo>
                  <a:pt x="362149" y="17702"/>
                  <a:pt x="369899" y="19374"/>
                  <a:pt x="376205" y="23476"/>
                </a:cubicBezTo>
                <a:cubicBezTo>
                  <a:pt x="381827" y="27123"/>
                  <a:pt x="386917" y="31606"/>
                  <a:pt x="392083" y="35860"/>
                </a:cubicBezTo>
                <a:cubicBezTo>
                  <a:pt x="396262" y="39279"/>
                  <a:pt x="400365" y="42850"/>
                  <a:pt x="404316" y="46573"/>
                </a:cubicBezTo>
                <a:cubicBezTo>
                  <a:pt x="418067" y="59413"/>
                  <a:pt x="426652" y="75748"/>
                  <a:pt x="434706" y="92386"/>
                </a:cubicBezTo>
                <a:cubicBezTo>
                  <a:pt x="438960" y="101123"/>
                  <a:pt x="443291" y="109861"/>
                  <a:pt x="447546" y="118598"/>
                </a:cubicBezTo>
                <a:cubicBezTo>
                  <a:pt x="453548" y="130982"/>
                  <a:pt x="456891" y="143822"/>
                  <a:pt x="458562" y="157725"/>
                </a:cubicBezTo>
                <a:cubicBezTo>
                  <a:pt x="460386" y="172996"/>
                  <a:pt x="459550" y="188191"/>
                  <a:pt x="460537" y="203387"/>
                </a:cubicBezTo>
                <a:cubicBezTo>
                  <a:pt x="461069" y="211744"/>
                  <a:pt x="462057" y="220025"/>
                  <a:pt x="463197" y="228307"/>
                </a:cubicBezTo>
                <a:cubicBezTo>
                  <a:pt x="464564" y="238335"/>
                  <a:pt x="464032" y="248364"/>
                  <a:pt x="461677" y="258013"/>
                </a:cubicBezTo>
                <a:cubicBezTo>
                  <a:pt x="460234" y="264015"/>
                  <a:pt x="458486" y="270397"/>
                  <a:pt x="455903" y="275943"/>
                </a:cubicBezTo>
                <a:cubicBezTo>
                  <a:pt x="450813" y="286808"/>
                  <a:pt x="444127" y="296988"/>
                  <a:pt x="438353" y="307549"/>
                </a:cubicBezTo>
                <a:cubicBezTo>
                  <a:pt x="435314" y="312943"/>
                  <a:pt x="433110" y="318869"/>
                  <a:pt x="429767" y="324036"/>
                </a:cubicBezTo>
                <a:cubicBezTo>
                  <a:pt x="421334" y="337028"/>
                  <a:pt x="416927" y="351919"/>
                  <a:pt x="409102" y="365139"/>
                </a:cubicBezTo>
                <a:cubicBezTo>
                  <a:pt x="404012" y="373724"/>
                  <a:pt x="397630" y="381397"/>
                  <a:pt x="389956" y="387855"/>
                </a:cubicBezTo>
                <a:cubicBezTo>
                  <a:pt x="381295" y="395149"/>
                  <a:pt x="372710" y="402670"/>
                  <a:pt x="363441" y="409052"/>
                </a:cubicBezTo>
                <a:cubicBezTo>
                  <a:pt x="350525" y="417790"/>
                  <a:pt x="337305" y="426147"/>
                  <a:pt x="323553" y="433517"/>
                </a:cubicBezTo>
                <a:cubicBezTo>
                  <a:pt x="316108" y="437543"/>
                  <a:pt x="307371" y="439215"/>
                  <a:pt x="299165" y="441874"/>
                </a:cubicBezTo>
                <a:cubicBezTo>
                  <a:pt x="298178" y="442178"/>
                  <a:pt x="297038" y="442178"/>
                  <a:pt x="295974" y="442178"/>
                </a:cubicBezTo>
                <a:cubicBezTo>
                  <a:pt x="291872" y="442330"/>
                  <a:pt x="287921" y="440506"/>
                  <a:pt x="283514" y="443317"/>
                </a:cubicBezTo>
                <a:cubicBezTo>
                  <a:pt x="280703" y="445065"/>
                  <a:pt x="275841" y="443925"/>
                  <a:pt x="271890" y="443545"/>
                </a:cubicBezTo>
                <a:cubicBezTo>
                  <a:pt x="260190" y="442558"/>
                  <a:pt x="248262" y="445217"/>
                  <a:pt x="236561" y="441722"/>
                </a:cubicBezTo>
                <a:cubicBezTo>
                  <a:pt x="232611" y="440506"/>
                  <a:pt x="227976" y="441646"/>
                  <a:pt x="223721" y="441342"/>
                </a:cubicBezTo>
                <a:cubicBezTo>
                  <a:pt x="209514" y="440202"/>
                  <a:pt x="195155" y="441570"/>
                  <a:pt x="181175" y="438075"/>
                </a:cubicBezTo>
                <a:cubicBezTo>
                  <a:pt x="180415" y="437923"/>
                  <a:pt x="179504" y="438075"/>
                  <a:pt x="178744" y="438227"/>
                </a:cubicBezTo>
                <a:cubicBezTo>
                  <a:pt x="163853" y="441646"/>
                  <a:pt x="149873" y="435644"/>
                  <a:pt x="135666" y="433365"/>
                </a:cubicBezTo>
                <a:cubicBezTo>
                  <a:pt x="125333" y="431693"/>
                  <a:pt x="115608" y="426299"/>
                  <a:pt x="105579" y="422500"/>
                </a:cubicBezTo>
                <a:cubicBezTo>
                  <a:pt x="101325" y="420905"/>
                  <a:pt x="97222" y="418853"/>
                  <a:pt x="92891" y="417334"/>
                </a:cubicBezTo>
                <a:cubicBezTo>
                  <a:pt x="81191" y="413155"/>
                  <a:pt x="73594" y="403658"/>
                  <a:pt x="64705" y="395909"/>
                </a:cubicBezTo>
                <a:cubicBezTo>
                  <a:pt x="49130" y="382309"/>
                  <a:pt x="39709" y="364227"/>
                  <a:pt x="29300" y="346904"/>
                </a:cubicBezTo>
                <a:cubicBezTo>
                  <a:pt x="23906" y="338547"/>
                  <a:pt x="18967" y="329810"/>
                  <a:pt x="14409" y="320997"/>
                </a:cubicBezTo>
                <a:cubicBezTo>
                  <a:pt x="6735" y="306182"/>
                  <a:pt x="1645" y="290303"/>
                  <a:pt x="581" y="273740"/>
                </a:cubicBezTo>
                <a:cubicBezTo>
                  <a:pt x="-483" y="257329"/>
                  <a:pt x="125" y="240843"/>
                  <a:pt x="733" y="224356"/>
                </a:cubicBezTo>
                <a:cubicBezTo>
                  <a:pt x="1189" y="212504"/>
                  <a:pt x="2025" y="200651"/>
                  <a:pt x="4076" y="189027"/>
                </a:cubicBezTo>
                <a:cubicBezTo>
                  <a:pt x="6051" y="177631"/>
                  <a:pt x="9014" y="166235"/>
                  <a:pt x="12889" y="155294"/>
                </a:cubicBezTo>
                <a:cubicBezTo>
                  <a:pt x="17220" y="143138"/>
                  <a:pt x="22234" y="131058"/>
                  <a:pt x="28616" y="119965"/>
                </a:cubicBezTo>
                <a:cubicBezTo>
                  <a:pt x="34770" y="109329"/>
                  <a:pt x="39633" y="97857"/>
                  <a:pt x="49813" y="89575"/>
                </a:cubicBezTo>
                <a:cubicBezTo>
                  <a:pt x="58019" y="82889"/>
                  <a:pt x="65692" y="75444"/>
                  <a:pt x="73366" y="68226"/>
                </a:cubicBezTo>
                <a:cubicBezTo>
                  <a:pt x="84686" y="57741"/>
                  <a:pt x="96690" y="48169"/>
                  <a:pt x="108846" y="38824"/>
                </a:cubicBezTo>
                <a:cubicBezTo>
                  <a:pt x="117508" y="32138"/>
                  <a:pt x="126929" y="26212"/>
                  <a:pt x="136729" y="21349"/>
                </a:cubicBezTo>
                <a:cubicBezTo>
                  <a:pt x="142352" y="18614"/>
                  <a:pt x="148810" y="17398"/>
                  <a:pt x="154736" y="14587"/>
                </a:cubicBezTo>
                <a:cubicBezTo>
                  <a:pt x="162561" y="10940"/>
                  <a:pt x="171222" y="8737"/>
                  <a:pt x="179732" y="6610"/>
                </a:cubicBezTo>
                <a:cubicBezTo>
                  <a:pt x="186038" y="5014"/>
                  <a:pt x="192799" y="5166"/>
                  <a:pt x="198953" y="3267"/>
                </a:cubicBezTo>
                <a:cubicBezTo>
                  <a:pt x="208982" y="228"/>
                  <a:pt x="219467" y="2279"/>
                  <a:pt x="229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5499091" y="2317761"/>
            <a:ext cx="231969" cy="222131"/>
          </a:xfrm>
          <a:custGeom>
            <a:rect b="b" l="l" r="r" t="t"/>
            <a:pathLst>
              <a:path extrusionOk="0" h="444262" w="463938">
                <a:moveTo>
                  <a:pt x="229648" y="0"/>
                </a:moveTo>
                <a:cubicBezTo>
                  <a:pt x="230179" y="988"/>
                  <a:pt x="230863" y="2127"/>
                  <a:pt x="231395" y="3115"/>
                </a:cubicBezTo>
                <a:cubicBezTo>
                  <a:pt x="232307" y="2963"/>
                  <a:pt x="233066" y="3115"/>
                  <a:pt x="233294" y="2811"/>
                </a:cubicBezTo>
                <a:cubicBezTo>
                  <a:pt x="234966" y="152"/>
                  <a:pt x="237473" y="152"/>
                  <a:pt x="240056" y="532"/>
                </a:cubicBezTo>
                <a:cubicBezTo>
                  <a:pt x="240740" y="608"/>
                  <a:pt x="241576" y="1975"/>
                  <a:pt x="241956" y="1899"/>
                </a:cubicBezTo>
                <a:cubicBezTo>
                  <a:pt x="253048" y="-2203"/>
                  <a:pt x="264444" y="1823"/>
                  <a:pt x="275689" y="532"/>
                </a:cubicBezTo>
                <a:cubicBezTo>
                  <a:pt x="281387" y="-152"/>
                  <a:pt x="287313" y="304"/>
                  <a:pt x="293087" y="760"/>
                </a:cubicBezTo>
                <a:cubicBezTo>
                  <a:pt x="300077" y="1368"/>
                  <a:pt x="307219" y="4027"/>
                  <a:pt x="313981" y="3191"/>
                </a:cubicBezTo>
                <a:cubicBezTo>
                  <a:pt x="320514" y="2431"/>
                  <a:pt x="326289" y="3875"/>
                  <a:pt x="331835" y="5774"/>
                </a:cubicBezTo>
                <a:cubicBezTo>
                  <a:pt x="339812" y="8433"/>
                  <a:pt x="348170" y="9573"/>
                  <a:pt x="355919" y="14055"/>
                </a:cubicBezTo>
                <a:cubicBezTo>
                  <a:pt x="362149" y="17702"/>
                  <a:pt x="369899" y="19374"/>
                  <a:pt x="376205" y="23476"/>
                </a:cubicBezTo>
                <a:cubicBezTo>
                  <a:pt x="381827" y="27123"/>
                  <a:pt x="386917" y="31606"/>
                  <a:pt x="392083" y="35860"/>
                </a:cubicBezTo>
                <a:cubicBezTo>
                  <a:pt x="396262" y="39279"/>
                  <a:pt x="400365" y="42850"/>
                  <a:pt x="404316" y="46573"/>
                </a:cubicBezTo>
                <a:cubicBezTo>
                  <a:pt x="418067" y="59413"/>
                  <a:pt x="426652" y="75748"/>
                  <a:pt x="434706" y="92386"/>
                </a:cubicBezTo>
                <a:cubicBezTo>
                  <a:pt x="438960" y="101123"/>
                  <a:pt x="443291" y="109861"/>
                  <a:pt x="447546" y="118598"/>
                </a:cubicBezTo>
                <a:cubicBezTo>
                  <a:pt x="453548" y="130982"/>
                  <a:pt x="456891" y="143822"/>
                  <a:pt x="458562" y="157725"/>
                </a:cubicBezTo>
                <a:cubicBezTo>
                  <a:pt x="460386" y="172996"/>
                  <a:pt x="459550" y="188191"/>
                  <a:pt x="460537" y="203387"/>
                </a:cubicBezTo>
                <a:cubicBezTo>
                  <a:pt x="461069" y="211744"/>
                  <a:pt x="462057" y="220025"/>
                  <a:pt x="463197" y="228307"/>
                </a:cubicBezTo>
                <a:cubicBezTo>
                  <a:pt x="464564" y="238335"/>
                  <a:pt x="464032" y="248364"/>
                  <a:pt x="461677" y="258013"/>
                </a:cubicBezTo>
                <a:cubicBezTo>
                  <a:pt x="460234" y="264015"/>
                  <a:pt x="458486" y="270397"/>
                  <a:pt x="455903" y="275943"/>
                </a:cubicBezTo>
                <a:cubicBezTo>
                  <a:pt x="450813" y="286808"/>
                  <a:pt x="444127" y="296988"/>
                  <a:pt x="438353" y="307549"/>
                </a:cubicBezTo>
                <a:cubicBezTo>
                  <a:pt x="435314" y="312943"/>
                  <a:pt x="433110" y="318869"/>
                  <a:pt x="429767" y="324036"/>
                </a:cubicBezTo>
                <a:cubicBezTo>
                  <a:pt x="421334" y="337028"/>
                  <a:pt x="416927" y="351919"/>
                  <a:pt x="409102" y="365139"/>
                </a:cubicBezTo>
                <a:cubicBezTo>
                  <a:pt x="404012" y="373724"/>
                  <a:pt x="397630" y="381397"/>
                  <a:pt x="389956" y="387855"/>
                </a:cubicBezTo>
                <a:cubicBezTo>
                  <a:pt x="381295" y="395149"/>
                  <a:pt x="372710" y="402670"/>
                  <a:pt x="363441" y="409052"/>
                </a:cubicBezTo>
                <a:cubicBezTo>
                  <a:pt x="350525" y="417790"/>
                  <a:pt x="337305" y="426147"/>
                  <a:pt x="323553" y="433517"/>
                </a:cubicBezTo>
                <a:cubicBezTo>
                  <a:pt x="316108" y="437543"/>
                  <a:pt x="307371" y="439215"/>
                  <a:pt x="299165" y="441874"/>
                </a:cubicBezTo>
                <a:cubicBezTo>
                  <a:pt x="298178" y="442178"/>
                  <a:pt x="297038" y="442178"/>
                  <a:pt x="295974" y="442178"/>
                </a:cubicBezTo>
                <a:cubicBezTo>
                  <a:pt x="291872" y="442330"/>
                  <a:pt x="287921" y="440506"/>
                  <a:pt x="283514" y="443317"/>
                </a:cubicBezTo>
                <a:cubicBezTo>
                  <a:pt x="280703" y="445065"/>
                  <a:pt x="275841" y="443925"/>
                  <a:pt x="271890" y="443545"/>
                </a:cubicBezTo>
                <a:cubicBezTo>
                  <a:pt x="260190" y="442558"/>
                  <a:pt x="248262" y="445217"/>
                  <a:pt x="236561" y="441722"/>
                </a:cubicBezTo>
                <a:cubicBezTo>
                  <a:pt x="232611" y="440506"/>
                  <a:pt x="227976" y="441646"/>
                  <a:pt x="223721" y="441342"/>
                </a:cubicBezTo>
                <a:cubicBezTo>
                  <a:pt x="209514" y="440202"/>
                  <a:pt x="195155" y="441570"/>
                  <a:pt x="181175" y="438075"/>
                </a:cubicBezTo>
                <a:cubicBezTo>
                  <a:pt x="180415" y="437923"/>
                  <a:pt x="179504" y="438075"/>
                  <a:pt x="178744" y="438227"/>
                </a:cubicBezTo>
                <a:cubicBezTo>
                  <a:pt x="163853" y="441646"/>
                  <a:pt x="149873" y="435644"/>
                  <a:pt x="135666" y="433365"/>
                </a:cubicBezTo>
                <a:cubicBezTo>
                  <a:pt x="125333" y="431693"/>
                  <a:pt x="115608" y="426299"/>
                  <a:pt x="105579" y="422500"/>
                </a:cubicBezTo>
                <a:cubicBezTo>
                  <a:pt x="101325" y="420905"/>
                  <a:pt x="97222" y="418853"/>
                  <a:pt x="92891" y="417334"/>
                </a:cubicBezTo>
                <a:cubicBezTo>
                  <a:pt x="81191" y="413155"/>
                  <a:pt x="73594" y="403658"/>
                  <a:pt x="64705" y="395909"/>
                </a:cubicBezTo>
                <a:cubicBezTo>
                  <a:pt x="49130" y="382309"/>
                  <a:pt x="39709" y="364227"/>
                  <a:pt x="29300" y="346904"/>
                </a:cubicBezTo>
                <a:cubicBezTo>
                  <a:pt x="23906" y="338547"/>
                  <a:pt x="18967" y="329810"/>
                  <a:pt x="14409" y="320997"/>
                </a:cubicBezTo>
                <a:cubicBezTo>
                  <a:pt x="6735" y="306182"/>
                  <a:pt x="1645" y="290303"/>
                  <a:pt x="581" y="273740"/>
                </a:cubicBezTo>
                <a:cubicBezTo>
                  <a:pt x="-483" y="257329"/>
                  <a:pt x="125" y="240843"/>
                  <a:pt x="733" y="224356"/>
                </a:cubicBezTo>
                <a:cubicBezTo>
                  <a:pt x="1189" y="212504"/>
                  <a:pt x="2025" y="200651"/>
                  <a:pt x="4076" y="189027"/>
                </a:cubicBezTo>
                <a:cubicBezTo>
                  <a:pt x="6051" y="177631"/>
                  <a:pt x="9014" y="166235"/>
                  <a:pt x="12889" y="155294"/>
                </a:cubicBezTo>
                <a:cubicBezTo>
                  <a:pt x="17220" y="143138"/>
                  <a:pt x="22234" y="131058"/>
                  <a:pt x="28616" y="119965"/>
                </a:cubicBezTo>
                <a:cubicBezTo>
                  <a:pt x="34770" y="109329"/>
                  <a:pt x="39633" y="97857"/>
                  <a:pt x="49813" y="89575"/>
                </a:cubicBezTo>
                <a:cubicBezTo>
                  <a:pt x="58019" y="82889"/>
                  <a:pt x="65692" y="75444"/>
                  <a:pt x="73366" y="68226"/>
                </a:cubicBezTo>
                <a:cubicBezTo>
                  <a:pt x="84686" y="57741"/>
                  <a:pt x="96690" y="48169"/>
                  <a:pt x="108846" y="38824"/>
                </a:cubicBezTo>
                <a:cubicBezTo>
                  <a:pt x="117508" y="32138"/>
                  <a:pt x="126929" y="26212"/>
                  <a:pt x="136729" y="21349"/>
                </a:cubicBezTo>
                <a:cubicBezTo>
                  <a:pt x="142352" y="18614"/>
                  <a:pt x="148810" y="17398"/>
                  <a:pt x="154736" y="14587"/>
                </a:cubicBezTo>
                <a:cubicBezTo>
                  <a:pt x="162561" y="10940"/>
                  <a:pt x="171222" y="8737"/>
                  <a:pt x="179732" y="6610"/>
                </a:cubicBezTo>
                <a:cubicBezTo>
                  <a:pt x="186038" y="5014"/>
                  <a:pt x="192799" y="5166"/>
                  <a:pt x="198953" y="3267"/>
                </a:cubicBezTo>
                <a:cubicBezTo>
                  <a:pt x="208982" y="228"/>
                  <a:pt x="219467" y="2279"/>
                  <a:pt x="229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7585351" y="2317761"/>
            <a:ext cx="231969" cy="222131"/>
          </a:xfrm>
          <a:custGeom>
            <a:rect b="b" l="l" r="r" t="t"/>
            <a:pathLst>
              <a:path extrusionOk="0" h="444262" w="463938">
                <a:moveTo>
                  <a:pt x="229648" y="0"/>
                </a:moveTo>
                <a:cubicBezTo>
                  <a:pt x="230179" y="988"/>
                  <a:pt x="230863" y="2127"/>
                  <a:pt x="231395" y="3115"/>
                </a:cubicBezTo>
                <a:cubicBezTo>
                  <a:pt x="232307" y="2963"/>
                  <a:pt x="233066" y="3115"/>
                  <a:pt x="233294" y="2811"/>
                </a:cubicBezTo>
                <a:cubicBezTo>
                  <a:pt x="234966" y="152"/>
                  <a:pt x="237473" y="152"/>
                  <a:pt x="240056" y="532"/>
                </a:cubicBezTo>
                <a:cubicBezTo>
                  <a:pt x="240740" y="608"/>
                  <a:pt x="241576" y="1975"/>
                  <a:pt x="241956" y="1899"/>
                </a:cubicBezTo>
                <a:cubicBezTo>
                  <a:pt x="253048" y="-2203"/>
                  <a:pt x="264444" y="1823"/>
                  <a:pt x="275689" y="532"/>
                </a:cubicBezTo>
                <a:cubicBezTo>
                  <a:pt x="281387" y="-152"/>
                  <a:pt x="287313" y="304"/>
                  <a:pt x="293087" y="760"/>
                </a:cubicBezTo>
                <a:cubicBezTo>
                  <a:pt x="300077" y="1368"/>
                  <a:pt x="307219" y="4027"/>
                  <a:pt x="313981" y="3191"/>
                </a:cubicBezTo>
                <a:cubicBezTo>
                  <a:pt x="320514" y="2431"/>
                  <a:pt x="326289" y="3875"/>
                  <a:pt x="331835" y="5774"/>
                </a:cubicBezTo>
                <a:cubicBezTo>
                  <a:pt x="339812" y="8433"/>
                  <a:pt x="348170" y="9573"/>
                  <a:pt x="355919" y="14055"/>
                </a:cubicBezTo>
                <a:cubicBezTo>
                  <a:pt x="362149" y="17702"/>
                  <a:pt x="369899" y="19374"/>
                  <a:pt x="376205" y="23476"/>
                </a:cubicBezTo>
                <a:cubicBezTo>
                  <a:pt x="381827" y="27123"/>
                  <a:pt x="386917" y="31606"/>
                  <a:pt x="392083" y="35860"/>
                </a:cubicBezTo>
                <a:cubicBezTo>
                  <a:pt x="396262" y="39279"/>
                  <a:pt x="400365" y="42850"/>
                  <a:pt x="404316" y="46573"/>
                </a:cubicBezTo>
                <a:cubicBezTo>
                  <a:pt x="418067" y="59413"/>
                  <a:pt x="426652" y="75748"/>
                  <a:pt x="434706" y="92386"/>
                </a:cubicBezTo>
                <a:cubicBezTo>
                  <a:pt x="438960" y="101123"/>
                  <a:pt x="443291" y="109861"/>
                  <a:pt x="447546" y="118598"/>
                </a:cubicBezTo>
                <a:cubicBezTo>
                  <a:pt x="453548" y="130982"/>
                  <a:pt x="456891" y="143822"/>
                  <a:pt x="458562" y="157725"/>
                </a:cubicBezTo>
                <a:cubicBezTo>
                  <a:pt x="460386" y="172996"/>
                  <a:pt x="459550" y="188191"/>
                  <a:pt x="460537" y="203387"/>
                </a:cubicBezTo>
                <a:cubicBezTo>
                  <a:pt x="461069" y="211744"/>
                  <a:pt x="462057" y="220025"/>
                  <a:pt x="463197" y="228307"/>
                </a:cubicBezTo>
                <a:cubicBezTo>
                  <a:pt x="464564" y="238335"/>
                  <a:pt x="464032" y="248364"/>
                  <a:pt x="461677" y="258013"/>
                </a:cubicBezTo>
                <a:cubicBezTo>
                  <a:pt x="460234" y="264015"/>
                  <a:pt x="458486" y="270397"/>
                  <a:pt x="455903" y="275943"/>
                </a:cubicBezTo>
                <a:cubicBezTo>
                  <a:pt x="450813" y="286808"/>
                  <a:pt x="444127" y="296988"/>
                  <a:pt x="438353" y="307549"/>
                </a:cubicBezTo>
                <a:cubicBezTo>
                  <a:pt x="435314" y="312943"/>
                  <a:pt x="433110" y="318869"/>
                  <a:pt x="429767" y="324036"/>
                </a:cubicBezTo>
                <a:cubicBezTo>
                  <a:pt x="421334" y="337028"/>
                  <a:pt x="416927" y="351919"/>
                  <a:pt x="409102" y="365139"/>
                </a:cubicBezTo>
                <a:cubicBezTo>
                  <a:pt x="404012" y="373724"/>
                  <a:pt x="397630" y="381397"/>
                  <a:pt x="389956" y="387855"/>
                </a:cubicBezTo>
                <a:cubicBezTo>
                  <a:pt x="381295" y="395149"/>
                  <a:pt x="372710" y="402670"/>
                  <a:pt x="363441" y="409052"/>
                </a:cubicBezTo>
                <a:cubicBezTo>
                  <a:pt x="350525" y="417790"/>
                  <a:pt x="337305" y="426147"/>
                  <a:pt x="323553" y="433517"/>
                </a:cubicBezTo>
                <a:cubicBezTo>
                  <a:pt x="316108" y="437543"/>
                  <a:pt x="307371" y="439215"/>
                  <a:pt x="299165" y="441874"/>
                </a:cubicBezTo>
                <a:cubicBezTo>
                  <a:pt x="298178" y="442178"/>
                  <a:pt x="297038" y="442178"/>
                  <a:pt x="295974" y="442178"/>
                </a:cubicBezTo>
                <a:cubicBezTo>
                  <a:pt x="291872" y="442330"/>
                  <a:pt x="287921" y="440506"/>
                  <a:pt x="283514" y="443317"/>
                </a:cubicBezTo>
                <a:cubicBezTo>
                  <a:pt x="280703" y="445065"/>
                  <a:pt x="275841" y="443925"/>
                  <a:pt x="271890" y="443545"/>
                </a:cubicBezTo>
                <a:cubicBezTo>
                  <a:pt x="260190" y="442558"/>
                  <a:pt x="248262" y="445217"/>
                  <a:pt x="236561" y="441722"/>
                </a:cubicBezTo>
                <a:cubicBezTo>
                  <a:pt x="232611" y="440506"/>
                  <a:pt x="227976" y="441646"/>
                  <a:pt x="223721" y="441342"/>
                </a:cubicBezTo>
                <a:cubicBezTo>
                  <a:pt x="209514" y="440202"/>
                  <a:pt x="195155" y="441570"/>
                  <a:pt x="181175" y="438075"/>
                </a:cubicBezTo>
                <a:cubicBezTo>
                  <a:pt x="180415" y="437923"/>
                  <a:pt x="179504" y="438075"/>
                  <a:pt x="178744" y="438227"/>
                </a:cubicBezTo>
                <a:cubicBezTo>
                  <a:pt x="163853" y="441646"/>
                  <a:pt x="149873" y="435644"/>
                  <a:pt x="135666" y="433365"/>
                </a:cubicBezTo>
                <a:cubicBezTo>
                  <a:pt x="125333" y="431693"/>
                  <a:pt x="115608" y="426299"/>
                  <a:pt x="105579" y="422500"/>
                </a:cubicBezTo>
                <a:cubicBezTo>
                  <a:pt x="101325" y="420905"/>
                  <a:pt x="97222" y="418853"/>
                  <a:pt x="92891" y="417334"/>
                </a:cubicBezTo>
                <a:cubicBezTo>
                  <a:pt x="81191" y="413155"/>
                  <a:pt x="73594" y="403658"/>
                  <a:pt x="64705" y="395909"/>
                </a:cubicBezTo>
                <a:cubicBezTo>
                  <a:pt x="49130" y="382309"/>
                  <a:pt x="39709" y="364227"/>
                  <a:pt x="29300" y="346904"/>
                </a:cubicBezTo>
                <a:cubicBezTo>
                  <a:pt x="23906" y="338547"/>
                  <a:pt x="18967" y="329810"/>
                  <a:pt x="14409" y="320997"/>
                </a:cubicBezTo>
                <a:cubicBezTo>
                  <a:pt x="6735" y="306182"/>
                  <a:pt x="1645" y="290303"/>
                  <a:pt x="581" y="273740"/>
                </a:cubicBezTo>
                <a:cubicBezTo>
                  <a:pt x="-483" y="257329"/>
                  <a:pt x="125" y="240843"/>
                  <a:pt x="733" y="224356"/>
                </a:cubicBezTo>
                <a:cubicBezTo>
                  <a:pt x="1189" y="212504"/>
                  <a:pt x="2025" y="200651"/>
                  <a:pt x="4076" y="189027"/>
                </a:cubicBezTo>
                <a:cubicBezTo>
                  <a:pt x="6051" y="177631"/>
                  <a:pt x="9014" y="166235"/>
                  <a:pt x="12889" y="155294"/>
                </a:cubicBezTo>
                <a:cubicBezTo>
                  <a:pt x="17220" y="143138"/>
                  <a:pt x="22234" y="131058"/>
                  <a:pt x="28616" y="119965"/>
                </a:cubicBezTo>
                <a:cubicBezTo>
                  <a:pt x="34770" y="109329"/>
                  <a:pt x="39633" y="97857"/>
                  <a:pt x="49813" y="89575"/>
                </a:cubicBezTo>
                <a:cubicBezTo>
                  <a:pt x="58019" y="82889"/>
                  <a:pt x="65692" y="75444"/>
                  <a:pt x="73366" y="68226"/>
                </a:cubicBezTo>
                <a:cubicBezTo>
                  <a:pt x="84686" y="57741"/>
                  <a:pt x="96690" y="48169"/>
                  <a:pt x="108846" y="38824"/>
                </a:cubicBezTo>
                <a:cubicBezTo>
                  <a:pt x="117508" y="32138"/>
                  <a:pt x="126929" y="26212"/>
                  <a:pt x="136729" y="21349"/>
                </a:cubicBezTo>
                <a:cubicBezTo>
                  <a:pt x="142352" y="18614"/>
                  <a:pt x="148810" y="17398"/>
                  <a:pt x="154736" y="14587"/>
                </a:cubicBezTo>
                <a:cubicBezTo>
                  <a:pt x="162561" y="10940"/>
                  <a:pt x="171222" y="8737"/>
                  <a:pt x="179732" y="6610"/>
                </a:cubicBezTo>
                <a:cubicBezTo>
                  <a:pt x="186038" y="5014"/>
                  <a:pt x="192799" y="5166"/>
                  <a:pt x="198953" y="3267"/>
                </a:cubicBezTo>
                <a:cubicBezTo>
                  <a:pt x="208982" y="228"/>
                  <a:pt x="219467" y="2279"/>
                  <a:pt x="229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3"/>
          <p:cNvGrpSpPr/>
          <p:nvPr/>
        </p:nvGrpSpPr>
        <p:grpSpPr>
          <a:xfrm>
            <a:off x="637315" y="1107578"/>
            <a:ext cx="1570838" cy="2483847"/>
            <a:chOff x="0" y="-66675"/>
            <a:chExt cx="4188900" cy="6623593"/>
          </a:xfrm>
        </p:grpSpPr>
        <p:sp>
          <p:nvSpPr>
            <p:cNvPr id="376" name="Google Shape;376;p33"/>
            <p:cNvSpPr txBox="1"/>
            <p:nvPr/>
          </p:nvSpPr>
          <p:spPr>
            <a:xfrm>
              <a:off x="0" y="-66675"/>
              <a:ext cx="41889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7" name="Google Shape;377;p33"/>
            <p:cNvSpPr txBox="1"/>
            <p:nvPr/>
          </p:nvSpPr>
          <p:spPr>
            <a:xfrm>
              <a:off x="0" y="4365118"/>
              <a:ext cx="41889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What are you doing well? What sets you apart? What are your good qualities?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378" name="Google Shape;378;p33"/>
            <p:cNvSpPr txBox="1"/>
            <p:nvPr/>
          </p:nvSpPr>
          <p:spPr>
            <a:xfrm>
              <a:off x="0" y="3313345"/>
              <a:ext cx="4188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Strengths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79" name="Google Shape;379;p33"/>
          <p:cNvGrpSpPr/>
          <p:nvPr/>
        </p:nvGrpSpPr>
        <p:grpSpPr>
          <a:xfrm>
            <a:off x="2736835" y="1107578"/>
            <a:ext cx="1570838" cy="2696247"/>
            <a:chOff x="0" y="-66675"/>
            <a:chExt cx="4188900" cy="7189993"/>
          </a:xfrm>
        </p:grpSpPr>
        <p:sp>
          <p:nvSpPr>
            <p:cNvPr id="380" name="Google Shape;380;p33"/>
            <p:cNvSpPr txBox="1"/>
            <p:nvPr/>
          </p:nvSpPr>
          <p:spPr>
            <a:xfrm>
              <a:off x="0" y="-66675"/>
              <a:ext cx="41889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1" name="Google Shape;381;p33"/>
            <p:cNvSpPr txBox="1"/>
            <p:nvPr/>
          </p:nvSpPr>
          <p:spPr>
            <a:xfrm>
              <a:off x="0" y="4365118"/>
              <a:ext cx="41889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Where do you need to improve? Are resources adequate? What do others do better than you?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382" name="Google Shape;382;p33"/>
            <p:cNvSpPr txBox="1"/>
            <p:nvPr/>
          </p:nvSpPr>
          <p:spPr>
            <a:xfrm>
              <a:off x="0" y="3313345"/>
              <a:ext cx="4188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Weaknesses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83" name="Google Shape;383;p33"/>
          <p:cNvGrpSpPr/>
          <p:nvPr/>
        </p:nvGrpSpPr>
        <p:grpSpPr>
          <a:xfrm>
            <a:off x="4836355" y="1107578"/>
            <a:ext cx="1570838" cy="2483847"/>
            <a:chOff x="0" y="-66675"/>
            <a:chExt cx="4188900" cy="6623593"/>
          </a:xfrm>
        </p:grpSpPr>
        <p:sp>
          <p:nvSpPr>
            <p:cNvPr id="384" name="Google Shape;384;p33"/>
            <p:cNvSpPr txBox="1"/>
            <p:nvPr/>
          </p:nvSpPr>
          <p:spPr>
            <a:xfrm>
              <a:off x="0" y="-66675"/>
              <a:ext cx="41889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O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5" name="Google Shape;385;p33"/>
            <p:cNvSpPr txBox="1"/>
            <p:nvPr/>
          </p:nvSpPr>
          <p:spPr>
            <a:xfrm>
              <a:off x="0" y="4365118"/>
              <a:ext cx="41889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386" name="Google Shape;386;p33"/>
            <p:cNvSpPr txBox="1"/>
            <p:nvPr/>
          </p:nvSpPr>
          <p:spPr>
            <a:xfrm>
              <a:off x="0" y="3313345"/>
              <a:ext cx="4188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Opportunities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87" name="Google Shape;387;p33"/>
          <p:cNvGrpSpPr/>
          <p:nvPr/>
        </p:nvGrpSpPr>
        <p:grpSpPr>
          <a:xfrm>
            <a:off x="6935874" y="1107578"/>
            <a:ext cx="1570838" cy="2483847"/>
            <a:chOff x="0" y="-66675"/>
            <a:chExt cx="4188900" cy="6623593"/>
          </a:xfrm>
        </p:grpSpPr>
        <p:sp>
          <p:nvSpPr>
            <p:cNvPr id="388" name="Google Shape;388;p33"/>
            <p:cNvSpPr txBox="1"/>
            <p:nvPr/>
          </p:nvSpPr>
          <p:spPr>
            <a:xfrm>
              <a:off x="0" y="-66675"/>
              <a:ext cx="41889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9" name="Google Shape;389;p33"/>
            <p:cNvSpPr txBox="1"/>
            <p:nvPr/>
          </p:nvSpPr>
          <p:spPr>
            <a:xfrm>
              <a:off x="0" y="4365118"/>
              <a:ext cx="41889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 of your control?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390" name="Google Shape;390;p33"/>
            <p:cNvSpPr txBox="1"/>
            <p:nvPr/>
          </p:nvSpPr>
          <p:spPr>
            <a:xfrm>
              <a:off x="0" y="3313345"/>
              <a:ext cx="4188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Threats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91" name="Google Shape;391;p33"/>
          <p:cNvSpPr/>
          <p:nvPr/>
        </p:nvSpPr>
        <p:spPr>
          <a:xfrm rot="2249932">
            <a:off x="6642329" y="218611"/>
            <a:ext cx="3976048" cy="900713"/>
          </a:xfrm>
          <a:custGeom>
            <a:rect b="b" l="l" r="r" t="t"/>
            <a:pathLst>
              <a:path extrusionOk="0" h="1803184" w="7935746">
                <a:moveTo>
                  <a:pt x="7764165" y="1266451"/>
                </a:moveTo>
                <a:cubicBezTo>
                  <a:pt x="7708217" y="1174612"/>
                  <a:pt x="7604767" y="1180946"/>
                  <a:pt x="7523485" y="1142944"/>
                </a:cubicBezTo>
                <a:cubicBezTo>
                  <a:pt x="7404200" y="1088052"/>
                  <a:pt x="7281748" y="1041605"/>
                  <a:pt x="7160353" y="990935"/>
                </a:cubicBezTo>
                <a:cubicBezTo>
                  <a:pt x="7067459" y="951877"/>
                  <a:pt x="6977731" y="899097"/>
                  <a:pt x="6881670" y="876929"/>
                </a:cubicBezTo>
                <a:cubicBezTo>
                  <a:pt x="6732828" y="843149"/>
                  <a:pt x="6577653" y="830482"/>
                  <a:pt x="6425645" y="807258"/>
                </a:cubicBezTo>
                <a:cubicBezTo>
                  <a:pt x="6227188" y="777701"/>
                  <a:pt x="6036122" y="837871"/>
                  <a:pt x="5840833" y="850538"/>
                </a:cubicBezTo>
                <a:cubicBezTo>
                  <a:pt x="5830277" y="851594"/>
                  <a:pt x="5818666" y="855817"/>
                  <a:pt x="5808110" y="858983"/>
                </a:cubicBezTo>
                <a:cubicBezTo>
                  <a:pt x="5710993" y="891707"/>
                  <a:pt x="5612821" y="924431"/>
                  <a:pt x="5515704" y="957156"/>
                </a:cubicBezTo>
                <a:cubicBezTo>
                  <a:pt x="5413309" y="991991"/>
                  <a:pt x="5309859" y="1024715"/>
                  <a:pt x="5208520" y="1062717"/>
                </a:cubicBezTo>
                <a:cubicBezTo>
                  <a:pt x="5162073" y="1079607"/>
                  <a:pt x="5118793" y="1108109"/>
                  <a:pt x="5073401" y="1128165"/>
                </a:cubicBezTo>
                <a:cubicBezTo>
                  <a:pt x="4971006" y="1172501"/>
                  <a:pt x="4866500" y="1213670"/>
                  <a:pt x="4764106" y="1259062"/>
                </a:cubicBezTo>
                <a:cubicBezTo>
                  <a:pt x="4646932" y="1310787"/>
                  <a:pt x="4530815" y="1367790"/>
                  <a:pt x="4412586" y="1416348"/>
                </a:cubicBezTo>
                <a:cubicBezTo>
                  <a:pt x="4307024" y="1459628"/>
                  <a:pt x="4199351" y="1495519"/>
                  <a:pt x="4092734" y="1535633"/>
                </a:cubicBezTo>
                <a:cubicBezTo>
                  <a:pt x="4035731" y="1557801"/>
                  <a:pt x="3979783" y="1585247"/>
                  <a:pt x="3921725" y="1603192"/>
                </a:cubicBezTo>
                <a:cubicBezTo>
                  <a:pt x="3799273" y="1642250"/>
                  <a:pt x="3676822" y="1684474"/>
                  <a:pt x="3552259" y="1711921"/>
                </a:cubicBezTo>
                <a:cubicBezTo>
                  <a:pt x="3380194" y="1749923"/>
                  <a:pt x="3203906" y="1765757"/>
                  <a:pt x="3026562" y="1743589"/>
                </a:cubicBezTo>
                <a:cubicBezTo>
                  <a:pt x="2830218" y="1719310"/>
                  <a:pt x="2649708" y="1653862"/>
                  <a:pt x="2518812" y="1493408"/>
                </a:cubicBezTo>
                <a:cubicBezTo>
                  <a:pt x="2513533" y="1487074"/>
                  <a:pt x="2506144" y="1481796"/>
                  <a:pt x="2499810" y="1476518"/>
                </a:cubicBezTo>
                <a:cubicBezTo>
                  <a:pt x="2482921" y="1461740"/>
                  <a:pt x="2466031" y="1446961"/>
                  <a:pt x="2444918" y="1427960"/>
                </a:cubicBezTo>
                <a:cubicBezTo>
                  <a:pt x="2425917" y="1435349"/>
                  <a:pt x="2403749" y="1439572"/>
                  <a:pt x="2385804" y="1451183"/>
                </a:cubicBezTo>
                <a:cubicBezTo>
                  <a:pt x="2214794" y="1568357"/>
                  <a:pt x="2019505" y="1629583"/>
                  <a:pt x="1826328" y="1699253"/>
                </a:cubicBezTo>
                <a:cubicBezTo>
                  <a:pt x="1603593" y="1779480"/>
                  <a:pt x="1372413" y="1795314"/>
                  <a:pt x="1140178" y="1802703"/>
                </a:cubicBezTo>
                <a:cubicBezTo>
                  <a:pt x="882608" y="1810093"/>
                  <a:pt x="646150" y="1731977"/>
                  <a:pt x="433971" y="1593692"/>
                </a:cubicBezTo>
                <a:cubicBezTo>
                  <a:pt x="266128" y="1484963"/>
                  <a:pt x="128898" y="1338233"/>
                  <a:pt x="14892" y="1172501"/>
                </a:cubicBezTo>
                <a:cubicBezTo>
                  <a:pt x="-7276" y="1140833"/>
                  <a:pt x="-5165" y="1114442"/>
                  <a:pt x="24392" y="1092274"/>
                </a:cubicBezTo>
                <a:cubicBezTo>
                  <a:pt x="86673" y="1044772"/>
                  <a:pt x="151066" y="999380"/>
                  <a:pt x="214403" y="953989"/>
                </a:cubicBezTo>
                <a:cubicBezTo>
                  <a:pt x="255572" y="924431"/>
                  <a:pt x="294630" y="936043"/>
                  <a:pt x="330521" y="964545"/>
                </a:cubicBezTo>
                <a:cubicBezTo>
                  <a:pt x="375912" y="1001491"/>
                  <a:pt x="423415" y="1037382"/>
                  <a:pt x="462473" y="1080663"/>
                </a:cubicBezTo>
                <a:cubicBezTo>
                  <a:pt x="583868" y="1213670"/>
                  <a:pt x="740099" y="1274896"/>
                  <a:pt x="912165" y="1305509"/>
                </a:cubicBezTo>
                <a:cubicBezTo>
                  <a:pt x="991336" y="1320287"/>
                  <a:pt x="1070507" y="1342455"/>
                  <a:pt x="1149678" y="1358289"/>
                </a:cubicBezTo>
                <a:cubicBezTo>
                  <a:pt x="1276352" y="1383624"/>
                  <a:pt x="1401970" y="1362512"/>
                  <a:pt x="1524422" y="1336121"/>
                </a:cubicBezTo>
                <a:cubicBezTo>
                  <a:pt x="1663763" y="1306564"/>
                  <a:pt x="1804160" y="1274896"/>
                  <a:pt x="1937167" y="1225282"/>
                </a:cubicBezTo>
                <a:cubicBezTo>
                  <a:pt x="2035340" y="1189391"/>
                  <a:pt x="2122956" y="1123943"/>
                  <a:pt x="2212683" y="1067995"/>
                </a:cubicBezTo>
                <a:cubicBezTo>
                  <a:pt x="2227462" y="1058495"/>
                  <a:pt x="2235907" y="1032104"/>
                  <a:pt x="2239073" y="1012048"/>
                </a:cubicBezTo>
                <a:cubicBezTo>
                  <a:pt x="2242240" y="990935"/>
                  <a:pt x="2236962" y="967712"/>
                  <a:pt x="2232740" y="945544"/>
                </a:cubicBezTo>
                <a:cubicBezTo>
                  <a:pt x="2211627" y="835760"/>
                  <a:pt x="2219017" y="729143"/>
                  <a:pt x="2259130" y="624637"/>
                </a:cubicBezTo>
                <a:cubicBezTo>
                  <a:pt x="2277076" y="578190"/>
                  <a:pt x="2285520" y="528576"/>
                  <a:pt x="2301355" y="482129"/>
                </a:cubicBezTo>
                <a:cubicBezTo>
                  <a:pt x="2363636" y="298452"/>
                  <a:pt x="2487143" y="164389"/>
                  <a:pt x="2648652" y="65161"/>
                </a:cubicBezTo>
                <a:cubicBezTo>
                  <a:pt x="2748936" y="2879"/>
                  <a:pt x="2860831" y="-17177"/>
                  <a:pt x="2979060" y="15547"/>
                </a:cubicBezTo>
                <a:cubicBezTo>
                  <a:pt x="3008617" y="23992"/>
                  <a:pt x="3040286" y="23992"/>
                  <a:pt x="3067731" y="35603"/>
                </a:cubicBezTo>
                <a:cubicBezTo>
                  <a:pt x="3263020" y="114775"/>
                  <a:pt x="3288355" y="211891"/>
                  <a:pt x="3296800" y="377623"/>
                </a:cubicBezTo>
                <a:cubicBezTo>
                  <a:pt x="3304190" y="513797"/>
                  <a:pt x="3254575" y="633082"/>
                  <a:pt x="3191239" y="752366"/>
                </a:cubicBezTo>
                <a:cubicBezTo>
                  <a:pt x="3116290" y="892763"/>
                  <a:pt x="3009673" y="1004658"/>
                  <a:pt x="2903056" y="1117609"/>
                </a:cubicBezTo>
                <a:cubicBezTo>
                  <a:pt x="2869276" y="1152444"/>
                  <a:pt x="2824940" y="1176724"/>
                  <a:pt x="2784827" y="1207336"/>
                </a:cubicBezTo>
                <a:cubicBezTo>
                  <a:pt x="2847108" y="1319232"/>
                  <a:pt x="2947391" y="1353011"/>
                  <a:pt x="3050842" y="1380457"/>
                </a:cubicBezTo>
                <a:cubicBezTo>
                  <a:pt x="3080399" y="1388902"/>
                  <a:pt x="3109956" y="1396291"/>
                  <a:pt x="3139513" y="1403681"/>
                </a:cubicBezTo>
                <a:cubicBezTo>
                  <a:pt x="3153236" y="1406848"/>
                  <a:pt x="3166960" y="1415293"/>
                  <a:pt x="3179627" y="1413181"/>
                </a:cubicBezTo>
                <a:cubicBezTo>
                  <a:pt x="3306301" y="1392069"/>
                  <a:pt x="3436141" y="1408959"/>
                  <a:pt x="3562815" y="1370957"/>
                </a:cubicBezTo>
                <a:cubicBezTo>
                  <a:pt x="3686322" y="1334010"/>
                  <a:pt x="3806662" y="1293897"/>
                  <a:pt x="3919613" y="1231616"/>
                </a:cubicBezTo>
                <a:cubicBezTo>
                  <a:pt x="3972394" y="1202058"/>
                  <a:pt x="4033620" y="1189391"/>
                  <a:pt x="4089567" y="1164056"/>
                </a:cubicBezTo>
                <a:cubicBezTo>
                  <a:pt x="4186684" y="1121832"/>
                  <a:pt x="4282745" y="1077496"/>
                  <a:pt x="4378806" y="1031049"/>
                </a:cubicBezTo>
                <a:cubicBezTo>
                  <a:pt x="4510758" y="966656"/>
                  <a:pt x="4639543" y="894874"/>
                  <a:pt x="4774662" y="836815"/>
                </a:cubicBezTo>
                <a:cubicBezTo>
                  <a:pt x="4885501" y="789313"/>
                  <a:pt x="5001619" y="756589"/>
                  <a:pt x="5116681" y="720698"/>
                </a:cubicBezTo>
                <a:cubicBezTo>
                  <a:pt x="5298247" y="664750"/>
                  <a:pt x="5479813" y="605636"/>
                  <a:pt x="5664545" y="561300"/>
                </a:cubicBezTo>
                <a:cubicBezTo>
                  <a:pt x="5783830" y="532798"/>
                  <a:pt x="5908393" y="527520"/>
                  <a:pt x="6029789" y="515908"/>
                </a:cubicBezTo>
                <a:cubicBezTo>
                  <a:pt x="6138517" y="505352"/>
                  <a:pt x="6247245" y="499019"/>
                  <a:pt x="6355974" y="493740"/>
                </a:cubicBezTo>
                <a:cubicBezTo>
                  <a:pt x="6532261" y="486351"/>
                  <a:pt x="6707493" y="501130"/>
                  <a:pt x="6881670" y="528576"/>
                </a:cubicBezTo>
                <a:cubicBezTo>
                  <a:pt x="6926006" y="535965"/>
                  <a:pt x="6969287" y="546521"/>
                  <a:pt x="7013622" y="551799"/>
                </a:cubicBezTo>
                <a:cubicBezTo>
                  <a:pt x="7179354" y="571856"/>
                  <a:pt x="7333474" y="628859"/>
                  <a:pt x="7487593" y="687974"/>
                </a:cubicBezTo>
                <a:cubicBezTo>
                  <a:pt x="7617434" y="737588"/>
                  <a:pt x="7749386" y="785090"/>
                  <a:pt x="7867615" y="863206"/>
                </a:cubicBezTo>
                <a:cubicBezTo>
                  <a:pt x="7940453" y="911764"/>
                  <a:pt x="7953120" y="945544"/>
                  <a:pt x="7914062" y="1024715"/>
                </a:cubicBezTo>
                <a:cubicBezTo>
                  <a:pt x="7876060" y="1099664"/>
                  <a:pt x="7831724" y="1171446"/>
                  <a:pt x="7789499" y="1243227"/>
                </a:cubicBezTo>
                <a:cubicBezTo>
                  <a:pt x="7789499" y="1251672"/>
                  <a:pt x="7777888" y="1255895"/>
                  <a:pt x="7764165" y="1266451"/>
                </a:cubicBezTo>
                <a:close/>
                <a:moveTo>
                  <a:pt x="120453" y="1153500"/>
                </a:moveTo>
                <a:cubicBezTo>
                  <a:pt x="252405" y="1290730"/>
                  <a:pt x="374856" y="1429016"/>
                  <a:pt x="539532" y="1511354"/>
                </a:cubicBezTo>
                <a:cubicBezTo>
                  <a:pt x="704209" y="1593692"/>
                  <a:pt x="875218" y="1666529"/>
                  <a:pt x="1068396" y="1649639"/>
                </a:cubicBezTo>
                <a:cubicBezTo>
                  <a:pt x="1157068" y="1641194"/>
                  <a:pt x="1247851" y="1646472"/>
                  <a:pt x="1335467" y="1633805"/>
                </a:cubicBezTo>
                <a:cubicBezTo>
                  <a:pt x="1475863" y="1613748"/>
                  <a:pt x="1620483" y="1600025"/>
                  <a:pt x="1752435" y="1552523"/>
                </a:cubicBezTo>
                <a:cubicBezTo>
                  <a:pt x="1941390" y="1484963"/>
                  <a:pt x="2119789" y="1391013"/>
                  <a:pt x="2302410" y="1306564"/>
                </a:cubicBezTo>
                <a:cubicBezTo>
                  <a:pt x="2314022" y="1301286"/>
                  <a:pt x="2322467" y="1288619"/>
                  <a:pt x="2335134" y="1277007"/>
                </a:cubicBezTo>
                <a:cubicBezTo>
                  <a:pt x="2320356" y="1245339"/>
                  <a:pt x="2307688" y="1215781"/>
                  <a:pt x="2291854" y="1180946"/>
                </a:cubicBezTo>
                <a:cubicBezTo>
                  <a:pt x="2217961" y="1222115"/>
                  <a:pt x="2150402" y="1267506"/>
                  <a:pt x="2076509" y="1298119"/>
                </a:cubicBezTo>
                <a:cubicBezTo>
                  <a:pt x="1962502" y="1344566"/>
                  <a:pt x="1845329" y="1381513"/>
                  <a:pt x="1728155" y="1419515"/>
                </a:cubicBezTo>
                <a:cubicBezTo>
                  <a:pt x="1591981" y="1464906"/>
                  <a:pt x="1451584" y="1494464"/>
                  <a:pt x="1306965" y="1482852"/>
                </a:cubicBezTo>
                <a:cubicBezTo>
                  <a:pt x="1235183" y="1477574"/>
                  <a:pt x="1161290" y="1474407"/>
                  <a:pt x="1090564" y="1462795"/>
                </a:cubicBezTo>
                <a:cubicBezTo>
                  <a:pt x="922721" y="1434294"/>
                  <a:pt x="756989" y="1395236"/>
                  <a:pt x="599703" y="1325565"/>
                </a:cubicBezTo>
                <a:cubicBezTo>
                  <a:pt x="517365" y="1288619"/>
                  <a:pt x="460361" y="1224226"/>
                  <a:pt x="400191" y="1161945"/>
                </a:cubicBezTo>
                <a:cubicBezTo>
                  <a:pt x="296741" y="1053217"/>
                  <a:pt x="295685" y="1054272"/>
                  <a:pt x="169011" y="1124998"/>
                </a:cubicBezTo>
                <a:cubicBezTo>
                  <a:pt x="156344" y="1132388"/>
                  <a:pt x="144732" y="1139777"/>
                  <a:pt x="120453" y="1153500"/>
                </a:cubicBezTo>
                <a:close/>
                <a:moveTo>
                  <a:pt x="7839113" y="985657"/>
                </a:moveTo>
                <a:cubicBezTo>
                  <a:pt x="7490760" y="756589"/>
                  <a:pt x="6726495" y="519075"/>
                  <a:pt x="6205021" y="621470"/>
                </a:cubicBezTo>
                <a:cubicBezTo>
                  <a:pt x="6239856" y="624637"/>
                  <a:pt x="6274691" y="623581"/>
                  <a:pt x="6310582" y="624637"/>
                </a:cubicBezTo>
                <a:cubicBezTo>
                  <a:pt x="6506926" y="630970"/>
                  <a:pt x="6700105" y="655250"/>
                  <a:pt x="6888004" y="718587"/>
                </a:cubicBezTo>
                <a:cubicBezTo>
                  <a:pt x="6959786" y="742866"/>
                  <a:pt x="7037902" y="751311"/>
                  <a:pt x="7105461" y="782979"/>
                </a:cubicBezTo>
                <a:cubicBezTo>
                  <a:pt x="7247969" y="851594"/>
                  <a:pt x="7385199" y="933932"/>
                  <a:pt x="7525595" y="1006770"/>
                </a:cubicBezTo>
                <a:cubicBezTo>
                  <a:pt x="7601600" y="1046883"/>
                  <a:pt x="7681827" y="1079607"/>
                  <a:pt x="7763109" y="1116553"/>
                </a:cubicBezTo>
                <a:cubicBezTo>
                  <a:pt x="7788444" y="1072218"/>
                  <a:pt x="7811668" y="1032104"/>
                  <a:pt x="7839113" y="985657"/>
                </a:cubicBezTo>
                <a:close/>
                <a:moveTo>
                  <a:pt x="3628263" y="1502909"/>
                </a:moveTo>
                <a:cubicBezTo>
                  <a:pt x="3630375" y="1508187"/>
                  <a:pt x="3632486" y="1513465"/>
                  <a:pt x="3633541" y="1517687"/>
                </a:cubicBezTo>
                <a:cubicBezTo>
                  <a:pt x="3706379" y="1492353"/>
                  <a:pt x="3779216" y="1468073"/>
                  <a:pt x="3852054" y="1442739"/>
                </a:cubicBezTo>
                <a:cubicBezTo>
                  <a:pt x="3906946" y="1423738"/>
                  <a:pt x="3962893" y="1407903"/>
                  <a:pt x="4016730" y="1384680"/>
                </a:cubicBezTo>
                <a:cubicBezTo>
                  <a:pt x="4121236" y="1341400"/>
                  <a:pt x="4223630" y="1292841"/>
                  <a:pt x="4327081" y="1248505"/>
                </a:cubicBezTo>
                <a:cubicBezTo>
                  <a:pt x="4469589" y="1187280"/>
                  <a:pt x="4614208" y="1129221"/>
                  <a:pt x="4757772" y="1069051"/>
                </a:cubicBezTo>
                <a:cubicBezTo>
                  <a:pt x="4922448" y="1000436"/>
                  <a:pt x="5086068" y="930765"/>
                  <a:pt x="5250744" y="862150"/>
                </a:cubicBezTo>
                <a:cubicBezTo>
                  <a:pt x="5296136" y="843149"/>
                  <a:pt x="5341527" y="822037"/>
                  <a:pt x="5387974" y="806203"/>
                </a:cubicBezTo>
                <a:cubicBezTo>
                  <a:pt x="5479813" y="774534"/>
                  <a:pt x="5570596" y="738643"/>
                  <a:pt x="5664545" y="718587"/>
                </a:cubicBezTo>
                <a:cubicBezTo>
                  <a:pt x="5735272" y="702752"/>
                  <a:pt x="5807054" y="694307"/>
                  <a:pt x="5875669" y="671084"/>
                </a:cubicBezTo>
                <a:cubicBezTo>
                  <a:pt x="5920005" y="656305"/>
                  <a:pt x="5968563" y="652083"/>
                  <a:pt x="6016065" y="644693"/>
                </a:cubicBezTo>
                <a:cubicBezTo>
                  <a:pt x="6042456" y="640471"/>
                  <a:pt x="6069902" y="639415"/>
                  <a:pt x="6097348" y="636249"/>
                </a:cubicBezTo>
                <a:cubicBezTo>
                  <a:pt x="5943228" y="624637"/>
                  <a:pt x="5792275" y="639415"/>
                  <a:pt x="5645545" y="685862"/>
                </a:cubicBezTo>
                <a:cubicBezTo>
                  <a:pt x="5563207" y="712253"/>
                  <a:pt x="5478757" y="733365"/>
                  <a:pt x="5396419" y="760811"/>
                </a:cubicBezTo>
                <a:cubicBezTo>
                  <a:pt x="5189519" y="828371"/>
                  <a:pt x="4980507" y="893819"/>
                  <a:pt x="4775717" y="968767"/>
                </a:cubicBezTo>
                <a:cubicBezTo>
                  <a:pt x="4665934" y="1008881"/>
                  <a:pt x="4562483" y="1062717"/>
                  <a:pt x="4461144" y="1121832"/>
                </a:cubicBezTo>
                <a:cubicBezTo>
                  <a:pt x="4375639" y="1172501"/>
                  <a:pt x="4277467" y="1202058"/>
                  <a:pt x="4185628" y="1244283"/>
                </a:cubicBezTo>
                <a:cubicBezTo>
                  <a:pt x="4060010" y="1302342"/>
                  <a:pt x="3935447" y="1365679"/>
                  <a:pt x="3809829" y="1424793"/>
                </a:cubicBezTo>
                <a:cubicBezTo>
                  <a:pt x="3750715" y="1452239"/>
                  <a:pt x="3689489" y="1476518"/>
                  <a:pt x="3628263" y="1502909"/>
                </a:cubicBezTo>
                <a:close/>
                <a:moveTo>
                  <a:pt x="2987505" y="181278"/>
                </a:moveTo>
                <a:cubicBezTo>
                  <a:pt x="3005450" y="195001"/>
                  <a:pt x="3010728" y="201335"/>
                  <a:pt x="3017062" y="204502"/>
                </a:cubicBezTo>
                <a:cubicBezTo>
                  <a:pt x="3140569" y="278395"/>
                  <a:pt x="3157459" y="352288"/>
                  <a:pt x="3078288" y="474739"/>
                </a:cubicBezTo>
                <a:cubicBezTo>
                  <a:pt x="2982227" y="624637"/>
                  <a:pt x="2863998" y="753422"/>
                  <a:pt x="2724656" y="863206"/>
                </a:cubicBezTo>
                <a:cubicBezTo>
                  <a:pt x="2696155" y="885374"/>
                  <a:pt x="2667653" y="906486"/>
                  <a:pt x="2635985" y="931821"/>
                </a:cubicBezTo>
                <a:cubicBezTo>
                  <a:pt x="2652875" y="969823"/>
                  <a:pt x="2667653" y="1003603"/>
                  <a:pt x="2688766" y="1051105"/>
                </a:cubicBezTo>
                <a:cubicBezTo>
                  <a:pt x="2730990" y="1014159"/>
                  <a:pt x="2763714" y="985657"/>
                  <a:pt x="2796438" y="958211"/>
                </a:cubicBezTo>
                <a:cubicBezTo>
                  <a:pt x="2945280" y="835760"/>
                  <a:pt x="3057175" y="684807"/>
                  <a:pt x="3131068" y="507463"/>
                </a:cubicBezTo>
                <a:cubicBezTo>
                  <a:pt x="3158514" y="440960"/>
                  <a:pt x="3170126" y="367067"/>
                  <a:pt x="3155348" y="293174"/>
                </a:cubicBezTo>
                <a:cubicBezTo>
                  <a:pt x="3140569" y="211891"/>
                  <a:pt x="3092011" y="176000"/>
                  <a:pt x="2987505" y="181278"/>
                </a:cubicBezTo>
                <a:close/>
                <a:moveTo>
                  <a:pt x="2401638" y="923376"/>
                </a:moveTo>
                <a:cubicBezTo>
                  <a:pt x="2472364" y="886429"/>
                  <a:pt x="2521978" y="848427"/>
                  <a:pt x="2508255" y="765034"/>
                </a:cubicBezTo>
                <a:cubicBezTo>
                  <a:pt x="2505089" y="743921"/>
                  <a:pt x="2510367" y="719642"/>
                  <a:pt x="2516700" y="698530"/>
                </a:cubicBezTo>
                <a:cubicBezTo>
                  <a:pt x="2567370" y="537021"/>
                  <a:pt x="2630707" y="382901"/>
                  <a:pt x="2766881" y="271006"/>
                </a:cubicBezTo>
                <a:cubicBezTo>
                  <a:pt x="2789049" y="253060"/>
                  <a:pt x="2805939" y="229837"/>
                  <a:pt x="2831274" y="202391"/>
                </a:cubicBezTo>
                <a:cubicBezTo>
                  <a:pt x="2600094" y="247782"/>
                  <a:pt x="2369970" y="636249"/>
                  <a:pt x="2401638" y="923376"/>
                </a:cubicBezTo>
                <a:close/>
                <a:moveTo>
                  <a:pt x="2584260" y="1344566"/>
                </a:moveTo>
                <a:cubicBezTo>
                  <a:pt x="2660264" y="1462795"/>
                  <a:pt x="2768992" y="1508187"/>
                  <a:pt x="2888277" y="1535633"/>
                </a:cubicBezTo>
                <a:cubicBezTo>
                  <a:pt x="3111012" y="1586302"/>
                  <a:pt x="3111012" y="1585247"/>
                  <a:pt x="3235575" y="1558856"/>
                </a:cubicBezTo>
                <a:cubicBezTo>
                  <a:pt x="3152181" y="1538800"/>
                  <a:pt x="3063509" y="1517687"/>
                  <a:pt x="2974837" y="1495519"/>
                </a:cubicBezTo>
                <a:cubicBezTo>
                  <a:pt x="2872443" y="1469129"/>
                  <a:pt x="2797494" y="1403681"/>
                  <a:pt x="2735213" y="1321343"/>
                </a:cubicBezTo>
                <a:cubicBezTo>
                  <a:pt x="2723601" y="1306564"/>
                  <a:pt x="2711989" y="1291786"/>
                  <a:pt x="2698266" y="1273840"/>
                </a:cubicBezTo>
                <a:cubicBezTo>
                  <a:pt x="2660264" y="1297064"/>
                  <a:pt x="2625429" y="1318176"/>
                  <a:pt x="2584260" y="1344566"/>
                </a:cubicBezTo>
                <a:close/>
                <a:moveTo>
                  <a:pt x="2657097" y="718587"/>
                </a:moveTo>
                <a:cubicBezTo>
                  <a:pt x="2663431" y="721753"/>
                  <a:pt x="2668709" y="725976"/>
                  <a:pt x="2675043" y="729143"/>
                </a:cubicBezTo>
                <a:cubicBezTo>
                  <a:pt x="2735213" y="667917"/>
                  <a:pt x="2799605" y="611969"/>
                  <a:pt x="2853442" y="545466"/>
                </a:cubicBezTo>
                <a:cubicBezTo>
                  <a:pt x="2908334" y="478962"/>
                  <a:pt x="2983282" y="424070"/>
                  <a:pt x="3010728" y="334343"/>
                </a:cubicBezTo>
                <a:cubicBezTo>
                  <a:pt x="2945280" y="313230"/>
                  <a:pt x="2879832" y="330120"/>
                  <a:pt x="2838663" y="389235"/>
                </a:cubicBezTo>
                <a:cubicBezTo>
                  <a:pt x="2778493" y="476851"/>
                  <a:pt x="2725712" y="568689"/>
                  <a:pt x="2671876" y="659472"/>
                </a:cubicBezTo>
                <a:cubicBezTo>
                  <a:pt x="2662375" y="677418"/>
                  <a:pt x="2662375" y="699585"/>
                  <a:pt x="2657097" y="718587"/>
                </a:cubicBezTo>
                <a:close/>
                <a:moveTo>
                  <a:pt x="2489254" y="1192558"/>
                </a:moveTo>
                <a:cubicBezTo>
                  <a:pt x="2516700" y="1145055"/>
                  <a:pt x="2578982" y="1146111"/>
                  <a:pt x="2594816" y="1088052"/>
                </a:cubicBezTo>
                <a:cubicBezTo>
                  <a:pt x="2574759" y="1056383"/>
                  <a:pt x="2555758" y="1026826"/>
                  <a:pt x="2534646" y="993046"/>
                </a:cubicBezTo>
                <a:cubicBezTo>
                  <a:pt x="2514589" y="1005714"/>
                  <a:pt x="2498755" y="1016270"/>
                  <a:pt x="2482921" y="1026826"/>
                </a:cubicBezTo>
                <a:cubicBezTo>
                  <a:pt x="2471309" y="1034215"/>
                  <a:pt x="2459697" y="1042660"/>
                  <a:pt x="2449141" y="1050050"/>
                </a:cubicBezTo>
                <a:cubicBezTo>
                  <a:pt x="2414306" y="1074329"/>
                  <a:pt x="2413250" y="1103886"/>
                  <a:pt x="2436474" y="1135555"/>
                </a:cubicBezTo>
                <a:cubicBezTo>
                  <a:pt x="2451252" y="1153500"/>
                  <a:pt x="2467086" y="1168279"/>
                  <a:pt x="2489254" y="11925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3"/>
          <p:cNvSpPr/>
          <p:nvPr/>
        </p:nvSpPr>
        <p:spPr>
          <a:xfrm rot="-8429306">
            <a:off x="-1588010" y="4032540"/>
            <a:ext cx="3960178" cy="899843"/>
          </a:xfrm>
          <a:custGeom>
            <a:rect b="b" l="l" r="r" t="t"/>
            <a:pathLst>
              <a:path extrusionOk="0" h="1803184" w="7935746">
                <a:moveTo>
                  <a:pt x="7764165" y="1266451"/>
                </a:moveTo>
                <a:cubicBezTo>
                  <a:pt x="7708217" y="1174612"/>
                  <a:pt x="7604767" y="1180946"/>
                  <a:pt x="7523485" y="1142944"/>
                </a:cubicBezTo>
                <a:cubicBezTo>
                  <a:pt x="7404200" y="1088052"/>
                  <a:pt x="7281748" y="1041605"/>
                  <a:pt x="7160353" y="990935"/>
                </a:cubicBezTo>
                <a:cubicBezTo>
                  <a:pt x="7067459" y="951877"/>
                  <a:pt x="6977731" y="899097"/>
                  <a:pt x="6881670" y="876929"/>
                </a:cubicBezTo>
                <a:cubicBezTo>
                  <a:pt x="6732828" y="843149"/>
                  <a:pt x="6577653" y="830482"/>
                  <a:pt x="6425645" y="807258"/>
                </a:cubicBezTo>
                <a:cubicBezTo>
                  <a:pt x="6227188" y="777701"/>
                  <a:pt x="6036122" y="837871"/>
                  <a:pt x="5840833" y="850538"/>
                </a:cubicBezTo>
                <a:cubicBezTo>
                  <a:pt x="5830277" y="851594"/>
                  <a:pt x="5818666" y="855817"/>
                  <a:pt x="5808110" y="858983"/>
                </a:cubicBezTo>
                <a:cubicBezTo>
                  <a:pt x="5710993" y="891707"/>
                  <a:pt x="5612821" y="924431"/>
                  <a:pt x="5515704" y="957156"/>
                </a:cubicBezTo>
                <a:cubicBezTo>
                  <a:pt x="5413309" y="991991"/>
                  <a:pt x="5309859" y="1024715"/>
                  <a:pt x="5208520" y="1062717"/>
                </a:cubicBezTo>
                <a:cubicBezTo>
                  <a:pt x="5162073" y="1079607"/>
                  <a:pt x="5118793" y="1108109"/>
                  <a:pt x="5073401" y="1128165"/>
                </a:cubicBezTo>
                <a:cubicBezTo>
                  <a:pt x="4971006" y="1172501"/>
                  <a:pt x="4866500" y="1213670"/>
                  <a:pt x="4764106" y="1259062"/>
                </a:cubicBezTo>
                <a:cubicBezTo>
                  <a:pt x="4646932" y="1310787"/>
                  <a:pt x="4530815" y="1367790"/>
                  <a:pt x="4412586" y="1416348"/>
                </a:cubicBezTo>
                <a:cubicBezTo>
                  <a:pt x="4307024" y="1459628"/>
                  <a:pt x="4199351" y="1495519"/>
                  <a:pt x="4092734" y="1535633"/>
                </a:cubicBezTo>
                <a:cubicBezTo>
                  <a:pt x="4035731" y="1557801"/>
                  <a:pt x="3979783" y="1585247"/>
                  <a:pt x="3921725" y="1603192"/>
                </a:cubicBezTo>
                <a:cubicBezTo>
                  <a:pt x="3799273" y="1642250"/>
                  <a:pt x="3676822" y="1684474"/>
                  <a:pt x="3552259" y="1711921"/>
                </a:cubicBezTo>
                <a:cubicBezTo>
                  <a:pt x="3380194" y="1749923"/>
                  <a:pt x="3203906" y="1765757"/>
                  <a:pt x="3026562" y="1743589"/>
                </a:cubicBezTo>
                <a:cubicBezTo>
                  <a:pt x="2830218" y="1719310"/>
                  <a:pt x="2649708" y="1653862"/>
                  <a:pt x="2518812" y="1493408"/>
                </a:cubicBezTo>
                <a:cubicBezTo>
                  <a:pt x="2513533" y="1487074"/>
                  <a:pt x="2506144" y="1481796"/>
                  <a:pt x="2499810" y="1476518"/>
                </a:cubicBezTo>
                <a:cubicBezTo>
                  <a:pt x="2482921" y="1461740"/>
                  <a:pt x="2466031" y="1446961"/>
                  <a:pt x="2444918" y="1427960"/>
                </a:cubicBezTo>
                <a:cubicBezTo>
                  <a:pt x="2425917" y="1435349"/>
                  <a:pt x="2403749" y="1439572"/>
                  <a:pt x="2385804" y="1451183"/>
                </a:cubicBezTo>
                <a:cubicBezTo>
                  <a:pt x="2214794" y="1568357"/>
                  <a:pt x="2019505" y="1629583"/>
                  <a:pt x="1826328" y="1699253"/>
                </a:cubicBezTo>
                <a:cubicBezTo>
                  <a:pt x="1603593" y="1779480"/>
                  <a:pt x="1372413" y="1795314"/>
                  <a:pt x="1140178" y="1802703"/>
                </a:cubicBezTo>
                <a:cubicBezTo>
                  <a:pt x="882608" y="1810093"/>
                  <a:pt x="646150" y="1731977"/>
                  <a:pt x="433971" y="1593692"/>
                </a:cubicBezTo>
                <a:cubicBezTo>
                  <a:pt x="266128" y="1484963"/>
                  <a:pt x="128898" y="1338233"/>
                  <a:pt x="14892" y="1172501"/>
                </a:cubicBezTo>
                <a:cubicBezTo>
                  <a:pt x="-7276" y="1140833"/>
                  <a:pt x="-5165" y="1114442"/>
                  <a:pt x="24392" y="1092274"/>
                </a:cubicBezTo>
                <a:cubicBezTo>
                  <a:pt x="86673" y="1044772"/>
                  <a:pt x="151066" y="999380"/>
                  <a:pt x="214403" y="953989"/>
                </a:cubicBezTo>
                <a:cubicBezTo>
                  <a:pt x="255572" y="924431"/>
                  <a:pt x="294630" y="936043"/>
                  <a:pt x="330521" y="964545"/>
                </a:cubicBezTo>
                <a:cubicBezTo>
                  <a:pt x="375912" y="1001491"/>
                  <a:pt x="423415" y="1037382"/>
                  <a:pt x="462473" y="1080663"/>
                </a:cubicBezTo>
                <a:cubicBezTo>
                  <a:pt x="583868" y="1213670"/>
                  <a:pt x="740099" y="1274896"/>
                  <a:pt x="912165" y="1305509"/>
                </a:cubicBezTo>
                <a:cubicBezTo>
                  <a:pt x="991336" y="1320287"/>
                  <a:pt x="1070507" y="1342455"/>
                  <a:pt x="1149678" y="1358289"/>
                </a:cubicBezTo>
                <a:cubicBezTo>
                  <a:pt x="1276352" y="1383624"/>
                  <a:pt x="1401970" y="1362512"/>
                  <a:pt x="1524422" y="1336121"/>
                </a:cubicBezTo>
                <a:cubicBezTo>
                  <a:pt x="1663763" y="1306564"/>
                  <a:pt x="1804160" y="1274896"/>
                  <a:pt x="1937167" y="1225282"/>
                </a:cubicBezTo>
                <a:cubicBezTo>
                  <a:pt x="2035340" y="1189391"/>
                  <a:pt x="2122956" y="1123943"/>
                  <a:pt x="2212683" y="1067995"/>
                </a:cubicBezTo>
                <a:cubicBezTo>
                  <a:pt x="2227462" y="1058495"/>
                  <a:pt x="2235907" y="1032104"/>
                  <a:pt x="2239073" y="1012048"/>
                </a:cubicBezTo>
                <a:cubicBezTo>
                  <a:pt x="2242240" y="990935"/>
                  <a:pt x="2236962" y="967712"/>
                  <a:pt x="2232740" y="945544"/>
                </a:cubicBezTo>
                <a:cubicBezTo>
                  <a:pt x="2211627" y="835760"/>
                  <a:pt x="2219017" y="729143"/>
                  <a:pt x="2259130" y="624637"/>
                </a:cubicBezTo>
                <a:cubicBezTo>
                  <a:pt x="2277076" y="578190"/>
                  <a:pt x="2285520" y="528576"/>
                  <a:pt x="2301355" y="482129"/>
                </a:cubicBezTo>
                <a:cubicBezTo>
                  <a:pt x="2363636" y="298452"/>
                  <a:pt x="2487143" y="164389"/>
                  <a:pt x="2648652" y="65161"/>
                </a:cubicBezTo>
                <a:cubicBezTo>
                  <a:pt x="2748936" y="2879"/>
                  <a:pt x="2860831" y="-17177"/>
                  <a:pt x="2979060" y="15547"/>
                </a:cubicBezTo>
                <a:cubicBezTo>
                  <a:pt x="3008617" y="23992"/>
                  <a:pt x="3040286" y="23992"/>
                  <a:pt x="3067731" y="35603"/>
                </a:cubicBezTo>
                <a:cubicBezTo>
                  <a:pt x="3263020" y="114775"/>
                  <a:pt x="3288355" y="211891"/>
                  <a:pt x="3296800" y="377623"/>
                </a:cubicBezTo>
                <a:cubicBezTo>
                  <a:pt x="3304190" y="513797"/>
                  <a:pt x="3254575" y="633082"/>
                  <a:pt x="3191239" y="752366"/>
                </a:cubicBezTo>
                <a:cubicBezTo>
                  <a:pt x="3116290" y="892763"/>
                  <a:pt x="3009673" y="1004658"/>
                  <a:pt x="2903056" y="1117609"/>
                </a:cubicBezTo>
                <a:cubicBezTo>
                  <a:pt x="2869276" y="1152444"/>
                  <a:pt x="2824940" y="1176724"/>
                  <a:pt x="2784827" y="1207336"/>
                </a:cubicBezTo>
                <a:cubicBezTo>
                  <a:pt x="2847108" y="1319232"/>
                  <a:pt x="2947391" y="1353011"/>
                  <a:pt x="3050842" y="1380457"/>
                </a:cubicBezTo>
                <a:cubicBezTo>
                  <a:pt x="3080399" y="1388902"/>
                  <a:pt x="3109956" y="1396291"/>
                  <a:pt x="3139513" y="1403681"/>
                </a:cubicBezTo>
                <a:cubicBezTo>
                  <a:pt x="3153236" y="1406848"/>
                  <a:pt x="3166960" y="1415293"/>
                  <a:pt x="3179627" y="1413181"/>
                </a:cubicBezTo>
                <a:cubicBezTo>
                  <a:pt x="3306301" y="1392069"/>
                  <a:pt x="3436141" y="1408959"/>
                  <a:pt x="3562815" y="1370957"/>
                </a:cubicBezTo>
                <a:cubicBezTo>
                  <a:pt x="3686322" y="1334010"/>
                  <a:pt x="3806662" y="1293897"/>
                  <a:pt x="3919613" y="1231616"/>
                </a:cubicBezTo>
                <a:cubicBezTo>
                  <a:pt x="3972394" y="1202058"/>
                  <a:pt x="4033620" y="1189391"/>
                  <a:pt x="4089567" y="1164056"/>
                </a:cubicBezTo>
                <a:cubicBezTo>
                  <a:pt x="4186684" y="1121832"/>
                  <a:pt x="4282745" y="1077496"/>
                  <a:pt x="4378806" y="1031049"/>
                </a:cubicBezTo>
                <a:cubicBezTo>
                  <a:pt x="4510758" y="966656"/>
                  <a:pt x="4639543" y="894874"/>
                  <a:pt x="4774662" y="836815"/>
                </a:cubicBezTo>
                <a:cubicBezTo>
                  <a:pt x="4885501" y="789313"/>
                  <a:pt x="5001619" y="756589"/>
                  <a:pt x="5116681" y="720698"/>
                </a:cubicBezTo>
                <a:cubicBezTo>
                  <a:pt x="5298247" y="664750"/>
                  <a:pt x="5479813" y="605636"/>
                  <a:pt x="5664545" y="561300"/>
                </a:cubicBezTo>
                <a:cubicBezTo>
                  <a:pt x="5783830" y="532798"/>
                  <a:pt x="5908393" y="527520"/>
                  <a:pt x="6029789" y="515908"/>
                </a:cubicBezTo>
                <a:cubicBezTo>
                  <a:pt x="6138517" y="505352"/>
                  <a:pt x="6247245" y="499019"/>
                  <a:pt x="6355974" y="493740"/>
                </a:cubicBezTo>
                <a:cubicBezTo>
                  <a:pt x="6532261" y="486351"/>
                  <a:pt x="6707493" y="501130"/>
                  <a:pt x="6881670" y="528576"/>
                </a:cubicBezTo>
                <a:cubicBezTo>
                  <a:pt x="6926006" y="535965"/>
                  <a:pt x="6969287" y="546521"/>
                  <a:pt x="7013622" y="551799"/>
                </a:cubicBezTo>
                <a:cubicBezTo>
                  <a:pt x="7179354" y="571856"/>
                  <a:pt x="7333474" y="628859"/>
                  <a:pt x="7487593" y="687974"/>
                </a:cubicBezTo>
                <a:cubicBezTo>
                  <a:pt x="7617434" y="737588"/>
                  <a:pt x="7749386" y="785090"/>
                  <a:pt x="7867615" y="863206"/>
                </a:cubicBezTo>
                <a:cubicBezTo>
                  <a:pt x="7940453" y="911764"/>
                  <a:pt x="7953120" y="945544"/>
                  <a:pt x="7914062" y="1024715"/>
                </a:cubicBezTo>
                <a:cubicBezTo>
                  <a:pt x="7876060" y="1099664"/>
                  <a:pt x="7831724" y="1171446"/>
                  <a:pt x="7789499" y="1243227"/>
                </a:cubicBezTo>
                <a:cubicBezTo>
                  <a:pt x="7789499" y="1251672"/>
                  <a:pt x="7777888" y="1255895"/>
                  <a:pt x="7764165" y="1266451"/>
                </a:cubicBezTo>
                <a:close/>
                <a:moveTo>
                  <a:pt x="120453" y="1153500"/>
                </a:moveTo>
                <a:cubicBezTo>
                  <a:pt x="252405" y="1290730"/>
                  <a:pt x="374856" y="1429016"/>
                  <a:pt x="539532" y="1511354"/>
                </a:cubicBezTo>
                <a:cubicBezTo>
                  <a:pt x="704209" y="1593692"/>
                  <a:pt x="875218" y="1666529"/>
                  <a:pt x="1068396" y="1649639"/>
                </a:cubicBezTo>
                <a:cubicBezTo>
                  <a:pt x="1157068" y="1641194"/>
                  <a:pt x="1247851" y="1646472"/>
                  <a:pt x="1335467" y="1633805"/>
                </a:cubicBezTo>
                <a:cubicBezTo>
                  <a:pt x="1475863" y="1613748"/>
                  <a:pt x="1620483" y="1600025"/>
                  <a:pt x="1752435" y="1552523"/>
                </a:cubicBezTo>
                <a:cubicBezTo>
                  <a:pt x="1941390" y="1484963"/>
                  <a:pt x="2119789" y="1391013"/>
                  <a:pt x="2302410" y="1306564"/>
                </a:cubicBezTo>
                <a:cubicBezTo>
                  <a:pt x="2314022" y="1301286"/>
                  <a:pt x="2322467" y="1288619"/>
                  <a:pt x="2335134" y="1277007"/>
                </a:cubicBezTo>
                <a:cubicBezTo>
                  <a:pt x="2320356" y="1245339"/>
                  <a:pt x="2307688" y="1215781"/>
                  <a:pt x="2291854" y="1180946"/>
                </a:cubicBezTo>
                <a:cubicBezTo>
                  <a:pt x="2217961" y="1222115"/>
                  <a:pt x="2150402" y="1267506"/>
                  <a:pt x="2076509" y="1298119"/>
                </a:cubicBezTo>
                <a:cubicBezTo>
                  <a:pt x="1962502" y="1344566"/>
                  <a:pt x="1845329" y="1381513"/>
                  <a:pt x="1728155" y="1419515"/>
                </a:cubicBezTo>
                <a:cubicBezTo>
                  <a:pt x="1591981" y="1464906"/>
                  <a:pt x="1451584" y="1494464"/>
                  <a:pt x="1306965" y="1482852"/>
                </a:cubicBezTo>
                <a:cubicBezTo>
                  <a:pt x="1235183" y="1477574"/>
                  <a:pt x="1161290" y="1474407"/>
                  <a:pt x="1090564" y="1462795"/>
                </a:cubicBezTo>
                <a:cubicBezTo>
                  <a:pt x="922721" y="1434294"/>
                  <a:pt x="756989" y="1395236"/>
                  <a:pt x="599703" y="1325565"/>
                </a:cubicBezTo>
                <a:cubicBezTo>
                  <a:pt x="517365" y="1288619"/>
                  <a:pt x="460361" y="1224226"/>
                  <a:pt x="400191" y="1161945"/>
                </a:cubicBezTo>
                <a:cubicBezTo>
                  <a:pt x="296741" y="1053217"/>
                  <a:pt x="295685" y="1054272"/>
                  <a:pt x="169011" y="1124998"/>
                </a:cubicBezTo>
                <a:cubicBezTo>
                  <a:pt x="156344" y="1132388"/>
                  <a:pt x="144732" y="1139777"/>
                  <a:pt x="120453" y="1153500"/>
                </a:cubicBezTo>
                <a:close/>
                <a:moveTo>
                  <a:pt x="7839113" y="985657"/>
                </a:moveTo>
                <a:cubicBezTo>
                  <a:pt x="7490760" y="756589"/>
                  <a:pt x="6726495" y="519075"/>
                  <a:pt x="6205021" y="621470"/>
                </a:cubicBezTo>
                <a:cubicBezTo>
                  <a:pt x="6239856" y="624637"/>
                  <a:pt x="6274691" y="623581"/>
                  <a:pt x="6310582" y="624637"/>
                </a:cubicBezTo>
                <a:cubicBezTo>
                  <a:pt x="6506926" y="630970"/>
                  <a:pt x="6700105" y="655250"/>
                  <a:pt x="6888004" y="718587"/>
                </a:cubicBezTo>
                <a:cubicBezTo>
                  <a:pt x="6959786" y="742866"/>
                  <a:pt x="7037902" y="751311"/>
                  <a:pt x="7105461" y="782979"/>
                </a:cubicBezTo>
                <a:cubicBezTo>
                  <a:pt x="7247969" y="851594"/>
                  <a:pt x="7385199" y="933932"/>
                  <a:pt x="7525595" y="1006770"/>
                </a:cubicBezTo>
                <a:cubicBezTo>
                  <a:pt x="7601600" y="1046883"/>
                  <a:pt x="7681827" y="1079607"/>
                  <a:pt x="7763109" y="1116553"/>
                </a:cubicBezTo>
                <a:cubicBezTo>
                  <a:pt x="7788444" y="1072218"/>
                  <a:pt x="7811668" y="1032104"/>
                  <a:pt x="7839113" y="985657"/>
                </a:cubicBezTo>
                <a:close/>
                <a:moveTo>
                  <a:pt x="3628263" y="1502909"/>
                </a:moveTo>
                <a:cubicBezTo>
                  <a:pt x="3630375" y="1508187"/>
                  <a:pt x="3632486" y="1513465"/>
                  <a:pt x="3633541" y="1517687"/>
                </a:cubicBezTo>
                <a:cubicBezTo>
                  <a:pt x="3706379" y="1492353"/>
                  <a:pt x="3779216" y="1468073"/>
                  <a:pt x="3852054" y="1442739"/>
                </a:cubicBezTo>
                <a:cubicBezTo>
                  <a:pt x="3906946" y="1423738"/>
                  <a:pt x="3962893" y="1407903"/>
                  <a:pt x="4016730" y="1384680"/>
                </a:cubicBezTo>
                <a:cubicBezTo>
                  <a:pt x="4121236" y="1341400"/>
                  <a:pt x="4223630" y="1292841"/>
                  <a:pt x="4327081" y="1248505"/>
                </a:cubicBezTo>
                <a:cubicBezTo>
                  <a:pt x="4469589" y="1187280"/>
                  <a:pt x="4614208" y="1129221"/>
                  <a:pt x="4757772" y="1069051"/>
                </a:cubicBezTo>
                <a:cubicBezTo>
                  <a:pt x="4922448" y="1000436"/>
                  <a:pt x="5086068" y="930765"/>
                  <a:pt x="5250744" y="862150"/>
                </a:cubicBezTo>
                <a:cubicBezTo>
                  <a:pt x="5296136" y="843149"/>
                  <a:pt x="5341527" y="822037"/>
                  <a:pt x="5387974" y="806203"/>
                </a:cubicBezTo>
                <a:cubicBezTo>
                  <a:pt x="5479813" y="774534"/>
                  <a:pt x="5570596" y="738643"/>
                  <a:pt x="5664545" y="718587"/>
                </a:cubicBezTo>
                <a:cubicBezTo>
                  <a:pt x="5735272" y="702752"/>
                  <a:pt x="5807054" y="694307"/>
                  <a:pt x="5875669" y="671084"/>
                </a:cubicBezTo>
                <a:cubicBezTo>
                  <a:pt x="5920005" y="656305"/>
                  <a:pt x="5968563" y="652083"/>
                  <a:pt x="6016065" y="644693"/>
                </a:cubicBezTo>
                <a:cubicBezTo>
                  <a:pt x="6042456" y="640471"/>
                  <a:pt x="6069902" y="639415"/>
                  <a:pt x="6097348" y="636249"/>
                </a:cubicBezTo>
                <a:cubicBezTo>
                  <a:pt x="5943228" y="624637"/>
                  <a:pt x="5792275" y="639415"/>
                  <a:pt x="5645545" y="685862"/>
                </a:cubicBezTo>
                <a:cubicBezTo>
                  <a:pt x="5563207" y="712253"/>
                  <a:pt x="5478757" y="733365"/>
                  <a:pt x="5396419" y="760811"/>
                </a:cubicBezTo>
                <a:cubicBezTo>
                  <a:pt x="5189519" y="828371"/>
                  <a:pt x="4980507" y="893819"/>
                  <a:pt x="4775717" y="968767"/>
                </a:cubicBezTo>
                <a:cubicBezTo>
                  <a:pt x="4665934" y="1008881"/>
                  <a:pt x="4562483" y="1062717"/>
                  <a:pt x="4461144" y="1121832"/>
                </a:cubicBezTo>
                <a:cubicBezTo>
                  <a:pt x="4375639" y="1172501"/>
                  <a:pt x="4277467" y="1202058"/>
                  <a:pt x="4185628" y="1244283"/>
                </a:cubicBezTo>
                <a:cubicBezTo>
                  <a:pt x="4060010" y="1302342"/>
                  <a:pt x="3935447" y="1365679"/>
                  <a:pt x="3809829" y="1424793"/>
                </a:cubicBezTo>
                <a:cubicBezTo>
                  <a:pt x="3750715" y="1452239"/>
                  <a:pt x="3689489" y="1476518"/>
                  <a:pt x="3628263" y="1502909"/>
                </a:cubicBezTo>
                <a:close/>
                <a:moveTo>
                  <a:pt x="2987505" y="181278"/>
                </a:moveTo>
                <a:cubicBezTo>
                  <a:pt x="3005450" y="195001"/>
                  <a:pt x="3010728" y="201335"/>
                  <a:pt x="3017062" y="204502"/>
                </a:cubicBezTo>
                <a:cubicBezTo>
                  <a:pt x="3140569" y="278395"/>
                  <a:pt x="3157459" y="352288"/>
                  <a:pt x="3078288" y="474739"/>
                </a:cubicBezTo>
                <a:cubicBezTo>
                  <a:pt x="2982227" y="624637"/>
                  <a:pt x="2863998" y="753422"/>
                  <a:pt x="2724656" y="863206"/>
                </a:cubicBezTo>
                <a:cubicBezTo>
                  <a:pt x="2696155" y="885374"/>
                  <a:pt x="2667653" y="906486"/>
                  <a:pt x="2635985" y="931821"/>
                </a:cubicBezTo>
                <a:cubicBezTo>
                  <a:pt x="2652875" y="969823"/>
                  <a:pt x="2667653" y="1003603"/>
                  <a:pt x="2688766" y="1051105"/>
                </a:cubicBezTo>
                <a:cubicBezTo>
                  <a:pt x="2730990" y="1014159"/>
                  <a:pt x="2763714" y="985657"/>
                  <a:pt x="2796438" y="958211"/>
                </a:cubicBezTo>
                <a:cubicBezTo>
                  <a:pt x="2945280" y="835760"/>
                  <a:pt x="3057175" y="684807"/>
                  <a:pt x="3131068" y="507463"/>
                </a:cubicBezTo>
                <a:cubicBezTo>
                  <a:pt x="3158514" y="440960"/>
                  <a:pt x="3170126" y="367067"/>
                  <a:pt x="3155348" y="293174"/>
                </a:cubicBezTo>
                <a:cubicBezTo>
                  <a:pt x="3140569" y="211891"/>
                  <a:pt x="3092011" y="176000"/>
                  <a:pt x="2987505" y="181278"/>
                </a:cubicBezTo>
                <a:close/>
                <a:moveTo>
                  <a:pt x="2401638" y="923376"/>
                </a:moveTo>
                <a:cubicBezTo>
                  <a:pt x="2472364" y="886429"/>
                  <a:pt x="2521978" y="848427"/>
                  <a:pt x="2508255" y="765034"/>
                </a:cubicBezTo>
                <a:cubicBezTo>
                  <a:pt x="2505089" y="743921"/>
                  <a:pt x="2510367" y="719642"/>
                  <a:pt x="2516700" y="698530"/>
                </a:cubicBezTo>
                <a:cubicBezTo>
                  <a:pt x="2567370" y="537021"/>
                  <a:pt x="2630707" y="382901"/>
                  <a:pt x="2766881" y="271006"/>
                </a:cubicBezTo>
                <a:cubicBezTo>
                  <a:pt x="2789049" y="253060"/>
                  <a:pt x="2805939" y="229837"/>
                  <a:pt x="2831274" y="202391"/>
                </a:cubicBezTo>
                <a:cubicBezTo>
                  <a:pt x="2600094" y="247782"/>
                  <a:pt x="2369970" y="636249"/>
                  <a:pt x="2401638" y="923376"/>
                </a:cubicBezTo>
                <a:close/>
                <a:moveTo>
                  <a:pt x="2584260" y="1344566"/>
                </a:moveTo>
                <a:cubicBezTo>
                  <a:pt x="2660264" y="1462795"/>
                  <a:pt x="2768992" y="1508187"/>
                  <a:pt x="2888277" y="1535633"/>
                </a:cubicBezTo>
                <a:cubicBezTo>
                  <a:pt x="3111012" y="1586302"/>
                  <a:pt x="3111012" y="1585247"/>
                  <a:pt x="3235575" y="1558856"/>
                </a:cubicBezTo>
                <a:cubicBezTo>
                  <a:pt x="3152181" y="1538800"/>
                  <a:pt x="3063509" y="1517687"/>
                  <a:pt x="2974837" y="1495519"/>
                </a:cubicBezTo>
                <a:cubicBezTo>
                  <a:pt x="2872443" y="1469129"/>
                  <a:pt x="2797494" y="1403681"/>
                  <a:pt x="2735213" y="1321343"/>
                </a:cubicBezTo>
                <a:cubicBezTo>
                  <a:pt x="2723601" y="1306564"/>
                  <a:pt x="2711989" y="1291786"/>
                  <a:pt x="2698266" y="1273840"/>
                </a:cubicBezTo>
                <a:cubicBezTo>
                  <a:pt x="2660264" y="1297064"/>
                  <a:pt x="2625429" y="1318176"/>
                  <a:pt x="2584260" y="1344566"/>
                </a:cubicBezTo>
                <a:close/>
                <a:moveTo>
                  <a:pt x="2657097" y="718587"/>
                </a:moveTo>
                <a:cubicBezTo>
                  <a:pt x="2663431" y="721753"/>
                  <a:pt x="2668709" y="725976"/>
                  <a:pt x="2675043" y="729143"/>
                </a:cubicBezTo>
                <a:cubicBezTo>
                  <a:pt x="2735213" y="667917"/>
                  <a:pt x="2799605" y="611969"/>
                  <a:pt x="2853442" y="545466"/>
                </a:cubicBezTo>
                <a:cubicBezTo>
                  <a:pt x="2908334" y="478962"/>
                  <a:pt x="2983282" y="424070"/>
                  <a:pt x="3010728" y="334343"/>
                </a:cubicBezTo>
                <a:cubicBezTo>
                  <a:pt x="2945280" y="313230"/>
                  <a:pt x="2879832" y="330120"/>
                  <a:pt x="2838663" y="389235"/>
                </a:cubicBezTo>
                <a:cubicBezTo>
                  <a:pt x="2778493" y="476851"/>
                  <a:pt x="2725712" y="568689"/>
                  <a:pt x="2671876" y="659472"/>
                </a:cubicBezTo>
                <a:cubicBezTo>
                  <a:pt x="2662375" y="677418"/>
                  <a:pt x="2662375" y="699585"/>
                  <a:pt x="2657097" y="718587"/>
                </a:cubicBezTo>
                <a:close/>
                <a:moveTo>
                  <a:pt x="2489254" y="1192558"/>
                </a:moveTo>
                <a:cubicBezTo>
                  <a:pt x="2516700" y="1145055"/>
                  <a:pt x="2578982" y="1146111"/>
                  <a:pt x="2594816" y="1088052"/>
                </a:cubicBezTo>
                <a:cubicBezTo>
                  <a:pt x="2574759" y="1056383"/>
                  <a:pt x="2555758" y="1026826"/>
                  <a:pt x="2534646" y="993046"/>
                </a:cubicBezTo>
                <a:cubicBezTo>
                  <a:pt x="2514589" y="1005714"/>
                  <a:pt x="2498755" y="1016270"/>
                  <a:pt x="2482921" y="1026826"/>
                </a:cubicBezTo>
                <a:cubicBezTo>
                  <a:pt x="2471309" y="1034215"/>
                  <a:pt x="2459697" y="1042660"/>
                  <a:pt x="2449141" y="1050050"/>
                </a:cubicBezTo>
                <a:cubicBezTo>
                  <a:pt x="2414306" y="1074329"/>
                  <a:pt x="2413250" y="1103886"/>
                  <a:pt x="2436474" y="1135555"/>
                </a:cubicBezTo>
                <a:cubicBezTo>
                  <a:pt x="2451252" y="1153500"/>
                  <a:pt x="2467086" y="1168279"/>
                  <a:pt x="2489254" y="11925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3"/>
          <p:cNvSpPr/>
          <p:nvPr/>
        </p:nvSpPr>
        <p:spPr>
          <a:xfrm>
            <a:off x="2179965" y="-120850"/>
            <a:ext cx="585429" cy="786782"/>
          </a:xfrm>
          <a:custGeom>
            <a:rect b="b" l="l" r="r" t="t"/>
            <a:pathLst>
              <a:path extrusionOk="0" h="1573564" w="1170857">
                <a:moveTo>
                  <a:pt x="773976" y="1409613"/>
                </a:moveTo>
                <a:cubicBezTo>
                  <a:pt x="764236" y="1416912"/>
                  <a:pt x="754984" y="1421777"/>
                  <a:pt x="748166" y="1429076"/>
                </a:cubicBezTo>
                <a:cubicBezTo>
                  <a:pt x="718948" y="1460217"/>
                  <a:pt x="702878" y="1463623"/>
                  <a:pt x="673173" y="1437834"/>
                </a:cubicBezTo>
                <a:cubicBezTo>
                  <a:pt x="644441" y="1412532"/>
                  <a:pt x="619606" y="1383824"/>
                  <a:pt x="608405" y="1345385"/>
                </a:cubicBezTo>
                <a:cubicBezTo>
                  <a:pt x="584544" y="1264126"/>
                  <a:pt x="562143" y="1182382"/>
                  <a:pt x="536334" y="1102096"/>
                </a:cubicBezTo>
                <a:cubicBezTo>
                  <a:pt x="525133" y="1066090"/>
                  <a:pt x="507602" y="1032029"/>
                  <a:pt x="492019" y="994563"/>
                </a:cubicBezTo>
                <a:cubicBezTo>
                  <a:pt x="452575" y="1021811"/>
                  <a:pt x="433096" y="1064630"/>
                  <a:pt x="407773" y="1101610"/>
                </a:cubicBezTo>
                <a:cubicBezTo>
                  <a:pt x="355180" y="1178489"/>
                  <a:pt x="304048" y="1256341"/>
                  <a:pt x="254864" y="1335167"/>
                </a:cubicBezTo>
                <a:cubicBezTo>
                  <a:pt x="224185" y="1384798"/>
                  <a:pt x="198376" y="1437348"/>
                  <a:pt x="169644" y="1488438"/>
                </a:cubicBezTo>
                <a:cubicBezTo>
                  <a:pt x="158444" y="1507901"/>
                  <a:pt x="146270" y="1526878"/>
                  <a:pt x="132147" y="1544395"/>
                </a:cubicBezTo>
                <a:cubicBezTo>
                  <a:pt x="103416" y="1579915"/>
                  <a:pt x="102929" y="1579428"/>
                  <a:pt x="64458" y="1561912"/>
                </a:cubicBezTo>
                <a:cubicBezTo>
                  <a:pt x="37188" y="1549747"/>
                  <a:pt x="25014" y="1526878"/>
                  <a:pt x="33292" y="1494764"/>
                </a:cubicBezTo>
                <a:cubicBezTo>
                  <a:pt x="40110" y="1468489"/>
                  <a:pt x="49849" y="1441727"/>
                  <a:pt x="63484" y="1418371"/>
                </a:cubicBezTo>
                <a:cubicBezTo>
                  <a:pt x="86372" y="1379932"/>
                  <a:pt x="114616" y="1344898"/>
                  <a:pt x="137991" y="1306945"/>
                </a:cubicBezTo>
                <a:cubicBezTo>
                  <a:pt x="175488" y="1246123"/>
                  <a:pt x="208602" y="1182868"/>
                  <a:pt x="247073" y="1122533"/>
                </a:cubicBezTo>
                <a:cubicBezTo>
                  <a:pt x="272395" y="1082633"/>
                  <a:pt x="297231" y="1042734"/>
                  <a:pt x="330832" y="1008187"/>
                </a:cubicBezTo>
                <a:cubicBezTo>
                  <a:pt x="347876" y="991157"/>
                  <a:pt x="355180" y="964395"/>
                  <a:pt x="370276" y="935687"/>
                </a:cubicBezTo>
                <a:cubicBezTo>
                  <a:pt x="353719" y="935687"/>
                  <a:pt x="340571" y="932281"/>
                  <a:pt x="330345" y="936174"/>
                </a:cubicBezTo>
                <a:cubicBezTo>
                  <a:pt x="260221" y="964395"/>
                  <a:pt x="186688" y="973640"/>
                  <a:pt x="112669" y="976073"/>
                </a:cubicBezTo>
                <a:cubicBezTo>
                  <a:pt x="83450" y="977046"/>
                  <a:pt x="52284" y="964395"/>
                  <a:pt x="24040" y="952231"/>
                </a:cubicBezTo>
                <a:cubicBezTo>
                  <a:pt x="2126" y="942986"/>
                  <a:pt x="-11022" y="924009"/>
                  <a:pt x="12353" y="892382"/>
                </a:cubicBezTo>
                <a:cubicBezTo>
                  <a:pt x="149678" y="881191"/>
                  <a:pt x="288952" y="836425"/>
                  <a:pt x="428713" y="798473"/>
                </a:cubicBezTo>
                <a:cubicBezTo>
                  <a:pt x="392677" y="664177"/>
                  <a:pt x="355180" y="534748"/>
                  <a:pt x="324501" y="404345"/>
                </a:cubicBezTo>
                <a:cubicBezTo>
                  <a:pt x="293822" y="272970"/>
                  <a:pt x="269473" y="141107"/>
                  <a:pt x="240255" y="0"/>
                </a:cubicBezTo>
                <a:cubicBezTo>
                  <a:pt x="276291" y="6812"/>
                  <a:pt x="304048" y="11678"/>
                  <a:pt x="329371" y="16544"/>
                </a:cubicBezTo>
                <a:cubicBezTo>
                  <a:pt x="355667" y="106074"/>
                  <a:pt x="381964" y="192198"/>
                  <a:pt x="405825" y="278809"/>
                </a:cubicBezTo>
                <a:cubicBezTo>
                  <a:pt x="419947" y="330386"/>
                  <a:pt x="430174" y="382936"/>
                  <a:pt x="442835" y="435486"/>
                </a:cubicBezTo>
                <a:cubicBezTo>
                  <a:pt x="448679" y="458842"/>
                  <a:pt x="455009" y="482684"/>
                  <a:pt x="461827" y="506040"/>
                </a:cubicBezTo>
                <a:cubicBezTo>
                  <a:pt x="479358" y="565402"/>
                  <a:pt x="496402" y="625251"/>
                  <a:pt x="514907" y="684614"/>
                </a:cubicBezTo>
                <a:cubicBezTo>
                  <a:pt x="525133" y="717214"/>
                  <a:pt x="538282" y="720134"/>
                  <a:pt x="560682" y="695805"/>
                </a:cubicBezTo>
                <a:cubicBezTo>
                  <a:pt x="567500" y="688506"/>
                  <a:pt x="571883" y="678288"/>
                  <a:pt x="577726" y="670016"/>
                </a:cubicBezTo>
                <a:cubicBezTo>
                  <a:pt x="590874" y="652500"/>
                  <a:pt x="604023" y="634496"/>
                  <a:pt x="617171" y="617466"/>
                </a:cubicBezTo>
                <a:cubicBezTo>
                  <a:pt x="623501" y="609681"/>
                  <a:pt x="634215" y="602869"/>
                  <a:pt x="636163" y="594110"/>
                </a:cubicBezTo>
                <a:cubicBezTo>
                  <a:pt x="641519" y="569781"/>
                  <a:pt x="657589" y="556644"/>
                  <a:pt x="676094" y="542047"/>
                </a:cubicBezTo>
                <a:cubicBezTo>
                  <a:pt x="691190" y="530369"/>
                  <a:pt x="699956" y="509932"/>
                  <a:pt x="712617" y="494362"/>
                </a:cubicBezTo>
                <a:cubicBezTo>
                  <a:pt x="744757" y="455436"/>
                  <a:pt x="779332" y="417969"/>
                  <a:pt x="810498" y="378557"/>
                </a:cubicBezTo>
                <a:cubicBezTo>
                  <a:pt x="830464" y="352768"/>
                  <a:pt x="840691" y="317248"/>
                  <a:pt x="864552" y="297298"/>
                </a:cubicBezTo>
                <a:cubicBezTo>
                  <a:pt x="913736" y="256913"/>
                  <a:pt x="930293" y="189765"/>
                  <a:pt x="987756" y="157651"/>
                </a:cubicBezTo>
                <a:cubicBezTo>
                  <a:pt x="990191" y="156191"/>
                  <a:pt x="991165" y="152785"/>
                  <a:pt x="993113" y="150352"/>
                </a:cubicBezTo>
                <a:cubicBezTo>
                  <a:pt x="1011618" y="120671"/>
                  <a:pt x="1030122" y="90503"/>
                  <a:pt x="1048627" y="60822"/>
                </a:cubicBezTo>
                <a:cubicBezTo>
                  <a:pt x="1090507" y="68607"/>
                  <a:pt x="1126056" y="74933"/>
                  <a:pt x="1170857" y="83205"/>
                </a:cubicBezTo>
                <a:cubicBezTo>
                  <a:pt x="1013565" y="300218"/>
                  <a:pt x="852865" y="505067"/>
                  <a:pt x="688269" y="715755"/>
                </a:cubicBezTo>
                <a:cubicBezTo>
                  <a:pt x="747192" y="724513"/>
                  <a:pt x="794428" y="712348"/>
                  <a:pt x="840691" y="702130"/>
                </a:cubicBezTo>
                <a:cubicBezTo>
                  <a:pt x="893770" y="690452"/>
                  <a:pt x="946363" y="679748"/>
                  <a:pt x="999930" y="669530"/>
                </a:cubicBezTo>
                <a:cubicBezTo>
                  <a:pt x="1003339" y="669043"/>
                  <a:pt x="1008209" y="666124"/>
                  <a:pt x="1009670" y="667097"/>
                </a:cubicBezTo>
                <a:cubicBezTo>
                  <a:pt x="1049114" y="697265"/>
                  <a:pt x="1096838" y="678775"/>
                  <a:pt x="1139691" y="688506"/>
                </a:cubicBezTo>
                <a:cubicBezTo>
                  <a:pt x="1140665" y="695318"/>
                  <a:pt x="1143587" y="704077"/>
                  <a:pt x="1141639" y="705050"/>
                </a:cubicBezTo>
                <a:cubicBezTo>
                  <a:pt x="1112421" y="722080"/>
                  <a:pt x="1100246" y="759060"/>
                  <a:pt x="1061776" y="766845"/>
                </a:cubicBezTo>
                <a:cubicBezTo>
                  <a:pt x="967790" y="786308"/>
                  <a:pt x="874292" y="809664"/>
                  <a:pt x="780793" y="831560"/>
                </a:cubicBezTo>
                <a:cubicBezTo>
                  <a:pt x="770567" y="833993"/>
                  <a:pt x="760340" y="837885"/>
                  <a:pt x="750114" y="837399"/>
                </a:cubicBezTo>
                <a:cubicBezTo>
                  <a:pt x="693625" y="833506"/>
                  <a:pt x="645902" y="856862"/>
                  <a:pt x="594283" y="884597"/>
                </a:cubicBezTo>
                <a:cubicBezTo>
                  <a:pt x="640545" y="1062684"/>
                  <a:pt x="721383" y="1230553"/>
                  <a:pt x="773976" y="14096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3"/>
          <p:cNvSpPr/>
          <p:nvPr/>
        </p:nvSpPr>
        <p:spPr>
          <a:xfrm>
            <a:off x="6379004" y="4483777"/>
            <a:ext cx="585428" cy="786782"/>
          </a:xfrm>
          <a:custGeom>
            <a:rect b="b" l="l" r="r" t="t"/>
            <a:pathLst>
              <a:path extrusionOk="0" h="1573564" w="1170857">
                <a:moveTo>
                  <a:pt x="773976" y="1409613"/>
                </a:moveTo>
                <a:cubicBezTo>
                  <a:pt x="764236" y="1416912"/>
                  <a:pt x="754984" y="1421777"/>
                  <a:pt x="748166" y="1429076"/>
                </a:cubicBezTo>
                <a:cubicBezTo>
                  <a:pt x="718948" y="1460217"/>
                  <a:pt x="702878" y="1463623"/>
                  <a:pt x="673173" y="1437834"/>
                </a:cubicBezTo>
                <a:cubicBezTo>
                  <a:pt x="644441" y="1412532"/>
                  <a:pt x="619606" y="1383824"/>
                  <a:pt x="608405" y="1345385"/>
                </a:cubicBezTo>
                <a:cubicBezTo>
                  <a:pt x="584544" y="1264126"/>
                  <a:pt x="562143" y="1182382"/>
                  <a:pt x="536334" y="1102096"/>
                </a:cubicBezTo>
                <a:cubicBezTo>
                  <a:pt x="525133" y="1066090"/>
                  <a:pt x="507602" y="1032029"/>
                  <a:pt x="492019" y="994563"/>
                </a:cubicBezTo>
                <a:cubicBezTo>
                  <a:pt x="452575" y="1021811"/>
                  <a:pt x="433096" y="1064630"/>
                  <a:pt x="407773" y="1101610"/>
                </a:cubicBezTo>
                <a:cubicBezTo>
                  <a:pt x="355180" y="1178489"/>
                  <a:pt x="304048" y="1256341"/>
                  <a:pt x="254864" y="1335167"/>
                </a:cubicBezTo>
                <a:cubicBezTo>
                  <a:pt x="224185" y="1384798"/>
                  <a:pt x="198376" y="1437348"/>
                  <a:pt x="169644" y="1488438"/>
                </a:cubicBezTo>
                <a:cubicBezTo>
                  <a:pt x="158444" y="1507901"/>
                  <a:pt x="146270" y="1526878"/>
                  <a:pt x="132147" y="1544395"/>
                </a:cubicBezTo>
                <a:cubicBezTo>
                  <a:pt x="103416" y="1579915"/>
                  <a:pt x="102929" y="1579428"/>
                  <a:pt x="64458" y="1561912"/>
                </a:cubicBezTo>
                <a:cubicBezTo>
                  <a:pt x="37188" y="1549747"/>
                  <a:pt x="25014" y="1526878"/>
                  <a:pt x="33292" y="1494764"/>
                </a:cubicBezTo>
                <a:cubicBezTo>
                  <a:pt x="40110" y="1468489"/>
                  <a:pt x="49849" y="1441727"/>
                  <a:pt x="63484" y="1418371"/>
                </a:cubicBezTo>
                <a:cubicBezTo>
                  <a:pt x="86372" y="1379932"/>
                  <a:pt x="114616" y="1344898"/>
                  <a:pt x="137991" y="1306945"/>
                </a:cubicBezTo>
                <a:cubicBezTo>
                  <a:pt x="175488" y="1246123"/>
                  <a:pt x="208602" y="1182868"/>
                  <a:pt x="247073" y="1122533"/>
                </a:cubicBezTo>
                <a:cubicBezTo>
                  <a:pt x="272395" y="1082633"/>
                  <a:pt x="297231" y="1042734"/>
                  <a:pt x="330832" y="1008187"/>
                </a:cubicBezTo>
                <a:cubicBezTo>
                  <a:pt x="347876" y="991157"/>
                  <a:pt x="355180" y="964395"/>
                  <a:pt x="370276" y="935687"/>
                </a:cubicBezTo>
                <a:cubicBezTo>
                  <a:pt x="353719" y="935687"/>
                  <a:pt x="340571" y="932281"/>
                  <a:pt x="330345" y="936174"/>
                </a:cubicBezTo>
                <a:cubicBezTo>
                  <a:pt x="260221" y="964395"/>
                  <a:pt x="186688" y="973640"/>
                  <a:pt x="112669" y="976073"/>
                </a:cubicBezTo>
                <a:cubicBezTo>
                  <a:pt x="83450" y="977046"/>
                  <a:pt x="52284" y="964395"/>
                  <a:pt x="24040" y="952231"/>
                </a:cubicBezTo>
                <a:cubicBezTo>
                  <a:pt x="2126" y="942986"/>
                  <a:pt x="-11022" y="924009"/>
                  <a:pt x="12353" y="892382"/>
                </a:cubicBezTo>
                <a:cubicBezTo>
                  <a:pt x="149678" y="881191"/>
                  <a:pt x="288952" y="836425"/>
                  <a:pt x="428713" y="798473"/>
                </a:cubicBezTo>
                <a:cubicBezTo>
                  <a:pt x="392677" y="664177"/>
                  <a:pt x="355180" y="534748"/>
                  <a:pt x="324501" y="404345"/>
                </a:cubicBezTo>
                <a:cubicBezTo>
                  <a:pt x="293822" y="272970"/>
                  <a:pt x="269473" y="141107"/>
                  <a:pt x="240255" y="0"/>
                </a:cubicBezTo>
                <a:cubicBezTo>
                  <a:pt x="276291" y="6812"/>
                  <a:pt x="304048" y="11678"/>
                  <a:pt x="329371" y="16544"/>
                </a:cubicBezTo>
                <a:cubicBezTo>
                  <a:pt x="355667" y="106074"/>
                  <a:pt x="381964" y="192198"/>
                  <a:pt x="405825" y="278809"/>
                </a:cubicBezTo>
                <a:cubicBezTo>
                  <a:pt x="419947" y="330386"/>
                  <a:pt x="430174" y="382936"/>
                  <a:pt x="442835" y="435486"/>
                </a:cubicBezTo>
                <a:cubicBezTo>
                  <a:pt x="448679" y="458842"/>
                  <a:pt x="455009" y="482684"/>
                  <a:pt x="461827" y="506040"/>
                </a:cubicBezTo>
                <a:cubicBezTo>
                  <a:pt x="479358" y="565402"/>
                  <a:pt x="496402" y="625251"/>
                  <a:pt x="514907" y="684614"/>
                </a:cubicBezTo>
                <a:cubicBezTo>
                  <a:pt x="525133" y="717214"/>
                  <a:pt x="538282" y="720134"/>
                  <a:pt x="560682" y="695805"/>
                </a:cubicBezTo>
                <a:cubicBezTo>
                  <a:pt x="567500" y="688506"/>
                  <a:pt x="571883" y="678288"/>
                  <a:pt x="577726" y="670016"/>
                </a:cubicBezTo>
                <a:cubicBezTo>
                  <a:pt x="590874" y="652500"/>
                  <a:pt x="604023" y="634496"/>
                  <a:pt x="617171" y="617466"/>
                </a:cubicBezTo>
                <a:cubicBezTo>
                  <a:pt x="623501" y="609681"/>
                  <a:pt x="634215" y="602869"/>
                  <a:pt x="636163" y="594110"/>
                </a:cubicBezTo>
                <a:cubicBezTo>
                  <a:pt x="641519" y="569781"/>
                  <a:pt x="657589" y="556644"/>
                  <a:pt x="676094" y="542047"/>
                </a:cubicBezTo>
                <a:cubicBezTo>
                  <a:pt x="691190" y="530369"/>
                  <a:pt x="699956" y="509932"/>
                  <a:pt x="712617" y="494362"/>
                </a:cubicBezTo>
                <a:cubicBezTo>
                  <a:pt x="744757" y="455436"/>
                  <a:pt x="779332" y="417969"/>
                  <a:pt x="810498" y="378557"/>
                </a:cubicBezTo>
                <a:cubicBezTo>
                  <a:pt x="830464" y="352768"/>
                  <a:pt x="840691" y="317248"/>
                  <a:pt x="864552" y="297298"/>
                </a:cubicBezTo>
                <a:cubicBezTo>
                  <a:pt x="913736" y="256913"/>
                  <a:pt x="930293" y="189765"/>
                  <a:pt x="987756" y="157651"/>
                </a:cubicBezTo>
                <a:cubicBezTo>
                  <a:pt x="990191" y="156191"/>
                  <a:pt x="991165" y="152785"/>
                  <a:pt x="993113" y="150352"/>
                </a:cubicBezTo>
                <a:cubicBezTo>
                  <a:pt x="1011618" y="120671"/>
                  <a:pt x="1030122" y="90503"/>
                  <a:pt x="1048627" y="60822"/>
                </a:cubicBezTo>
                <a:cubicBezTo>
                  <a:pt x="1090507" y="68607"/>
                  <a:pt x="1126056" y="74933"/>
                  <a:pt x="1170857" y="83205"/>
                </a:cubicBezTo>
                <a:cubicBezTo>
                  <a:pt x="1013565" y="300218"/>
                  <a:pt x="852865" y="505067"/>
                  <a:pt x="688269" y="715755"/>
                </a:cubicBezTo>
                <a:cubicBezTo>
                  <a:pt x="747192" y="724513"/>
                  <a:pt x="794428" y="712348"/>
                  <a:pt x="840691" y="702130"/>
                </a:cubicBezTo>
                <a:cubicBezTo>
                  <a:pt x="893770" y="690452"/>
                  <a:pt x="946363" y="679748"/>
                  <a:pt x="999930" y="669530"/>
                </a:cubicBezTo>
                <a:cubicBezTo>
                  <a:pt x="1003339" y="669043"/>
                  <a:pt x="1008209" y="666124"/>
                  <a:pt x="1009670" y="667097"/>
                </a:cubicBezTo>
                <a:cubicBezTo>
                  <a:pt x="1049114" y="697265"/>
                  <a:pt x="1096838" y="678775"/>
                  <a:pt x="1139691" y="688506"/>
                </a:cubicBezTo>
                <a:cubicBezTo>
                  <a:pt x="1140665" y="695318"/>
                  <a:pt x="1143587" y="704077"/>
                  <a:pt x="1141639" y="705050"/>
                </a:cubicBezTo>
                <a:cubicBezTo>
                  <a:pt x="1112421" y="722080"/>
                  <a:pt x="1100246" y="759060"/>
                  <a:pt x="1061776" y="766845"/>
                </a:cubicBezTo>
                <a:cubicBezTo>
                  <a:pt x="967790" y="786308"/>
                  <a:pt x="874292" y="809664"/>
                  <a:pt x="780793" y="831560"/>
                </a:cubicBezTo>
                <a:cubicBezTo>
                  <a:pt x="770567" y="833993"/>
                  <a:pt x="760340" y="837885"/>
                  <a:pt x="750114" y="837399"/>
                </a:cubicBezTo>
                <a:cubicBezTo>
                  <a:pt x="693625" y="833506"/>
                  <a:pt x="645902" y="856862"/>
                  <a:pt x="594283" y="884597"/>
                </a:cubicBezTo>
                <a:cubicBezTo>
                  <a:pt x="640545" y="1062684"/>
                  <a:pt x="721383" y="1230553"/>
                  <a:pt x="773976" y="14096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34"/>
          <p:cNvGrpSpPr/>
          <p:nvPr/>
        </p:nvGrpSpPr>
        <p:grpSpPr>
          <a:xfrm>
            <a:off x="5317566" y="749235"/>
            <a:ext cx="2968899" cy="3610960"/>
            <a:chOff x="0" y="-47625"/>
            <a:chExt cx="7917063" cy="9629227"/>
          </a:xfrm>
        </p:grpSpPr>
        <p:sp>
          <p:nvSpPr>
            <p:cNvPr id="400" name="Google Shape;400;p34"/>
            <p:cNvSpPr txBox="1"/>
            <p:nvPr/>
          </p:nvSpPr>
          <p:spPr>
            <a:xfrm>
              <a:off x="920755" y="9130102"/>
              <a:ext cx="987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Item 1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01" name="Google Shape;401;p34"/>
            <p:cNvSpPr txBox="1"/>
            <p:nvPr/>
          </p:nvSpPr>
          <p:spPr>
            <a:xfrm>
              <a:off x="2335403" y="9130102"/>
              <a:ext cx="1087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Item 2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02" name="Google Shape;402;p34"/>
            <p:cNvSpPr txBox="1"/>
            <p:nvPr/>
          </p:nvSpPr>
          <p:spPr>
            <a:xfrm>
              <a:off x="3797409" y="9130102"/>
              <a:ext cx="1093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Item 3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5259161" y="9130102"/>
              <a:ext cx="1100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Item 4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04" name="Google Shape;404;p34"/>
            <p:cNvSpPr txBox="1"/>
            <p:nvPr/>
          </p:nvSpPr>
          <p:spPr>
            <a:xfrm>
              <a:off x="6722858" y="9130102"/>
              <a:ext cx="1102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Item 5</a:t>
              </a:r>
              <a:endParaRPr sz="700">
                <a:solidFill>
                  <a:schemeClr val="accent4"/>
                </a:solidFill>
              </a:endParaRPr>
            </a:p>
          </p:txBody>
        </p:sp>
        <p:grpSp>
          <p:nvGrpSpPr>
            <p:cNvPr id="405" name="Google Shape;405;p34"/>
            <p:cNvGrpSpPr/>
            <p:nvPr/>
          </p:nvGrpSpPr>
          <p:grpSpPr>
            <a:xfrm>
              <a:off x="771132" y="218139"/>
              <a:ext cx="7145931" cy="8778434"/>
              <a:chOff x="0" y="-6350"/>
              <a:chExt cx="8384291" cy="10299700"/>
            </a:xfrm>
          </p:grpSpPr>
          <p:sp>
            <p:nvSpPr>
              <p:cNvPr id="406" name="Google Shape;406;p34"/>
              <p:cNvSpPr/>
              <p:nvPr/>
            </p:nvSpPr>
            <p:spPr>
              <a:xfrm>
                <a:off x="0" y="-6350"/>
                <a:ext cx="8384291" cy="12700"/>
              </a:xfrm>
              <a:custGeom>
                <a:rect b="b" l="l" r="r" t="t"/>
                <a:pathLst>
                  <a:path extrusionOk="0" h="12700" w="8384291">
                    <a:moveTo>
                      <a:pt x="0" y="0"/>
                    </a:moveTo>
                    <a:lnTo>
                      <a:pt x="8384291" y="0"/>
                    </a:lnTo>
                    <a:lnTo>
                      <a:pt x="838429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07" name="Google Shape;407;p34"/>
              <p:cNvSpPr/>
              <p:nvPr/>
            </p:nvSpPr>
            <p:spPr>
              <a:xfrm>
                <a:off x="0" y="2051050"/>
                <a:ext cx="8384291" cy="12700"/>
              </a:xfrm>
              <a:custGeom>
                <a:rect b="b" l="l" r="r" t="t"/>
                <a:pathLst>
                  <a:path extrusionOk="0" h="12700" w="8384291">
                    <a:moveTo>
                      <a:pt x="0" y="0"/>
                    </a:moveTo>
                    <a:lnTo>
                      <a:pt x="8384291" y="0"/>
                    </a:lnTo>
                    <a:lnTo>
                      <a:pt x="838429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08" name="Google Shape;408;p34"/>
              <p:cNvSpPr/>
              <p:nvPr/>
            </p:nvSpPr>
            <p:spPr>
              <a:xfrm>
                <a:off x="0" y="4108450"/>
                <a:ext cx="8384291" cy="12700"/>
              </a:xfrm>
              <a:custGeom>
                <a:rect b="b" l="l" r="r" t="t"/>
                <a:pathLst>
                  <a:path extrusionOk="0" h="12700" w="8384291">
                    <a:moveTo>
                      <a:pt x="0" y="0"/>
                    </a:moveTo>
                    <a:lnTo>
                      <a:pt x="8384291" y="0"/>
                    </a:lnTo>
                    <a:lnTo>
                      <a:pt x="838429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09" name="Google Shape;409;p34"/>
              <p:cNvSpPr/>
              <p:nvPr/>
            </p:nvSpPr>
            <p:spPr>
              <a:xfrm>
                <a:off x="0" y="6165850"/>
                <a:ext cx="8384291" cy="12700"/>
              </a:xfrm>
              <a:custGeom>
                <a:rect b="b" l="l" r="r" t="t"/>
                <a:pathLst>
                  <a:path extrusionOk="0" h="12700" w="8384291">
                    <a:moveTo>
                      <a:pt x="0" y="0"/>
                    </a:moveTo>
                    <a:lnTo>
                      <a:pt x="8384291" y="0"/>
                    </a:lnTo>
                    <a:lnTo>
                      <a:pt x="838429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10" name="Google Shape;410;p34"/>
              <p:cNvSpPr/>
              <p:nvPr/>
            </p:nvSpPr>
            <p:spPr>
              <a:xfrm>
                <a:off x="0" y="8223250"/>
                <a:ext cx="8384291" cy="12700"/>
              </a:xfrm>
              <a:custGeom>
                <a:rect b="b" l="l" r="r" t="t"/>
                <a:pathLst>
                  <a:path extrusionOk="0" h="12700" w="8384291">
                    <a:moveTo>
                      <a:pt x="0" y="0"/>
                    </a:moveTo>
                    <a:lnTo>
                      <a:pt x="8384291" y="0"/>
                    </a:lnTo>
                    <a:lnTo>
                      <a:pt x="838429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11" name="Google Shape;411;p34"/>
              <p:cNvSpPr/>
              <p:nvPr/>
            </p:nvSpPr>
            <p:spPr>
              <a:xfrm>
                <a:off x="0" y="10280650"/>
                <a:ext cx="8384291" cy="12700"/>
              </a:xfrm>
              <a:custGeom>
                <a:rect b="b" l="l" r="r" t="t"/>
                <a:pathLst>
                  <a:path extrusionOk="0" h="12700" w="8384291">
                    <a:moveTo>
                      <a:pt x="0" y="0"/>
                    </a:moveTo>
                    <a:lnTo>
                      <a:pt x="8384291" y="0"/>
                    </a:lnTo>
                    <a:lnTo>
                      <a:pt x="838429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</p:sp>
        </p:grpSp>
        <p:sp>
          <p:nvSpPr>
            <p:cNvPr id="412" name="Google Shape;412;p34"/>
            <p:cNvSpPr txBox="1"/>
            <p:nvPr/>
          </p:nvSpPr>
          <p:spPr>
            <a:xfrm>
              <a:off x="0" y="-47625"/>
              <a:ext cx="585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50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13" name="Google Shape;413;p34"/>
            <p:cNvSpPr txBox="1"/>
            <p:nvPr/>
          </p:nvSpPr>
          <p:spPr>
            <a:xfrm>
              <a:off x="2537" y="1705957"/>
              <a:ext cx="582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40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14" name="Google Shape;414;p34"/>
            <p:cNvSpPr txBox="1"/>
            <p:nvPr/>
          </p:nvSpPr>
          <p:spPr>
            <a:xfrm>
              <a:off x="8795" y="3459539"/>
              <a:ext cx="576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30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15" name="Google Shape;415;p34"/>
            <p:cNvSpPr txBox="1"/>
            <p:nvPr/>
          </p:nvSpPr>
          <p:spPr>
            <a:xfrm>
              <a:off x="14884" y="5213120"/>
              <a:ext cx="570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20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16" name="Google Shape;416;p34"/>
            <p:cNvSpPr txBox="1"/>
            <p:nvPr/>
          </p:nvSpPr>
          <p:spPr>
            <a:xfrm>
              <a:off x="115349" y="6966702"/>
              <a:ext cx="469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10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17" name="Google Shape;417;p34"/>
            <p:cNvSpPr txBox="1"/>
            <p:nvPr/>
          </p:nvSpPr>
          <p:spPr>
            <a:xfrm>
              <a:off x="227824" y="8720284"/>
              <a:ext cx="357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0 </a:t>
              </a:r>
              <a:endParaRPr sz="700">
                <a:solidFill>
                  <a:schemeClr val="accent4"/>
                </a:solidFill>
              </a:endParaRPr>
            </a:p>
          </p:txBody>
        </p:sp>
        <p:grpSp>
          <p:nvGrpSpPr>
            <p:cNvPr id="418" name="Google Shape;418;p34"/>
            <p:cNvGrpSpPr/>
            <p:nvPr/>
          </p:nvGrpSpPr>
          <p:grpSpPr>
            <a:xfrm>
              <a:off x="769646" y="218139"/>
              <a:ext cx="7147417" cy="8773022"/>
              <a:chOff x="-1744" y="-6350"/>
              <a:chExt cx="8386034" cy="10293350"/>
            </a:xfrm>
          </p:grpSpPr>
          <p:sp>
            <p:nvSpPr>
              <p:cNvPr id="419" name="Google Shape;419;p34"/>
              <p:cNvSpPr/>
              <p:nvPr/>
            </p:nvSpPr>
            <p:spPr>
              <a:xfrm>
                <a:off x="-1744" y="8216854"/>
                <a:ext cx="1512660" cy="2070146"/>
              </a:xfrm>
              <a:custGeom>
                <a:rect b="b" l="l" r="r" t="t"/>
                <a:pathLst>
                  <a:path extrusionOk="0" h="2070146" w="1512660">
                    <a:moveTo>
                      <a:pt x="1744" y="2070146"/>
                    </a:moveTo>
                    <a:lnTo>
                      <a:pt x="1744" y="127130"/>
                    </a:lnTo>
                    <a:cubicBezTo>
                      <a:pt x="0" y="94024"/>
                      <a:pt x="11947" y="61658"/>
                      <a:pt x="34780" y="37623"/>
                    </a:cubicBezTo>
                    <a:cubicBezTo>
                      <a:pt x="57614" y="13588"/>
                      <a:pt x="89326" y="0"/>
                      <a:pt x="122478" y="46"/>
                    </a:cubicBezTo>
                    <a:lnTo>
                      <a:pt x="1390183" y="46"/>
                    </a:lnTo>
                    <a:cubicBezTo>
                      <a:pt x="1423334" y="0"/>
                      <a:pt x="1455046" y="13588"/>
                      <a:pt x="1477880" y="37623"/>
                    </a:cubicBezTo>
                    <a:cubicBezTo>
                      <a:pt x="1500714" y="61658"/>
                      <a:pt x="1512660" y="94024"/>
                      <a:pt x="1510916" y="127130"/>
                    </a:cubicBezTo>
                    <a:lnTo>
                      <a:pt x="1510916" y="20701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>
                <a:off x="1718780" y="6165850"/>
                <a:ext cx="1509172" cy="4121150"/>
              </a:xfrm>
              <a:custGeom>
                <a:rect b="b" l="l" r="r" t="t"/>
                <a:pathLst>
                  <a:path extrusionOk="0" h="4121150" w="1509172">
                    <a:moveTo>
                      <a:pt x="0" y="4121150"/>
                    </a:moveTo>
                    <a:lnTo>
                      <a:pt x="0" y="120734"/>
                    </a:lnTo>
                    <a:cubicBezTo>
                      <a:pt x="0" y="54054"/>
                      <a:pt x="54054" y="0"/>
                      <a:pt x="120733" y="0"/>
                    </a:cubicBezTo>
                    <a:lnTo>
                      <a:pt x="1388438" y="0"/>
                    </a:lnTo>
                    <a:cubicBezTo>
                      <a:pt x="1455118" y="0"/>
                      <a:pt x="1509172" y="54054"/>
                      <a:pt x="1509172" y="120734"/>
                    </a:cubicBezTo>
                    <a:lnTo>
                      <a:pt x="1509172" y="412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>
                <a:off x="3437559" y="4108450"/>
                <a:ext cx="1509172" cy="6178550"/>
              </a:xfrm>
              <a:custGeom>
                <a:rect b="b" l="l" r="r" t="t"/>
                <a:pathLst>
                  <a:path extrusionOk="0" h="6178550" w="1509172">
                    <a:moveTo>
                      <a:pt x="0" y="6178550"/>
                    </a:moveTo>
                    <a:lnTo>
                      <a:pt x="0" y="120734"/>
                    </a:lnTo>
                    <a:cubicBezTo>
                      <a:pt x="0" y="54054"/>
                      <a:pt x="54055" y="0"/>
                      <a:pt x="120734" y="0"/>
                    </a:cubicBezTo>
                    <a:lnTo>
                      <a:pt x="1388439" y="0"/>
                    </a:lnTo>
                    <a:cubicBezTo>
                      <a:pt x="1455118" y="0"/>
                      <a:pt x="1509172" y="54054"/>
                      <a:pt x="1509172" y="120734"/>
                    </a:cubicBezTo>
                    <a:lnTo>
                      <a:pt x="1509172" y="61785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>
                <a:off x="5156339" y="2051050"/>
                <a:ext cx="1509172" cy="8235950"/>
              </a:xfrm>
              <a:custGeom>
                <a:rect b="b" l="l" r="r" t="t"/>
                <a:pathLst>
                  <a:path extrusionOk="0" h="8235950" w="1509172">
                    <a:moveTo>
                      <a:pt x="0" y="8235950"/>
                    </a:moveTo>
                    <a:lnTo>
                      <a:pt x="0" y="120734"/>
                    </a:lnTo>
                    <a:cubicBezTo>
                      <a:pt x="0" y="54054"/>
                      <a:pt x="54054" y="0"/>
                      <a:pt x="120733" y="0"/>
                    </a:cubicBezTo>
                    <a:lnTo>
                      <a:pt x="1388438" y="0"/>
                    </a:lnTo>
                    <a:cubicBezTo>
                      <a:pt x="1455118" y="0"/>
                      <a:pt x="1509172" y="54054"/>
                      <a:pt x="1509172" y="120734"/>
                    </a:cubicBezTo>
                    <a:lnTo>
                      <a:pt x="1509172" y="82359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34"/>
              <p:cNvSpPr/>
              <p:nvPr/>
            </p:nvSpPr>
            <p:spPr>
              <a:xfrm>
                <a:off x="6875118" y="-6350"/>
                <a:ext cx="1509172" cy="10293350"/>
              </a:xfrm>
              <a:custGeom>
                <a:rect b="b" l="l" r="r" t="t"/>
                <a:pathLst>
                  <a:path extrusionOk="0" h="10293350" w="1509172">
                    <a:moveTo>
                      <a:pt x="0" y="10293350"/>
                    </a:moveTo>
                    <a:lnTo>
                      <a:pt x="0" y="120734"/>
                    </a:lnTo>
                    <a:cubicBezTo>
                      <a:pt x="0" y="54054"/>
                      <a:pt x="54054" y="0"/>
                      <a:pt x="120734" y="0"/>
                    </a:cubicBezTo>
                    <a:lnTo>
                      <a:pt x="1388439" y="0"/>
                    </a:lnTo>
                    <a:cubicBezTo>
                      <a:pt x="1455118" y="0"/>
                      <a:pt x="1509173" y="54054"/>
                      <a:pt x="1509173" y="120734"/>
                    </a:cubicBezTo>
                    <a:lnTo>
                      <a:pt x="1509173" y="102933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4"/>
              <p:cNvSpPr/>
              <p:nvPr/>
            </p:nvSpPr>
            <p:spPr>
              <a:xfrm>
                <a:off x="0" y="9251950"/>
                <a:ext cx="1509172" cy="1035050"/>
              </a:xfrm>
              <a:custGeom>
                <a:rect b="b" l="l" r="r" t="t"/>
                <a:pathLst>
                  <a:path extrusionOk="0" h="1035050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25" name="Google Shape;425;p34"/>
              <p:cNvSpPr/>
              <p:nvPr/>
            </p:nvSpPr>
            <p:spPr>
              <a:xfrm>
                <a:off x="1718780" y="6990080"/>
                <a:ext cx="1509172" cy="3296920"/>
              </a:xfrm>
              <a:custGeom>
                <a:rect b="b" l="l" r="r" t="t"/>
                <a:pathLst>
                  <a:path extrusionOk="0" h="3296920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26" name="Google Shape;426;p34"/>
              <p:cNvSpPr/>
              <p:nvPr/>
            </p:nvSpPr>
            <p:spPr>
              <a:xfrm>
                <a:off x="3437559" y="5138208"/>
                <a:ext cx="1509172" cy="5148792"/>
              </a:xfrm>
              <a:custGeom>
                <a:rect b="b" l="l" r="r" t="t"/>
                <a:pathLst>
                  <a:path extrusionOk="0" h="5148792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27" name="Google Shape;427;p34"/>
              <p:cNvSpPr/>
              <p:nvPr/>
            </p:nvSpPr>
            <p:spPr>
              <a:xfrm>
                <a:off x="5156339" y="3698240"/>
                <a:ext cx="1509172" cy="6588760"/>
              </a:xfrm>
              <a:custGeom>
                <a:rect b="b" l="l" r="r" t="t"/>
                <a:pathLst>
                  <a:path extrusionOk="0" h="6588760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28" name="Google Shape;428;p34"/>
              <p:cNvSpPr/>
              <p:nvPr/>
            </p:nvSpPr>
            <p:spPr>
              <a:xfrm>
                <a:off x="6875118" y="1640586"/>
                <a:ext cx="1509172" cy="8646414"/>
              </a:xfrm>
              <a:custGeom>
                <a:rect b="b" l="l" r="r" t="t"/>
                <a:pathLst>
                  <a:path extrusionOk="0" h="8646414" w="1509172">
                    <a:moveTo>
                      <a:pt x="0" y="0"/>
                    </a:moveTo>
                    <a:lnTo>
                      <a:pt x="1509173" y="0"/>
                    </a:lnTo>
                    <a:lnTo>
                      <a:pt x="1509173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29" name="Google Shape;429;p34"/>
              <p:cNvSpPr/>
              <p:nvPr/>
            </p:nvSpPr>
            <p:spPr>
              <a:xfrm>
                <a:off x="0" y="10287000"/>
                <a:ext cx="1509172" cy="0"/>
              </a:xfrm>
              <a:custGeom>
                <a:rect b="b" l="l" r="r" t="t"/>
                <a:pathLst>
                  <a:path extrusionOk="0" h="120000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4A32"/>
              </a:solidFill>
              <a:ln>
                <a:noFill/>
              </a:ln>
            </p:spPr>
          </p:sp>
          <p:sp>
            <p:nvSpPr>
              <p:cNvPr id="430" name="Google Shape;430;p34"/>
              <p:cNvSpPr/>
              <p:nvPr/>
            </p:nvSpPr>
            <p:spPr>
              <a:xfrm>
                <a:off x="1718780" y="8638540"/>
                <a:ext cx="1509172" cy="1648460"/>
              </a:xfrm>
              <a:custGeom>
                <a:rect b="b" l="l" r="r" t="t"/>
                <a:pathLst>
                  <a:path extrusionOk="0" h="1648460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31" name="Google Shape;431;p34"/>
              <p:cNvSpPr/>
              <p:nvPr/>
            </p:nvSpPr>
            <p:spPr>
              <a:xfrm>
                <a:off x="3437559" y="7197725"/>
                <a:ext cx="1509172" cy="3089275"/>
              </a:xfrm>
              <a:custGeom>
                <a:rect b="b" l="l" r="r" t="t"/>
                <a:pathLst>
                  <a:path extrusionOk="0" h="3089275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32" name="Google Shape;432;p34"/>
              <p:cNvSpPr/>
              <p:nvPr/>
            </p:nvSpPr>
            <p:spPr>
              <a:xfrm>
                <a:off x="5156339" y="6580822"/>
                <a:ext cx="1509172" cy="3706178"/>
              </a:xfrm>
              <a:custGeom>
                <a:rect b="b" l="l" r="r" t="t"/>
                <a:pathLst>
                  <a:path extrusionOk="0" h="3706178" w="1509172">
                    <a:moveTo>
                      <a:pt x="0" y="0"/>
                    </a:moveTo>
                    <a:lnTo>
                      <a:pt x="1509172" y="0"/>
                    </a:lnTo>
                    <a:lnTo>
                      <a:pt x="1509172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33" name="Google Shape;433;p34"/>
              <p:cNvSpPr/>
              <p:nvPr/>
            </p:nvSpPr>
            <p:spPr>
              <a:xfrm>
                <a:off x="6875118" y="5757926"/>
                <a:ext cx="1509172" cy="4529074"/>
              </a:xfrm>
              <a:custGeom>
                <a:rect b="b" l="l" r="r" t="t"/>
                <a:pathLst>
                  <a:path extrusionOk="0" h="4529074" w="1509172">
                    <a:moveTo>
                      <a:pt x="0" y="0"/>
                    </a:moveTo>
                    <a:lnTo>
                      <a:pt x="1509173" y="0"/>
                    </a:lnTo>
                    <a:lnTo>
                      <a:pt x="1509173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434" name="Google Shape;434;p34"/>
          <p:cNvGrpSpPr/>
          <p:nvPr/>
        </p:nvGrpSpPr>
        <p:grpSpPr>
          <a:xfrm>
            <a:off x="792371" y="749235"/>
            <a:ext cx="3572775" cy="1660038"/>
            <a:chOff x="0" y="-47625"/>
            <a:chExt cx="9527400" cy="4426769"/>
          </a:xfrm>
        </p:grpSpPr>
        <p:sp>
          <p:nvSpPr>
            <p:cNvPr id="435" name="Google Shape;435;p34"/>
            <p:cNvSpPr txBox="1"/>
            <p:nvPr/>
          </p:nvSpPr>
          <p:spPr>
            <a:xfrm>
              <a:off x="0" y="-47625"/>
              <a:ext cx="95274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Your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36" name="Google Shape;436;p34"/>
            <p:cNvSpPr txBox="1"/>
            <p:nvPr/>
          </p:nvSpPr>
          <p:spPr>
            <a:xfrm>
              <a:off x="0" y="3763544"/>
              <a:ext cx="952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"/>
          <p:cNvSpPr/>
          <p:nvPr/>
        </p:nvSpPr>
        <p:spPr>
          <a:xfrm>
            <a:off x="0" y="0"/>
            <a:ext cx="9144000" cy="16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 txBox="1"/>
          <p:nvPr/>
        </p:nvSpPr>
        <p:spPr>
          <a:xfrm>
            <a:off x="1789327" y="445057"/>
            <a:ext cx="556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Add a Chart Page</a:t>
            </a:r>
            <a:endParaRPr sz="700">
              <a:solidFill>
                <a:schemeClr val="accent1"/>
              </a:solidFill>
            </a:endParaRPr>
          </a:p>
        </p:txBody>
      </p:sp>
      <p:cxnSp>
        <p:nvCxnSpPr>
          <p:cNvPr id="443" name="Google Shape;443;p35"/>
          <p:cNvCxnSpPr/>
          <p:nvPr/>
        </p:nvCxnSpPr>
        <p:spPr>
          <a:xfrm rot="-5400000">
            <a:off x="4490201" y="2757640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35"/>
          <p:cNvCxnSpPr/>
          <p:nvPr/>
        </p:nvCxnSpPr>
        <p:spPr>
          <a:xfrm rot="-5400000">
            <a:off x="2544487" y="2933058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5" name="Google Shape;445;p35"/>
          <p:cNvGrpSpPr/>
          <p:nvPr/>
        </p:nvGrpSpPr>
        <p:grpSpPr>
          <a:xfrm>
            <a:off x="1725962" y="3018923"/>
            <a:ext cx="1809150" cy="519546"/>
            <a:chOff x="0" y="0"/>
            <a:chExt cx="4824400" cy="1385455"/>
          </a:xfrm>
        </p:grpSpPr>
        <p:sp>
          <p:nvSpPr>
            <p:cNvPr id="446" name="Google Shape;446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7" name="Google Shape;447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35"/>
            <p:cNvSpPr txBox="1"/>
            <p:nvPr/>
          </p:nvSpPr>
          <p:spPr>
            <a:xfrm>
              <a:off x="1187307" y="98325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cxnSp>
        <p:nvCxnSpPr>
          <p:cNvPr id="449" name="Google Shape;449;p35"/>
          <p:cNvCxnSpPr/>
          <p:nvPr/>
        </p:nvCxnSpPr>
        <p:spPr>
          <a:xfrm>
            <a:off x="2630486" y="2844411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35"/>
          <p:cNvCxnSpPr/>
          <p:nvPr/>
        </p:nvCxnSpPr>
        <p:spPr>
          <a:xfrm rot="-5400000">
            <a:off x="2548837" y="3622612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35"/>
          <p:cNvCxnSpPr/>
          <p:nvPr/>
        </p:nvCxnSpPr>
        <p:spPr>
          <a:xfrm>
            <a:off x="1725962" y="3709382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35"/>
          <p:cNvCxnSpPr/>
          <p:nvPr/>
        </p:nvCxnSpPr>
        <p:spPr>
          <a:xfrm rot="-5400000">
            <a:off x="3449011" y="3795463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3" name="Google Shape;453;p35"/>
          <p:cNvGrpSpPr/>
          <p:nvPr/>
        </p:nvGrpSpPr>
        <p:grpSpPr>
          <a:xfrm>
            <a:off x="2813642" y="3886344"/>
            <a:ext cx="1442925" cy="516978"/>
            <a:chOff x="0" y="0"/>
            <a:chExt cx="3847800" cy="1378608"/>
          </a:xfrm>
        </p:grpSpPr>
        <p:sp>
          <p:nvSpPr>
            <p:cNvPr id="454" name="Google Shape;454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5" name="Google Shape;455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cxnSp>
        <p:nvCxnSpPr>
          <p:cNvPr id="457" name="Google Shape;457;p35"/>
          <p:cNvCxnSpPr/>
          <p:nvPr/>
        </p:nvCxnSpPr>
        <p:spPr>
          <a:xfrm rot="-5400000">
            <a:off x="1642224" y="3792895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8" name="Google Shape;458;p35"/>
          <p:cNvGrpSpPr/>
          <p:nvPr/>
        </p:nvGrpSpPr>
        <p:grpSpPr>
          <a:xfrm>
            <a:off x="1004474" y="3886344"/>
            <a:ext cx="1447688" cy="516978"/>
            <a:chOff x="0" y="0"/>
            <a:chExt cx="3860500" cy="1378609"/>
          </a:xfrm>
        </p:grpSpPr>
        <p:sp>
          <p:nvSpPr>
            <p:cNvPr id="459" name="Google Shape;459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0" name="Google Shape;460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cxnSp>
        <p:nvCxnSpPr>
          <p:cNvPr id="462" name="Google Shape;462;p35"/>
          <p:cNvCxnSpPr/>
          <p:nvPr/>
        </p:nvCxnSpPr>
        <p:spPr>
          <a:xfrm rot="-5400000">
            <a:off x="6427395" y="2930490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3" name="Google Shape;463;p35"/>
          <p:cNvGrpSpPr/>
          <p:nvPr/>
        </p:nvGrpSpPr>
        <p:grpSpPr>
          <a:xfrm>
            <a:off x="5608870" y="3018923"/>
            <a:ext cx="1809150" cy="517003"/>
            <a:chOff x="0" y="0"/>
            <a:chExt cx="4824400" cy="1378675"/>
          </a:xfrm>
        </p:grpSpPr>
        <p:sp>
          <p:nvSpPr>
            <p:cNvPr id="464" name="Google Shape;464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5" name="Google Shape;465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35"/>
            <p:cNvSpPr txBox="1"/>
            <p:nvPr/>
          </p:nvSpPr>
          <p:spPr>
            <a:xfrm>
              <a:off x="1187307" y="91478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cxnSp>
        <p:nvCxnSpPr>
          <p:cNvPr id="467" name="Google Shape;467;p35"/>
          <p:cNvCxnSpPr/>
          <p:nvPr/>
        </p:nvCxnSpPr>
        <p:spPr>
          <a:xfrm rot="-5400000">
            <a:off x="6431745" y="3620044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35"/>
          <p:cNvCxnSpPr/>
          <p:nvPr/>
        </p:nvCxnSpPr>
        <p:spPr>
          <a:xfrm>
            <a:off x="5608870" y="3706815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35"/>
          <p:cNvCxnSpPr/>
          <p:nvPr/>
        </p:nvCxnSpPr>
        <p:spPr>
          <a:xfrm rot="-5400000">
            <a:off x="7331920" y="3792895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0" name="Google Shape;470;p35"/>
          <p:cNvGrpSpPr/>
          <p:nvPr/>
        </p:nvGrpSpPr>
        <p:grpSpPr>
          <a:xfrm>
            <a:off x="6696551" y="3883776"/>
            <a:ext cx="1442925" cy="516979"/>
            <a:chOff x="0" y="0"/>
            <a:chExt cx="3847800" cy="1378609"/>
          </a:xfrm>
        </p:grpSpPr>
        <p:sp>
          <p:nvSpPr>
            <p:cNvPr id="471" name="Google Shape;471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2" name="Google Shape;472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cxnSp>
        <p:nvCxnSpPr>
          <p:cNvPr id="474" name="Google Shape;474;p35"/>
          <p:cNvCxnSpPr/>
          <p:nvPr/>
        </p:nvCxnSpPr>
        <p:spPr>
          <a:xfrm rot="-5400000">
            <a:off x="5522752" y="3792895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5" name="Google Shape;475;p35"/>
          <p:cNvGrpSpPr/>
          <p:nvPr/>
        </p:nvGrpSpPr>
        <p:grpSpPr>
          <a:xfrm>
            <a:off x="4887382" y="3883776"/>
            <a:ext cx="1447688" cy="519505"/>
            <a:chOff x="0" y="0"/>
            <a:chExt cx="3860500" cy="1385347"/>
          </a:xfrm>
        </p:grpSpPr>
        <p:sp>
          <p:nvSpPr>
            <p:cNvPr id="476" name="Google Shape;476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7" name="Google Shape;477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479" name="Google Shape;479;p35"/>
          <p:cNvGrpSpPr/>
          <p:nvPr/>
        </p:nvGrpSpPr>
        <p:grpSpPr>
          <a:xfrm>
            <a:off x="3758470" y="2158967"/>
            <a:ext cx="1631813" cy="516978"/>
            <a:chOff x="0" y="0"/>
            <a:chExt cx="4351500" cy="1378608"/>
          </a:xfrm>
        </p:grpSpPr>
        <p:sp>
          <p:nvSpPr>
            <p:cNvPr id="480" name="Google Shape;480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1" name="Google Shape;481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35"/>
            <p:cNvSpPr txBox="1"/>
            <p:nvPr/>
          </p:nvSpPr>
          <p:spPr>
            <a:xfrm>
              <a:off x="1187307" y="91478"/>
              <a:ext cx="29190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/>
          <p:nvPr/>
        </p:nvSpPr>
        <p:spPr>
          <a:xfrm>
            <a:off x="4074570" y="909907"/>
            <a:ext cx="395653" cy="339312"/>
          </a:xfrm>
          <a:custGeom>
            <a:rect b="b" l="l" r="r" t="t"/>
            <a:pathLst>
              <a:path extrusionOk="0" h="678624" w="791305">
                <a:moveTo>
                  <a:pt x="98909" y="396961"/>
                </a:moveTo>
                <a:cubicBezTo>
                  <a:pt x="29949" y="329277"/>
                  <a:pt x="0" y="255099"/>
                  <a:pt x="0" y="188724"/>
                </a:cubicBezTo>
                <a:cubicBezTo>
                  <a:pt x="0" y="75502"/>
                  <a:pt x="75502" y="0"/>
                  <a:pt x="190000" y="0"/>
                </a:cubicBezTo>
                <a:cubicBezTo>
                  <a:pt x="296695" y="0"/>
                  <a:pt x="333186" y="49479"/>
                  <a:pt x="395653" y="121040"/>
                </a:cubicBezTo>
                <a:cubicBezTo>
                  <a:pt x="458119" y="49479"/>
                  <a:pt x="494546" y="0"/>
                  <a:pt x="601257" y="0"/>
                </a:cubicBezTo>
                <a:cubicBezTo>
                  <a:pt x="715819" y="0"/>
                  <a:pt x="791305" y="75502"/>
                  <a:pt x="791305" y="188724"/>
                </a:cubicBezTo>
                <a:cubicBezTo>
                  <a:pt x="791305" y="255099"/>
                  <a:pt x="761356" y="329293"/>
                  <a:pt x="692412" y="396961"/>
                </a:cubicBezTo>
                <a:lnTo>
                  <a:pt x="419302" y="668860"/>
                </a:lnTo>
                <a:cubicBezTo>
                  <a:pt x="406233" y="681880"/>
                  <a:pt x="385088" y="681880"/>
                  <a:pt x="372020" y="668860"/>
                </a:cubicBezTo>
                <a:lnTo>
                  <a:pt x="98909" y="3969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4070532" y="905868"/>
            <a:ext cx="403729" cy="347369"/>
          </a:xfrm>
          <a:custGeom>
            <a:rect b="b" l="l" r="r" t="t"/>
            <a:pathLst>
              <a:path extrusionOk="0" h="694738" w="807458">
                <a:moveTo>
                  <a:pt x="609334" y="0"/>
                </a:moveTo>
                <a:cubicBezTo>
                  <a:pt x="505045" y="0"/>
                  <a:pt x="464387" y="46878"/>
                  <a:pt x="408107" y="111767"/>
                </a:cubicBezTo>
                <a:cubicBezTo>
                  <a:pt x="406653" y="113431"/>
                  <a:pt x="405199" y="115111"/>
                  <a:pt x="403729" y="116807"/>
                </a:cubicBezTo>
                <a:cubicBezTo>
                  <a:pt x="402292" y="115144"/>
                  <a:pt x="400854" y="113496"/>
                  <a:pt x="399449" y="111864"/>
                </a:cubicBezTo>
                <a:cubicBezTo>
                  <a:pt x="343105" y="46926"/>
                  <a:pt x="302413" y="0"/>
                  <a:pt x="198077" y="0"/>
                </a:cubicBezTo>
                <a:cubicBezTo>
                  <a:pt x="79605" y="0"/>
                  <a:pt x="0" y="79089"/>
                  <a:pt x="0" y="196801"/>
                </a:cubicBezTo>
                <a:cubicBezTo>
                  <a:pt x="0" y="270671"/>
                  <a:pt x="35974" y="346658"/>
                  <a:pt x="101300" y="410772"/>
                </a:cubicBezTo>
                <a:lnTo>
                  <a:pt x="374378" y="682655"/>
                </a:lnTo>
                <a:cubicBezTo>
                  <a:pt x="382471" y="690716"/>
                  <a:pt x="393100" y="694738"/>
                  <a:pt x="403729" y="694738"/>
                </a:cubicBezTo>
                <a:cubicBezTo>
                  <a:pt x="414359" y="694738"/>
                  <a:pt x="424988" y="690716"/>
                  <a:pt x="433065" y="682655"/>
                </a:cubicBezTo>
                <a:lnTo>
                  <a:pt x="706143" y="410789"/>
                </a:lnTo>
                <a:cubicBezTo>
                  <a:pt x="771485" y="346675"/>
                  <a:pt x="807459" y="270671"/>
                  <a:pt x="807459" y="196784"/>
                </a:cubicBezTo>
                <a:cubicBezTo>
                  <a:pt x="807459" y="79089"/>
                  <a:pt x="727837" y="0"/>
                  <a:pt x="609334" y="0"/>
                </a:cubicBezTo>
                <a:close/>
                <a:moveTo>
                  <a:pt x="694787" y="399303"/>
                </a:moveTo>
                <a:lnTo>
                  <a:pt x="421676" y="671202"/>
                </a:lnTo>
                <a:cubicBezTo>
                  <a:pt x="411774" y="681056"/>
                  <a:pt x="395685" y="681056"/>
                  <a:pt x="385783" y="671202"/>
                </a:cubicBezTo>
                <a:lnTo>
                  <a:pt x="112672" y="399303"/>
                </a:lnTo>
                <a:cubicBezTo>
                  <a:pt x="112656" y="399287"/>
                  <a:pt x="112640" y="399271"/>
                  <a:pt x="112624" y="399255"/>
                </a:cubicBezTo>
                <a:cubicBezTo>
                  <a:pt x="50416" y="338210"/>
                  <a:pt x="16154" y="266294"/>
                  <a:pt x="16154" y="196801"/>
                </a:cubicBezTo>
                <a:cubicBezTo>
                  <a:pt x="16154" y="143380"/>
                  <a:pt x="33341" y="98053"/>
                  <a:pt x="65842" y="65713"/>
                </a:cubicBezTo>
                <a:cubicBezTo>
                  <a:pt x="98408" y="33293"/>
                  <a:pt x="144139" y="16154"/>
                  <a:pt x="198077" y="16154"/>
                </a:cubicBezTo>
                <a:cubicBezTo>
                  <a:pt x="295047" y="16154"/>
                  <a:pt x="331716" y="58444"/>
                  <a:pt x="387237" y="122461"/>
                </a:cubicBezTo>
                <a:cubicBezTo>
                  <a:pt x="390629" y="126370"/>
                  <a:pt x="394102" y="130376"/>
                  <a:pt x="397640" y="134431"/>
                </a:cubicBezTo>
                <a:cubicBezTo>
                  <a:pt x="399174" y="136192"/>
                  <a:pt x="401387" y="137193"/>
                  <a:pt x="403729" y="137193"/>
                </a:cubicBezTo>
                <a:cubicBezTo>
                  <a:pt x="406056" y="137193"/>
                  <a:pt x="408285" y="136192"/>
                  <a:pt x="409819" y="134431"/>
                </a:cubicBezTo>
                <a:cubicBezTo>
                  <a:pt x="413389" y="130328"/>
                  <a:pt x="416895" y="126306"/>
                  <a:pt x="420319" y="122348"/>
                </a:cubicBezTo>
                <a:cubicBezTo>
                  <a:pt x="475775" y="58396"/>
                  <a:pt x="512412" y="16154"/>
                  <a:pt x="609334" y="16154"/>
                </a:cubicBezTo>
                <a:cubicBezTo>
                  <a:pt x="663303" y="16154"/>
                  <a:pt x="709034" y="33293"/>
                  <a:pt x="741616" y="65697"/>
                </a:cubicBezTo>
                <a:cubicBezTo>
                  <a:pt x="774118" y="98037"/>
                  <a:pt x="791305" y="143364"/>
                  <a:pt x="791305" y="196784"/>
                </a:cubicBezTo>
                <a:cubicBezTo>
                  <a:pt x="791305" y="266310"/>
                  <a:pt x="757043" y="338210"/>
                  <a:pt x="694787" y="39930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5324892" y="885164"/>
            <a:ext cx="268271" cy="388682"/>
          </a:xfrm>
          <a:custGeom>
            <a:rect b="b" l="l" r="r" t="t"/>
            <a:pathLst>
              <a:path extrusionOk="0" h="777363" w="536543">
                <a:moveTo>
                  <a:pt x="535746" y="748693"/>
                </a:moveTo>
                <a:cubicBezTo>
                  <a:pt x="493378" y="765971"/>
                  <a:pt x="447279" y="775998"/>
                  <a:pt x="398990" y="777236"/>
                </a:cubicBezTo>
                <a:cubicBezTo>
                  <a:pt x="178117" y="782868"/>
                  <a:pt x="-4181" y="601855"/>
                  <a:pt x="73" y="381050"/>
                </a:cubicBezTo>
                <a:cubicBezTo>
                  <a:pt x="4137" y="169907"/>
                  <a:pt x="176657" y="0"/>
                  <a:pt x="388878" y="0"/>
                </a:cubicBezTo>
                <a:cubicBezTo>
                  <a:pt x="440850" y="0"/>
                  <a:pt x="490441" y="10186"/>
                  <a:pt x="535746" y="28670"/>
                </a:cubicBezTo>
                <a:cubicBezTo>
                  <a:pt x="536809" y="29098"/>
                  <a:pt x="536809" y="30621"/>
                  <a:pt x="535746" y="31065"/>
                </a:cubicBezTo>
                <a:cubicBezTo>
                  <a:pt x="396815" y="90356"/>
                  <a:pt x="299459" y="228151"/>
                  <a:pt x="299459" y="388681"/>
                </a:cubicBezTo>
                <a:cubicBezTo>
                  <a:pt x="299459" y="549196"/>
                  <a:pt x="396815" y="687007"/>
                  <a:pt x="535746" y="746297"/>
                </a:cubicBezTo>
                <a:cubicBezTo>
                  <a:pt x="536809" y="746742"/>
                  <a:pt x="536809" y="748249"/>
                  <a:pt x="535746" y="748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5320922" y="881198"/>
            <a:ext cx="276216" cy="396614"/>
          </a:xfrm>
          <a:custGeom>
            <a:rect b="b" l="l" r="r" t="t"/>
            <a:pathLst>
              <a:path extrusionOk="0" h="793228" w="552432">
                <a:moveTo>
                  <a:pt x="546813" y="746932"/>
                </a:moveTo>
                <a:cubicBezTo>
                  <a:pt x="406200" y="686927"/>
                  <a:pt x="315336" y="549418"/>
                  <a:pt x="315336" y="396614"/>
                </a:cubicBezTo>
                <a:cubicBezTo>
                  <a:pt x="315336" y="243810"/>
                  <a:pt x="406200" y="106301"/>
                  <a:pt x="546813" y="46297"/>
                </a:cubicBezTo>
                <a:cubicBezTo>
                  <a:pt x="550258" y="44821"/>
                  <a:pt x="552464" y="41457"/>
                  <a:pt x="552432" y="37729"/>
                </a:cubicBezTo>
                <a:cubicBezTo>
                  <a:pt x="552401" y="34000"/>
                  <a:pt x="550147" y="30669"/>
                  <a:pt x="546686" y="29257"/>
                </a:cubicBezTo>
                <a:cubicBezTo>
                  <a:pt x="499079" y="9853"/>
                  <a:pt x="448647" y="0"/>
                  <a:pt x="396818" y="0"/>
                </a:cubicBezTo>
                <a:cubicBezTo>
                  <a:pt x="292176" y="0"/>
                  <a:pt x="193439" y="40347"/>
                  <a:pt x="118783" y="113615"/>
                </a:cubicBezTo>
                <a:cubicBezTo>
                  <a:pt x="44238" y="186789"/>
                  <a:pt x="2076" y="284538"/>
                  <a:pt x="76" y="388840"/>
                </a:cubicBezTo>
                <a:cubicBezTo>
                  <a:pt x="-988" y="443847"/>
                  <a:pt x="9140" y="497347"/>
                  <a:pt x="30157" y="547863"/>
                </a:cubicBezTo>
                <a:cubicBezTo>
                  <a:pt x="50413" y="596540"/>
                  <a:pt x="79780" y="640187"/>
                  <a:pt x="117433" y="677598"/>
                </a:cubicBezTo>
                <a:cubicBezTo>
                  <a:pt x="155103" y="715010"/>
                  <a:pt x="198963" y="744092"/>
                  <a:pt x="247808" y="764035"/>
                </a:cubicBezTo>
                <a:cubicBezTo>
                  <a:pt x="295303" y="783423"/>
                  <a:pt x="345370" y="793229"/>
                  <a:pt x="396771" y="793229"/>
                </a:cubicBezTo>
                <a:cubicBezTo>
                  <a:pt x="400215" y="793229"/>
                  <a:pt x="403676" y="793181"/>
                  <a:pt x="407121" y="793102"/>
                </a:cubicBezTo>
                <a:cubicBezTo>
                  <a:pt x="455346" y="791864"/>
                  <a:pt x="502302" y="782075"/>
                  <a:pt x="546670" y="763972"/>
                </a:cubicBezTo>
                <a:cubicBezTo>
                  <a:pt x="550131" y="762560"/>
                  <a:pt x="552385" y="759244"/>
                  <a:pt x="552417" y="755515"/>
                </a:cubicBezTo>
                <a:cubicBezTo>
                  <a:pt x="552448" y="751771"/>
                  <a:pt x="550258" y="748408"/>
                  <a:pt x="546813" y="746932"/>
                </a:cubicBezTo>
                <a:close/>
                <a:moveTo>
                  <a:pt x="406724" y="777236"/>
                </a:moveTo>
                <a:cubicBezTo>
                  <a:pt x="353895" y="778569"/>
                  <a:pt x="302446" y="769192"/>
                  <a:pt x="253808" y="749344"/>
                </a:cubicBezTo>
                <a:cubicBezTo>
                  <a:pt x="206916" y="730209"/>
                  <a:pt x="164802" y="702270"/>
                  <a:pt x="128625" y="666349"/>
                </a:cubicBezTo>
                <a:cubicBezTo>
                  <a:pt x="92447" y="630429"/>
                  <a:pt x="64255" y="588512"/>
                  <a:pt x="44809" y="541787"/>
                </a:cubicBezTo>
                <a:cubicBezTo>
                  <a:pt x="24633" y="493301"/>
                  <a:pt x="14934" y="441959"/>
                  <a:pt x="15950" y="389157"/>
                </a:cubicBezTo>
                <a:cubicBezTo>
                  <a:pt x="17871" y="289028"/>
                  <a:pt x="58350" y="195197"/>
                  <a:pt x="129926" y="124959"/>
                </a:cubicBezTo>
                <a:cubicBezTo>
                  <a:pt x="201566" y="54610"/>
                  <a:pt x="296367" y="15866"/>
                  <a:pt x="396818" y="15866"/>
                </a:cubicBezTo>
                <a:cubicBezTo>
                  <a:pt x="441266" y="15866"/>
                  <a:pt x="484634" y="23402"/>
                  <a:pt x="525954" y="38300"/>
                </a:cubicBezTo>
                <a:cubicBezTo>
                  <a:pt x="387849" y="103890"/>
                  <a:pt x="299462" y="242811"/>
                  <a:pt x="299462" y="396614"/>
                </a:cubicBezTo>
                <a:cubicBezTo>
                  <a:pt x="299462" y="550418"/>
                  <a:pt x="387849" y="689355"/>
                  <a:pt x="525954" y="754928"/>
                </a:cubicBezTo>
                <a:cubicBezTo>
                  <a:pt x="487761" y="768700"/>
                  <a:pt x="447727" y="776189"/>
                  <a:pt x="406724" y="777236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4699325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92721" y="396345"/>
                </a:moveTo>
                <a:cubicBezTo>
                  <a:pt x="792721" y="403024"/>
                  <a:pt x="788643" y="408799"/>
                  <a:pt x="782345" y="411052"/>
                </a:cubicBezTo>
                <a:lnTo>
                  <a:pt x="622718" y="467804"/>
                </a:lnTo>
                <a:cubicBezTo>
                  <a:pt x="618546" y="481005"/>
                  <a:pt x="613246" y="493713"/>
                  <a:pt x="606932" y="505803"/>
                </a:cubicBezTo>
                <a:lnTo>
                  <a:pt x="679693" y="658877"/>
                </a:lnTo>
                <a:cubicBezTo>
                  <a:pt x="682548" y="664922"/>
                  <a:pt x="681359" y="671871"/>
                  <a:pt x="676631" y="676599"/>
                </a:cubicBezTo>
                <a:cubicBezTo>
                  <a:pt x="673600" y="679629"/>
                  <a:pt x="669665" y="681216"/>
                  <a:pt x="665635" y="681216"/>
                </a:cubicBezTo>
                <a:cubicBezTo>
                  <a:pt x="663367" y="681216"/>
                  <a:pt x="661066" y="680708"/>
                  <a:pt x="658893" y="679677"/>
                </a:cubicBezTo>
                <a:lnTo>
                  <a:pt x="505819" y="606916"/>
                </a:lnTo>
                <a:cubicBezTo>
                  <a:pt x="493729" y="613231"/>
                  <a:pt x="481021" y="618530"/>
                  <a:pt x="467820" y="622703"/>
                </a:cubicBezTo>
                <a:lnTo>
                  <a:pt x="411068" y="782329"/>
                </a:lnTo>
                <a:cubicBezTo>
                  <a:pt x="408815" y="788627"/>
                  <a:pt x="403056" y="792705"/>
                  <a:pt x="396360" y="792705"/>
                </a:cubicBezTo>
                <a:cubicBezTo>
                  <a:pt x="389681" y="792705"/>
                  <a:pt x="383906" y="788627"/>
                  <a:pt x="381653" y="782329"/>
                </a:cubicBezTo>
                <a:lnTo>
                  <a:pt x="324901" y="622703"/>
                </a:lnTo>
                <a:cubicBezTo>
                  <a:pt x="311700" y="618530"/>
                  <a:pt x="298992" y="613231"/>
                  <a:pt x="286902" y="606916"/>
                </a:cubicBezTo>
                <a:lnTo>
                  <a:pt x="133844" y="679677"/>
                </a:lnTo>
                <a:cubicBezTo>
                  <a:pt x="131655" y="680708"/>
                  <a:pt x="129354" y="681216"/>
                  <a:pt x="127085" y="681216"/>
                </a:cubicBezTo>
                <a:cubicBezTo>
                  <a:pt x="123055" y="681216"/>
                  <a:pt x="119121" y="679629"/>
                  <a:pt x="116090" y="676599"/>
                </a:cubicBezTo>
                <a:cubicBezTo>
                  <a:pt x="111362" y="671871"/>
                  <a:pt x="110172" y="664922"/>
                  <a:pt x="113028" y="658877"/>
                </a:cubicBezTo>
                <a:lnTo>
                  <a:pt x="185789" y="505803"/>
                </a:lnTo>
                <a:cubicBezTo>
                  <a:pt x="179474" y="493713"/>
                  <a:pt x="174175" y="481005"/>
                  <a:pt x="170002" y="467804"/>
                </a:cubicBezTo>
                <a:lnTo>
                  <a:pt x="10376" y="411052"/>
                </a:lnTo>
                <a:cubicBezTo>
                  <a:pt x="4078" y="408799"/>
                  <a:pt x="0" y="403024"/>
                  <a:pt x="0" y="396345"/>
                </a:cubicBezTo>
                <a:cubicBezTo>
                  <a:pt x="0" y="389649"/>
                  <a:pt x="4078" y="383890"/>
                  <a:pt x="10376" y="381637"/>
                </a:cubicBezTo>
                <a:lnTo>
                  <a:pt x="170002" y="324885"/>
                </a:lnTo>
                <a:cubicBezTo>
                  <a:pt x="174175" y="311684"/>
                  <a:pt x="179474" y="298976"/>
                  <a:pt x="185789" y="286886"/>
                </a:cubicBezTo>
                <a:lnTo>
                  <a:pt x="113028" y="133828"/>
                </a:lnTo>
                <a:cubicBezTo>
                  <a:pt x="110172" y="127783"/>
                  <a:pt x="111378" y="120818"/>
                  <a:pt x="116106" y="116090"/>
                </a:cubicBezTo>
                <a:cubicBezTo>
                  <a:pt x="120834" y="111362"/>
                  <a:pt x="127799" y="110157"/>
                  <a:pt x="133828" y="113012"/>
                </a:cubicBezTo>
                <a:lnTo>
                  <a:pt x="286902" y="185773"/>
                </a:lnTo>
                <a:cubicBezTo>
                  <a:pt x="298992" y="179459"/>
                  <a:pt x="311700" y="174159"/>
                  <a:pt x="324901" y="169987"/>
                </a:cubicBezTo>
                <a:lnTo>
                  <a:pt x="381653" y="10360"/>
                </a:lnTo>
                <a:cubicBezTo>
                  <a:pt x="382779" y="7203"/>
                  <a:pt x="384778" y="4617"/>
                  <a:pt x="387349" y="2824"/>
                </a:cubicBezTo>
                <a:cubicBezTo>
                  <a:pt x="389903" y="1015"/>
                  <a:pt x="393029" y="0"/>
                  <a:pt x="396360" y="0"/>
                </a:cubicBezTo>
                <a:cubicBezTo>
                  <a:pt x="403040" y="0"/>
                  <a:pt x="408815" y="4062"/>
                  <a:pt x="411068" y="10360"/>
                </a:cubicBezTo>
                <a:lnTo>
                  <a:pt x="467820" y="169987"/>
                </a:lnTo>
                <a:cubicBezTo>
                  <a:pt x="481021" y="174159"/>
                  <a:pt x="493729" y="179459"/>
                  <a:pt x="505819" y="185773"/>
                </a:cubicBezTo>
                <a:lnTo>
                  <a:pt x="658877" y="113012"/>
                </a:lnTo>
                <a:cubicBezTo>
                  <a:pt x="664922" y="110157"/>
                  <a:pt x="671887" y="111362"/>
                  <a:pt x="676615" y="116090"/>
                </a:cubicBezTo>
                <a:cubicBezTo>
                  <a:pt x="681343" y="120818"/>
                  <a:pt x="682548" y="127783"/>
                  <a:pt x="679693" y="133812"/>
                </a:cubicBezTo>
                <a:lnTo>
                  <a:pt x="606932" y="286886"/>
                </a:lnTo>
                <a:cubicBezTo>
                  <a:pt x="613246" y="298976"/>
                  <a:pt x="618546" y="311684"/>
                  <a:pt x="622718" y="324885"/>
                </a:cubicBezTo>
                <a:lnTo>
                  <a:pt x="782329" y="381637"/>
                </a:lnTo>
                <a:cubicBezTo>
                  <a:pt x="788643" y="383890"/>
                  <a:pt x="792721" y="389649"/>
                  <a:pt x="792721" y="396345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4707511" y="889376"/>
            <a:ext cx="379986" cy="379987"/>
          </a:xfrm>
          <a:custGeom>
            <a:rect b="b" l="l" r="r" t="t"/>
            <a:pathLst>
              <a:path extrusionOk="0" h="759973" w="759973">
                <a:moveTo>
                  <a:pt x="506184" y="179030"/>
                </a:moveTo>
                <a:lnTo>
                  <a:pt x="648675" y="111299"/>
                </a:lnTo>
                <a:lnTo>
                  <a:pt x="580944" y="253790"/>
                </a:lnTo>
                <a:cubicBezTo>
                  <a:pt x="561936" y="223645"/>
                  <a:pt x="536329" y="198037"/>
                  <a:pt x="506184" y="179030"/>
                </a:cubicBezTo>
                <a:close/>
                <a:moveTo>
                  <a:pt x="759974" y="379987"/>
                </a:moveTo>
                <a:lnTo>
                  <a:pt x="611422" y="327170"/>
                </a:lnTo>
                <a:cubicBezTo>
                  <a:pt x="615293" y="344162"/>
                  <a:pt x="617356" y="361836"/>
                  <a:pt x="617356" y="379987"/>
                </a:cubicBezTo>
                <a:cubicBezTo>
                  <a:pt x="617356" y="398137"/>
                  <a:pt x="615293" y="415812"/>
                  <a:pt x="611422" y="432804"/>
                </a:cubicBezTo>
                <a:lnTo>
                  <a:pt x="759974" y="379987"/>
                </a:lnTo>
                <a:close/>
                <a:moveTo>
                  <a:pt x="506184" y="580944"/>
                </a:moveTo>
                <a:lnTo>
                  <a:pt x="648659" y="648675"/>
                </a:lnTo>
                <a:lnTo>
                  <a:pt x="580944" y="506184"/>
                </a:lnTo>
                <a:cubicBezTo>
                  <a:pt x="561936" y="536329"/>
                  <a:pt x="536329" y="561936"/>
                  <a:pt x="506184" y="580944"/>
                </a:cubicBezTo>
                <a:close/>
                <a:moveTo>
                  <a:pt x="327170" y="611422"/>
                </a:moveTo>
                <a:lnTo>
                  <a:pt x="379987" y="759974"/>
                </a:lnTo>
                <a:lnTo>
                  <a:pt x="432804" y="611422"/>
                </a:lnTo>
                <a:cubicBezTo>
                  <a:pt x="415812" y="615293"/>
                  <a:pt x="398137" y="617356"/>
                  <a:pt x="379987" y="617356"/>
                </a:cubicBezTo>
                <a:cubicBezTo>
                  <a:pt x="361836" y="617356"/>
                  <a:pt x="344162" y="615293"/>
                  <a:pt x="327170" y="611422"/>
                </a:cubicBezTo>
                <a:close/>
                <a:moveTo>
                  <a:pt x="179030" y="506184"/>
                </a:moveTo>
                <a:lnTo>
                  <a:pt x="111299" y="648675"/>
                </a:lnTo>
                <a:lnTo>
                  <a:pt x="253790" y="580944"/>
                </a:lnTo>
                <a:cubicBezTo>
                  <a:pt x="223645" y="561936"/>
                  <a:pt x="198037" y="536329"/>
                  <a:pt x="179030" y="506184"/>
                </a:cubicBezTo>
                <a:close/>
                <a:moveTo>
                  <a:pt x="142618" y="379987"/>
                </a:moveTo>
                <a:cubicBezTo>
                  <a:pt x="142618" y="361836"/>
                  <a:pt x="144681" y="344162"/>
                  <a:pt x="148552" y="327170"/>
                </a:cubicBezTo>
                <a:lnTo>
                  <a:pt x="0" y="379987"/>
                </a:lnTo>
                <a:lnTo>
                  <a:pt x="148552" y="432804"/>
                </a:lnTo>
                <a:cubicBezTo>
                  <a:pt x="144681" y="415812"/>
                  <a:pt x="142618" y="398137"/>
                  <a:pt x="142618" y="379987"/>
                </a:cubicBezTo>
                <a:close/>
                <a:moveTo>
                  <a:pt x="253790" y="179030"/>
                </a:moveTo>
                <a:lnTo>
                  <a:pt x="111299" y="111299"/>
                </a:lnTo>
                <a:lnTo>
                  <a:pt x="179030" y="253790"/>
                </a:lnTo>
                <a:cubicBezTo>
                  <a:pt x="198037" y="223645"/>
                  <a:pt x="223645" y="198037"/>
                  <a:pt x="253790" y="179030"/>
                </a:cubicBezTo>
                <a:close/>
                <a:moveTo>
                  <a:pt x="379987" y="158484"/>
                </a:moveTo>
                <a:cubicBezTo>
                  <a:pt x="257852" y="158484"/>
                  <a:pt x="158484" y="257852"/>
                  <a:pt x="158484" y="379987"/>
                </a:cubicBezTo>
                <a:cubicBezTo>
                  <a:pt x="158484" y="502122"/>
                  <a:pt x="257852" y="601490"/>
                  <a:pt x="379987" y="601490"/>
                </a:cubicBezTo>
                <a:cubicBezTo>
                  <a:pt x="502122" y="601490"/>
                  <a:pt x="601490" y="502122"/>
                  <a:pt x="601490" y="379987"/>
                </a:cubicBezTo>
                <a:cubicBezTo>
                  <a:pt x="601490" y="257852"/>
                  <a:pt x="502122" y="158484"/>
                  <a:pt x="379987" y="158484"/>
                </a:cubicBezTo>
                <a:close/>
                <a:moveTo>
                  <a:pt x="432804" y="148552"/>
                </a:moveTo>
                <a:lnTo>
                  <a:pt x="379987" y="0"/>
                </a:lnTo>
                <a:lnTo>
                  <a:pt x="327170" y="148552"/>
                </a:lnTo>
                <a:cubicBezTo>
                  <a:pt x="344162" y="144681"/>
                  <a:pt x="361836" y="142618"/>
                  <a:pt x="379987" y="142618"/>
                </a:cubicBezTo>
                <a:cubicBezTo>
                  <a:pt x="398137" y="142618"/>
                  <a:pt x="415812" y="144681"/>
                  <a:pt x="432804" y="1485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4699325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82329" y="381637"/>
                </a:moveTo>
                <a:lnTo>
                  <a:pt x="622718" y="324885"/>
                </a:lnTo>
                <a:cubicBezTo>
                  <a:pt x="618546" y="311684"/>
                  <a:pt x="613246" y="298976"/>
                  <a:pt x="606932" y="286886"/>
                </a:cubicBezTo>
                <a:lnTo>
                  <a:pt x="679693" y="133812"/>
                </a:lnTo>
                <a:cubicBezTo>
                  <a:pt x="682548" y="127783"/>
                  <a:pt x="681343" y="120818"/>
                  <a:pt x="676615" y="116090"/>
                </a:cubicBezTo>
                <a:cubicBezTo>
                  <a:pt x="671887" y="111362"/>
                  <a:pt x="664922" y="110157"/>
                  <a:pt x="658877" y="113012"/>
                </a:cubicBezTo>
                <a:lnTo>
                  <a:pt x="505819" y="185773"/>
                </a:lnTo>
                <a:cubicBezTo>
                  <a:pt x="493729" y="179459"/>
                  <a:pt x="481021" y="174159"/>
                  <a:pt x="467820" y="169987"/>
                </a:cubicBezTo>
                <a:lnTo>
                  <a:pt x="411068" y="10360"/>
                </a:lnTo>
                <a:cubicBezTo>
                  <a:pt x="408815" y="4062"/>
                  <a:pt x="403040" y="0"/>
                  <a:pt x="396360" y="0"/>
                </a:cubicBezTo>
                <a:cubicBezTo>
                  <a:pt x="393029" y="0"/>
                  <a:pt x="389903" y="1015"/>
                  <a:pt x="387349" y="2824"/>
                </a:cubicBezTo>
                <a:cubicBezTo>
                  <a:pt x="384778" y="4617"/>
                  <a:pt x="382779" y="7203"/>
                  <a:pt x="381653" y="10360"/>
                </a:cubicBezTo>
                <a:lnTo>
                  <a:pt x="324901" y="169987"/>
                </a:lnTo>
                <a:cubicBezTo>
                  <a:pt x="311700" y="174159"/>
                  <a:pt x="298992" y="179459"/>
                  <a:pt x="286902" y="185773"/>
                </a:cubicBezTo>
                <a:lnTo>
                  <a:pt x="133828" y="113012"/>
                </a:lnTo>
                <a:cubicBezTo>
                  <a:pt x="127799" y="110157"/>
                  <a:pt x="120834" y="111362"/>
                  <a:pt x="116106" y="116090"/>
                </a:cubicBezTo>
                <a:cubicBezTo>
                  <a:pt x="111378" y="120818"/>
                  <a:pt x="110172" y="127783"/>
                  <a:pt x="113028" y="133828"/>
                </a:cubicBezTo>
                <a:lnTo>
                  <a:pt x="185789" y="286886"/>
                </a:lnTo>
                <a:cubicBezTo>
                  <a:pt x="179474" y="298976"/>
                  <a:pt x="174175" y="311684"/>
                  <a:pt x="170002" y="324885"/>
                </a:cubicBezTo>
                <a:lnTo>
                  <a:pt x="10376" y="381637"/>
                </a:lnTo>
                <a:cubicBezTo>
                  <a:pt x="4078" y="383890"/>
                  <a:pt x="0" y="389649"/>
                  <a:pt x="0" y="396345"/>
                </a:cubicBezTo>
                <a:cubicBezTo>
                  <a:pt x="0" y="403024"/>
                  <a:pt x="4078" y="408799"/>
                  <a:pt x="10376" y="411052"/>
                </a:cubicBezTo>
                <a:lnTo>
                  <a:pt x="170002" y="467804"/>
                </a:lnTo>
                <a:cubicBezTo>
                  <a:pt x="174175" y="481005"/>
                  <a:pt x="179474" y="493713"/>
                  <a:pt x="185789" y="505803"/>
                </a:cubicBezTo>
                <a:lnTo>
                  <a:pt x="113028" y="658877"/>
                </a:lnTo>
                <a:cubicBezTo>
                  <a:pt x="110172" y="664922"/>
                  <a:pt x="111362" y="671871"/>
                  <a:pt x="116090" y="676599"/>
                </a:cubicBezTo>
                <a:cubicBezTo>
                  <a:pt x="119121" y="679629"/>
                  <a:pt x="123055" y="681216"/>
                  <a:pt x="127085" y="681216"/>
                </a:cubicBezTo>
                <a:cubicBezTo>
                  <a:pt x="129354" y="681216"/>
                  <a:pt x="131655" y="680708"/>
                  <a:pt x="133844" y="679677"/>
                </a:cubicBezTo>
                <a:lnTo>
                  <a:pt x="286902" y="606916"/>
                </a:lnTo>
                <a:cubicBezTo>
                  <a:pt x="298992" y="613231"/>
                  <a:pt x="311700" y="618530"/>
                  <a:pt x="324901" y="622703"/>
                </a:cubicBezTo>
                <a:lnTo>
                  <a:pt x="381653" y="782329"/>
                </a:lnTo>
                <a:cubicBezTo>
                  <a:pt x="383906" y="788627"/>
                  <a:pt x="389681" y="792705"/>
                  <a:pt x="396360" y="792705"/>
                </a:cubicBezTo>
                <a:cubicBezTo>
                  <a:pt x="403056" y="792705"/>
                  <a:pt x="408815" y="788627"/>
                  <a:pt x="411068" y="782329"/>
                </a:cubicBezTo>
                <a:lnTo>
                  <a:pt x="467820" y="622703"/>
                </a:lnTo>
                <a:cubicBezTo>
                  <a:pt x="481021" y="618530"/>
                  <a:pt x="493729" y="613231"/>
                  <a:pt x="505819" y="606916"/>
                </a:cubicBezTo>
                <a:lnTo>
                  <a:pt x="658893" y="679677"/>
                </a:lnTo>
                <a:cubicBezTo>
                  <a:pt x="661066" y="680708"/>
                  <a:pt x="663367" y="681216"/>
                  <a:pt x="665635" y="681216"/>
                </a:cubicBezTo>
                <a:cubicBezTo>
                  <a:pt x="669665" y="681216"/>
                  <a:pt x="673600" y="679629"/>
                  <a:pt x="676631" y="676599"/>
                </a:cubicBezTo>
                <a:cubicBezTo>
                  <a:pt x="681359" y="671871"/>
                  <a:pt x="682548" y="664922"/>
                  <a:pt x="679693" y="658877"/>
                </a:cubicBezTo>
                <a:lnTo>
                  <a:pt x="606932" y="505803"/>
                </a:lnTo>
                <a:cubicBezTo>
                  <a:pt x="613246" y="493713"/>
                  <a:pt x="618546" y="481005"/>
                  <a:pt x="622718" y="467804"/>
                </a:cubicBezTo>
                <a:lnTo>
                  <a:pt x="782345" y="411052"/>
                </a:lnTo>
                <a:cubicBezTo>
                  <a:pt x="788643" y="408799"/>
                  <a:pt x="792721" y="403024"/>
                  <a:pt x="792721" y="396345"/>
                </a:cubicBezTo>
                <a:cubicBezTo>
                  <a:pt x="792721" y="389649"/>
                  <a:pt x="788643" y="383890"/>
                  <a:pt x="782329" y="381637"/>
                </a:cubicBezTo>
                <a:close/>
                <a:moveTo>
                  <a:pt x="164925" y="449162"/>
                </a:moveTo>
                <a:lnTo>
                  <a:pt x="16374" y="396345"/>
                </a:lnTo>
                <a:lnTo>
                  <a:pt x="164925" y="343527"/>
                </a:lnTo>
                <a:cubicBezTo>
                  <a:pt x="161054" y="360519"/>
                  <a:pt x="158992" y="378194"/>
                  <a:pt x="158992" y="396345"/>
                </a:cubicBezTo>
                <a:cubicBezTo>
                  <a:pt x="158992" y="414495"/>
                  <a:pt x="161054" y="432170"/>
                  <a:pt x="164925" y="449162"/>
                </a:cubicBezTo>
                <a:close/>
                <a:moveTo>
                  <a:pt x="665048" y="127657"/>
                </a:moveTo>
                <a:lnTo>
                  <a:pt x="597317" y="270148"/>
                </a:lnTo>
                <a:cubicBezTo>
                  <a:pt x="578310" y="240003"/>
                  <a:pt x="552702" y="214395"/>
                  <a:pt x="522557" y="195388"/>
                </a:cubicBezTo>
                <a:lnTo>
                  <a:pt x="665048" y="127657"/>
                </a:lnTo>
                <a:close/>
                <a:moveTo>
                  <a:pt x="396360" y="16358"/>
                </a:moveTo>
                <a:lnTo>
                  <a:pt x="449178" y="164910"/>
                </a:lnTo>
                <a:cubicBezTo>
                  <a:pt x="432185" y="161038"/>
                  <a:pt x="414511" y="158976"/>
                  <a:pt x="396360" y="158976"/>
                </a:cubicBezTo>
                <a:cubicBezTo>
                  <a:pt x="378210" y="158976"/>
                  <a:pt x="360535" y="161038"/>
                  <a:pt x="343543" y="164910"/>
                </a:cubicBezTo>
                <a:lnTo>
                  <a:pt x="396360" y="16358"/>
                </a:lnTo>
                <a:close/>
                <a:moveTo>
                  <a:pt x="127672" y="127657"/>
                </a:moveTo>
                <a:lnTo>
                  <a:pt x="270164" y="195388"/>
                </a:lnTo>
                <a:cubicBezTo>
                  <a:pt x="240018" y="214395"/>
                  <a:pt x="214411" y="240003"/>
                  <a:pt x="195404" y="270148"/>
                </a:cubicBezTo>
                <a:lnTo>
                  <a:pt x="127672" y="127657"/>
                </a:lnTo>
                <a:close/>
                <a:moveTo>
                  <a:pt x="127672" y="665033"/>
                </a:moveTo>
                <a:lnTo>
                  <a:pt x="195404" y="522541"/>
                </a:lnTo>
                <a:cubicBezTo>
                  <a:pt x="214411" y="552687"/>
                  <a:pt x="240018" y="578294"/>
                  <a:pt x="270164" y="597301"/>
                </a:cubicBezTo>
                <a:lnTo>
                  <a:pt x="127672" y="665033"/>
                </a:lnTo>
                <a:close/>
                <a:moveTo>
                  <a:pt x="396360" y="776331"/>
                </a:moveTo>
                <a:lnTo>
                  <a:pt x="343543" y="627780"/>
                </a:lnTo>
                <a:cubicBezTo>
                  <a:pt x="360535" y="631651"/>
                  <a:pt x="378210" y="633713"/>
                  <a:pt x="396360" y="633713"/>
                </a:cubicBezTo>
                <a:cubicBezTo>
                  <a:pt x="414511" y="633713"/>
                  <a:pt x="432185" y="631651"/>
                  <a:pt x="449178" y="627780"/>
                </a:cubicBezTo>
                <a:lnTo>
                  <a:pt x="396360" y="776331"/>
                </a:lnTo>
                <a:close/>
                <a:moveTo>
                  <a:pt x="665033" y="665033"/>
                </a:moveTo>
                <a:lnTo>
                  <a:pt x="522557" y="597301"/>
                </a:lnTo>
                <a:cubicBezTo>
                  <a:pt x="552702" y="578294"/>
                  <a:pt x="578310" y="552687"/>
                  <a:pt x="597317" y="522541"/>
                </a:cubicBezTo>
                <a:lnTo>
                  <a:pt x="665033" y="665033"/>
                </a:lnTo>
                <a:close/>
                <a:moveTo>
                  <a:pt x="396360" y="617848"/>
                </a:moveTo>
                <a:cubicBezTo>
                  <a:pt x="274225" y="617848"/>
                  <a:pt x="174857" y="518480"/>
                  <a:pt x="174857" y="396345"/>
                </a:cubicBezTo>
                <a:cubicBezTo>
                  <a:pt x="174857" y="274209"/>
                  <a:pt x="274225" y="174842"/>
                  <a:pt x="396360" y="174842"/>
                </a:cubicBezTo>
                <a:cubicBezTo>
                  <a:pt x="518496" y="174842"/>
                  <a:pt x="617863" y="274209"/>
                  <a:pt x="617863" y="396345"/>
                </a:cubicBezTo>
                <a:cubicBezTo>
                  <a:pt x="617863" y="518480"/>
                  <a:pt x="518496" y="617848"/>
                  <a:pt x="396360" y="617848"/>
                </a:cubicBezTo>
                <a:close/>
                <a:moveTo>
                  <a:pt x="627795" y="449162"/>
                </a:moveTo>
                <a:cubicBezTo>
                  <a:pt x="631667" y="432170"/>
                  <a:pt x="633729" y="414495"/>
                  <a:pt x="633729" y="396345"/>
                </a:cubicBezTo>
                <a:cubicBezTo>
                  <a:pt x="633729" y="378194"/>
                  <a:pt x="631667" y="360519"/>
                  <a:pt x="627795" y="343527"/>
                </a:cubicBezTo>
                <a:lnTo>
                  <a:pt x="776347" y="396345"/>
                </a:lnTo>
                <a:lnTo>
                  <a:pt x="627795" y="449162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5826939" y="935392"/>
            <a:ext cx="475068" cy="288132"/>
          </a:xfrm>
          <a:custGeom>
            <a:rect b="b" l="l" r="r" t="t"/>
            <a:pathLst>
              <a:path extrusionOk="0" h="576263" w="950135">
                <a:moveTo>
                  <a:pt x="949901" y="404609"/>
                </a:moveTo>
                <a:cubicBezTo>
                  <a:pt x="954876" y="498521"/>
                  <a:pt x="880098" y="576263"/>
                  <a:pt x="787131" y="576263"/>
                </a:cubicBezTo>
                <a:lnTo>
                  <a:pt x="184846" y="576263"/>
                </a:lnTo>
                <a:cubicBezTo>
                  <a:pt x="82745" y="576244"/>
                  <a:pt x="0" y="493571"/>
                  <a:pt x="0" y="391604"/>
                </a:cubicBezTo>
                <a:cubicBezTo>
                  <a:pt x="0" y="322053"/>
                  <a:pt x="38516" y="261490"/>
                  <a:pt x="95377" y="229985"/>
                </a:cubicBezTo>
                <a:cubicBezTo>
                  <a:pt x="103286" y="225598"/>
                  <a:pt x="107872" y="217096"/>
                  <a:pt x="107328" y="208089"/>
                </a:cubicBezTo>
                <a:cubicBezTo>
                  <a:pt x="107075" y="204032"/>
                  <a:pt x="106959" y="199917"/>
                  <a:pt x="106959" y="195782"/>
                </a:cubicBezTo>
                <a:cubicBezTo>
                  <a:pt x="106939" y="87661"/>
                  <a:pt x="194698" y="0"/>
                  <a:pt x="302979" y="0"/>
                </a:cubicBezTo>
                <a:cubicBezTo>
                  <a:pt x="394411" y="0"/>
                  <a:pt x="471229" y="62563"/>
                  <a:pt x="492877" y="147177"/>
                </a:cubicBezTo>
                <a:cubicBezTo>
                  <a:pt x="495151" y="156106"/>
                  <a:pt x="505062" y="160687"/>
                  <a:pt x="513398" y="156746"/>
                </a:cubicBezTo>
                <a:cubicBezTo>
                  <a:pt x="534464" y="146808"/>
                  <a:pt x="558016" y="141256"/>
                  <a:pt x="582871" y="141256"/>
                </a:cubicBezTo>
                <a:cubicBezTo>
                  <a:pt x="651431" y="141256"/>
                  <a:pt x="710079" y="183514"/>
                  <a:pt x="734176" y="243379"/>
                </a:cubicBezTo>
                <a:cubicBezTo>
                  <a:pt x="737344" y="251260"/>
                  <a:pt x="745583" y="255725"/>
                  <a:pt x="753900" y="253997"/>
                </a:cubicBezTo>
                <a:cubicBezTo>
                  <a:pt x="766415" y="251415"/>
                  <a:pt x="779474" y="250251"/>
                  <a:pt x="792883" y="250716"/>
                </a:cubicBezTo>
                <a:cubicBezTo>
                  <a:pt x="876736" y="253589"/>
                  <a:pt x="945470" y="320888"/>
                  <a:pt x="949901" y="4046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5822081" y="930539"/>
            <a:ext cx="484783" cy="297827"/>
          </a:xfrm>
          <a:custGeom>
            <a:rect b="b" l="l" r="r" t="t"/>
            <a:pathLst>
              <a:path extrusionOk="0" h="595655" w="969567">
                <a:moveTo>
                  <a:pt x="969314" y="413791"/>
                </a:moveTo>
                <a:cubicBezTo>
                  <a:pt x="964631" y="325392"/>
                  <a:pt x="891563" y="253764"/>
                  <a:pt x="802930" y="250716"/>
                </a:cubicBezTo>
                <a:cubicBezTo>
                  <a:pt x="789035" y="250231"/>
                  <a:pt x="775141" y="251415"/>
                  <a:pt x="761654" y="254191"/>
                </a:cubicBezTo>
                <a:cubicBezTo>
                  <a:pt x="757942" y="254967"/>
                  <a:pt x="754347" y="253007"/>
                  <a:pt x="752909" y="249455"/>
                </a:cubicBezTo>
                <a:cubicBezTo>
                  <a:pt x="726461" y="183728"/>
                  <a:pt x="663518" y="141256"/>
                  <a:pt x="592588" y="141256"/>
                </a:cubicBezTo>
                <a:cubicBezTo>
                  <a:pt x="566859" y="141256"/>
                  <a:pt x="542082" y="146788"/>
                  <a:pt x="518976" y="157678"/>
                </a:cubicBezTo>
                <a:cubicBezTo>
                  <a:pt x="517110" y="158552"/>
                  <a:pt x="515478" y="158066"/>
                  <a:pt x="514681" y="157678"/>
                </a:cubicBezTo>
                <a:cubicBezTo>
                  <a:pt x="513904" y="157309"/>
                  <a:pt x="512505" y="156397"/>
                  <a:pt x="512019" y="154475"/>
                </a:cubicBezTo>
                <a:cubicBezTo>
                  <a:pt x="488738" y="63533"/>
                  <a:pt x="406789" y="0"/>
                  <a:pt x="312695" y="0"/>
                </a:cubicBezTo>
                <a:cubicBezTo>
                  <a:pt x="199246" y="0"/>
                  <a:pt x="106939" y="92184"/>
                  <a:pt x="106939" y="205488"/>
                </a:cubicBezTo>
                <a:cubicBezTo>
                  <a:pt x="106939" y="209797"/>
                  <a:pt x="107075" y="214146"/>
                  <a:pt x="107328" y="218397"/>
                </a:cubicBezTo>
                <a:cubicBezTo>
                  <a:pt x="107658" y="223735"/>
                  <a:pt x="104996" y="228646"/>
                  <a:pt x="100371" y="231208"/>
                </a:cubicBezTo>
                <a:cubicBezTo>
                  <a:pt x="38458" y="265508"/>
                  <a:pt x="0" y="330691"/>
                  <a:pt x="0" y="401309"/>
                </a:cubicBezTo>
                <a:cubicBezTo>
                  <a:pt x="0" y="508479"/>
                  <a:pt x="87273" y="595655"/>
                  <a:pt x="194562" y="595655"/>
                </a:cubicBezTo>
                <a:lnTo>
                  <a:pt x="796847" y="595655"/>
                </a:lnTo>
                <a:cubicBezTo>
                  <a:pt x="844710" y="595655"/>
                  <a:pt x="889212" y="576555"/>
                  <a:pt x="922170" y="541847"/>
                </a:cubicBezTo>
                <a:cubicBezTo>
                  <a:pt x="955109" y="507159"/>
                  <a:pt x="971860" y="461698"/>
                  <a:pt x="969314" y="413791"/>
                </a:cubicBezTo>
                <a:close/>
                <a:moveTo>
                  <a:pt x="908081" y="528492"/>
                </a:moveTo>
                <a:cubicBezTo>
                  <a:pt x="878835" y="559298"/>
                  <a:pt x="839328" y="576244"/>
                  <a:pt x="796847" y="576244"/>
                </a:cubicBezTo>
                <a:lnTo>
                  <a:pt x="194562" y="576244"/>
                </a:lnTo>
                <a:cubicBezTo>
                  <a:pt x="98000" y="576244"/>
                  <a:pt x="19433" y="497764"/>
                  <a:pt x="19433" y="401309"/>
                </a:cubicBezTo>
                <a:cubicBezTo>
                  <a:pt x="19433" y="337737"/>
                  <a:pt x="54062" y="279057"/>
                  <a:pt x="109796" y="248174"/>
                </a:cubicBezTo>
                <a:cubicBezTo>
                  <a:pt x="120873" y="242040"/>
                  <a:pt x="127519" y="229888"/>
                  <a:pt x="126722" y="217193"/>
                </a:cubicBezTo>
                <a:cubicBezTo>
                  <a:pt x="126489" y="213350"/>
                  <a:pt x="126353" y="209409"/>
                  <a:pt x="126353" y="205488"/>
                </a:cubicBezTo>
                <a:cubicBezTo>
                  <a:pt x="126372" y="102880"/>
                  <a:pt x="209953" y="19411"/>
                  <a:pt x="312695" y="19411"/>
                </a:cubicBezTo>
                <a:cubicBezTo>
                  <a:pt x="397909" y="19411"/>
                  <a:pt x="472123" y="76927"/>
                  <a:pt x="493188" y="159289"/>
                </a:cubicBezTo>
                <a:cubicBezTo>
                  <a:pt x="494996" y="166335"/>
                  <a:pt x="499815" y="172139"/>
                  <a:pt x="506403" y="175245"/>
                </a:cubicBezTo>
                <a:cubicBezTo>
                  <a:pt x="513029" y="178370"/>
                  <a:pt x="520647" y="178370"/>
                  <a:pt x="527274" y="175245"/>
                </a:cubicBezTo>
                <a:cubicBezTo>
                  <a:pt x="547775" y="165578"/>
                  <a:pt x="569754" y="160687"/>
                  <a:pt x="592607" y="160687"/>
                </a:cubicBezTo>
                <a:cubicBezTo>
                  <a:pt x="655570" y="160687"/>
                  <a:pt x="711420" y="198384"/>
                  <a:pt x="734895" y="256714"/>
                </a:cubicBezTo>
                <a:cubicBezTo>
                  <a:pt x="739812" y="268944"/>
                  <a:pt x="752715" y="275893"/>
                  <a:pt x="765599" y="273214"/>
                </a:cubicBezTo>
                <a:cubicBezTo>
                  <a:pt x="777570" y="270729"/>
                  <a:pt x="789910" y="269701"/>
                  <a:pt x="802269" y="270128"/>
                </a:cubicBezTo>
                <a:cubicBezTo>
                  <a:pt x="880914" y="272826"/>
                  <a:pt x="945781" y="336378"/>
                  <a:pt x="949920" y="414820"/>
                </a:cubicBezTo>
                <a:cubicBezTo>
                  <a:pt x="952155" y="457350"/>
                  <a:pt x="937308" y="497706"/>
                  <a:pt x="908081" y="528492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6535433" y="905878"/>
            <a:ext cx="347584" cy="347584"/>
          </a:xfrm>
          <a:custGeom>
            <a:rect b="b" l="l" r="r" t="t"/>
            <a:pathLst>
              <a:path extrusionOk="0" h="695167" w="695167">
                <a:moveTo>
                  <a:pt x="695168" y="347584"/>
                </a:moveTo>
                <a:cubicBezTo>
                  <a:pt x="695168" y="539550"/>
                  <a:pt x="539550" y="695168"/>
                  <a:pt x="347584" y="695168"/>
                </a:cubicBezTo>
                <a:cubicBezTo>
                  <a:pt x="155618" y="695168"/>
                  <a:pt x="0" y="539550"/>
                  <a:pt x="0" y="347584"/>
                </a:cubicBezTo>
                <a:cubicBezTo>
                  <a:pt x="0" y="155618"/>
                  <a:pt x="155618" y="0"/>
                  <a:pt x="347584" y="0"/>
                </a:cubicBezTo>
                <a:cubicBezTo>
                  <a:pt x="539550" y="0"/>
                  <a:pt x="695168" y="155618"/>
                  <a:pt x="695168" y="3475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6531882" y="902327"/>
            <a:ext cx="354686" cy="354685"/>
          </a:xfrm>
          <a:custGeom>
            <a:rect b="b" l="l" r="r" t="t"/>
            <a:pathLst>
              <a:path extrusionOk="0" h="709371" w="709371">
                <a:moveTo>
                  <a:pt x="605484" y="103887"/>
                </a:moveTo>
                <a:cubicBezTo>
                  <a:pt x="538499" y="36888"/>
                  <a:pt x="449426" y="0"/>
                  <a:pt x="354686" y="0"/>
                </a:cubicBezTo>
                <a:cubicBezTo>
                  <a:pt x="259946" y="0"/>
                  <a:pt x="170873" y="36888"/>
                  <a:pt x="103887" y="103887"/>
                </a:cubicBezTo>
                <a:cubicBezTo>
                  <a:pt x="36902" y="170887"/>
                  <a:pt x="0" y="259946"/>
                  <a:pt x="0" y="354686"/>
                </a:cubicBezTo>
                <a:cubicBezTo>
                  <a:pt x="0" y="449426"/>
                  <a:pt x="36888" y="538499"/>
                  <a:pt x="103887" y="605484"/>
                </a:cubicBezTo>
                <a:cubicBezTo>
                  <a:pt x="170887" y="672470"/>
                  <a:pt x="259946" y="709372"/>
                  <a:pt x="354686" y="709372"/>
                </a:cubicBezTo>
                <a:cubicBezTo>
                  <a:pt x="449426" y="709372"/>
                  <a:pt x="538499" y="672484"/>
                  <a:pt x="605484" y="605484"/>
                </a:cubicBezTo>
                <a:cubicBezTo>
                  <a:pt x="672470" y="538484"/>
                  <a:pt x="709372" y="449426"/>
                  <a:pt x="709372" y="354686"/>
                </a:cubicBezTo>
                <a:cubicBezTo>
                  <a:pt x="709372" y="259946"/>
                  <a:pt x="672484" y="170873"/>
                  <a:pt x="605484" y="103887"/>
                </a:cubicBezTo>
                <a:close/>
                <a:moveTo>
                  <a:pt x="595442" y="595442"/>
                </a:moveTo>
                <a:cubicBezTo>
                  <a:pt x="531127" y="659757"/>
                  <a:pt x="445633" y="695168"/>
                  <a:pt x="354686" y="695168"/>
                </a:cubicBezTo>
                <a:cubicBezTo>
                  <a:pt x="263738" y="695168"/>
                  <a:pt x="178231" y="659757"/>
                  <a:pt x="113930" y="595442"/>
                </a:cubicBezTo>
                <a:cubicBezTo>
                  <a:pt x="49614" y="531141"/>
                  <a:pt x="14204" y="445633"/>
                  <a:pt x="14204" y="354686"/>
                </a:cubicBezTo>
                <a:cubicBezTo>
                  <a:pt x="14204" y="263738"/>
                  <a:pt x="49614" y="178231"/>
                  <a:pt x="113930" y="113930"/>
                </a:cubicBezTo>
                <a:cubicBezTo>
                  <a:pt x="178245" y="49614"/>
                  <a:pt x="263738" y="14204"/>
                  <a:pt x="354686" y="14204"/>
                </a:cubicBezTo>
                <a:cubicBezTo>
                  <a:pt x="445633" y="14204"/>
                  <a:pt x="531141" y="49614"/>
                  <a:pt x="595442" y="113930"/>
                </a:cubicBezTo>
                <a:cubicBezTo>
                  <a:pt x="659757" y="178245"/>
                  <a:pt x="695168" y="263738"/>
                  <a:pt x="695168" y="354686"/>
                </a:cubicBezTo>
                <a:cubicBezTo>
                  <a:pt x="695168" y="445633"/>
                  <a:pt x="659757" y="531141"/>
                  <a:pt x="595442" y="595442"/>
                </a:cubicBezTo>
                <a:close/>
                <a:moveTo>
                  <a:pt x="361788" y="633295"/>
                </a:moveTo>
                <a:lnTo>
                  <a:pt x="361788" y="673095"/>
                </a:lnTo>
                <a:cubicBezTo>
                  <a:pt x="361788" y="677015"/>
                  <a:pt x="358606" y="680197"/>
                  <a:pt x="354686" y="680197"/>
                </a:cubicBezTo>
                <a:cubicBezTo>
                  <a:pt x="350766" y="680197"/>
                  <a:pt x="347584" y="677015"/>
                  <a:pt x="347584" y="673095"/>
                </a:cubicBezTo>
                <a:lnTo>
                  <a:pt x="347584" y="633295"/>
                </a:lnTo>
                <a:cubicBezTo>
                  <a:pt x="347584" y="629375"/>
                  <a:pt x="350766" y="626193"/>
                  <a:pt x="354686" y="626193"/>
                </a:cubicBezTo>
                <a:cubicBezTo>
                  <a:pt x="358606" y="626193"/>
                  <a:pt x="361788" y="629375"/>
                  <a:pt x="361788" y="633295"/>
                </a:cubicBezTo>
                <a:close/>
                <a:moveTo>
                  <a:pt x="520048" y="626904"/>
                </a:moveTo>
                <a:cubicBezTo>
                  <a:pt x="522008" y="630298"/>
                  <a:pt x="520843" y="634645"/>
                  <a:pt x="517448" y="636605"/>
                </a:cubicBezTo>
                <a:cubicBezTo>
                  <a:pt x="516326" y="637258"/>
                  <a:pt x="515105" y="637557"/>
                  <a:pt x="513897" y="637557"/>
                </a:cubicBezTo>
                <a:cubicBezTo>
                  <a:pt x="511440" y="637557"/>
                  <a:pt x="509054" y="636278"/>
                  <a:pt x="507747" y="634006"/>
                </a:cubicBezTo>
                <a:lnTo>
                  <a:pt x="487862" y="599575"/>
                </a:lnTo>
                <a:cubicBezTo>
                  <a:pt x="485901" y="596181"/>
                  <a:pt x="487066" y="591834"/>
                  <a:pt x="490461" y="589874"/>
                </a:cubicBezTo>
                <a:cubicBezTo>
                  <a:pt x="493856" y="587914"/>
                  <a:pt x="498202" y="589079"/>
                  <a:pt x="500162" y="592473"/>
                </a:cubicBezTo>
                <a:lnTo>
                  <a:pt x="520048" y="626904"/>
                </a:lnTo>
                <a:close/>
                <a:moveTo>
                  <a:pt x="636605" y="517448"/>
                </a:moveTo>
                <a:cubicBezTo>
                  <a:pt x="635284" y="519721"/>
                  <a:pt x="632898" y="520999"/>
                  <a:pt x="630455" y="520999"/>
                </a:cubicBezTo>
                <a:cubicBezTo>
                  <a:pt x="629247" y="520999"/>
                  <a:pt x="628026" y="520687"/>
                  <a:pt x="626904" y="520048"/>
                </a:cubicBezTo>
                <a:lnTo>
                  <a:pt x="592473" y="500162"/>
                </a:lnTo>
                <a:cubicBezTo>
                  <a:pt x="589079" y="498202"/>
                  <a:pt x="587914" y="493856"/>
                  <a:pt x="589874" y="490461"/>
                </a:cubicBezTo>
                <a:cubicBezTo>
                  <a:pt x="591834" y="487066"/>
                  <a:pt x="596181" y="485901"/>
                  <a:pt x="599575" y="487862"/>
                </a:cubicBezTo>
                <a:lnTo>
                  <a:pt x="634006" y="507747"/>
                </a:lnTo>
                <a:cubicBezTo>
                  <a:pt x="637400" y="509707"/>
                  <a:pt x="638565" y="514054"/>
                  <a:pt x="636605" y="517448"/>
                </a:cubicBezTo>
                <a:close/>
                <a:moveTo>
                  <a:pt x="680211" y="354686"/>
                </a:moveTo>
                <a:cubicBezTo>
                  <a:pt x="680211" y="358606"/>
                  <a:pt x="677029" y="361788"/>
                  <a:pt x="673109" y="361788"/>
                </a:cubicBezTo>
                <a:lnTo>
                  <a:pt x="633310" y="361788"/>
                </a:lnTo>
                <a:cubicBezTo>
                  <a:pt x="629389" y="361788"/>
                  <a:pt x="626208" y="358606"/>
                  <a:pt x="626208" y="354686"/>
                </a:cubicBezTo>
                <a:cubicBezTo>
                  <a:pt x="626208" y="350766"/>
                  <a:pt x="629389" y="347584"/>
                  <a:pt x="633310" y="347584"/>
                </a:cubicBezTo>
                <a:lnTo>
                  <a:pt x="673109" y="347584"/>
                </a:lnTo>
                <a:cubicBezTo>
                  <a:pt x="677029" y="347584"/>
                  <a:pt x="680211" y="350766"/>
                  <a:pt x="680211" y="354686"/>
                </a:cubicBezTo>
                <a:close/>
                <a:moveTo>
                  <a:pt x="589860" y="218911"/>
                </a:moveTo>
                <a:cubicBezTo>
                  <a:pt x="587900" y="215516"/>
                  <a:pt x="589064" y="211170"/>
                  <a:pt x="592459" y="209209"/>
                </a:cubicBezTo>
                <a:lnTo>
                  <a:pt x="626890" y="189324"/>
                </a:lnTo>
                <a:cubicBezTo>
                  <a:pt x="630284" y="187364"/>
                  <a:pt x="634631" y="188528"/>
                  <a:pt x="636591" y="191923"/>
                </a:cubicBezTo>
                <a:cubicBezTo>
                  <a:pt x="638551" y="195318"/>
                  <a:pt x="637386" y="199664"/>
                  <a:pt x="633991" y="201624"/>
                </a:cubicBezTo>
                <a:lnTo>
                  <a:pt x="599561" y="221510"/>
                </a:lnTo>
                <a:cubicBezTo>
                  <a:pt x="598439" y="222149"/>
                  <a:pt x="597218" y="222462"/>
                  <a:pt x="596010" y="222462"/>
                </a:cubicBezTo>
                <a:cubicBezTo>
                  <a:pt x="593567" y="222462"/>
                  <a:pt x="591181" y="221183"/>
                  <a:pt x="589860" y="218911"/>
                </a:cubicBezTo>
                <a:close/>
                <a:moveTo>
                  <a:pt x="520048" y="82468"/>
                </a:moveTo>
                <a:lnTo>
                  <a:pt x="500162" y="116898"/>
                </a:lnTo>
                <a:cubicBezTo>
                  <a:pt x="498841" y="119171"/>
                  <a:pt x="496455" y="120449"/>
                  <a:pt x="494012" y="120449"/>
                </a:cubicBezTo>
                <a:cubicBezTo>
                  <a:pt x="492805" y="120449"/>
                  <a:pt x="491583" y="120137"/>
                  <a:pt x="490461" y="119497"/>
                </a:cubicBezTo>
                <a:cubicBezTo>
                  <a:pt x="487066" y="117537"/>
                  <a:pt x="485901" y="113191"/>
                  <a:pt x="487862" y="109796"/>
                </a:cubicBezTo>
                <a:lnTo>
                  <a:pt x="507747" y="75366"/>
                </a:lnTo>
                <a:cubicBezTo>
                  <a:pt x="509707" y="71971"/>
                  <a:pt x="514054" y="70806"/>
                  <a:pt x="517448" y="72767"/>
                </a:cubicBezTo>
                <a:cubicBezTo>
                  <a:pt x="520843" y="74727"/>
                  <a:pt x="522008" y="79073"/>
                  <a:pt x="520048" y="82468"/>
                </a:cubicBezTo>
                <a:close/>
                <a:moveTo>
                  <a:pt x="347584" y="76076"/>
                </a:moveTo>
                <a:lnTo>
                  <a:pt x="347584" y="36277"/>
                </a:lnTo>
                <a:cubicBezTo>
                  <a:pt x="347584" y="32357"/>
                  <a:pt x="350766" y="29175"/>
                  <a:pt x="354686" y="29175"/>
                </a:cubicBezTo>
                <a:cubicBezTo>
                  <a:pt x="358606" y="29175"/>
                  <a:pt x="361788" y="32357"/>
                  <a:pt x="361788" y="36277"/>
                </a:cubicBezTo>
                <a:lnTo>
                  <a:pt x="361788" y="76076"/>
                </a:lnTo>
                <a:cubicBezTo>
                  <a:pt x="361788" y="79996"/>
                  <a:pt x="358606" y="83178"/>
                  <a:pt x="354686" y="83178"/>
                </a:cubicBezTo>
                <a:cubicBezTo>
                  <a:pt x="350766" y="83178"/>
                  <a:pt x="347584" y="79996"/>
                  <a:pt x="347584" y="76076"/>
                </a:cubicBezTo>
                <a:close/>
                <a:moveTo>
                  <a:pt x="221510" y="109810"/>
                </a:moveTo>
                <a:cubicBezTo>
                  <a:pt x="223470" y="113205"/>
                  <a:pt x="222305" y="117552"/>
                  <a:pt x="218911" y="119512"/>
                </a:cubicBezTo>
                <a:cubicBezTo>
                  <a:pt x="217789" y="120151"/>
                  <a:pt x="216567" y="120463"/>
                  <a:pt x="215360" y="120463"/>
                </a:cubicBezTo>
                <a:cubicBezTo>
                  <a:pt x="212902" y="120463"/>
                  <a:pt x="210516" y="119185"/>
                  <a:pt x="209209" y="116912"/>
                </a:cubicBezTo>
                <a:lnTo>
                  <a:pt x="189324" y="82482"/>
                </a:lnTo>
                <a:cubicBezTo>
                  <a:pt x="187364" y="79087"/>
                  <a:pt x="188528" y="74741"/>
                  <a:pt x="191923" y="72781"/>
                </a:cubicBezTo>
                <a:cubicBezTo>
                  <a:pt x="195318" y="70821"/>
                  <a:pt x="199664" y="71985"/>
                  <a:pt x="201624" y="75380"/>
                </a:cubicBezTo>
                <a:lnTo>
                  <a:pt x="221510" y="109810"/>
                </a:lnTo>
                <a:close/>
                <a:moveTo>
                  <a:pt x="119512" y="218911"/>
                </a:moveTo>
                <a:cubicBezTo>
                  <a:pt x="118191" y="221183"/>
                  <a:pt x="115804" y="222462"/>
                  <a:pt x="113361" y="222462"/>
                </a:cubicBezTo>
                <a:cubicBezTo>
                  <a:pt x="112154" y="222462"/>
                  <a:pt x="110933" y="222149"/>
                  <a:pt x="109810" y="221510"/>
                </a:cubicBezTo>
                <a:lnTo>
                  <a:pt x="75380" y="201624"/>
                </a:lnTo>
                <a:cubicBezTo>
                  <a:pt x="71985" y="199664"/>
                  <a:pt x="70821" y="195318"/>
                  <a:pt x="72781" y="191923"/>
                </a:cubicBezTo>
                <a:cubicBezTo>
                  <a:pt x="74741" y="188528"/>
                  <a:pt x="79087" y="187364"/>
                  <a:pt x="82482" y="189324"/>
                </a:cubicBezTo>
                <a:lnTo>
                  <a:pt x="116912" y="209209"/>
                </a:lnTo>
                <a:cubicBezTo>
                  <a:pt x="120307" y="211170"/>
                  <a:pt x="121472" y="215516"/>
                  <a:pt x="119512" y="218911"/>
                </a:cubicBezTo>
                <a:close/>
                <a:moveTo>
                  <a:pt x="76076" y="361788"/>
                </a:moveTo>
                <a:lnTo>
                  <a:pt x="36277" y="361788"/>
                </a:lnTo>
                <a:cubicBezTo>
                  <a:pt x="32357" y="361788"/>
                  <a:pt x="29175" y="358606"/>
                  <a:pt x="29175" y="354686"/>
                </a:cubicBezTo>
                <a:cubicBezTo>
                  <a:pt x="29175" y="350766"/>
                  <a:pt x="32357" y="347584"/>
                  <a:pt x="36277" y="347584"/>
                </a:cubicBezTo>
                <a:lnTo>
                  <a:pt x="76076" y="347584"/>
                </a:lnTo>
                <a:cubicBezTo>
                  <a:pt x="79996" y="347584"/>
                  <a:pt x="83178" y="350766"/>
                  <a:pt x="83178" y="354686"/>
                </a:cubicBezTo>
                <a:cubicBezTo>
                  <a:pt x="83178" y="358606"/>
                  <a:pt x="79996" y="361788"/>
                  <a:pt x="76076" y="361788"/>
                </a:cubicBezTo>
                <a:close/>
                <a:moveTo>
                  <a:pt x="119512" y="490461"/>
                </a:moveTo>
                <a:cubicBezTo>
                  <a:pt x="121472" y="493856"/>
                  <a:pt x="120307" y="498202"/>
                  <a:pt x="116912" y="500162"/>
                </a:cubicBezTo>
                <a:lnTo>
                  <a:pt x="82482" y="520048"/>
                </a:lnTo>
                <a:cubicBezTo>
                  <a:pt x="81360" y="520701"/>
                  <a:pt x="80138" y="520999"/>
                  <a:pt x="78931" y="520999"/>
                </a:cubicBezTo>
                <a:cubicBezTo>
                  <a:pt x="76474" y="520999"/>
                  <a:pt x="74088" y="519721"/>
                  <a:pt x="72781" y="517448"/>
                </a:cubicBezTo>
                <a:cubicBezTo>
                  <a:pt x="70821" y="514054"/>
                  <a:pt x="71985" y="509707"/>
                  <a:pt x="75380" y="507747"/>
                </a:cubicBezTo>
                <a:lnTo>
                  <a:pt x="109810" y="487862"/>
                </a:lnTo>
                <a:cubicBezTo>
                  <a:pt x="113205" y="485901"/>
                  <a:pt x="117552" y="487066"/>
                  <a:pt x="119512" y="490461"/>
                </a:cubicBezTo>
                <a:close/>
                <a:moveTo>
                  <a:pt x="221510" y="599561"/>
                </a:moveTo>
                <a:lnTo>
                  <a:pt x="201624" y="633991"/>
                </a:lnTo>
                <a:cubicBezTo>
                  <a:pt x="200304" y="636264"/>
                  <a:pt x="197917" y="637542"/>
                  <a:pt x="195474" y="637542"/>
                </a:cubicBezTo>
                <a:cubicBezTo>
                  <a:pt x="194267" y="637542"/>
                  <a:pt x="193045" y="637230"/>
                  <a:pt x="191923" y="636591"/>
                </a:cubicBezTo>
                <a:cubicBezTo>
                  <a:pt x="188528" y="634631"/>
                  <a:pt x="187364" y="630284"/>
                  <a:pt x="189324" y="626890"/>
                </a:cubicBezTo>
                <a:lnTo>
                  <a:pt x="209209" y="592459"/>
                </a:lnTo>
                <a:cubicBezTo>
                  <a:pt x="211170" y="589064"/>
                  <a:pt x="215516" y="587900"/>
                  <a:pt x="218911" y="589860"/>
                </a:cubicBezTo>
                <a:cubicBezTo>
                  <a:pt x="222305" y="591834"/>
                  <a:pt x="223470" y="596166"/>
                  <a:pt x="221510" y="599561"/>
                </a:cubicBezTo>
                <a:close/>
                <a:moveTo>
                  <a:pt x="479481" y="354686"/>
                </a:moveTo>
                <a:cubicBezTo>
                  <a:pt x="479481" y="358606"/>
                  <a:pt x="476300" y="361788"/>
                  <a:pt x="472379" y="361788"/>
                </a:cubicBezTo>
                <a:lnTo>
                  <a:pt x="354686" y="361788"/>
                </a:lnTo>
                <a:cubicBezTo>
                  <a:pt x="350766" y="361788"/>
                  <a:pt x="347584" y="358606"/>
                  <a:pt x="347584" y="354686"/>
                </a:cubicBezTo>
                <a:lnTo>
                  <a:pt x="347584" y="154127"/>
                </a:lnTo>
                <a:cubicBezTo>
                  <a:pt x="347584" y="150206"/>
                  <a:pt x="350766" y="147025"/>
                  <a:pt x="354686" y="147025"/>
                </a:cubicBezTo>
                <a:cubicBezTo>
                  <a:pt x="358606" y="147025"/>
                  <a:pt x="361788" y="150206"/>
                  <a:pt x="361788" y="154127"/>
                </a:cubicBezTo>
                <a:lnTo>
                  <a:pt x="361788" y="347584"/>
                </a:lnTo>
                <a:lnTo>
                  <a:pt x="472379" y="347584"/>
                </a:lnTo>
                <a:cubicBezTo>
                  <a:pt x="476314" y="347584"/>
                  <a:pt x="479481" y="350766"/>
                  <a:pt x="479481" y="354686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7111220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83808" y="274119"/>
                </a:moveTo>
                <a:cubicBezTo>
                  <a:pt x="783808" y="309008"/>
                  <a:pt x="757432" y="337830"/>
                  <a:pt x="723574" y="341744"/>
                </a:cubicBezTo>
                <a:lnTo>
                  <a:pt x="723574" y="531525"/>
                </a:lnTo>
                <a:cubicBezTo>
                  <a:pt x="723574" y="538268"/>
                  <a:pt x="719739" y="544129"/>
                  <a:pt x="713561" y="546817"/>
                </a:cubicBezTo>
                <a:cubicBezTo>
                  <a:pt x="711361" y="547775"/>
                  <a:pt x="709082" y="548247"/>
                  <a:pt x="706834" y="548247"/>
                </a:cubicBezTo>
                <a:cubicBezTo>
                  <a:pt x="702747" y="548247"/>
                  <a:pt x="698755" y="546707"/>
                  <a:pt x="695579" y="543768"/>
                </a:cubicBezTo>
                <a:cubicBezTo>
                  <a:pt x="660024" y="510718"/>
                  <a:pt x="557727" y="433884"/>
                  <a:pt x="376146" y="433884"/>
                </a:cubicBezTo>
                <a:cubicBezTo>
                  <a:pt x="376115" y="433884"/>
                  <a:pt x="376083" y="433869"/>
                  <a:pt x="376052" y="433869"/>
                </a:cubicBezTo>
                <a:lnTo>
                  <a:pt x="245619" y="433869"/>
                </a:lnTo>
                <a:lnTo>
                  <a:pt x="322483" y="680588"/>
                </a:lnTo>
                <a:cubicBezTo>
                  <a:pt x="324573" y="687283"/>
                  <a:pt x="323379" y="694355"/>
                  <a:pt x="319229" y="699997"/>
                </a:cubicBezTo>
                <a:cubicBezTo>
                  <a:pt x="315079" y="705639"/>
                  <a:pt x="308682" y="708876"/>
                  <a:pt x="301671" y="708876"/>
                </a:cubicBezTo>
                <a:lnTo>
                  <a:pt x="215549" y="708876"/>
                </a:lnTo>
                <a:cubicBezTo>
                  <a:pt x="205961" y="708876"/>
                  <a:pt x="197583" y="702716"/>
                  <a:pt x="194738" y="693554"/>
                </a:cubicBezTo>
                <a:lnTo>
                  <a:pt x="111492" y="426404"/>
                </a:lnTo>
                <a:cubicBezTo>
                  <a:pt x="45647" y="405549"/>
                  <a:pt x="0" y="343567"/>
                  <a:pt x="0" y="274119"/>
                </a:cubicBezTo>
                <a:cubicBezTo>
                  <a:pt x="0" y="231451"/>
                  <a:pt x="16630" y="191345"/>
                  <a:pt x="46794" y="161155"/>
                </a:cubicBezTo>
                <a:cubicBezTo>
                  <a:pt x="76974" y="130981"/>
                  <a:pt x="117104" y="114370"/>
                  <a:pt x="159795" y="114370"/>
                </a:cubicBezTo>
                <a:lnTo>
                  <a:pt x="376130" y="114370"/>
                </a:lnTo>
                <a:cubicBezTo>
                  <a:pt x="376146" y="114370"/>
                  <a:pt x="376146" y="114370"/>
                  <a:pt x="376162" y="114370"/>
                </a:cubicBezTo>
                <a:cubicBezTo>
                  <a:pt x="557727" y="114370"/>
                  <a:pt x="660024" y="37520"/>
                  <a:pt x="695579" y="4486"/>
                </a:cubicBezTo>
                <a:cubicBezTo>
                  <a:pt x="700499" y="-87"/>
                  <a:pt x="707384" y="-1266"/>
                  <a:pt x="713561" y="1421"/>
                </a:cubicBezTo>
                <a:cubicBezTo>
                  <a:pt x="719739" y="4125"/>
                  <a:pt x="723574" y="9987"/>
                  <a:pt x="723574" y="16713"/>
                </a:cubicBezTo>
                <a:lnTo>
                  <a:pt x="723574" y="206510"/>
                </a:lnTo>
                <a:cubicBezTo>
                  <a:pt x="757432" y="210424"/>
                  <a:pt x="783808" y="239230"/>
                  <a:pt x="783808" y="274119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7119080" y="910188"/>
            <a:ext cx="376185" cy="338716"/>
          </a:xfrm>
          <a:custGeom>
            <a:rect b="b" l="l" r="r" t="t"/>
            <a:pathLst>
              <a:path extrusionOk="0" h="677431" w="752370">
                <a:moveTo>
                  <a:pt x="291769" y="669542"/>
                </a:moveTo>
                <a:cubicBezTo>
                  <a:pt x="292350" y="671397"/>
                  <a:pt x="292004" y="673377"/>
                  <a:pt x="290857" y="674948"/>
                </a:cubicBezTo>
                <a:cubicBezTo>
                  <a:pt x="289694" y="676536"/>
                  <a:pt x="287902" y="677431"/>
                  <a:pt x="285953" y="677431"/>
                </a:cubicBezTo>
                <a:lnTo>
                  <a:pt x="199831" y="677431"/>
                </a:lnTo>
                <a:cubicBezTo>
                  <a:pt x="197158" y="677431"/>
                  <a:pt x="194816" y="675718"/>
                  <a:pt x="194015" y="673157"/>
                </a:cubicBezTo>
                <a:lnTo>
                  <a:pt x="113661" y="415216"/>
                </a:lnTo>
                <a:cubicBezTo>
                  <a:pt x="123642" y="417149"/>
                  <a:pt x="133812" y="418139"/>
                  <a:pt x="144077" y="418139"/>
                </a:cubicBezTo>
                <a:lnTo>
                  <a:pt x="213427" y="418139"/>
                </a:lnTo>
                <a:lnTo>
                  <a:pt x="291769" y="669542"/>
                </a:lnTo>
                <a:close/>
                <a:moveTo>
                  <a:pt x="285607" y="402423"/>
                </a:moveTo>
                <a:lnTo>
                  <a:pt x="285607" y="114356"/>
                </a:lnTo>
                <a:lnTo>
                  <a:pt x="144077" y="114356"/>
                </a:lnTo>
                <a:cubicBezTo>
                  <a:pt x="105582" y="114356"/>
                  <a:pt x="69398" y="129333"/>
                  <a:pt x="42189" y="156537"/>
                </a:cubicBezTo>
                <a:cubicBezTo>
                  <a:pt x="14996" y="183756"/>
                  <a:pt x="0" y="219918"/>
                  <a:pt x="0" y="258390"/>
                </a:cubicBezTo>
                <a:cubicBezTo>
                  <a:pt x="0" y="322305"/>
                  <a:pt x="42865" y="379227"/>
                  <a:pt x="104214" y="396829"/>
                </a:cubicBezTo>
                <a:cubicBezTo>
                  <a:pt x="117119" y="400538"/>
                  <a:pt x="130527" y="402423"/>
                  <a:pt x="144077" y="402423"/>
                </a:cubicBezTo>
                <a:lnTo>
                  <a:pt x="285607" y="402423"/>
                </a:lnTo>
                <a:close/>
                <a:moveTo>
                  <a:pt x="360396" y="114356"/>
                </a:moveTo>
                <a:lnTo>
                  <a:pt x="301326" y="114356"/>
                </a:lnTo>
                <a:lnTo>
                  <a:pt x="301326" y="402423"/>
                </a:lnTo>
                <a:lnTo>
                  <a:pt x="360412" y="402423"/>
                </a:lnTo>
                <a:cubicBezTo>
                  <a:pt x="360443" y="402423"/>
                  <a:pt x="360475" y="402439"/>
                  <a:pt x="360506" y="402439"/>
                </a:cubicBezTo>
                <a:cubicBezTo>
                  <a:pt x="477059" y="402455"/>
                  <a:pt x="562144" y="433399"/>
                  <a:pt x="618668" y="465035"/>
                </a:cubicBezTo>
                <a:lnTo>
                  <a:pt x="618668" y="51745"/>
                </a:lnTo>
                <a:cubicBezTo>
                  <a:pt x="562128" y="83396"/>
                  <a:pt x="477012" y="114356"/>
                  <a:pt x="360427" y="114356"/>
                </a:cubicBezTo>
                <a:cubicBezTo>
                  <a:pt x="360412" y="114356"/>
                  <a:pt x="360412" y="114356"/>
                  <a:pt x="360396" y="114356"/>
                </a:cubicBezTo>
                <a:close/>
                <a:moveTo>
                  <a:pt x="691555" y="103"/>
                </a:moveTo>
                <a:cubicBezTo>
                  <a:pt x="691005" y="-148"/>
                  <a:pt x="690707" y="119"/>
                  <a:pt x="690549" y="276"/>
                </a:cubicBezTo>
                <a:cubicBezTo>
                  <a:pt x="678886" y="11120"/>
                  <a:pt x="660275" y="26521"/>
                  <a:pt x="634387" y="42504"/>
                </a:cubicBezTo>
                <a:lnTo>
                  <a:pt x="634387" y="474275"/>
                </a:lnTo>
                <a:cubicBezTo>
                  <a:pt x="660275" y="490274"/>
                  <a:pt x="678886" y="505675"/>
                  <a:pt x="690565" y="516519"/>
                </a:cubicBezTo>
                <a:cubicBezTo>
                  <a:pt x="690707" y="516660"/>
                  <a:pt x="691005" y="516928"/>
                  <a:pt x="691555" y="516692"/>
                </a:cubicBezTo>
                <a:cubicBezTo>
                  <a:pt x="692137" y="516425"/>
                  <a:pt x="692137" y="516000"/>
                  <a:pt x="692137" y="515796"/>
                </a:cubicBezTo>
                <a:lnTo>
                  <a:pt x="692137" y="258390"/>
                </a:lnTo>
                <a:lnTo>
                  <a:pt x="692137" y="983"/>
                </a:lnTo>
                <a:cubicBezTo>
                  <a:pt x="692137" y="779"/>
                  <a:pt x="692137" y="355"/>
                  <a:pt x="691555" y="103"/>
                </a:cubicBezTo>
                <a:close/>
                <a:moveTo>
                  <a:pt x="707856" y="206622"/>
                </a:moveTo>
                <a:lnTo>
                  <a:pt x="707856" y="258390"/>
                </a:lnTo>
                <a:lnTo>
                  <a:pt x="707856" y="310173"/>
                </a:lnTo>
                <a:cubicBezTo>
                  <a:pt x="733021" y="306370"/>
                  <a:pt x="752371" y="284603"/>
                  <a:pt x="752371" y="258390"/>
                </a:cubicBezTo>
                <a:cubicBezTo>
                  <a:pt x="752371" y="232192"/>
                  <a:pt x="733021" y="210426"/>
                  <a:pt x="707856" y="20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7111220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23574" y="206510"/>
                </a:moveTo>
                <a:lnTo>
                  <a:pt x="723574" y="16713"/>
                </a:lnTo>
                <a:cubicBezTo>
                  <a:pt x="723574" y="9987"/>
                  <a:pt x="719739" y="4125"/>
                  <a:pt x="713561" y="1421"/>
                </a:cubicBezTo>
                <a:cubicBezTo>
                  <a:pt x="707384" y="-1266"/>
                  <a:pt x="700499" y="-87"/>
                  <a:pt x="695579" y="4486"/>
                </a:cubicBezTo>
                <a:cubicBezTo>
                  <a:pt x="660024" y="37520"/>
                  <a:pt x="557727" y="114370"/>
                  <a:pt x="376162" y="114370"/>
                </a:cubicBezTo>
                <a:cubicBezTo>
                  <a:pt x="376146" y="114370"/>
                  <a:pt x="376146" y="114370"/>
                  <a:pt x="376130" y="114370"/>
                </a:cubicBezTo>
                <a:lnTo>
                  <a:pt x="159795" y="114370"/>
                </a:lnTo>
                <a:cubicBezTo>
                  <a:pt x="117104" y="114370"/>
                  <a:pt x="76974" y="130981"/>
                  <a:pt x="46794" y="161155"/>
                </a:cubicBezTo>
                <a:cubicBezTo>
                  <a:pt x="16630" y="191345"/>
                  <a:pt x="0" y="231451"/>
                  <a:pt x="0" y="274119"/>
                </a:cubicBezTo>
                <a:cubicBezTo>
                  <a:pt x="0" y="343567"/>
                  <a:pt x="45647" y="405549"/>
                  <a:pt x="111492" y="426404"/>
                </a:cubicBezTo>
                <a:lnTo>
                  <a:pt x="194738" y="693554"/>
                </a:lnTo>
                <a:cubicBezTo>
                  <a:pt x="197583" y="702716"/>
                  <a:pt x="205961" y="708876"/>
                  <a:pt x="215549" y="708876"/>
                </a:cubicBezTo>
                <a:lnTo>
                  <a:pt x="301671" y="708876"/>
                </a:lnTo>
                <a:cubicBezTo>
                  <a:pt x="308682" y="708876"/>
                  <a:pt x="315079" y="705639"/>
                  <a:pt x="319229" y="699997"/>
                </a:cubicBezTo>
                <a:cubicBezTo>
                  <a:pt x="323379" y="694355"/>
                  <a:pt x="324573" y="687283"/>
                  <a:pt x="322483" y="680588"/>
                </a:cubicBezTo>
                <a:lnTo>
                  <a:pt x="245619" y="433869"/>
                </a:lnTo>
                <a:lnTo>
                  <a:pt x="376052" y="433869"/>
                </a:lnTo>
                <a:cubicBezTo>
                  <a:pt x="376083" y="433869"/>
                  <a:pt x="376115" y="433884"/>
                  <a:pt x="376146" y="433884"/>
                </a:cubicBezTo>
                <a:cubicBezTo>
                  <a:pt x="557727" y="433884"/>
                  <a:pt x="660024" y="510718"/>
                  <a:pt x="695579" y="543768"/>
                </a:cubicBezTo>
                <a:cubicBezTo>
                  <a:pt x="698755" y="546707"/>
                  <a:pt x="702747" y="548247"/>
                  <a:pt x="706834" y="548247"/>
                </a:cubicBezTo>
                <a:cubicBezTo>
                  <a:pt x="709082" y="548247"/>
                  <a:pt x="711361" y="547775"/>
                  <a:pt x="713561" y="546817"/>
                </a:cubicBezTo>
                <a:cubicBezTo>
                  <a:pt x="719739" y="544129"/>
                  <a:pt x="723574" y="538268"/>
                  <a:pt x="723574" y="531525"/>
                </a:cubicBezTo>
                <a:lnTo>
                  <a:pt x="723574" y="341744"/>
                </a:lnTo>
                <a:cubicBezTo>
                  <a:pt x="757432" y="337830"/>
                  <a:pt x="783808" y="309008"/>
                  <a:pt x="783808" y="274119"/>
                </a:cubicBezTo>
                <a:cubicBezTo>
                  <a:pt x="783808" y="239230"/>
                  <a:pt x="757432" y="210424"/>
                  <a:pt x="723574" y="206510"/>
                </a:cubicBezTo>
                <a:close/>
                <a:moveTo>
                  <a:pt x="307487" y="685272"/>
                </a:moveTo>
                <a:cubicBezTo>
                  <a:pt x="308069" y="687126"/>
                  <a:pt x="307723" y="689106"/>
                  <a:pt x="306576" y="690678"/>
                </a:cubicBezTo>
                <a:cubicBezTo>
                  <a:pt x="305412" y="692265"/>
                  <a:pt x="303620" y="693161"/>
                  <a:pt x="301671" y="693161"/>
                </a:cubicBezTo>
                <a:lnTo>
                  <a:pt x="215549" y="693161"/>
                </a:lnTo>
                <a:cubicBezTo>
                  <a:pt x="212877" y="693161"/>
                  <a:pt x="210535" y="691448"/>
                  <a:pt x="209733" y="688886"/>
                </a:cubicBezTo>
                <a:lnTo>
                  <a:pt x="129380" y="430945"/>
                </a:lnTo>
                <a:cubicBezTo>
                  <a:pt x="139361" y="432878"/>
                  <a:pt x="149531" y="433869"/>
                  <a:pt x="159795" y="433869"/>
                </a:cubicBezTo>
                <a:lnTo>
                  <a:pt x="229146" y="433869"/>
                </a:lnTo>
                <a:lnTo>
                  <a:pt x="307487" y="685272"/>
                </a:lnTo>
                <a:close/>
                <a:moveTo>
                  <a:pt x="301326" y="418153"/>
                </a:moveTo>
                <a:lnTo>
                  <a:pt x="159795" y="418153"/>
                </a:lnTo>
                <a:cubicBezTo>
                  <a:pt x="146246" y="418153"/>
                  <a:pt x="132838" y="416267"/>
                  <a:pt x="119933" y="412558"/>
                </a:cubicBezTo>
                <a:cubicBezTo>
                  <a:pt x="58583" y="394957"/>
                  <a:pt x="15719" y="338035"/>
                  <a:pt x="15719" y="274119"/>
                </a:cubicBezTo>
                <a:cubicBezTo>
                  <a:pt x="15719" y="235647"/>
                  <a:pt x="30714" y="199486"/>
                  <a:pt x="57907" y="172266"/>
                </a:cubicBezTo>
                <a:cubicBezTo>
                  <a:pt x="85116" y="145062"/>
                  <a:pt x="121300" y="130085"/>
                  <a:pt x="159795" y="130085"/>
                </a:cubicBezTo>
                <a:lnTo>
                  <a:pt x="301326" y="130085"/>
                </a:lnTo>
                <a:lnTo>
                  <a:pt x="301326" y="418153"/>
                </a:lnTo>
                <a:close/>
                <a:moveTo>
                  <a:pt x="634387" y="480764"/>
                </a:moveTo>
                <a:cubicBezTo>
                  <a:pt x="577863" y="449128"/>
                  <a:pt x="492778" y="418184"/>
                  <a:pt x="376225" y="418169"/>
                </a:cubicBezTo>
                <a:cubicBezTo>
                  <a:pt x="376193" y="418169"/>
                  <a:pt x="376162" y="418153"/>
                  <a:pt x="376130" y="418153"/>
                </a:cubicBezTo>
                <a:lnTo>
                  <a:pt x="317044" y="418153"/>
                </a:lnTo>
                <a:lnTo>
                  <a:pt x="317044" y="130085"/>
                </a:lnTo>
                <a:lnTo>
                  <a:pt x="376115" y="130085"/>
                </a:lnTo>
                <a:cubicBezTo>
                  <a:pt x="376130" y="130085"/>
                  <a:pt x="376130" y="130085"/>
                  <a:pt x="376146" y="130085"/>
                </a:cubicBezTo>
                <a:cubicBezTo>
                  <a:pt x="492731" y="130085"/>
                  <a:pt x="577847" y="99126"/>
                  <a:pt x="634387" y="67474"/>
                </a:cubicBezTo>
                <a:lnTo>
                  <a:pt x="634387" y="480764"/>
                </a:lnTo>
                <a:close/>
                <a:moveTo>
                  <a:pt x="707856" y="274119"/>
                </a:moveTo>
                <a:lnTo>
                  <a:pt x="707856" y="531525"/>
                </a:lnTo>
                <a:cubicBezTo>
                  <a:pt x="707856" y="531730"/>
                  <a:pt x="707856" y="532154"/>
                  <a:pt x="707274" y="532421"/>
                </a:cubicBezTo>
                <a:cubicBezTo>
                  <a:pt x="706724" y="532657"/>
                  <a:pt x="706425" y="532390"/>
                  <a:pt x="706284" y="532248"/>
                </a:cubicBezTo>
                <a:cubicBezTo>
                  <a:pt x="694605" y="521405"/>
                  <a:pt x="675994" y="506003"/>
                  <a:pt x="650105" y="490005"/>
                </a:cubicBezTo>
                <a:lnTo>
                  <a:pt x="650105" y="58234"/>
                </a:lnTo>
                <a:cubicBezTo>
                  <a:pt x="675994" y="42251"/>
                  <a:pt x="694605" y="26849"/>
                  <a:pt x="706268" y="16006"/>
                </a:cubicBezTo>
                <a:cubicBezTo>
                  <a:pt x="706425" y="15848"/>
                  <a:pt x="706724" y="15581"/>
                  <a:pt x="707274" y="15833"/>
                </a:cubicBezTo>
                <a:cubicBezTo>
                  <a:pt x="707856" y="16084"/>
                  <a:pt x="707856" y="16508"/>
                  <a:pt x="707856" y="16713"/>
                </a:cubicBezTo>
                <a:lnTo>
                  <a:pt x="707856" y="274119"/>
                </a:lnTo>
                <a:close/>
                <a:moveTo>
                  <a:pt x="723574" y="325902"/>
                </a:moveTo>
                <a:lnTo>
                  <a:pt x="723574" y="274119"/>
                </a:lnTo>
                <a:lnTo>
                  <a:pt x="723574" y="222352"/>
                </a:lnTo>
                <a:cubicBezTo>
                  <a:pt x="748740" y="226155"/>
                  <a:pt x="768089" y="247921"/>
                  <a:pt x="768089" y="274119"/>
                </a:cubicBezTo>
                <a:cubicBezTo>
                  <a:pt x="768089" y="300333"/>
                  <a:pt x="748740" y="322099"/>
                  <a:pt x="723574" y="325902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6"/>
          <p:cNvSpPr/>
          <p:nvPr/>
        </p:nvSpPr>
        <p:spPr>
          <a:xfrm>
            <a:off x="7728350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472974" y="234762"/>
                </a:moveTo>
                <a:cubicBezTo>
                  <a:pt x="472974" y="292956"/>
                  <a:pt x="446174" y="343777"/>
                  <a:pt x="420269" y="392937"/>
                </a:cubicBezTo>
                <a:cubicBezTo>
                  <a:pt x="414999" y="402922"/>
                  <a:pt x="409560" y="413263"/>
                  <a:pt x="404490" y="423390"/>
                </a:cubicBezTo>
                <a:cubicBezTo>
                  <a:pt x="375545" y="481257"/>
                  <a:pt x="360234" y="541339"/>
                  <a:pt x="360234" y="597118"/>
                </a:cubicBezTo>
                <a:cubicBezTo>
                  <a:pt x="360234" y="615569"/>
                  <a:pt x="362237" y="625796"/>
                  <a:pt x="362251" y="625895"/>
                </a:cubicBezTo>
                <a:cubicBezTo>
                  <a:pt x="362663" y="627983"/>
                  <a:pt x="362123" y="630156"/>
                  <a:pt x="360774" y="631804"/>
                </a:cubicBezTo>
                <a:cubicBezTo>
                  <a:pt x="359425" y="633437"/>
                  <a:pt x="357422" y="634403"/>
                  <a:pt x="355292" y="634403"/>
                </a:cubicBezTo>
                <a:lnTo>
                  <a:pt x="321745" y="634403"/>
                </a:lnTo>
                <a:lnTo>
                  <a:pt x="321745" y="689841"/>
                </a:lnTo>
                <a:cubicBezTo>
                  <a:pt x="321745" y="700224"/>
                  <a:pt x="313295" y="708676"/>
                  <a:pt x="302899" y="708676"/>
                </a:cubicBezTo>
                <a:lnTo>
                  <a:pt x="166568" y="708676"/>
                </a:lnTo>
                <a:cubicBezTo>
                  <a:pt x="156172" y="708676"/>
                  <a:pt x="147721" y="700224"/>
                  <a:pt x="147721" y="689841"/>
                </a:cubicBezTo>
                <a:lnTo>
                  <a:pt x="147721" y="634403"/>
                </a:lnTo>
                <a:lnTo>
                  <a:pt x="117782" y="634403"/>
                </a:lnTo>
                <a:cubicBezTo>
                  <a:pt x="115652" y="634403"/>
                  <a:pt x="113578" y="633452"/>
                  <a:pt x="112229" y="631790"/>
                </a:cubicBezTo>
                <a:cubicBezTo>
                  <a:pt x="110880" y="630142"/>
                  <a:pt x="110297" y="627983"/>
                  <a:pt x="110723" y="625895"/>
                </a:cubicBezTo>
                <a:cubicBezTo>
                  <a:pt x="110738" y="625796"/>
                  <a:pt x="112740" y="615569"/>
                  <a:pt x="112740" y="597118"/>
                </a:cubicBezTo>
                <a:cubicBezTo>
                  <a:pt x="112740" y="578355"/>
                  <a:pt x="110993" y="559094"/>
                  <a:pt x="107599" y="539606"/>
                </a:cubicBezTo>
                <a:cubicBezTo>
                  <a:pt x="107158" y="538697"/>
                  <a:pt x="106903" y="537675"/>
                  <a:pt x="106903" y="536595"/>
                </a:cubicBezTo>
                <a:cubicBezTo>
                  <a:pt x="106903" y="536411"/>
                  <a:pt x="106945" y="536240"/>
                  <a:pt x="106960" y="536056"/>
                </a:cubicBezTo>
                <a:cubicBezTo>
                  <a:pt x="100071" y="498742"/>
                  <a:pt x="87104" y="460619"/>
                  <a:pt x="68485" y="423390"/>
                </a:cubicBezTo>
                <a:cubicBezTo>
                  <a:pt x="63415" y="413263"/>
                  <a:pt x="57975" y="402922"/>
                  <a:pt x="52706" y="392937"/>
                </a:cubicBezTo>
                <a:cubicBezTo>
                  <a:pt x="26800" y="343777"/>
                  <a:pt x="0" y="292956"/>
                  <a:pt x="0" y="234762"/>
                </a:cubicBezTo>
                <a:cubicBezTo>
                  <a:pt x="0" y="105322"/>
                  <a:pt x="105298" y="0"/>
                  <a:pt x="234726" y="0"/>
                </a:cubicBezTo>
                <a:lnTo>
                  <a:pt x="238248" y="0"/>
                </a:lnTo>
                <a:cubicBezTo>
                  <a:pt x="367676" y="0"/>
                  <a:pt x="472974" y="105322"/>
                  <a:pt x="472974" y="234762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7735451" y="909429"/>
            <a:ext cx="222285" cy="340133"/>
          </a:xfrm>
          <a:custGeom>
            <a:rect b="b" l="l" r="r" t="t"/>
            <a:pathLst>
              <a:path extrusionOk="0" h="680267" w="444569">
                <a:moveTo>
                  <a:pt x="147721" y="620199"/>
                </a:moveTo>
                <a:lnTo>
                  <a:pt x="293340" y="620199"/>
                </a:lnTo>
                <a:lnTo>
                  <a:pt x="293340" y="675637"/>
                </a:lnTo>
                <a:cubicBezTo>
                  <a:pt x="293340" y="678194"/>
                  <a:pt x="291252" y="680268"/>
                  <a:pt x="288696" y="680268"/>
                </a:cubicBezTo>
                <a:lnTo>
                  <a:pt x="152365" y="680268"/>
                </a:lnTo>
                <a:cubicBezTo>
                  <a:pt x="149809" y="680268"/>
                  <a:pt x="147721" y="678194"/>
                  <a:pt x="147721" y="675637"/>
                </a:cubicBezTo>
                <a:lnTo>
                  <a:pt x="147721" y="620199"/>
                </a:lnTo>
                <a:close/>
                <a:moveTo>
                  <a:pt x="331985" y="573170"/>
                </a:moveTo>
                <a:lnTo>
                  <a:pt x="112584" y="573170"/>
                </a:lnTo>
                <a:cubicBezTo>
                  <a:pt x="112683" y="576423"/>
                  <a:pt x="112740" y="579676"/>
                  <a:pt x="112740" y="582914"/>
                </a:cubicBezTo>
                <a:cubicBezTo>
                  <a:pt x="112740" y="592900"/>
                  <a:pt x="112186" y="600655"/>
                  <a:pt x="111632" y="605996"/>
                </a:cubicBezTo>
                <a:lnTo>
                  <a:pt x="140563" y="605996"/>
                </a:lnTo>
                <a:cubicBezTo>
                  <a:pt x="140577" y="605996"/>
                  <a:pt x="140606" y="605996"/>
                  <a:pt x="140620" y="605996"/>
                </a:cubicBezTo>
                <a:lnTo>
                  <a:pt x="300441" y="605996"/>
                </a:lnTo>
                <a:cubicBezTo>
                  <a:pt x="300456" y="605996"/>
                  <a:pt x="300484" y="605996"/>
                  <a:pt x="300498" y="605996"/>
                </a:cubicBezTo>
                <a:lnTo>
                  <a:pt x="332937" y="605996"/>
                </a:lnTo>
                <a:cubicBezTo>
                  <a:pt x="332383" y="600655"/>
                  <a:pt x="331829" y="592900"/>
                  <a:pt x="331829" y="582914"/>
                </a:cubicBezTo>
                <a:cubicBezTo>
                  <a:pt x="331829" y="579676"/>
                  <a:pt x="331886" y="576423"/>
                  <a:pt x="331985" y="573170"/>
                </a:cubicBezTo>
                <a:close/>
                <a:moveTo>
                  <a:pt x="111845" y="558966"/>
                </a:moveTo>
                <a:lnTo>
                  <a:pt x="332724" y="558966"/>
                </a:lnTo>
                <a:cubicBezTo>
                  <a:pt x="333420" y="549223"/>
                  <a:pt x="334556" y="539393"/>
                  <a:pt x="336104" y="529493"/>
                </a:cubicBezTo>
                <a:lnTo>
                  <a:pt x="108465" y="529493"/>
                </a:lnTo>
                <a:cubicBezTo>
                  <a:pt x="110013" y="539393"/>
                  <a:pt x="111149" y="549223"/>
                  <a:pt x="111845" y="558966"/>
                </a:cubicBezTo>
                <a:close/>
                <a:moveTo>
                  <a:pt x="224046" y="0"/>
                </a:moveTo>
                <a:lnTo>
                  <a:pt x="220524" y="0"/>
                </a:lnTo>
                <a:cubicBezTo>
                  <a:pt x="98935" y="0"/>
                  <a:pt x="0" y="98944"/>
                  <a:pt x="0" y="220558"/>
                </a:cubicBezTo>
                <a:cubicBezTo>
                  <a:pt x="0" y="275229"/>
                  <a:pt x="25962" y="324474"/>
                  <a:pt x="51058" y="372114"/>
                </a:cubicBezTo>
                <a:cubicBezTo>
                  <a:pt x="56370" y="382170"/>
                  <a:pt x="61852" y="392568"/>
                  <a:pt x="66979" y="402837"/>
                </a:cubicBezTo>
                <a:cubicBezTo>
                  <a:pt x="85528" y="439923"/>
                  <a:pt x="98665" y="477933"/>
                  <a:pt x="105965" y="515289"/>
                </a:cubicBezTo>
                <a:lnTo>
                  <a:pt x="215183" y="515289"/>
                </a:lnTo>
                <a:lnTo>
                  <a:pt x="215183" y="280754"/>
                </a:lnTo>
                <a:lnTo>
                  <a:pt x="147039" y="220544"/>
                </a:lnTo>
                <a:cubicBezTo>
                  <a:pt x="144099" y="217945"/>
                  <a:pt x="143815" y="213456"/>
                  <a:pt x="146414" y="210516"/>
                </a:cubicBezTo>
                <a:cubicBezTo>
                  <a:pt x="149014" y="207576"/>
                  <a:pt x="153502" y="207306"/>
                  <a:pt x="156441" y="209891"/>
                </a:cubicBezTo>
                <a:lnTo>
                  <a:pt x="220524" y="266522"/>
                </a:lnTo>
                <a:lnTo>
                  <a:pt x="284620" y="209891"/>
                </a:lnTo>
                <a:cubicBezTo>
                  <a:pt x="287560" y="207306"/>
                  <a:pt x="292048" y="207576"/>
                  <a:pt x="294647" y="210516"/>
                </a:cubicBezTo>
                <a:cubicBezTo>
                  <a:pt x="297246" y="213456"/>
                  <a:pt x="296962" y="217945"/>
                  <a:pt x="294022" y="220544"/>
                </a:cubicBezTo>
                <a:lnTo>
                  <a:pt x="229386" y="277644"/>
                </a:lnTo>
                <a:lnTo>
                  <a:pt x="229386" y="515289"/>
                </a:lnTo>
                <a:lnTo>
                  <a:pt x="337567" y="515289"/>
                </a:lnTo>
                <a:cubicBezTo>
                  <a:pt x="337922" y="515289"/>
                  <a:pt x="338249" y="515346"/>
                  <a:pt x="338590" y="515389"/>
                </a:cubicBezTo>
                <a:cubicBezTo>
                  <a:pt x="345890" y="478004"/>
                  <a:pt x="359013" y="439952"/>
                  <a:pt x="377590" y="402837"/>
                </a:cubicBezTo>
                <a:cubicBezTo>
                  <a:pt x="382717" y="392568"/>
                  <a:pt x="388199" y="382170"/>
                  <a:pt x="393511" y="372114"/>
                </a:cubicBezTo>
                <a:cubicBezTo>
                  <a:pt x="418607" y="324474"/>
                  <a:pt x="444569" y="275229"/>
                  <a:pt x="444569" y="220558"/>
                </a:cubicBezTo>
                <a:cubicBezTo>
                  <a:pt x="444569" y="98944"/>
                  <a:pt x="345634" y="0"/>
                  <a:pt x="22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7728350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238248" y="0"/>
                </a:moveTo>
                <a:lnTo>
                  <a:pt x="234726" y="0"/>
                </a:lnTo>
                <a:cubicBezTo>
                  <a:pt x="105298" y="0"/>
                  <a:pt x="0" y="105322"/>
                  <a:pt x="0" y="234762"/>
                </a:cubicBezTo>
                <a:cubicBezTo>
                  <a:pt x="0" y="292956"/>
                  <a:pt x="26800" y="343777"/>
                  <a:pt x="52706" y="392937"/>
                </a:cubicBezTo>
                <a:cubicBezTo>
                  <a:pt x="57975" y="402922"/>
                  <a:pt x="63415" y="413263"/>
                  <a:pt x="68485" y="423390"/>
                </a:cubicBezTo>
                <a:cubicBezTo>
                  <a:pt x="87104" y="460619"/>
                  <a:pt x="100071" y="498742"/>
                  <a:pt x="106960" y="536056"/>
                </a:cubicBezTo>
                <a:cubicBezTo>
                  <a:pt x="106945" y="536240"/>
                  <a:pt x="106903" y="536411"/>
                  <a:pt x="106903" y="536595"/>
                </a:cubicBezTo>
                <a:cubicBezTo>
                  <a:pt x="106903" y="537675"/>
                  <a:pt x="107158" y="538697"/>
                  <a:pt x="107599" y="539606"/>
                </a:cubicBezTo>
                <a:cubicBezTo>
                  <a:pt x="110993" y="559094"/>
                  <a:pt x="112740" y="578355"/>
                  <a:pt x="112740" y="597118"/>
                </a:cubicBezTo>
                <a:cubicBezTo>
                  <a:pt x="112740" y="615569"/>
                  <a:pt x="110738" y="625796"/>
                  <a:pt x="110723" y="625895"/>
                </a:cubicBezTo>
                <a:cubicBezTo>
                  <a:pt x="110297" y="627983"/>
                  <a:pt x="110880" y="630142"/>
                  <a:pt x="112229" y="631790"/>
                </a:cubicBezTo>
                <a:cubicBezTo>
                  <a:pt x="113578" y="633452"/>
                  <a:pt x="115652" y="634403"/>
                  <a:pt x="117782" y="634403"/>
                </a:cubicBezTo>
                <a:lnTo>
                  <a:pt x="147721" y="634403"/>
                </a:lnTo>
                <a:lnTo>
                  <a:pt x="147721" y="689841"/>
                </a:lnTo>
                <a:cubicBezTo>
                  <a:pt x="147721" y="700224"/>
                  <a:pt x="156172" y="708676"/>
                  <a:pt x="166568" y="708676"/>
                </a:cubicBezTo>
                <a:lnTo>
                  <a:pt x="302899" y="708676"/>
                </a:lnTo>
                <a:cubicBezTo>
                  <a:pt x="313295" y="708676"/>
                  <a:pt x="321745" y="700224"/>
                  <a:pt x="321745" y="689841"/>
                </a:cubicBezTo>
                <a:lnTo>
                  <a:pt x="321745" y="634403"/>
                </a:lnTo>
                <a:lnTo>
                  <a:pt x="355292" y="634403"/>
                </a:lnTo>
                <a:cubicBezTo>
                  <a:pt x="357422" y="634403"/>
                  <a:pt x="359425" y="633437"/>
                  <a:pt x="360774" y="631804"/>
                </a:cubicBezTo>
                <a:cubicBezTo>
                  <a:pt x="362123" y="630156"/>
                  <a:pt x="362663" y="627983"/>
                  <a:pt x="362251" y="625895"/>
                </a:cubicBezTo>
                <a:cubicBezTo>
                  <a:pt x="362237" y="625796"/>
                  <a:pt x="360234" y="615569"/>
                  <a:pt x="360234" y="597118"/>
                </a:cubicBezTo>
                <a:cubicBezTo>
                  <a:pt x="360234" y="541339"/>
                  <a:pt x="375545" y="481257"/>
                  <a:pt x="404490" y="423390"/>
                </a:cubicBezTo>
                <a:cubicBezTo>
                  <a:pt x="409560" y="413263"/>
                  <a:pt x="414999" y="402922"/>
                  <a:pt x="420269" y="392937"/>
                </a:cubicBezTo>
                <a:cubicBezTo>
                  <a:pt x="446174" y="343777"/>
                  <a:pt x="472974" y="292956"/>
                  <a:pt x="472974" y="234762"/>
                </a:cubicBezTo>
                <a:cubicBezTo>
                  <a:pt x="472974" y="105322"/>
                  <a:pt x="367676" y="0"/>
                  <a:pt x="238248" y="0"/>
                </a:cubicBezTo>
                <a:close/>
                <a:moveTo>
                  <a:pt x="307543" y="689841"/>
                </a:moveTo>
                <a:cubicBezTo>
                  <a:pt x="307543" y="692398"/>
                  <a:pt x="305455" y="694472"/>
                  <a:pt x="302899" y="694472"/>
                </a:cubicBezTo>
                <a:lnTo>
                  <a:pt x="166568" y="694472"/>
                </a:lnTo>
                <a:cubicBezTo>
                  <a:pt x="164011" y="694472"/>
                  <a:pt x="161924" y="692398"/>
                  <a:pt x="161924" y="689841"/>
                </a:cubicBezTo>
                <a:lnTo>
                  <a:pt x="161924" y="634403"/>
                </a:lnTo>
                <a:lnTo>
                  <a:pt x="307543" y="634403"/>
                </a:lnTo>
                <a:lnTo>
                  <a:pt x="307543" y="689841"/>
                </a:lnTo>
                <a:close/>
                <a:moveTo>
                  <a:pt x="314701" y="620199"/>
                </a:moveTo>
                <a:cubicBezTo>
                  <a:pt x="314687" y="620199"/>
                  <a:pt x="314658" y="620199"/>
                  <a:pt x="314644" y="620199"/>
                </a:cubicBezTo>
                <a:lnTo>
                  <a:pt x="154822" y="620199"/>
                </a:lnTo>
                <a:cubicBezTo>
                  <a:pt x="154808" y="620199"/>
                  <a:pt x="154780" y="620199"/>
                  <a:pt x="154766" y="620199"/>
                </a:cubicBezTo>
                <a:lnTo>
                  <a:pt x="125835" y="620199"/>
                </a:lnTo>
                <a:cubicBezTo>
                  <a:pt x="126389" y="614859"/>
                  <a:pt x="126943" y="607103"/>
                  <a:pt x="126943" y="597118"/>
                </a:cubicBezTo>
                <a:cubicBezTo>
                  <a:pt x="126943" y="593880"/>
                  <a:pt x="126886" y="590627"/>
                  <a:pt x="126786" y="587374"/>
                </a:cubicBezTo>
                <a:lnTo>
                  <a:pt x="346188" y="587374"/>
                </a:lnTo>
                <a:cubicBezTo>
                  <a:pt x="346089" y="590627"/>
                  <a:pt x="346032" y="593880"/>
                  <a:pt x="346032" y="597118"/>
                </a:cubicBezTo>
                <a:cubicBezTo>
                  <a:pt x="346032" y="607103"/>
                  <a:pt x="346586" y="614859"/>
                  <a:pt x="347140" y="620199"/>
                </a:cubicBezTo>
                <a:lnTo>
                  <a:pt x="314701" y="620199"/>
                </a:lnTo>
                <a:close/>
                <a:moveTo>
                  <a:pt x="346927" y="573170"/>
                </a:moveTo>
                <a:lnTo>
                  <a:pt x="126048" y="573170"/>
                </a:lnTo>
                <a:cubicBezTo>
                  <a:pt x="125352" y="563426"/>
                  <a:pt x="124216" y="553597"/>
                  <a:pt x="122668" y="543697"/>
                </a:cubicBezTo>
                <a:lnTo>
                  <a:pt x="350307" y="543697"/>
                </a:lnTo>
                <a:cubicBezTo>
                  <a:pt x="348759" y="553597"/>
                  <a:pt x="347622" y="563426"/>
                  <a:pt x="346927" y="573170"/>
                </a:cubicBezTo>
                <a:close/>
                <a:moveTo>
                  <a:pt x="407714" y="386318"/>
                </a:moveTo>
                <a:cubicBezTo>
                  <a:pt x="402402" y="396374"/>
                  <a:pt x="396920" y="406772"/>
                  <a:pt x="391792" y="417041"/>
                </a:cubicBezTo>
                <a:cubicBezTo>
                  <a:pt x="373215" y="454156"/>
                  <a:pt x="360092" y="492208"/>
                  <a:pt x="352792" y="529593"/>
                </a:cubicBezTo>
                <a:cubicBezTo>
                  <a:pt x="352451" y="529550"/>
                  <a:pt x="352125" y="529493"/>
                  <a:pt x="351770" y="529493"/>
                </a:cubicBezTo>
                <a:lnTo>
                  <a:pt x="243588" y="529493"/>
                </a:lnTo>
                <a:lnTo>
                  <a:pt x="243588" y="291848"/>
                </a:lnTo>
                <a:lnTo>
                  <a:pt x="308224" y="234748"/>
                </a:lnTo>
                <a:cubicBezTo>
                  <a:pt x="311164" y="232149"/>
                  <a:pt x="311448" y="227660"/>
                  <a:pt x="308849" y="224720"/>
                </a:cubicBezTo>
                <a:cubicBezTo>
                  <a:pt x="306250" y="221780"/>
                  <a:pt x="301762" y="221510"/>
                  <a:pt x="298822" y="224095"/>
                </a:cubicBezTo>
                <a:lnTo>
                  <a:pt x="234726" y="280726"/>
                </a:lnTo>
                <a:lnTo>
                  <a:pt x="170644" y="224095"/>
                </a:lnTo>
                <a:cubicBezTo>
                  <a:pt x="167704" y="221510"/>
                  <a:pt x="163216" y="221780"/>
                  <a:pt x="160617" y="224720"/>
                </a:cubicBezTo>
                <a:cubicBezTo>
                  <a:pt x="158018" y="227660"/>
                  <a:pt x="158302" y="232149"/>
                  <a:pt x="161242" y="234748"/>
                </a:cubicBezTo>
                <a:lnTo>
                  <a:pt x="229386" y="294958"/>
                </a:lnTo>
                <a:lnTo>
                  <a:pt x="229386" y="529493"/>
                </a:lnTo>
                <a:lnTo>
                  <a:pt x="120168" y="529493"/>
                </a:lnTo>
                <a:cubicBezTo>
                  <a:pt x="112868" y="492137"/>
                  <a:pt x="99731" y="454127"/>
                  <a:pt x="81182" y="417041"/>
                </a:cubicBezTo>
                <a:cubicBezTo>
                  <a:pt x="76055" y="406772"/>
                  <a:pt x="70573" y="396374"/>
                  <a:pt x="65261" y="386318"/>
                </a:cubicBezTo>
                <a:cubicBezTo>
                  <a:pt x="40165" y="338678"/>
                  <a:pt x="14203" y="289433"/>
                  <a:pt x="14203" y="234762"/>
                </a:cubicBezTo>
                <a:cubicBezTo>
                  <a:pt x="14203" y="113148"/>
                  <a:pt x="113138" y="14204"/>
                  <a:pt x="234726" y="14204"/>
                </a:cubicBezTo>
                <a:lnTo>
                  <a:pt x="238248" y="14204"/>
                </a:lnTo>
                <a:cubicBezTo>
                  <a:pt x="359837" y="14204"/>
                  <a:pt x="458772" y="113148"/>
                  <a:pt x="458772" y="234762"/>
                </a:cubicBezTo>
                <a:cubicBezTo>
                  <a:pt x="458772" y="289433"/>
                  <a:pt x="432810" y="338678"/>
                  <a:pt x="407714" y="386318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4636134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4632584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531468"/>
                </a:moveTo>
                <a:cubicBezTo>
                  <a:pt x="535700" y="535132"/>
                  <a:pt x="533868" y="539237"/>
                  <a:pt x="530204" y="540643"/>
                </a:cubicBezTo>
                <a:cubicBezTo>
                  <a:pt x="529365" y="540970"/>
                  <a:pt x="528499" y="541112"/>
                  <a:pt x="527661" y="541112"/>
                </a:cubicBezTo>
                <a:cubicBezTo>
                  <a:pt x="524806" y="541112"/>
                  <a:pt x="522107" y="539379"/>
                  <a:pt x="521028" y="536553"/>
                </a:cubicBezTo>
                <a:cubicBezTo>
                  <a:pt x="508244" y="503259"/>
                  <a:pt x="485973" y="474808"/>
                  <a:pt x="456627" y="454284"/>
                </a:cubicBezTo>
                <a:cubicBezTo>
                  <a:pt x="426614" y="433290"/>
                  <a:pt x="391318" y="422197"/>
                  <a:pt x="354544" y="422197"/>
                </a:cubicBezTo>
                <a:cubicBezTo>
                  <a:pt x="317770" y="422197"/>
                  <a:pt x="282473" y="433290"/>
                  <a:pt x="252460" y="454284"/>
                </a:cubicBezTo>
                <a:cubicBezTo>
                  <a:pt x="223115" y="474808"/>
                  <a:pt x="200843" y="503259"/>
                  <a:pt x="188060" y="536553"/>
                </a:cubicBezTo>
                <a:cubicBezTo>
                  <a:pt x="186654" y="540217"/>
                  <a:pt x="182549" y="542035"/>
                  <a:pt x="178884" y="540643"/>
                </a:cubicBezTo>
                <a:cubicBezTo>
                  <a:pt x="175219" y="539237"/>
                  <a:pt x="173401" y="535132"/>
                  <a:pt x="174808" y="531468"/>
                </a:cubicBezTo>
                <a:cubicBezTo>
                  <a:pt x="188614" y="495518"/>
                  <a:pt x="212661" y="464809"/>
                  <a:pt x="244336" y="442651"/>
                </a:cubicBezTo>
                <a:cubicBezTo>
                  <a:pt x="276749" y="419981"/>
                  <a:pt x="314858" y="407993"/>
                  <a:pt x="354558" y="407993"/>
                </a:cubicBezTo>
                <a:cubicBezTo>
                  <a:pt x="394258" y="407993"/>
                  <a:pt x="432381" y="419981"/>
                  <a:pt x="464780" y="442651"/>
                </a:cubicBezTo>
                <a:cubicBezTo>
                  <a:pt x="496441" y="464809"/>
                  <a:pt x="520488" y="495532"/>
                  <a:pt x="534294" y="531468"/>
                </a:cubicBezTo>
                <a:close/>
                <a:moveTo>
                  <a:pt x="216340" y="290598"/>
                </a:moveTo>
                <a:cubicBezTo>
                  <a:pt x="180588" y="290598"/>
                  <a:pt x="150405" y="262701"/>
                  <a:pt x="147621" y="227092"/>
                </a:cubicBezTo>
                <a:cubicBezTo>
                  <a:pt x="147323" y="223186"/>
                  <a:pt x="150235" y="219763"/>
                  <a:pt x="154155" y="219465"/>
                </a:cubicBezTo>
                <a:cubicBezTo>
                  <a:pt x="158075" y="219166"/>
                  <a:pt x="161484" y="222078"/>
                  <a:pt x="161783" y="225998"/>
                </a:cubicBezTo>
                <a:cubicBezTo>
                  <a:pt x="163984" y="254264"/>
                  <a:pt x="187946" y="276408"/>
                  <a:pt x="216340" y="276408"/>
                </a:cubicBezTo>
                <a:cubicBezTo>
                  <a:pt x="244733" y="276408"/>
                  <a:pt x="268695" y="254264"/>
                  <a:pt x="270911" y="225998"/>
                </a:cubicBezTo>
                <a:cubicBezTo>
                  <a:pt x="271209" y="222092"/>
                  <a:pt x="274618" y="219166"/>
                  <a:pt x="278539" y="219465"/>
                </a:cubicBezTo>
                <a:cubicBezTo>
                  <a:pt x="282445" y="219763"/>
                  <a:pt x="285371" y="223186"/>
                  <a:pt x="285072" y="227092"/>
                </a:cubicBezTo>
                <a:cubicBezTo>
                  <a:pt x="282288" y="262701"/>
                  <a:pt x="252105" y="290598"/>
                  <a:pt x="216340" y="290598"/>
                </a:cubicBezTo>
                <a:close/>
                <a:moveTo>
                  <a:pt x="555799" y="227092"/>
                </a:moveTo>
                <a:cubicBezTo>
                  <a:pt x="553015" y="262701"/>
                  <a:pt x="522832" y="290598"/>
                  <a:pt x="487080" y="290598"/>
                </a:cubicBezTo>
                <a:cubicBezTo>
                  <a:pt x="451329" y="290598"/>
                  <a:pt x="421146" y="262701"/>
                  <a:pt x="418362" y="227092"/>
                </a:cubicBezTo>
                <a:cubicBezTo>
                  <a:pt x="418064" y="223186"/>
                  <a:pt x="420975" y="219763"/>
                  <a:pt x="424896" y="219465"/>
                </a:cubicBezTo>
                <a:cubicBezTo>
                  <a:pt x="428773" y="219166"/>
                  <a:pt x="432225" y="222078"/>
                  <a:pt x="432523" y="225998"/>
                </a:cubicBezTo>
                <a:cubicBezTo>
                  <a:pt x="434725" y="254264"/>
                  <a:pt x="458687" y="276408"/>
                  <a:pt x="487080" y="276408"/>
                </a:cubicBezTo>
                <a:cubicBezTo>
                  <a:pt x="515474" y="276408"/>
                  <a:pt x="539436" y="254264"/>
                  <a:pt x="541638" y="225998"/>
                </a:cubicBezTo>
                <a:cubicBezTo>
                  <a:pt x="541950" y="222092"/>
                  <a:pt x="545359" y="219166"/>
                  <a:pt x="549265" y="219465"/>
                </a:cubicBezTo>
                <a:cubicBezTo>
                  <a:pt x="553185" y="219763"/>
                  <a:pt x="556111" y="223186"/>
                  <a:pt x="555799" y="227092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4083292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4079741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438290"/>
                </a:moveTo>
                <a:cubicBezTo>
                  <a:pt x="520488" y="474240"/>
                  <a:pt x="496441" y="504949"/>
                  <a:pt x="464766" y="527107"/>
                </a:cubicBezTo>
                <a:cubicBezTo>
                  <a:pt x="432353" y="549776"/>
                  <a:pt x="394244" y="561765"/>
                  <a:pt x="354544" y="561765"/>
                </a:cubicBezTo>
                <a:cubicBezTo>
                  <a:pt x="314844" y="561765"/>
                  <a:pt x="276735" y="549776"/>
                  <a:pt x="244321" y="527107"/>
                </a:cubicBezTo>
                <a:cubicBezTo>
                  <a:pt x="212647" y="504949"/>
                  <a:pt x="188599" y="474240"/>
                  <a:pt x="174793" y="438290"/>
                </a:cubicBezTo>
                <a:cubicBezTo>
                  <a:pt x="173387" y="434625"/>
                  <a:pt x="175219" y="430520"/>
                  <a:pt x="178870" y="429114"/>
                </a:cubicBezTo>
                <a:cubicBezTo>
                  <a:pt x="182534" y="427708"/>
                  <a:pt x="186639" y="429540"/>
                  <a:pt x="188046" y="433205"/>
                </a:cubicBezTo>
                <a:cubicBezTo>
                  <a:pt x="200829" y="466499"/>
                  <a:pt x="223101" y="494949"/>
                  <a:pt x="252446" y="515474"/>
                </a:cubicBezTo>
                <a:cubicBezTo>
                  <a:pt x="282459" y="536467"/>
                  <a:pt x="317756" y="547561"/>
                  <a:pt x="354530" y="547561"/>
                </a:cubicBezTo>
                <a:cubicBezTo>
                  <a:pt x="391303" y="547561"/>
                  <a:pt x="426600" y="536467"/>
                  <a:pt x="456613" y="515474"/>
                </a:cubicBezTo>
                <a:cubicBezTo>
                  <a:pt x="485958" y="494949"/>
                  <a:pt x="508230" y="466499"/>
                  <a:pt x="521014" y="433205"/>
                </a:cubicBezTo>
                <a:cubicBezTo>
                  <a:pt x="522420" y="429540"/>
                  <a:pt x="526525" y="427722"/>
                  <a:pt x="530189" y="429114"/>
                </a:cubicBezTo>
                <a:cubicBezTo>
                  <a:pt x="533868" y="430520"/>
                  <a:pt x="535700" y="434625"/>
                  <a:pt x="534294" y="438290"/>
                </a:cubicBezTo>
                <a:close/>
                <a:moveTo>
                  <a:pt x="161797" y="284050"/>
                </a:moveTo>
                <a:cubicBezTo>
                  <a:pt x="161498" y="287956"/>
                  <a:pt x="158075" y="290882"/>
                  <a:pt x="154169" y="290584"/>
                </a:cubicBezTo>
                <a:cubicBezTo>
                  <a:pt x="150263" y="290285"/>
                  <a:pt x="147337" y="286862"/>
                  <a:pt x="147635" y="282956"/>
                </a:cubicBezTo>
                <a:cubicBezTo>
                  <a:pt x="150419" y="247347"/>
                  <a:pt x="180588" y="219450"/>
                  <a:pt x="216354" y="219450"/>
                </a:cubicBezTo>
                <a:cubicBezTo>
                  <a:pt x="252119" y="219450"/>
                  <a:pt x="282303" y="247347"/>
                  <a:pt x="285072" y="282956"/>
                </a:cubicBezTo>
                <a:cubicBezTo>
                  <a:pt x="285371" y="286862"/>
                  <a:pt x="282459" y="290285"/>
                  <a:pt x="278539" y="290584"/>
                </a:cubicBezTo>
                <a:cubicBezTo>
                  <a:pt x="278354" y="290598"/>
                  <a:pt x="278169" y="290612"/>
                  <a:pt x="277985" y="290612"/>
                </a:cubicBezTo>
                <a:cubicBezTo>
                  <a:pt x="274320" y="290612"/>
                  <a:pt x="271209" y="287785"/>
                  <a:pt x="270911" y="284064"/>
                </a:cubicBezTo>
                <a:cubicBezTo>
                  <a:pt x="268710" y="255798"/>
                  <a:pt x="244733" y="233654"/>
                  <a:pt x="216340" y="233654"/>
                </a:cubicBezTo>
                <a:cubicBezTo>
                  <a:pt x="187960" y="233640"/>
                  <a:pt x="163998" y="255784"/>
                  <a:pt x="161797" y="284050"/>
                </a:cubicBezTo>
                <a:close/>
                <a:moveTo>
                  <a:pt x="555799" y="282942"/>
                </a:moveTo>
                <a:cubicBezTo>
                  <a:pt x="556097" y="286848"/>
                  <a:pt x="553185" y="290271"/>
                  <a:pt x="549265" y="290569"/>
                </a:cubicBezTo>
                <a:cubicBezTo>
                  <a:pt x="549081" y="290584"/>
                  <a:pt x="548896" y="290598"/>
                  <a:pt x="548711" y="290598"/>
                </a:cubicBezTo>
                <a:cubicBezTo>
                  <a:pt x="545047" y="290598"/>
                  <a:pt x="541936" y="287771"/>
                  <a:pt x="541638" y="284050"/>
                </a:cubicBezTo>
                <a:cubicBezTo>
                  <a:pt x="539436" y="255784"/>
                  <a:pt x="515474" y="233640"/>
                  <a:pt x="487080" y="233640"/>
                </a:cubicBezTo>
                <a:cubicBezTo>
                  <a:pt x="458701" y="233640"/>
                  <a:pt x="434739" y="255784"/>
                  <a:pt x="432523" y="284050"/>
                </a:cubicBezTo>
                <a:cubicBezTo>
                  <a:pt x="432211" y="287956"/>
                  <a:pt x="428802" y="290882"/>
                  <a:pt x="424896" y="290584"/>
                </a:cubicBezTo>
                <a:cubicBezTo>
                  <a:pt x="420990" y="290285"/>
                  <a:pt x="418064" y="286862"/>
                  <a:pt x="418362" y="282956"/>
                </a:cubicBezTo>
                <a:cubicBezTo>
                  <a:pt x="421146" y="247347"/>
                  <a:pt x="451315" y="219450"/>
                  <a:pt x="487080" y="219450"/>
                </a:cubicBezTo>
                <a:cubicBezTo>
                  <a:pt x="522846" y="219436"/>
                  <a:pt x="553029" y="247333"/>
                  <a:pt x="555799" y="282942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8189776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1543" y="695685"/>
                </a:moveTo>
                <a:cubicBezTo>
                  <a:pt x="568323" y="700366"/>
                  <a:pt x="562995" y="703174"/>
                  <a:pt x="557302" y="703174"/>
                </a:cubicBezTo>
                <a:lnTo>
                  <a:pt x="384626" y="703174"/>
                </a:lnTo>
                <a:cubicBezTo>
                  <a:pt x="380582" y="753358"/>
                  <a:pt x="338495" y="792959"/>
                  <a:pt x="287306" y="792959"/>
                </a:cubicBezTo>
                <a:cubicBezTo>
                  <a:pt x="236101" y="792959"/>
                  <a:pt x="193998" y="753358"/>
                  <a:pt x="189955" y="703174"/>
                </a:cubicBezTo>
                <a:lnTo>
                  <a:pt x="17278" y="703174"/>
                </a:lnTo>
                <a:cubicBezTo>
                  <a:pt x="11585" y="703174"/>
                  <a:pt x="6257" y="700366"/>
                  <a:pt x="3038" y="695685"/>
                </a:cubicBezTo>
                <a:cubicBezTo>
                  <a:pt x="-181" y="690989"/>
                  <a:pt x="-895" y="685024"/>
                  <a:pt x="1151" y="679708"/>
                </a:cubicBezTo>
                <a:cubicBezTo>
                  <a:pt x="7652" y="662764"/>
                  <a:pt x="18198" y="632190"/>
                  <a:pt x="27570" y="591050"/>
                </a:cubicBezTo>
                <a:cubicBezTo>
                  <a:pt x="27633" y="590669"/>
                  <a:pt x="27713" y="590304"/>
                  <a:pt x="27824" y="589940"/>
                </a:cubicBezTo>
                <a:cubicBezTo>
                  <a:pt x="38322" y="543516"/>
                  <a:pt x="47281" y="483781"/>
                  <a:pt x="47297" y="415098"/>
                </a:cubicBezTo>
                <a:cubicBezTo>
                  <a:pt x="47297" y="415082"/>
                  <a:pt x="47281" y="415066"/>
                  <a:pt x="47281" y="415050"/>
                </a:cubicBezTo>
                <a:lnTo>
                  <a:pt x="47281" y="331898"/>
                </a:lnTo>
                <a:cubicBezTo>
                  <a:pt x="47281" y="211492"/>
                  <a:pt x="136323" y="111521"/>
                  <a:pt x="251991" y="94386"/>
                </a:cubicBezTo>
                <a:cubicBezTo>
                  <a:pt x="240668" y="84517"/>
                  <a:pt x="233500" y="70000"/>
                  <a:pt x="233500" y="53833"/>
                </a:cubicBezTo>
                <a:cubicBezTo>
                  <a:pt x="233500" y="24148"/>
                  <a:pt x="257620" y="0"/>
                  <a:pt x="287290" y="0"/>
                </a:cubicBezTo>
                <a:cubicBezTo>
                  <a:pt x="316960" y="0"/>
                  <a:pt x="341080" y="24148"/>
                  <a:pt x="341080" y="53833"/>
                </a:cubicBezTo>
                <a:cubicBezTo>
                  <a:pt x="341080" y="69984"/>
                  <a:pt x="333928" y="84486"/>
                  <a:pt x="322622" y="94354"/>
                </a:cubicBezTo>
                <a:cubicBezTo>
                  <a:pt x="373319" y="101795"/>
                  <a:pt x="420100" y="125213"/>
                  <a:pt x="457001" y="162117"/>
                </a:cubicBezTo>
                <a:cubicBezTo>
                  <a:pt x="502339" y="207446"/>
                  <a:pt x="527299" y="267752"/>
                  <a:pt x="527299" y="331898"/>
                </a:cubicBezTo>
                <a:lnTo>
                  <a:pt x="527299" y="415050"/>
                </a:lnTo>
                <a:cubicBezTo>
                  <a:pt x="527299" y="415066"/>
                  <a:pt x="527283" y="415082"/>
                  <a:pt x="527283" y="415098"/>
                </a:cubicBezTo>
                <a:cubicBezTo>
                  <a:pt x="527299" y="545468"/>
                  <a:pt x="559554" y="643582"/>
                  <a:pt x="573430" y="679708"/>
                </a:cubicBezTo>
                <a:cubicBezTo>
                  <a:pt x="575475" y="685024"/>
                  <a:pt x="574762" y="690989"/>
                  <a:pt x="571543" y="695685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8197702" y="889130"/>
            <a:ext cx="271440" cy="380614"/>
          </a:xfrm>
          <a:custGeom>
            <a:rect b="b" l="l" r="r" t="t"/>
            <a:pathLst>
              <a:path extrusionOk="0" h="761227" w="542879">
                <a:moveTo>
                  <a:pt x="271438" y="687308"/>
                </a:moveTo>
                <a:lnTo>
                  <a:pt x="352884" y="687308"/>
                </a:lnTo>
                <a:cubicBezTo>
                  <a:pt x="348888" y="728734"/>
                  <a:pt x="313889" y="761227"/>
                  <a:pt x="271454" y="761227"/>
                </a:cubicBezTo>
                <a:cubicBezTo>
                  <a:pt x="229002" y="761227"/>
                  <a:pt x="193988" y="728734"/>
                  <a:pt x="189992" y="687308"/>
                </a:cubicBezTo>
                <a:lnTo>
                  <a:pt x="271438" y="687308"/>
                </a:lnTo>
                <a:close/>
                <a:moveTo>
                  <a:pt x="542782" y="669538"/>
                </a:moveTo>
                <a:cubicBezTo>
                  <a:pt x="536407" y="652943"/>
                  <a:pt x="526258" y="623591"/>
                  <a:pt x="516997" y="584260"/>
                </a:cubicBezTo>
                <a:lnTo>
                  <a:pt x="25879" y="584260"/>
                </a:lnTo>
                <a:cubicBezTo>
                  <a:pt x="16618" y="623591"/>
                  <a:pt x="6469" y="652943"/>
                  <a:pt x="110" y="669538"/>
                </a:cubicBezTo>
                <a:cubicBezTo>
                  <a:pt x="-81" y="669999"/>
                  <a:pt x="-17" y="670427"/>
                  <a:pt x="252" y="670824"/>
                </a:cubicBezTo>
                <a:cubicBezTo>
                  <a:pt x="538" y="671236"/>
                  <a:pt x="918" y="671442"/>
                  <a:pt x="1426" y="671442"/>
                </a:cubicBezTo>
                <a:lnTo>
                  <a:pt x="181682" y="671442"/>
                </a:lnTo>
                <a:lnTo>
                  <a:pt x="271438" y="671442"/>
                </a:lnTo>
                <a:lnTo>
                  <a:pt x="361193" y="671442"/>
                </a:lnTo>
                <a:lnTo>
                  <a:pt x="541450" y="671442"/>
                </a:lnTo>
                <a:cubicBezTo>
                  <a:pt x="541957" y="671442"/>
                  <a:pt x="542338" y="671236"/>
                  <a:pt x="542623" y="670824"/>
                </a:cubicBezTo>
                <a:cubicBezTo>
                  <a:pt x="542893" y="670427"/>
                  <a:pt x="542956" y="669999"/>
                  <a:pt x="542782" y="669538"/>
                </a:cubicBezTo>
                <a:close/>
                <a:moveTo>
                  <a:pt x="271438" y="75918"/>
                </a:moveTo>
                <a:cubicBezTo>
                  <a:pt x="292354" y="75918"/>
                  <a:pt x="309370" y="58894"/>
                  <a:pt x="309370" y="37967"/>
                </a:cubicBezTo>
                <a:cubicBezTo>
                  <a:pt x="309370" y="17040"/>
                  <a:pt x="292354" y="0"/>
                  <a:pt x="271438" y="0"/>
                </a:cubicBezTo>
                <a:cubicBezTo>
                  <a:pt x="250521" y="0"/>
                  <a:pt x="233506" y="17040"/>
                  <a:pt x="233506" y="37967"/>
                </a:cubicBezTo>
                <a:cubicBezTo>
                  <a:pt x="233506" y="58894"/>
                  <a:pt x="250521" y="75918"/>
                  <a:pt x="271438" y="75918"/>
                </a:cubicBezTo>
                <a:close/>
                <a:moveTo>
                  <a:pt x="513429" y="568394"/>
                </a:moveTo>
                <a:cubicBezTo>
                  <a:pt x="503597" y="522383"/>
                  <a:pt x="495573" y="464758"/>
                  <a:pt x="495573" y="399185"/>
                </a:cubicBezTo>
                <a:cubicBezTo>
                  <a:pt x="495573" y="399169"/>
                  <a:pt x="495589" y="399153"/>
                  <a:pt x="495589" y="399137"/>
                </a:cubicBezTo>
                <a:lnTo>
                  <a:pt x="495589" y="316032"/>
                </a:lnTo>
                <a:cubicBezTo>
                  <a:pt x="495589" y="256122"/>
                  <a:pt x="472278" y="199814"/>
                  <a:pt x="429937" y="157468"/>
                </a:cubicBezTo>
                <a:cubicBezTo>
                  <a:pt x="387581" y="115123"/>
                  <a:pt x="331301" y="91784"/>
                  <a:pt x="271438" y="91784"/>
                </a:cubicBezTo>
                <a:cubicBezTo>
                  <a:pt x="147842" y="91784"/>
                  <a:pt x="47287" y="192389"/>
                  <a:pt x="47287" y="316032"/>
                </a:cubicBezTo>
                <a:lnTo>
                  <a:pt x="47287" y="399137"/>
                </a:lnTo>
                <a:cubicBezTo>
                  <a:pt x="47287" y="399153"/>
                  <a:pt x="47303" y="399169"/>
                  <a:pt x="47303" y="399185"/>
                </a:cubicBezTo>
                <a:cubicBezTo>
                  <a:pt x="47303" y="464758"/>
                  <a:pt x="39279" y="522383"/>
                  <a:pt x="29447" y="568394"/>
                </a:cubicBezTo>
                <a:lnTo>
                  <a:pt x="513429" y="5683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8189776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3430" y="679708"/>
                </a:moveTo>
                <a:cubicBezTo>
                  <a:pt x="559554" y="643582"/>
                  <a:pt x="527299" y="545468"/>
                  <a:pt x="527283" y="415098"/>
                </a:cubicBezTo>
                <a:cubicBezTo>
                  <a:pt x="527283" y="415082"/>
                  <a:pt x="527299" y="415066"/>
                  <a:pt x="527299" y="415050"/>
                </a:cubicBezTo>
                <a:lnTo>
                  <a:pt x="527299" y="331898"/>
                </a:lnTo>
                <a:cubicBezTo>
                  <a:pt x="527299" y="267752"/>
                  <a:pt x="502339" y="207446"/>
                  <a:pt x="457001" y="162117"/>
                </a:cubicBezTo>
                <a:cubicBezTo>
                  <a:pt x="420100" y="125213"/>
                  <a:pt x="373319" y="101795"/>
                  <a:pt x="322622" y="94354"/>
                </a:cubicBezTo>
                <a:cubicBezTo>
                  <a:pt x="333928" y="84486"/>
                  <a:pt x="341080" y="69984"/>
                  <a:pt x="341080" y="53833"/>
                </a:cubicBezTo>
                <a:cubicBezTo>
                  <a:pt x="341080" y="24148"/>
                  <a:pt x="316960" y="0"/>
                  <a:pt x="287290" y="0"/>
                </a:cubicBezTo>
                <a:cubicBezTo>
                  <a:pt x="257620" y="0"/>
                  <a:pt x="233500" y="24148"/>
                  <a:pt x="233500" y="53833"/>
                </a:cubicBezTo>
                <a:cubicBezTo>
                  <a:pt x="233500" y="70000"/>
                  <a:pt x="240668" y="84517"/>
                  <a:pt x="251991" y="94386"/>
                </a:cubicBezTo>
                <a:cubicBezTo>
                  <a:pt x="136323" y="111521"/>
                  <a:pt x="47281" y="211492"/>
                  <a:pt x="47281" y="331898"/>
                </a:cubicBezTo>
                <a:lnTo>
                  <a:pt x="47281" y="415050"/>
                </a:lnTo>
                <a:cubicBezTo>
                  <a:pt x="47281" y="415066"/>
                  <a:pt x="47297" y="415082"/>
                  <a:pt x="47297" y="415098"/>
                </a:cubicBezTo>
                <a:cubicBezTo>
                  <a:pt x="47281" y="483781"/>
                  <a:pt x="38322" y="543516"/>
                  <a:pt x="27824" y="589940"/>
                </a:cubicBezTo>
                <a:cubicBezTo>
                  <a:pt x="27713" y="590304"/>
                  <a:pt x="27633" y="590669"/>
                  <a:pt x="27570" y="591050"/>
                </a:cubicBezTo>
                <a:cubicBezTo>
                  <a:pt x="18198" y="632190"/>
                  <a:pt x="7652" y="662764"/>
                  <a:pt x="1151" y="679708"/>
                </a:cubicBezTo>
                <a:cubicBezTo>
                  <a:pt x="-895" y="685024"/>
                  <a:pt x="-181" y="690989"/>
                  <a:pt x="3038" y="695685"/>
                </a:cubicBezTo>
                <a:cubicBezTo>
                  <a:pt x="6257" y="700366"/>
                  <a:pt x="11585" y="703174"/>
                  <a:pt x="17278" y="703174"/>
                </a:cubicBezTo>
                <a:lnTo>
                  <a:pt x="189955" y="703174"/>
                </a:lnTo>
                <a:cubicBezTo>
                  <a:pt x="193998" y="753358"/>
                  <a:pt x="236101" y="792959"/>
                  <a:pt x="287306" y="792959"/>
                </a:cubicBezTo>
                <a:cubicBezTo>
                  <a:pt x="338495" y="792959"/>
                  <a:pt x="380582" y="753358"/>
                  <a:pt x="384626" y="703174"/>
                </a:cubicBezTo>
                <a:lnTo>
                  <a:pt x="557302" y="703174"/>
                </a:lnTo>
                <a:cubicBezTo>
                  <a:pt x="562995" y="703174"/>
                  <a:pt x="568323" y="700366"/>
                  <a:pt x="571543" y="695685"/>
                </a:cubicBezTo>
                <a:cubicBezTo>
                  <a:pt x="574762" y="690989"/>
                  <a:pt x="575475" y="685024"/>
                  <a:pt x="573430" y="679708"/>
                </a:cubicBezTo>
                <a:close/>
                <a:moveTo>
                  <a:pt x="249358" y="53833"/>
                </a:moveTo>
                <a:cubicBezTo>
                  <a:pt x="249358" y="32906"/>
                  <a:pt x="266374" y="15866"/>
                  <a:pt x="287290" y="15866"/>
                </a:cubicBezTo>
                <a:cubicBezTo>
                  <a:pt x="308207" y="15866"/>
                  <a:pt x="325222" y="32906"/>
                  <a:pt x="325222" y="53833"/>
                </a:cubicBezTo>
                <a:cubicBezTo>
                  <a:pt x="325222" y="74760"/>
                  <a:pt x="308207" y="91784"/>
                  <a:pt x="287290" y="91784"/>
                </a:cubicBezTo>
                <a:cubicBezTo>
                  <a:pt x="266374" y="91784"/>
                  <a:pt x="249358" y="74760"/>
                  <a:pt x="249358" y="53833"/>
                </a:cubicBezTo>
                <a:close/>
                <a:moveTo>
                  <a:pt x="63155" y="415050"/>
                </a:moveTo>
                <a:cubicBezTo>
                  <a:pt x="63155" y="415035"/>
                  <a:pt x="63139" y="415019"/>
                  <a:pt x="63139" y="415003"/>
                </a:cubicBezTo>
                <a:lnTo>
                  <a:pt x="63139" y="331898"/>
                </a:lnTo>
                <a:cubicBezTo>
                  <a:pt x="63139" y="208255"/>
                  <a:pt x="163694" y="107650"/>
                  <a:pt x="287290" y="107650"/>
                </a:cubicBezTo>
                <a:cubicBezTo>
                  <a:pt x="347154" y="107650"/>
                  <a:pt x="403433" y="130988"/>
                  <a:pt x="445790" y="173334"/>
                </a:cubicBezTo>
                <a:cubicBezTo>
                  <a:pt x="488130" y="215680"/>
                  <a:pt x="511441" y="271988"/>
                  <a:pt x="511441" y="331898"/>
                </a:cubicBezTo>
                <a:lnTo>
                  <a:pt x="511441" y="415003"/>
                </a:lnTo>
                <a:cubicBezTo>
                  <a:pt x="511441" y="415019"/>
                  <a:pt x="511425" y="415035"/>
                  <a:pt x="511425" y="415050"/>
                </a:cubicBezTo>
                <a:cubicBezTo>
                  <a:pt x="511425" y="480624"/>
                  <a:pt x="519449" y="538249"/>
                  <a:pt x="529281" y="584260"/>
                </a:cubicBezTo>
                <a:lnTo>
                  <a:pt x="45299" y="584260"/>
                </a:lnTo>
                <a:cubicBezTo>
                  <a:pt x="55131" y="538249"/>
                  <a:pt x="63155" y="480624"/>
                  <a:pt x="63155" y="415050"/>
                </a:cubicBezTo>
                <a:close/>
                <a:moveTo>
                  <a:pt x="287306" y="777093"/>
                </a:moveTo>
                <a:cubicBezTo>
                  <a:pt x="244855" y="777093"/>
                  <a:pt x="209840" y="744600"/>
                  <a:pt x="205844" y="703174"/>
                </a:cubicBezTo>
                <a:lnTo>
                  <a:pt x="287290" y="703174"/>
                </a:lnTo>
                <a:lnTo>
                  <a:pt x="368736" y="703174"/>
                </a:lnTo>
                <a:cubicBezTo>
                  <a:pt x="364740" y="744600"/>
                  <a:pt x="329742" y="777093"/>
                  <a:pt x="287306" y="777093"/>
                </a:cubicBezTo>
                <a:close/>
                <a:moveTo>
                  <a:pt x="558476" y="686689"/>
                </a:moveTo>
                <a:cubicBezTo>
                  <a:pt x="558190" y="687102"/>
                  <a:pt x="557810" y="687308"/>
                  <a:pt x="557302" y="687308"/>
                </a:cubicBezTo>
                <a:lnTo>
                  <a:pt x="377046" y="687308"/>
                </a:lnTo>
                <a:lnTo>
                  <a:pt x="287290" y="687308"/>
                </a:lnTo>
                <a:lnTo>
                  <a:pt x="197535" y="687308"/>
                </a:lnTo>
                <a:lnTo>
                  <a:pt x="17278" y="687308"/>
                </a:lnTo>
                <a:cubicBezTo>
                  <a:pt x="16771" y="687308"/>
                  <a:pt x="16390" y="687102"/>
                  <a:pt x="16105" y="686689"/>
                </a:cubicBezTo>
                <a:cubicBezTo>
                  <a:pt x="15835" y="686293"/>
                  <a:pt x="15772" y="685864"/>
                  <a:pt x="15962" y="685404"/>
                </a:cubicBezTo>
                <a:cubicBezTo>
                  <a:pt x="22321" y="668809"/>
                  <a:pt x="32470" y="639457"/>
                  <a:pt x="41731" y="600125"/>
                </a:cubicBezTo>
                <a:lnTo>
                  <a:pt x="532849" y="600125"/>
                </a:lnTo>
                <a:cubicBezTo>
                  <a:pt x="542110" y="639457"/>
                  <a:pt x="552259" y="668809"/>
                  <a:pt x="558634" y="685404"/>
                </a:cubicBezTo>
                <a:cubicBezTo>
                  <a:pt x="558809" y="685864"/>
                  <a:pt x="558745" y="686293"/>
                  <a:pt x="558476" y="686689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7462120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88505" y="196387"/>
                </a:moveTo>
                <a:lnTo>
                  <a:pt x="788505" y="294453"/>
                </a:lnTo>
                <a:cubicBezTo>
                  <a:pt x="788505" y="313603"/>
                  <a:pt x="772916" y="329184"/>
                  <a:pt x="753755" y="329184"/>
                </a:cubicBezTo>
                <a:lnTo>
                  <a:pt x="742278" y="329184"/>
                </a:lnTo>
                <a:lnTo>
                  <a:pt x="742278" y="753214"/>
                </a:lnTo>
                <a:cubicBezTo>
                  <a:pt x="742278" y="774919"/>
                  <a:pt x="724610" y="792577"/>
                  <a:pt x="702893" y="792577"/>
                </a:cubicBezTo>
                <a:lnTo>
                  <a:pt x="459409" y="792577"/>
                </a:lnTo>
                <a:lnTo>
                  <a:pt x="329111" y="792577"/>
                </a:lnTo>
                <a:lnTo>
                  <a:pt x="85627" y="792577"/>
                </a:lnTo>
                <a:cubicBezTo>
                  <a:pt x="63895" y="792577"/>
                  <a:pt x="46227" y="774919"/>
                  <a:pt x="46227" y="753214"/>
                </a:cubicBezTo>
                <a:lnTo>
                  <a:pt x="46227" y="329184"/>
                </a:lnTo>
                <a:lnTo>
                  <a:pt x="34749" y="329184"/>
                </a:lnTo>
                <a:cubicBezTo>
                  <a:pt x="15589" y="329184"/>
                  <a:pt x="0" y="313603"/>
                  <a:pt x="0" y="294453"/>
                </a:cubicBezTo>
                <a:lnTo>
                  <a:pt x="0" y="196387"/>
                </a:lnTo>
                <a:cubicBezTo>
                  <a:pt x="0" y="177237"/>
                  <a:pt x="15589" y="161656"/>
                  <a:pt x="34749" y="161656"/>
                </a:cubicBezTo>
                <a:lnTo>
                  <a:pt x="201908" y="161656"/>
                </a:lnTo>
                <a:cubicBezTo>
                  <a:pt x="195400" y="156040"/>
                  <a:pt x="189685" y="149741"/>
                  <a:pt x="184764" y="142824"/>
                </a:cubicBezTo>
                <a:cubicBezTo>
                  <a:pt x="165889" y="116232"/>
                  <a:pt x="159904" y="77837"/>
                  <a:pt x="170207" y="49453"/>
                </a:cubicBezTo>
                <a:cubicBezTo>
                  <a:pt x="184335" y="10471"/>
                  <a:pt x="221561" y="-1476"/>
                  <a:pt x="249135" y="142"/>
                </a:cubicBezTo>
                <a:cubicBezTo>
                  <a:pt x="284662" y="2205"/>
                  <a:pt x="319809" y="21561"/>
                  <a:pt x="345541" y="53261"/>
                </a:cubicBezTo>
                <a:cubicBezTo>
                  <a:pt x="363702" y="75648"/>
                  <a:pt x="384688" y="111552"/>
                  <a:pt x="394260" y="150392"/>
                </a:cubicBezTo>
                <a:cubicBezTo>
                  <a:pt x="403817" y="111552"/>
                  <a:pt x="424819" y="75648"/>
                  <a:pt x="442963" y="53261"/>
                </a:cubicBezTo>
                <a:cubicBezTo>
                  <a:pt x="468712" y="21561"/>
                  <a:pt x="503842" y="2205"/>
                  <a:pt x="539385" y="142"/>
                </a:cubicBezTo>
                <a:cubicBezTo>
                  <a:pt x="566959" y="-1476"/>
                  <a:pt x="604169" y="10471"/>
                  <a:pt x="618298" y="49453"/>
                </a:cubicBezTo>
                <a:cubicBezTo>
                  <a:pt x="628600" y="77837"/>
                  <a:pt x="622616" y="116232"/>
                  <a:pt x="603741" y="142824"/>
                </a:cubicBezTo>
                <a:cubicBezTo>
                  <a:pt x="598836" y="149741"/>
                  <a:pt x="593105" y="156024"/>
                  <a:pt x="586612" y="161656"/>
                </a:cubicBezTo>
                <a:lnTo>
                  <a:pt x="753755" y="161656"/>
                </a:lnTo>
                <a:cubicBezTo>
                  <a:pt x="772916" y="161656"/>
                  <a:pt x="788505" y="177237"/>
                  <a:pt x="788505" y="196387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7470056" y="1618500"/>
            <a:ext cx="378377" cy="380425"/>
          </a:xfrm>
          <a:custGeom>
            <a:rect b="b" l="l" r="r" t="t"/>
            <a:pathLst>
              <a:path extrusionOk="0" h="760851" w="756755">
                <a:moveTo>
                  <a:pt x="46227" y="313324"/>
                </a:moveTo>
                <a:lnTo>
                  <a:pt x="313237" y="313324"/>
                </a:lnTo>
                <a:lnTo>
                  <a:pt x="313237" y="760852"/>
                </a:lnTo>
                <a:lnTo>
                  <a:pt x="69753" y="760852"/>
                </a:lnTo>
                <a:cubicBezTo>
                  <a:pt x="56783" y="760852"/>
                  <a:pt x="46227" y="750317"/>
                  <a:pt x="46227" y="737354"/>
                </a:cubicBezTo>
                <a:lnTo>
                  <a:pt x="46227" y="313324"/>
                </a:lnTo>
                <a:close/>
                <a:moveTo>
                  <a:pt x="329111" y="760852"/>
                </a:moveTo>
                <a:lnTo>
                  <a:pt x="427660" y="760852"/>
                </a:lnTo>
                <a:lnTo>
                  <a:pt x="427660" y="313324"/>
                </a:lnTo>
                <a:lnTo>
                  <a:pt x="329111" y="313324"/>
                </a:lnTo>
                <a:lnTo>
                  <a:pt x="329111" y="760852"/>
                </a:lnTo>
                <a:close/>
                <a:moveTo>
                  <a:pt x="443535" y="760852"/>
                </a:moveTo>
                <a:lnTo>
                  <a:pt x="687019" y="760852"/>
                </a:lnTo>
                <a:cubicBezTo>
                  <a:pt x="699988" y="760852"/>
                  <a:pt x="710529" y="750317"/>
                  <a:pt x="710529" y="737354"/>
                </a:cubicBezTo>
                <a:lnTo>
                  <a:pt x="710529" y="313324"/>
                </a:lnTo>
                <a:lnTo>
                  <a:pt x="443535" y="313324"/>
                </a:lnTo>
                <a:lnTo>
                  <a:pt x="443535" y="760852"/>
                </a:lnTo>
                <a:close/>
                <a:moveTo>
                  <a:pt x="737881" y="161662"/>
                </a:moveTo>
                <a:lnTo>
                  <a:pt x="443535" y="161662"/>
                </a:lnTo>
                <a:lnTo>
                  <a:pt x="443535" y="297458"/>
                </a:lnTo>
                <a:lnTo>
                  <a:pt x="726403" y="297458"/>
                </a:lnTo>
                <a:lnTo>
                  <a:pt x="737881" y="297458"/>
                </a:lnTo>
                <a:cubicBezTo>
                  <a:pt x="748294" y="297458"/>
                  <a:pt x="756756" y="289001"/>
                  <a:pt x="756756" y="278593"/>
                </a:cubicBezTo>
                <a:lnTo>
                  <a:pt x="756756" y="180527"/>
                </a:lnTo>
                <a:cubicBezTo>
                  <a:pt x="756756" y="170119"/>
                  <a:pt x="748294" y="161662"/>
                  <a:pt x="737881" y="161662"/>
                </a:cubicBezTo>
                <a:close/>
                <a:moveTo>
                  <a:pt x="329111" y="297458"/>
                </a:moveTo>
                <a:lnTo>
                  <a:pt x="427660" y="297458"/>
                </a:lnTo>
                <a:lnTo>
                  <a:pt x="427660" y="161662"/>
                </a:lnTo>
                <a:lnTo>
                  <a:pt x="329111" y="161662"/>
                </a:lnTo>
                <a:lnTo>
                  <a:pt x="329111" y="297458"/>
                </a:lnTo>
                <a:close/>
                <a:moveTo>
                  <a:pt x="0" y="180527"/>
                </a:moveTo>
                <a:lnTo>
                  <a:pt x="0" y="278593"/>
                </a:lnTo>
                <a:cubicBezTo>
                  <a:pt x="0" y="289001"/>
                  <a:pt x="8477" y="297458"/>
                  <a:pt x="18875" y="297458"/>
                </a:cubicBezTo>
                <a:lnTo>
                  <a:pt x="30352" y="297458"/>
                </a:lnTo>
                <a:lnTo>
                  <a:pt x="313237" y="297458"/>
                </a:lnTo>
                <a:lnTo>
                  <a:pt x="313237" y="161662"/>
                </a:lnTo>
                <a:lnTo>
                  <a:pt x="18875" y="161662"/>
                </a:lnTo>
                <a:cubicBezTo>
                  <a:pt x="8477" y="161662"/>
                  <a:pt x="0" y="170119"/>
                  <a:pt x="0" y="180527"/>
                </a:cubicBezTo>
                <a:close/>
                <a:moveTo>
                  <a:pt x="542989" y="145796"/>
                </a:moveTo>
                <a:cubicBezTo>
                  <a:pt x="556085" y="138562"/>
                  <a:pt x="566848" y="129169"/>
                  <a:pt x="574929" y="117777"/>
                </a:cubicBezTo>
                <a:cubicBezTo>
                  <a:pt x="590962" y="95184"/>
                  <a:pt x="596137" y="62786"/>
                  <a:pt x="587501" y="39003"/>
                </a:cubicBezTo>
                <a:cubicBezTo>
                  <a:pt x="576341" y="8224"/>
                  <a:pt x="546513" y="-1169"/>
                  <a:pt x="524432" y="116"/>
                </a:cubicBezTo>
                <a:cubicBezTo>
                  <a:pt x="493333" y="1925"/>
                  <a:pt x="462362" y="19155"/>
                  <a:pt x="439423" y="47396"/>
                </a:cubicBezTo>
                <a:cubicBezTo>
                  <a:pt x="421215" y="69847"/>
                  <a:pt x="399975" y="106719"/>
                  <a:pt x="392117" y="145796"/>
                </a:cubicBezTo>
                <a:lnTo>
                  <a:pt x="443535" y="145796"/>
                </a:lnTo>
                <a:lnTo>
                  <a:pt x="542989" y="145796"/>
                </a:lnTo>
                <a:close/>
                <a:moveTo>
                  <a:pt x="317332" y="47396"/>
                </a:moveTo>
                <a:cubicBezTo>
                  <a:pt x="294409" y="19155"/>
                  <a:pt x="263422" y="1925"/>
                  <a:pt x="232340" y="116"/>
                </a:cubicBezTo>
                <a:cubicBezTo>
                  <a:pt x="210211" y="-1185"/>
                  <a:pt x="180414" y="8224"/>
                  <a:pt x="169270" y="39003"/>
                </a:cubicBezTo>
                <a:cubicBezTo>
                  <a:pt x="160635" y="62786"/>
                  <a:pt x="165794" y="95184"/>
                  <a:pt x="181843" y="117777"/>
                </a:cubicBezTo>
                <a:cubicBezTo>
                  <a:pt x="189923" y="129169"/>
                  <a:pt x="200670" y="138562"/>
                  <a:pt x="213783" y="145796"/>
                </a:cubicBezTo>
                <a:lnTo>
                  <a:pt x="313237" y="145796"/>
                </a:lnTo>
                <a:lnTo>
                  <a:pt x="364638" y="145796"/>
                </a:lnTo>
                <a:cubicBezTo>
                  <a:pt x="356780" y="106719"/>
                  <a:pt x="335540" y="69847"/>
                  <a:pt x="317332" y="473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7462120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53755" y="161656"/>
                </a:moveTo>
                <a:lnTo>
                  <a:pt x="586612" y="161656"/>
                </a:lnTo>
                <a:cubicBezTo>
                  <a:pt x="593105" y="156024"/>
                  <a:pt x="598836" y="149741"/>
                  <a:pt x="603741" y="142824"/>
                </a:cubicBezTo>
                <a:cubicBezTo>
                  <a:pt x="622616" y="116232"/>
                  <a:pt x="628600" y="77837"/>
                  <a:pt x="618298" y="49453"/>
                </a:cubicBezTo>
                <a:cubicBezTo>
                  <a:pt x="604169" y="10471"/>
                  <a:pt x="566959" y="-1476"/>
                  <a:pt x="539385" y="142"/>
                </a:cubicBezTo>
                <a:cubicBezTo>
                  <a:pt x="503842" y="2205"/>
                  <a:pt x="468712" y="21561"/>
                  <a:pt x="442963" y="53261"/>
                </a:cubicBezTo>
                <a:cubicBezTo>
                  <a:pt x="424819" y="75648"/>
                  <a:pt x="403817" y="111552"/>
                  <a:pt x="394260" y="150392"/>
                </a:cubicBezTo>
                <a:cubicBezTo>
                  <a:pt x="384688" y="111552"/>
                  <a:pt x="363702" y="75648"/>
                  <a:pt x="345541" y="53261"/>
                </a:cubicBezTo>
                <a:cubicBezTo>
                  <a:pt x="319809" y="21561"/>
                  <a:pt x="284662" y="2205"/>
                  <a:pt x="249135" y="142"/>
                </a:cubicBezTo>
                <a:cubicBezTo>
                  <a:pt x="221561" y="-1476"/>
                  <a:pt x="184335" y="10471"/>
                  <a:pt x="170207" y="49453"/>
                </a:cubicBezTo>
                <a:cubicBezTo>
                  <a:pt x="159904" y="77837"/>
                  <a:pt x="165889" y="116232"/>
                  <a:pt x="184764" y="142824"/>
                </a:cubicBezTo>
                <a:cubicBezTo>
                  <a:pt x="189685" y="149741"/>
                  <a:pt x="195400" y="156040"/>
                  <a:pt x="201908" y="161656"/>
                </a:cubicBezTo>
                <a:lnTo>
                  <a:pt x="34749" y="161656"/>
                </a:lnTo>
                <a:cubicBezTo>
                  <a:pt x="15589" y="161656"/>
                  <a:pt x="0" y="177237"/>
                  <a:pt x="0" y="196387"/>
                </a:cubicBezTo>
                <a:lnTo>
                  <a:pt x="0" y="294453"/>
                </a:lnTo>
                <a:cubicBezTo>
                  <a:pt x="0" y="313603"/>
                  <a:pt x="15589" y="329184"/>
                  <a:pt x="34749" y="329184"/>
                </a:cubicBezTo>
                <a:lnTo>
                  <a:pt x="46227" y="329184"/>
                </a:lnTo>
                <a:lnTo>
                  <a:pt x="46227" y="753214"/>
                </a:lnTo>
                <a:cubicBezTo>
                  <a:pt x="46227" y="774919"/>
                  <a:pt x="63895" y="792577"/>
                  <a:pt x="85627" y="792577"/>
                </a:cubicBezTo>
                <a:lnTo>
                  <a:pt x="329111" y="792577"/>
                </a:lnTo>
                <a:lnTo>
                  <a:pt x="459409" y="792577"/>
                </a:lnTo>
                <a:lnTo>
                  <a:pt x="702893" y="792577"/>
                </a:lnTo>
                <a:cubicBezTo>
                  <a:pt x="724610" y="792577"/>
                  <a:pt x="742278" y="774919"/>
                  <a:pt x="742278" y="753214"/>
                </a:cubicBezTo>
                <a:lnTo>
                  <a:pt x="742278" y="329184"/>
                </a:lnTo>
                <a:lnTo>
                  <a:pt x="753755" y="329184"/>
                </a:lnTo>
                <a:cubicBezTo>
                  <a:pt x="772916" y="329184"/>
                  <a:pt x="788505" y="313603"/>
                  <a:pt x="788505" y="294453"/>
                </a:cubicBezTo>
                <a:lnTo>
                  <a:pt x="788505" y="196387"/>
                </a:lnTo>
                <a:cubicBezTo>
                  <a:pt x="788505" y="177237"/>
                  <a:pt x="772916" y="161656"/>
                  <a:pt x="753755" y="161656"/>
                </a:cubicBezTo>
                <a:close/>
                <a:moveTo>
                  <a:pt x="329111" y="776711"/>
                </a:moveTo>
                <a:lnTo>
                  <a:pt x="85627" y="776711"/>
                </a:lnTo>
                <a:cubicBezTo>
                  <a:pt x="72658" y="776711"/>
                  <a:pt x="62101" y="766177"/>
                  <a:pt x="62101" y="753214"/>
                </a:cubicBezTo>
                <a:lnTo>
                  <a:pt x="62101" y="329184"/>
                </a:lnTo>
                <a:lnTo>
                  <a:pt x="329111" y="329184"/>
                </a:lnTo>
                <a:lnTo>
                  <a:pt x="329111" y="776711"/>
                </a:lnTo>
                <a:close/>
                <a:moveTo>
                  <a:pt x="329111" y="313318"/>
                </a:moveTo>
                <a:lnTo>
                  <a:pt x="46227" y="313318"/>
                </a:lnTo>
                <a:lnTo>
                  <a:pt x="34749" y="313318"/>
                </a:lnTo>
                <a:cubicBezTo>
                  <a:pt x="24352" y="313318"/>
                  <a:pt x="15875" y="304861"/>
                  <a:pt x="15875" y="294453"/>
                </a:cubicBezTo>
                <a:lnTo>
                  <a:pt x="15875" y="196387"/>
                </a:lnTo>
                <a:cubicBezTo>
                  <a:pt x="15875" y="185979"/>
                  <a:pt x="24352" y="177522"/>
                  <a:pt x="34749" y="177522"/>
                </a:cubicBezTo>
                <a:lnTo>
                  <a:pt x="329111" y="177522"/>
                </a:lnTo>
                <a:lnTo>
                  <a:pt x="329111" y="313318"/>
                </a:lnTo>
                <a:close/>
                <a:moveTo>
                  <a:pt x="229657" y="161656"/>
                </a:moveTo>
                <a:cubicBezTo>
                  <a:pt x="216545" y="154421"/>
                  <a:pt x="205798" y="145029"/>
                  <a:pt x="197717" y="133637"/>
                </a:cubicBezTo>
                <a:cubicBezTo>
                  <a:pt x="181668" y="111044"/>
                  <a:pt x="176509" y="78646"/>
                  <a:pt x="185145" y="54863"/>
                </a:cubicBezTo>
                <a:cubicBezTo>
                  <a:pt x="196289" y="24084"/>
                  <a:pt x="226085" y="14675"/>
                  <a:pt x="248214" y="15976"/>
                </a:cubicBezTo>
                <a:cubicBezTo>
                  <a:pt x="279297" y="17785"/>
                  <a:pt x="310284" y="35015"/>
                  <a:pt x="333207" y="63256"/>
                </a:cubicBezTo>
                <a:cubicBezTo>
                  <a:pt x="351415" y="85707"/>
                  <a:pt x="372655" y="122579"/>
                  <a:pt x="380513" y="161656"/>
                </a:cubicBezTo>
                <a:lnTo>
                  <a:pt x="329111" y="161656"/>
                </a:lnTo>
                <a:lnTo>
                  <a:pt x="229657" y="161656"/>
                </a:lnTo>
                <a:close/>
                <a:moveTo>
                  <a:pt x="443535" y="776711"/>
                </a:moveTo>
                <a:lnTo>
                  <a:pt x="344986" y="776711"/>
                </a:lnTo>
                <a:lnTo>
                  <a:pt x="344986" y="329184"/>
                </a:lnTo>
                <a:lnTo>
                  <a:pt x="443535" y="329184"/>
                </a:lnTo>
                <a:lnTo>
                  <a:pt x="443535" y="776711"/>
                </a:lnTo>
                <a:close/>
                <a:moveTo>
                  <a:pt x="443535" y="313318"/>
                </a:moveTo>
                <a:lnTo>
                  <a:pt x="344986" y="313318"/>
                </a:lnTo>
                <a:lnTo>
                  <a:pt x="344986" y="177522"/>
                </a:lnTo>
                <a:lnTo>
                  <a:pt x="443535" y="177522"/>
                </a:lnTo>
                <a:lnTo>
                  <a:pt x="443535" y="313318"/>
                </a:lnTo>
                <a:close/>
                <a:moveTo>
                  <a:pt x="407992" y="161656"/>
                </a:moveTo>
                <a:cubicBezTo>
                  <a:pt x="415850" y="122579"/>
                  <a:pt x="437090" y="85707"/>
                  <a:pt x="455298" y="63256"/>
                </a:cubicBezTo>
                <a:cubicBezTo>
                  <a:pt x="478237" y="35015"/>
                  <a:pt x="509208" y="17785"/>
                  <a:pt x="540306" y="15976"/>
                </a:cubicBezTo>
                <a:cubicBezTo>
                  <a:pt x="562388" y="14691"/>
                  <a:pt x="592216" y="24084"/>
                  <a:pt x="603376" y="54863"/>
                </a:cubicBezTo>
                <a:cubicBezTo>
                  <a:pt x="612011" y="78646"/>
                  <a:pt x="606836" y="111044"/>
                  <a:pt x="590803" y="133637"/>
                </a:cubicBezTo>
                <a:cubicBezTo>
                  <a:pt x="582723" y="145029"/>
                  <a:pt x="571960" y="154421"/>
                  <a:pt x="558863" y="161656"/>
                </a:cubicBezTo>
                <a:lnTo>
                  <a:pt x="459409" y="161656"/>
                </a:lnTo>
                <a:lnTo>
                  <a:pt x="407992" y="161656"/>
                </a:lnTo>
                <a:close/>
                <a:moveTo>
                  <a:pt x="726403" y="753214"/>
                </a:moveTo>
                <a:cubicBezTo>
                  <a:pt x="726403" y="766177"/>
                  <a:pt x="715863" y="776711"/>
                  <a:pt x="702893" y="776711"/>
                </a:cubicBezTo>
                <a:lnTo>
                  <a:pt x="459409" y="776711"/>
                </a:lnTo>
                <a:lnTo>
                  <a:pt x="459409" y="329184"/>
                </a:lnTo>
                <a:lnTo>
                  <a:pt x="726403" y="329184"/>
                </a:lnTo>
                <a:lnTo>
                  <a:pt x="726403" y="753214"/>
                </a:lnTo>
                <a:close/>
                <a:moveTo>
                  <a:pt x="772630" y="294453"/>
                </a:moveTo>
                <a:cubicBezTo>
                  <a:pt x="772630" y="304861"/>
                  <a:pt x="764169" y="313318"/>
                  <a:pt x="753755" y="313318"/>
                </a:cubicBezTo>
                <a:lnTo>
                  <a:pt x="742278" y="313318"/>
                </a:lnTo>
                <a:lnTo>
                  <a:pt x="459409" y="313318"/>
                </a:lnTo>
                <a:lnTo>
                  <a:pt x="459409" y="177522"/>
                </a:lnTo>
                <a:lnTo>
                  <a:pt x="753755" y="177522"/>
                </a:lnTo>
                <a:cubicBezTo>
                  <a:pt x="764169" y="177522"/>
                  <a:pt x="772630" y="185979"/>
                  <a:pt x="772630" y="196387"/>
                </a:cubicBezTo>
                <a:lnTo>
                  <a:pt x="772630" y="294453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6305525" y="1614742"/>
            <a:ext cx="407429" cy="388479"/>
          </a:xfrm>
          <a:custGeom>
            <a:rect b="b" l="l" r="r" t="t"/>
            <a:pathLst>
              <a:path extrusionOk="0" h="776957" w="814857">
                <a:moveTo>
                  <a:pt x="420028" y="7854"/>
                </a:moveTo>
                <a:lnTo>
                  <a:pt x="538313" y="247695"/>
                </a:lnTo>
                <a:lnTo>
                  <a:pt x="802803" y="286157"/>
                </a:lnTo>
                <a:cubicBezTo>
                  <a:pt x="814335" y="287827"/>
                  <a:pt x="818941" y="302023"/>
                  <a:pt x="810597" y="310173"/>
                </a:cubicBezTo>
                <a:lnTo>
                  <a:pt x="619217" y="496855"/>
                </a:lnTo>
                <a:lnTo>
                  <a:pt x="664392" y="760479"/>
                </a:lnTo>
                <a:cubicBezTo>
                  <a:pt x="666361" y="771969"/>
                  <a:pt x="654296" y="780737"/>
                  <a:pt x="643983" y="775309"/>
                </a:cubicBezTo>
                <a:lnTo>
                  <a:pt x="407429" y="650854"/>
                </a:lnTo>
                <a:lnTo>
                  <a:pt x="170875" y="775309"/>
                </a:lnTo>
                <a:cubicBezTo>
                  <a:pt x="160561" y="780737"/>
                  <a:pt x="148496" y="771969"/>
                  <a:pt x="150465" y="760479"/>
                </a:cubicBezTo>
                <a:lnTo>
                  <a:pt x="195640" y="496855"/>
                </a:lnTo>
                <a:lnTo>
                  <a:pt x="4260" y="310173"/>
                </a:lnTo>
                <a:cubicBezTo>
                  <a:pt x="-4084" y="302023"/>
                  <a:pt x="522" y="287844"/>
                  <a:pt x="12054" y="286157"/>
                </a:cubicBezTo>
                <a:lnTo>
                  <a:pt x="276544" y="247695"/>
                </a:lnTo>
                <a:lnTo>
                  <a:pt x="394812" y="7854"/>
                </a:lnTo>
                <a:cubicBezTo>
                  <a:pt x="399969" y="-2618"/>
                  <a:pt x="414871" y="-2618"/>
                  <a:pt x="420028" y="78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6301350" y="1610570"/>
            <a:ext cx="415779" cy="396821"/>
          </a:xfrm>
          <a:custGeom>
            <a:rect b="b" l="l" r="r" t="t"/>
            <a:pathLst>
              <a:path extrusionOk="0" h="793642" w="831558">
                <a:moveTo>
                  <a:pt x="830445" y="301501"/>
                </a:moveTo>
                <a:cubicBezTo>
                  <a:pt x="827792" y="293318"/>
                  <a:pt x="820850" y="287472"/>
                  <a:pt x="812355" y="286236"/>
                </a:cubicBezTo>
                <a:lnTo>
                  <a:pt x="552204" y="248409"/>
                </a:lnTo>
                <a:lnTo>
                  <a:pt x="435872" y="12492"/>
                </a:lnTo>
                <a:cubicBezTo>
                  <a:pt x="432067" y="4793"/>
                  <a:pt x="424374" y="0"/>
                  <a:pt x="415779" y="0"/>
                </a:cubicBezTo>
                <a:cubicBezTo>
                  <a:pt x="407185" y="0"/>
                  <a:pt x="399492" y="4793"/>
                  <a:pt x="395687" y="12492"/>
                </a:cubicBezTo>
                <a:lnTo>
                  <a:pt x="279354" y="248409"/>
                </a:lnTo>
                <a:lnTo>
                  <a:pt x="19203" y="286236"/>
                </a:lnTo>
                <a:cubicBezTo>
                  <a:pt x="10692" y="287472"/>
                  <a:pt x="3766" y="293318"/>
                  <a:pt x="1113" y="301501"/>
                </a:cubicBezTo>
                <a:cubicBezTo>
                  <a:pt x="-1541" y="309684"/>
                  <a:pt x="629" y="318486"/>
                  <a:pt x="6787" y="324498"/>
                </a:cubicBezTo>
                <a:lnTo>
                  <a:pt x="195029" y="508124"/>
                </a:lnTo>
                <a:lnTo>
                  <a:pt x="150588" y="767406"/>
                </a:lnTo>
                <a:cubicBezTo>
                  <a:pt x="149136" y="775890"/>
                  <a:pt x="152558" y="784290"/>
                  <a:pt x="159500" y="789334"/>
                </a:cubicBezTo>
                <a:cubicBezTo>
                  <a:pt x="163421" y="792190"/>
                  <a:pt x="168027" y="793643"/>
                  <a:pt x="172650" y="793643"/>
                </a:cubicBezTo>
                <a:cubicBezTo>
                  <a:pt x="176205" y="793643"/>
                  <a:pt x="179793" y="792791"/>
                  <a:pt x="183097" y="791037"/>
                </a:cubicBezTo>
                <a:lnTo>
                  <a:pt x="415779" y="668620"/>
                </a:lnTo>
                <a:lnTo>
                  <a:pt x="648461" y="791037"/>
                </a:lnTo>
                <a:cubicBezTo>
                  <a:pt x="656071" y="795029"/>
                  <a:pt x="665116" y="794394"/>
                  <a:pt x="672058" y="789334"/>
                </a:cubicBezTo>
                <a:cubicBezTo>
                  <a:pt x="679017" y="784274"/>
                  <a:pt x="682422" y="775873"/>
                  <a:pt x="680970" y="767406"/>
                </a:cubicBezTo>
                <a:lnTo>
                  <a:pt x="636529" y="508108"/>
                </a:lnTo>
                <a:lnTo>
                  <a:pt x="824771" y="324481"/>
                </a:lnTo>
                <a:cubicBezTo>
                  <a:pt x="830929" y="318486"/>
                  <a:pt x="833099" y="309684"/>
                  <a:pt x="830445" y="301501"/>
                </a:cubicBezTo>
                <a:close/>
                <a:moveTo>
                  <a:pt x="813123" y="312524"/>
                </a:moveTo>
                <a:lnTo>
                  <a:pt x="621744" y="499223"/>
                </a:lnTo>
                <a:cubicBezTo>
                  <a:pt x="619775" y="501143"/>
                  <a:pt x="618873" y="503899"/>
                  <a:pt x="619341" y="506605"/>
                </a:cubicBezTo>
                <a:lnTo>
                  <a:pt x="664515" y="770228"/>
                </a:lnTo>
                <a:cubicBezTo>
                  <a:pt x="665066" y="773401"/>
                  <a:pt x="663097" y="775205"/>
                  <a:pt x="662246" y="775823"/>
                </a:cubicBezTo>
                <a:cubicBezTo>
                  <a:pt x="661378" y="776458"/>
                  <a:pt x="659058" y="777760"/>
                  <a:pt x="656221" y="776257"/>
                </a:cubicBezTo>
                <a:lnTo>
                  <a:pt x="419667" y="651802"/>
                </a:lnTo>
                <a:cubicBezTo>
                  <a:pt x="417231" y="650516"/>
                  <a:pt x="414327" y="650516"/>
                  <a:pt x="411907" y="651802"/>
                </a:cubicBezTo>
                <a:lnTo>
                  <a:pt x="175353" y="776257"/>
                </a:lnTo>
                <a:cubicBezTo>
                  <a:pt x="172517" y="777760"/>
                  <a:pt x="170197" y="776458"/>
                  <a:pt x="169329" y="775823"/>
                </a:cubicBezTo>
                <a:cubicBezTo>
                  <a:pt x="168461" y="775188"/>
                  <a:pt x="166509" y="773385"/>
                  <a:pt x="167059" y="770228"/>
                </a:cubicBezTo>
                <a:lnTo>
                  <a:pt x="212234" y="506605"/>
                </a:lnTo>
                <a:cubicBezTo>
                  <a:pt x="212701" y="503899"/>
                  <a:pt x="211800" y="501127"/>
                  <a:pt x="209831" y="499223"/>
                </a:cubicBezTo>
                <a:lnTo>
                  <a:pt x="18435" y="312524"/>
                </a:lnTo>
                <a:cubicBezTo>
                  <a:pt x="16132" y="310286"/>
                  <a:pt x="16650" y="307680"/>
                  <a:pt x="16983" y="306662"/>
                </a:cubicBezTo>
                <a:cubicBezTo>
                  <a:pt x="17317" y="305643"/>
                  <a:pt x="18418" y="303221"/>
                  <a:pt x="21606" y="302770"/>
                </a:cubicBezTo>
                <a:lnTo>
                  <a:pt x="286096" y="264308"/>
                </a:lnTo>
                <a:cubicBezTo>
                  <a:pt x="288816" y="263907"/>
                  <a:pt x="291169" y="262204"/>
                  <a:pt x="292387" y="259732"/>
                </a:cubicBezTo>
                <a:lnTo>
                  <a:pt x="410673" y="19891"/>
                </a:lnTo>
                <a:cubicBezTo>
                  <a:pt x="412091" y="17018"/>
                  <a:pt x="414728" y="16701"/>
                  <a:pt x="415796" y="16701"/>
                </a:cubicBezTo>
                <a:cubicBezTo>
                  <a:pt x="416864" y="16701"/>
                  <a:pt x="419501" y="17018"/>
                  <a:pt x="420919" y="19891"/>
                </a:cubicBezTo>
                <a:lnTo>
                  <a:pt x="539204" y="259732"/>
                </a:lnTo>
                <a:cubicBezTo>
                  <a:pt x="540423" y="262204"/>
                  <a:pt x="542776" y="263907"/>
                  <a:pt x="545479" y="264308"/>
                </a:cubicBezTo>
                <a:lnTo>
                  <a:pt x="809969" y="302770"/>
                </a:lnTo>
                <a:cubicBezTo>
                  <a:pt x="813140" y="303238"/>
                  <a:pt x="814258" y="305643"/>
                  <a:pt x="814592" y="306662"/>
                </a:cubicBezTo>
                <a:cubicBezTo>
                  <a:pt x="814925" y="307680"/>
                  <a:pt x="815426" y="310286"/>
                  <a:pt x="813123" y="312524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5777643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9833" y="630286"/>
                </a:moveTo>
                <a:lnTo>
                  <a:pt x="649833" y="665889"/>
                </a:lnTo>
                <a:cubicBezTo>
                  <a:pt x="649833" y="680438"/>
                  <a:pt x="639758" y="692258"/>
                  <a:pt x="627367" y="692258"/>
                </a:cubicBezTo>
                <a:lnTo>
                  <a:pt x="455333" y="692258"/>
                </a:lnTo>
                <a:cubicBezTo>
                  <a:pt x="450780" y="702857"/>
                  <a:pt x="445957" y="713471"/>
                  <a:pt x="440848" y="724101"/>
                </a:cubicBezTo>
                <a:cubicBezTo>
                  <a:pt x="439182" y="727560"/>
                  <a:pt x="436802" y="730638"/>
                  <a:pt x="433788" y="733256"/>
                </a:cubicBezTo>
                <a:cubicBezTo>
                  <a:pt x="428346" y="737984"/>
                  <a:pt x="421301" y="740713"/>
                  <a:pt x="413797" y="741125"/>
                </a:cubicBezTo>
                <a:lnTo>
                  <a:pt x="413797" y="776443"/>
                </a:lnTo>
                <a:cubicBezTo>
                  <a:pt x="413797" y="785407"/>
                  <a:pt x="406498" y="792689"/>
                  <a:pt x="397550" y="792689"/>
                </a:cubicBezTo>
                <a:lnTo>
                  <a:pt x="252283" y="792689"/>
                </a:lnTo>
                <a:cubicBezTo>
                  <a:pt x="243334" y="792689"/>
                  <a:pt x="236036" y="785407"/>
                  <a:pt x="236036" y="776443"/>
                </a:cubicBezTo>
                <a:lnTo>
                  <a:pt x="236036" y="741141"/>
                </a:lnTo>
                <a:cubicBezTo>
                  <a:pt x="224216" y="740491"/>
                  <a:pt x="213729" y="733954"/>
                  <a:pt x="208969" y="724101"/>
                </a:cubicBezTo>
                <a:cubicBezTo>
                  <a:pt x="203860" y="713471"/>
                  <a:pt x="199053" y="702857"/>
                  <a:pt x="194483" y="692258"/>
                </a:cubicBezTo>
                <a:lnTo>
                  <a:pt x="22466" y="692258"/>
                </a:lnTo>
                <a:cubicBezTo>
                  <a:pt x="10075" y="692258"/>
                  <a:pt x="0" y="680438"/>
                  <a:pt x="0" y="665889"/>
                </a:cubicBezTo>
                <a:lnTo>
                  <a:pt x="0" y="630286"/>
                </a:lnTo>
                <a:cubicBezTo>
                  <a:pt x="0" y="621560"/>
                  <a:pt x="2443" y="613008"/>
                  <a:pt x="6870" y="606202"/>
                </a:cubicBezTo>
                <a:lnTo>
                  <a:pt x="140873" y="399391"/>
                </a:lnTo>
                <a:cubicBezTo>
                  <a:pt x="144046" y="358013"/>
                  <a:pt x="151915" y="315698"/>
                  <a:pt x="164370" y="273115"/>
                </a:cubicBezTo>
                <a:cubicBezTo>
                  <a:pt x="177618" y="227849"/>
                  <a:pt x="196070" y="182140"/>
                  <a:pt x="219218" y="137255"/>
                </a:cubicBezTo>
                <a:cubicBezTo>
                  <a:pt x="258534" y="61068"/>
                  <a:pt x="297976" y="13343"/>
                  <a:pt x="299626" y="11360"/>
                </a:cubicBezTo>
                <a:cubicBezTo>
                  <a:pt x="305576" y="4236"/>
                  <a:pt x="315016" y="0"/>
                  <a:pt x="324916" y="0"/>
                </a:cubicBezTo>
                <a:cubicBezTo>
                  <a:pt x="334817" y="0"/>
                  <a:pt x="344273" y="4236"/>
                  <a:pt x="350191" y="11360"/>
                </a:cubicBezTo>
                <a:cubicBezTo>
                  <a:pt x="351809" y="13296"/>
                  <a:pt x="390855" y="60211"/>
                  <a:pt x="430614" y="137255"/>
                </a:cubicBezTo>
                <a:cubicBezTo>
                  <a:pt x="453763" y="182156"/>
                  <a:pt x="472215" y="227865"/>
                  <a:pt x="485463" y="273130"/>
                </a:cubicBezTo>
                <a:cubicBezTo>
                  <a:pt x="497917" y="315698"/>
                  <a:pt x="505787" y="358013"/>
                  <a:pt x="508960" y="399391"/>
                </a:cubicBezTo>
                <a:lnTo>
                  <a:pt x="642979" y="606202"/>
                </a:lnTo>
                <a:cubicBezTo>
                  <a:pt x="647389" y="613008"/>
                  <a:pt x="649833" y="621560"/>
                  <a:pt x="649833" y="630286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5777643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2979" y="606202"/>
                </a:moveTo>
                <a:lnTo>
                  <a:pt x="508960" y="399391"/>
                </a:lnTo>
                <a:cubicBezTo>
                  <a:pt x="505787" y="358013"/>
                  <a:pt x="497917" y="315698"/>
                  <a:pt x="485463" y="273130"/>
                </a:cubicBezTo>
                <a:cubicBezTo>
                  <a:pt x="472215" y="227865"/>
                  <a:pt x="453763" y="182156"/>
                  <a:pt x="430614" y="137255"/>
                </a:cubicBezTo>
                <a:cubicBezTo>
                  <a:pt x="390855" y="60211"/>
                  <a:pt x="351809" y="13296"/>
                  <a:pt x="350191" y="11360"/>
                </a:cubicBezTo>
                <a:cubicBezTo>
                  <a:pt x="344273" y="4236"/>
                  <a:pt x="334817" y="0"/>
                  <a:pt x="324916" y="0"/>
                </a:cubicBezTo>
                <a:cubicBezTo>
                  <a:pt x="315016" y="0"/>
                  <a:pt x="305576" y="4236"/>
                  <a:pt x="299626" y="11360"/>
                </a:cubicBezTo>
                <a:cubicBezTo>
                  <a:pt x="297976" y="13343"/>
                  <a:pt x="258534" y="61068"/>
                  <a:pt x="219218" y="137255"/>
                </a:cubicBezTo>
                <a:cubicBezTo>
                  <a:pt x="196070" y="182140"/>
                  <a:pt x="177618" y="227849"/>
                  <a:pt x="164370" y="273115"/>
                </a:cubicBezTo>
                <a:cubicBezTo>
                  <a:pt x="151915" y="315698"/>
                  <a:pt x="144046" y="358013"/>
                  <a:pt x="140873" y="399391"/>
                </a:cubicBezTo>
                <a:lnTo>
                  <a:pt x="6870" y="606202"/>
                </a:lnTo>
                <a:cubicBezTo>
                  <a:pt x="2443" y="613008"/>
                  <a:pt x="0" y="621560"/>
                  <a:pt x="0" y="630286"/>
                </a:cubicBezTo>
                <a:lnTo>
                  <a:pt x="0" y="665889"/>
                </a:lnTo>
                <a:cubicBezTo>
                  <a:pt x="0" y="680438"/>
                  <a:pt x="10075" y="692258"/>
                  <a:pt x="22466" y="692258"/>
                </a:cubicBezTo>
                <a:lnTo>
                  <a:pt x="194483" y="692258"/>
                </a:lnTo>
                <a:cubicBezTo>
                  <a:pt x="199053" y="702857"/>
                  <a:pt x="203860" y="713471"/>
                  <a:pt x="208969" y="724101"/>
                </a:cubicBezTo>
                <a:cubicBezTo>
                  <a:pt x="213729" y="733954"/>
                  <a:pt x="224216" y="740491"/>
                  <a:pt x="236036" y="741141"/>
                </a:cubicBezTo>
                <a:lnTo>
                  <a:pt x="236036" y="776443"/>
                </a:lnTo>
                <a:cubicBezTo>
                  <a:pt x="236036" y="785407"/>
                  <a:pt x="243334" y="792689"/>
                  <a:pt x="252283" y="792689"/>
                </a:cubicBezTo>
                <a:lnTo>
                  <a:pt x="397550" y="792689"/>
                </a:lnTo>
                <a:cubicBezTo>
                  <a:pt x="406498" y="792689"/>
                  <a:pt x="413797" y="785407"/>
                  <a:pt x="413797" y="776443"/>
                </a:cubicBezTo>
                <a:lnTo>
                  <a:pt x="413797" y="741125"/>
                </a:lnTo>
                <a:cubicBezTo>
                  <a:pt x="421301" y="740713"/>
                  <a:pt x="428346" y="737984"/>
                  <a:pt x="433788" y="733256"/>
                </a:cubicBezTo>
                <a:cubicBezTo>
                  <a:pt x="436802" y="730638"/>
                  <a:pt x="439182" y="727560"/>
                  <a:pt x="440848" y="724101"/>
                </a:cubicBezTo>
                <a:cubicBezTo>
                  <a:pt x="445957" y="713471"/>
                  <a:pt x="450780" y="702857"/>
                  <a:pt x="455333" y="692258"/>
                </a:cubicBezTo>
                <a:lnTo>
                  <a:pt x="627367" y="692258"/>
                </a:lnTo>
                <a:cubicBezTo>
                  <a:pt x="639758" y="692258"/>
                  <a:pt x="649833" y="680438"/>
                  <a:pt x="649833" y="665889"/>
                </a:cubicBezTo>
                <a:lnTo>
                  <a:pt x="649833" y="630286"/>
                </a:lnTo>
                <a:cubicBezTo>
                  <a:pt x="649833" y="621560"/>
                  <a:pt x="647389" y="613008"/>
                  <a:pt x="642979" y="606202"/>
                </a:cubicBezTo>
                <a:close/>
                <a:moveTo>
                  <a:pt x="510483" y="430900"/>
                </a:moveTo>
                <a:lnTo>
                  <a:pt x="629667" y="614833"/>
                </a:lnTo>
                <a:cubicBezTo>
                  <a:pt x="631111" y="617054"/>
                  <a:pt x="632206" y="619625"/>
                  <a:pt x="632936" y="622353"/>
                </a:cubicBezTo>
                <a:lnTo>
                  <a:pt x="481401" y="622353"/>
                </a:lnTo>
                <a:cubicBezTo>
                  <a:pt x="500773" y="560905"/>
                  <a:pt x="510578" y="500202"/>
                  <a:pt x="510578" y="440959"/>
                </a:cubicBezTo>
                <a:cubicBezTo>
                  <a:pt x="510578" y="437612"/>
                  <a:pt x="510547" y="434264"/>
                  <a:pt x="510483" y="430900"/>
                </a:cubicBezTo>
                <a:close/>
                <a:moveTo>
                  <a:pt x="20181" y="614833"/>
                </a:moveTo>
                <a:lnTo>
                  <a:pt x="139350" y="430900"/>
                </a:lnTo>
                <a:cubicBezTo>
                  <a:pt x="139286" y="434264"/>
                  <a:pt x="139254" y="437612"/>
                  <a:pt x="139254" y="440959"/>
                </a:cubicBezTo>
                <a:cubicBezTo>
                  <a:pt x="139254" y="500202"/>
                  <a:pt x="149044" y="560905"/>
                  <a:pt x="168432" y="622353"/>
                </a:cubicBezTo>
                <a:lnTo>
                  <a:pt x="16897" y="622353"/>
                </a:lnTo>
                <a:cubicBezTo>
                  <a:pt x="17627" y="619625"/>
                  <a:pt x="18738" y="617054"/>
                  <a:pt x="20181" y="614833"/>
                </a:cubicBezTo>
                <a:close/>
                <a:moveTo>
                  <a:pt x="22466" y="676393"/>
                </a:moveTo>
                <a:cubicBezTo>
                  <a:pt x="19340" y="676393"/>
                  <a:pt x="15866" y="672077"/>
                  <a:pt x="15866" y="665889"/>
                </a:cubicBezTo>
                <a:lnTo>
                  <a:pt x="15866" y="638219"/>
                </a:lnTo>
                <a:lnTo>
                  <a:pt x="173652" y="638219"/>
                </a:lnTo>
                <a:cubicBezTo>
                  <a:pt x="177983" y="650928"/>
                  <a:pt x="182727" y="663652"/>
                  <a:pt x="187867" y="676393"/>
                </a:cubicBezTo>
                <a:lnTo>
                  <a:pt x="22466" y="676393"/>
                </a:lnTo>
                <a:close/>
                <a:moveTo>
                  <a:pt x="397931" y="776443"/>
                </a:moveTo>
                <a:cubicBezTo>
                  <a:pt x="397931" y="776649"/>
                  <a:pt x="397756" y="776823"/>
                  <a:pt x="397550" y="776823"/>
                </a:cubicBezTo>
                <a:lnTo>
                  <a:pt x="252283" y="776823"/>
                </a:lnTo>
                <a:cubicBezTo>
                  <a:pt x="252076" y="776823"/>
                  <a:pt x="251902" y="776649"/>
                  <a:pt x="251902" y="776443"/>
                </a:cubicBezTo>
                <a:lnTo>
                  <a:pt x="251902" y="741204"/>
                </a:lnTo>
                <a:lnTo>
                  <a:pt x="397931" y="741204"/>
                </a:lnTo>
                <a:lnTo>
                  <a:pt x="397931" y="776443"/>
                </a:lnTo>
                <a:close/>
                <a:moveTo>
                  <a:pt x="426553" y="717215"/>
                </a:moveTo>
                <a:cubicBezTo>
                  <a:pt x="425823" y="718723"/>
                  <a:pt x="424776" y="720087"/>
                  <a:pt x="423396" y="721261"/>
                </a:cubicBezTo>
                <a:cubicBezTo>
                  <a:pt x="420413" y="723847"/>
                  <a:pt x="416208" y="725339"/>
                  <a:pt x="411861" y="725339"/>
                </a:cubicBezTo>
                <a:lnTo>
                  <a:pt x="405864" y="725339"/>
                </a:lnTo>
                <a:lnTo>
                  <a:pt x="243969" y="725339"/>
                </a:lnTo>
                <a:lnTo>
                  <a:pt x="237972" y="725339"/>
                </a:lnTo>
                <a:cubicBezTo>
                  <a:pt x="231514" y="725339"/>
                  <a:pt x="225612" y="722070"/>
                  <a:pt x="223264" y="717215"/>
                </a:cubicBezTo>
                <a:cubicBezTo>
                  <a:pt x="217489" y="705221"/>
                  <a:pt x="212094" y="693226"/>
                  <a:pt x="207049" y="681263"/>
                </a:cubicBezTo>
                <a:cubicBezTo>
                  <a:pt x="207033" y="681247"/>
                  <a:pt x="207033" y="681232"/>
                  <a:pt x="207017" y="681216"/>
                </a:cubicBezTo>
                <a:cubicBezTo>
                  <a:pt x="172573" y="599538"/>
                  <a:pt x="155120" y="518876"/>
                  <a:pt x="155120" y="440959"/>
                </a:cubicBezTo>
                <a:cubicBezTo>
                  <a:pt x="155120" y="388047"/>
                  <a:pt x="163355" y="333087"/>
                  <a:pt x="179601" y="277573"/>
                </a:cubicBezTo>
                <a:cubicBezTo>
                  <a:pt x="192564" y="233275"/>
                  <a:pt x="210635" y="188518"/>
                  <a:pt x="233323" y="144522"/>
                </a:cubicBezTo>
                <a:cubicBezTo>
                  <a:pt x="271845" y="69857"/>
                  <a:pt x="310209" y="23450"/>
                  <a:pt x="311811" y="21514"/>
                </a:cubicBezTo>
                <a:cubicBezTo>
                  <a:pt x="314778" y="17976"/>
                  <a:pt x="319665" y="15866"/>
                  <a:pt x="324916" y="15866"/>
                </a:cubicBezTo>
                <a:cubicBezTo>
                  <a:pt x="330168" y="15866"/>
                  <a:pt x="335055" y="17976"/>
                  <a:pt x="338006" y="21530"/>
                </a:cubicBezTo>
                <a:cubicBezTo>
                  <a:pt x="338402" y="21990"/>
                  <a:pt x="377559" y="69032"/>
                  <a:pt x="416510" y="144522"/>
                </a:cubicBezTo>
                <a:cubicBezTo>
                  <a:pt x="439198" y="188518"/>
                  <a:pt x="457269" y="233291"/>
                  <a:pt x="470231" y="277573"/>
                </a:cubicBezTo>
                <a:cubicBezTo>
                  <a:pt x="486478" y="333087"/>
                  <a:pt x="494712" y="388047"/>
                  <a:pt x="494712" y="440959"/>
                </a:cubicBezTo>
                <a:cubicBezTo>
                  <a:pt x="494712" y="530316"/>
                  <a:pt x="471770" y="623258"/>
                  <a:pt x="426553" y="717215"/>
                </a:cubicBezTo>
                <a:close/>
                <a:moveTo>
                  <a:pt x="633967" y="665889"/>
                </a:moveTo>
                <a:cubicBezTo>
                  <a:pt x="633967" y="672077"/>
                  <a:pt x="630492" y="676393"/>
                  <a:pt x="627367" y="676393"/>
                </a:cubicBezTo>
                <a:lnTo>
                  <a:pt x="461950" y="676393"/>
                </a:lnTo>
                <a:cubicBezTo>
                  <a:pt x="467106" y="663652"/>
                  <a:pt x="471850" y="650928"/>
                  <a:pt x="476181" y="638219"/>
                </a:cubicBezTo>
                <a:lnTo>
                  <a:pt x="633967" y="638219"/>
                </a:lnTo>
                <a:lnTo>
                  <a:pt x="633967" y="665889"/>
                </a:lnTo>
                <a:close/>
                <a:moveTo>
                  <a:pt x="324916" y="227008"/>
                </a:moveTo>
                <a:cubicBezTo>
                  <a:pt x="264658" y="227008"/>
                  <a:pt x="215617" y="276034"/>
                  <a:pt x="215617" y="336292"/>
                </a:cubicBezTo>
                <a:cubicBezTo>
                  <a:pt x="215617" y="396567"/>
                  <a:pt x="264658" y="445592"/>
                  <a:pt x="324916" y="445592"/>
                </a:cubicBezTo>
                <a:cubicBezTo>
                  <a:pt x="385175" y="445592"/>
                  <a:pt x="434216" y="396567"/>
                  <a:pt x="434216" y="336292"/>
                </a:cubicBezTo>
                <a:cubicBezTo>
                  <a:pt x="434216" y="276034"/>
                  <a:pt x="385175" y="227008"/>
                  <a:pt x="324916" y="227008"/>
                </a:cubicBezTo>
                <a:close/>
                <a:moveTo>
                  <a:pt x="324916" y="429726"/>
                </a:moveTo>
                <a:cubicBezTo>
                  <a:pt x="273400" y="429726"/>
                  <a:pt x="231482" y="387809"/>
                  <a:pt x="231482" y="336292"/>
                </a:cubicBezTo>
                <a:cubicBezTo>
                  <a:pt x="231482" y="284776"/>
                  <a:pt x="273400" y="242874"/>
                  <a:pt x="324916" y="242874"/>
                </a:cubicBezTo>
                <a:cubicBezTo>
                  <a:pt x="376433" y="242874"/>
                  <a:pt x="418350" y="284776"/>
                  <a:pt x="418350" y="336292"/>
                </a:cubicBezTo>
                <a:cubicBezTo>
                  <a:pt x="418350" y="387809"/>
                  <a:pt x="376433" y="429726"/>
                  <a:pt x="324916" y="429726"/>
                </a:cubicBezTo>
                <a:close/>
                <a:moveTo>
                  <a:pt x="324916" y="477847"/>
                </a:moveTo>
                <a:cubicBezTo>
                  <a:pt x="285664" y="477847"/>
                  <a:pt x="253726" y="509769"/>
                  <a:pt x="253726" y="549022"/>
                </a:cubicBezTo>
                <a:cubicBezTo>
                  <a:pt x="253726" y="588274"/>
                  <a:pt x="285664" y="620212"/>
                  <a:pt x="324916" y="620212"/>
                </a:cubicBezTo>
                <a:cubicBezTo>
                  <a:pt x="364168" y="620212"/>
                  <a:pt x="396106" y="588274"/>
                  <a:pt x="396106" y="549022"/>
                </a:cubicBezTo>
                <a:cubicBezTo>
                  <a:pt x="396106" y="509769"/>
                  <a:pt x="364168" y="477847"/>
                  <a:pt x="324916" y="477847"/>
                </a:cubicBezTo>
                <a:close/>
                <a:moveTo>
                  <a:pt x="324916" y="604346"/>
                </a:moveTo>
                <a:cubicBezTo>
                  <a:pt x="294406" y="604346"/>
                  <a:pt x="269592" y="579532"/>
                  <a:pt x="269592" y="549022"/>
                </a:cubicBezTo>
                <a:cubicBezTo>
                  <a:pt x="269592" y="518527"/>
                  <a:pt x="294406" y="493713"/>
                  <a:pt x="324916" y="493713"/>
                </a:cubicBezTo>
                <a:cubicBezTo>
                  <a:pt x="355426" y="493713"/>
                  <a:pt x="380240" y="518527"/>
                  <a:pt x="380240" y="549022"/>
                </a:cubicBezTo>
                <a:cubicBezTo>
                  <a:pt x="380240" y="579532"/>
                  <a:pt x="355426" y="604346"/>
                  <a:pt x="324916" y="604346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5785575" y="1618502"/>
            <a:ext cx="309050" cy="380479"/>
          </a:xfrm>
          <a:custGeom>
            <a:rect b="b" l="l" r="r" t="t"/>
            <a:pathLst>
              <a:path extrusionOk="0" h="760957" w="618100">
                <a:moveTo>
                  <a:pt x="618101" y="622353"/>
                </a:moveTo>
                <a:lnTo>
                  <a:pt x="618101" y="650024"/>
                </a:lnTo>
                <a:cubicBezTo>
                  <a:pt x="618101" y="656211"/>
                  <a:pt x="614626" y="660527"/>
                  <a:pt x="611501" y="660527"/>
                </a:cubicBezTo>
                <a:lnTo>
                  <a:pt x="446084" y="660527"/>
                </a:lnTo>
                <a:cubicBezTo>
                  <a:pt x="451240" y="647786"/>
                  <a:pt x="455984" y="635062"/>
                  <a:pt x="460315" y="622353"/>
                </a:cubicBezTo>
                <a:lnTo>
                  <a:pt x="618101" y="622353"/>
                </a:lnTo>
                <a:close/>
                <a:moveTo>
                  <a:pt x="465535" y="606488"/>
                </a:moveTo>
                <a:lnTo>
                  <a:pt x="617070" y="606488"/>
                </a:lnTo>
                <a:cubicBezTo>
                  <a:pt x="616340" y="603759"/>
                  <a:pt x="615245" y="601188"/>
                  <a:pt x="613801" y="598967"/>
                </a:cubicBezTo>
                <a:lnTo>
                  <a:pt x="494617" y="415035"/>
                </a:lnTo>
                <a:cubicBezTo>
                  <a:pt x="494681" y="418398"/>
                  <a:pt x="494712" y="421746"/>
                  <a:pt x="494712" y="425093"/>
                </a:cubicBezTo>
                <a:cubicBezTo>
                  <a:pt x="494712" y="484336"/>
                  <a:pt x="484907" y="545039"/>
                  <a:pt x="465535" y="606488"/>
                </a:cubicBezTo>
                <a:close/>
                <a:moveTo>
                  <a:pt x="478847" y="425093"/>
                </a:moveTo>
                <a:cubicBezTo>
                  <a:pt x="478847" y="514450"/>
                  <a:pt x="455905" y="607392"/>
                  <a:pt x="410687" y="701349"/>
                </a:cubicBezTo>
                <a:cubicBezTo>
                  <a:pt x="409957" y="702857"/>
                  <a:pt x="408910" y="704221"/>
                  <a:pt x="407530" y="705395"/>
                </a:cubicBezTo>
                <a:cubicBezTo>
                  <a:pt x="404547" y="707981"/>
                  <a:pt x="400342" y="709473"/>
                  <a:pt x="395995" y="709473"/>
                </a:cubicBezTo>
                <a:lnTo>
                  <a:pt x="389998" y="709473"/>
                </a:lnTo>
                <a:lnTo>
                  <a:pt x="228103" y="709473"/>
                </a:lnTo>
                <a:lnTo>
                  <a:pt x="222106" y="709473"/>
                </a:lnTo>
                <a:cubicBezTo>
                  <a:pt x="215648" y="709473"/>
                  <a:pt x="209746" y="706204"/>
                  <a:pt x="207398" y="701349"/>
                </a:cubicBezTo>
                <a:cubicBezTo>
                  <a:pt x="201623" y="689355"/>
                  <a:pt x="196229" y="677360"/>
                  <a:pt x="191183" y="665398"/>
                </a:cubicBezTo>
                <a:cubicBezTo>
                  <a:pt x="191167" y="665382"/>
                  <a:pt x="191167" y="665366"/>
                  <a:pt x="191152" y="665350"/>
                </a:cubicBezTo>
                <a:cubicBezTo>
                  <a:pt x="156707" y="583673"/>
                  <a:pt x="139254" y="503011"/>
                  <a:pt x="139254" y="425093"/>
                </a:cubicBezTo>
                <a:cubicBezTo>
                  <a:pt x="139254" y="372181"/>
                  <a:pt x="147489" y="317222"/>
                  <a:pt x="163735" y="261707"/>
                </a:cubicBezTo>
                <a:cubicBezTo>
                  <a:pt x="176698" y="217410"/>
                  <a:pt x="194769" y="172652"/>
                  <a:pt x="217457" y="128656"/>
                </a:cubicBezTo>
                <a:cubicBezTo>
                  <a:pt x="255979" y="53991"/>
                  <a:pt x="294343" y="7584"/>
                  <a:pt x="295945" y="5648"/>
                </a:cubicBezTo>
                <a:cubicBezTo>
                  <a:pt x="298912" y="2110"/>
                  <a:pt x="303799" y="0"/>
                  <a:pt x="309050" y="0"/>
                </a:cubicBezTo>
                <a:cubicBezTo>
                  <a:pt x="314302" y="0"/>
                  <a:pt x="319189" y="2110"/>
                  <a:pt x="322140" y="5664"/>
                </a:cubicBezTo>
                <a:cubicBezTo>
                  <a:pt x="322536" y="6124"/>
                  <a:pt x="361693" y="53166"/>
                  <a:pt x="400644" y="128656"/>
                </a:cubicBezTo>
                <a:cubicBezTo>
                  <a:pt x="423332" y="172652"/>
                  <a:pt x="441403" y="217425"/>
                  <a:pt x="454366" y="261707"/>
                </a:cubicBezTo>
                <a:cubicBezTo>
                  <a:pt x="470612" y="317222"/>
                  <a:pt x="478847" y="372181"/>
                  <a:pt x="478847" y="425093"/>
                </a:cubicBezTo>
                <a:close/>
                <a:moveTo>
                  <a:pt x="380240" y="533156"/>
                </a:moveTo>
                <a:cubicBezTo>
                  <a:pt x="380240" y="493904"/>
                  <a:pt x="348303" y="461982"/>
                  <a:pt x="309050" y="461982"/>
                </a:cubicBezTo>
                <a:cubicBezTo>
                  <a:pt x="269798" y="461982"/>
                  <a:pt x="237861" y="493904"/>
                  <a:pt x="237861" y="533156"/>
                </a:cubicBezTo>
                <a:cubicBezTo>
                  <a:pt x="237861" y="572408"/>
                  <a:pt x="269798" y="604346"/>
                  <a:pt x="309050" y="604346"/>
                </a:cubicBezTo>
                <a:cubicBezTo>
                  <a:pt x="348303" y="604346"/>
                  <a:pt x="380240" y="572408"/>
                  <a:pt x="380240" y="533156"/>
                </a:cubicBezTo>
                <a:close/>
                <a:moveTo>
                  <a:pt x="418350" y="320427"/>
                </a:moveTo>
                <a:cubicBezTo>
                  <a:pt x="418350" y="260168"/>
                  <a:pt x="369309" y="211143"/>
                  <a:pt x="309050" y="211143"/>
                </a:cubicBezTo>
                <a:cubicBezTo>
                  <a:pt x="248792" y="211143"/>
                  <a:pt x="199751" y="260168"/>
                  <a:pt x="199751" y="320427"/>
                </a:cubicBezTo>
                <a:cubicBezTo>
                  <a:pt x="199751" y="380701"/>
                  <a:pt x="248792" y="429726"/>
                  <a:pt x="309050" y="429726"/>
                </a:cubicBezTo>
                <a:cubicBezTo>
                  <a:pt x="369309" y="429726"/>
                  <a:pt x="418350" y="380701"/>
                  <a:pt x="418350" y="320427"/>
                </a:cubicBezTo>
                <a:close/>
                <a:moveTo>
                  <a:pt x="236036" y="760577"/>
                </a:moveTo>
                <a:cubicBezTo>
                  <a:pt x="236036" y="760783"/>
                  <a:pt x="236210" y="760957"/>
                  <a:pt x="236417" y="760957"/>
                </a:cubicBezTo>
                <a:lnTo>
                  <a:pt x="381684" y="760957"/>
                </a:lnTo>
                <a:cubicBezTo>
                  <a:pt x="381891" y="760957"/>
                  <a:pt x="382065" y="760783"/>
                  <a:pt x="382065" y="760577"/>
                </a:cubicBezTo>
                <a:lnTo>
                  <a:pt x="382065" y="725339"/>
                </a:lnTo>
                <a:lnTo>
                  <a:pt x="236036" y="725339"/>
                </a:lnTo>
                <a:lnTo>
                  <a:pt x="236036" y="760577"/>
                </a:lnTo>
                <a:close/>
                <a:moveTo>
                  <a:pt x="309050" y="227008"/>
                </a:moveTo>
                <a:cubicBezTo>
                  <a:pt x="257534" y="227008"/>
                  <a:pt x="215617" y="268910"/>
                  <a:pt x="215617" y="320427"/>
                </a:cubicBezTo>
                <a:cubicBezTo>
                  <a:pt x="215617" y="371943"/>
                  <a:pt x="257534" y="413860"/>
                  <a:pt x="309050" y="413860"/>
                </a:cubicBezTo>
                <a:cubicBezTo>
                  <a:pt x="360567" y="413860"/>
                  <a:pt x="402484" y="371943"/>
                  <a:pt x="402484" y="320427"/>
                </a:cubicBezTo>
                <a:cubicBezTo>
                  <a:pt x="402484" y="268910"/>
                  <a:pt x="360567" y="227008"/>
                  <a:pt x="309050" y="227008"/>
                </a:cubicBezTo>
                <a:close/>
                <a:moveTo>
                  <a:pt x="309050" y="477847"/>
                </a:moveTo>
                <a:cubicBezTo>
                  <a:pt x="278541" y="477847"/>
                  <a:pt x="253726" y="502662"/>
                  <a:pt x="253726" y="533156"/>
                </a:cubicBezTo>
                <a:cubicBezTo>
                  <a:pt x="253726" y="563666"/>
                  <a:pt x="278541" y="588480"/>
                  <a:pt x="309050" y="588480"/>
                </a:cubicBezTo>
                <a:cubicBezTo>
                  <a:pt x="339561" y="588480"/>
                  <a:pt x="364375" y="563666"/>
                  <a:pt x="364375" y="533156"/>
                </a:cubicBezTo>
                <a:cubicBezTo>
                  <a:pt x="364375" y="502662"/>
                  <a:pt x="339561" y="477847"/>
                  <a:pt x="309050" y="477847"/>
                </a:cubicBezTo>
                <a:close/>
                <a:moveTo>
                  <a:pt x="0" y="622353"/>
                </a:moveTo>
                <a:lnTo>
                  <a:pt x="0" y="650024"/>
                </a:lnTo>
                <a:cubicBezTo>
                  <a:pt x="0" y="656211"/>
                  <a:pt x="3475" y="660527"/>
                  <a:pt x="6600" y="660527"/>
                </a:cubicBezTo>
                <a:lnTo>
                  <a:pt x="172001" y="660527"/>
                </a:lnTo>
                <a:cubicBezTo>
                  <a:pt x="166861" y="647786"/>
                  <a:pt x="162117" y="635062"/>
                  <a:pt x="157786" y="622353"/>
                </a:cubicBezTo>
                <a:lnTo>
                  <a:pt x="0" y="622353"/>
                </a:lnTo>
                <a:close/>
                <a:moveTo>
                  <a:pt x="123389" y="425093"/>
                </a:moveTo>
                <a:cubicBezTo>
                  <a:pt x="123389" y="421746"/>
                  <a:pt x="123420" y="418398"/>
                  <a:pt x="123484" y="415035"/>
                </a:cubicBezTo>
                <a:lnTo>
                  <a:pt x="4316" y="598967"/>
                </a:lnTo>
                <a:cubicBezTo>
                  <a:pt x="2872" y="601188"/>
                  <a:pt x="1761" y="603759"/>
                  <a:pt x="1031" y="606488"/>
                </a:cubicBezTo>
                <a:lnTo>
                  <a:pt x="152566" y="606488"/>
                </a:lnTo>
                <a:cubicBezTo>
                  <a:pt x="133178" y="545039"/>
                  <a:pt x="123389" y="484336"/>
                  <a:pt x="123389" y="425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5185427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72" y="7981"/>
                </a:moveTo>
                <a:lnTo>
                  <a:pt x="786772" y="563668"/>
                </a:lnTo>
                <a:cubicBezTo>
                  <a:pt x="786772" y="564275"/>
                  <a:pt x="786692" y="564849"/>
                  <a:pt x="786565" y="565424"/>
                </a:cubicBezTo>
                <a:cubicBezTo>
                  <a:pt x="782986" y="629143"/>
                  <a:pt x="730000" y="679885"/>
                  <a:pt x="665353" y="679885"/>
                </a:cubicBezTo>
                <a:cubicBezTo>
                  <a:pt x="598406" y="679885"/>
                  <a:pt x="543934" y="625472"/>
                  <a:pt x="543934" y="558577"/>
                </a:cubicBezTo>
                <a:cubicBezTo>
                  <a:pt x="543934" y="491665"/>
                  <a:pt x="598406" y="437252"/>
                  <a:pt x="665353" y="437252"/>
                </a:cubicBezTo>
                <a:cubicBezTo>
                  <a:pt x="710448" y="437252"/>
                  <a:pt x="749856" y="461961"/>
                  <a:pt x="770798" y="498529"/>
                </a:cubicBezTo>
                <a:lnTo>
                  <a:pt x="770798" y="153503"/>
                </a:lnTo>
                <a:lnTo>
                  <a:pt x="242838" y="284468"/>
                </a:lnTo>
                <a:lnTo>
                  <a:pt x="242838" y="671904"/>
                </a:lnTo>
                <a:cubicBezTo>
                  <a:pt x="242838" y="738799"/>
                  <a:pt x="188367" y="793228"/>
                  <a:pt x="121419" y="793228"/>
                </a:cubicBezTo>
                <a:cubicBezTo>
                  <a:pt x="54472" y="793228"/>
                  <a:pt x="0" y="738799"/>
                  <a:pt x="0" y="671904"/>
                </a:cubicBezTo>
                <a:cubicBezTo>
                  <a:pt x="0" y="605009"/>
                  <a:pt x="54472" y="550596"/>
                  <a:pt x="121419" y="550596"/>
                </a:cubicBezTo>
                <a:cubicBezTo>
                  <a:pt x="166514" y="550596"/>
                  <a:pt x="205922" y="575304"/>
                  <a:pt x="226864" y="611872"/>
                </a:cubicBezTo>
                <a:lnTo>
                  <a:pt x="226864" y="142904"/>
                </a:lnTo>
                <a:cubicBezTo>
                  <a:pt x="226864" y="142713"/>
                  <a:pt x="226912" y="142537"/>
                  <a:pt x="226912" y="142362"/>
                </a:cubicBezTo>
                <a:cubicBezTo>
                  <a:pt x="226944" y="142058"/>
                  <a:pt x="226960" y="141771"/>
                  <a:pt x="227008" y="141468"/>
                </a:cubicBezTo>
                <a:cubicBezTo>
                  <a:pt x="227056" y="141228"/>
                  <a:pt x="227136" y="140989"/>
                  <a:pt x="227200" y="140749"/>
                </a:cubicBezTo>
                <a:cubicBezTo>
                  <a:pt x="227263" y="140494"/>
                  <a:pt x="227327" y="140239"/>
                  <a:pt x="227439" y="139999"/>
                </a:cubicBezTo>
                <a:cubicBezTo>
                  <a:pt x="227535" y="139744"/>
                  <a:pt x="227647" y="139520"/>
                  <a:pt x="227775" y="139281"/>
                </a:cubicBezTo>
                <a:cubicBezTo>
                  <a:pt x="227886" y="139058"/>
                  <a:pt x="227998" y="138834"/>
                  <a:pt x="228126" y="138627"/>
                </a:cubicBezTo>
                <a:cubicBezTo>
                  <a:pt x="228270" y="138403"/>
                  <a:pt x="228430" y="138212"/>
                  <a:pt x="228589" y="138020"/>
                </a:cubicBezTo>
                <a:cubicBezTo>
                  <a:pt x="228749" y="137813"/>
                  <a:pt x="228893" y="137605"/>
                  <a:pt x="229085" y="137413"/>
                </a:cubicBezTo>
                <a:cubicBezTo>
                  <a:pt x="229244" y="137238"/>
                  <a:pt x="229436" y="137078"/>
                  <a:pt x="229628" y="136919"/>
                </a:cubicBezTo>
                <a:cubicBezTo>
                  <a:pt x="229819" y="136743"/>
                  <a:pt x="230027" y="136568"/>
                  <a:pt x="230235" y="136408"/>
                </a:cubicBezTo>
                <a:cubicBezTo>
                  <a:pt x="230458" y="136264"/>
                  <a:pt x="230682" y="136137"/>
                  <a:pt x="230906" y="136009"/>
                </a:cubicBezTo>
                <a:cubicBezTo>
                  <a:pt x="231129" y="135881"/>
                  <a:pt x="231337" y="135754"/>
                  <a:pt x="231576" y="135642"/>
                </a:cubicBezTo>
                <a:cubicBezTo>
                  <a:pt x="231848" y="135530"/>
                  <a:pt x="232120" y="135434"/>
                  <a:pt x="232407" y="135338"/>
                </a:cubicBezTo>
                <a:cubicBezTo>
                  <a:pt x="232583" y="135291"/>
                  <a:pt x="232743" y="135211"/>
                  <a:pt x="232934" y="135163"/>
                </a:cubicBezTo>
                <a:lnTo>
                  <a:pt x="776852" y="239"/>
                </a:lnTo>
                <a:cubicBezTo>
                  <a:pt x="776900" y="223"/>
                  <a:pt x="776948" y="223"/>
                  <a:pt x="776996" y="208"/>
                </a:cubicBezTo>
                <a:cubicBezTo>
                  <a:pt x="777268" y="160"/>
                  <a:pt x="777539" y="128"/>
                  <a:pt x="777811" y="96"/>
                </a:cubicBezTo>
                <a:cubicBezTo>
                  <a:pt x="778098" y="64"/>
                  <a:pt x="778370" y="16"/>
                  <a:pt x="778625" y="16"/>
                </a:cubicBezTo>
                <a:cubicBezTo>
                  <a:pt x="778689" y="16"/>
                  <a:pt x="778737" y="0"/>
                  <a:pt x="778785" y="0"/>
                </a:cubicBezTo>
                <a:cubicBezTo>
                  <a:pt x="778961" y="0"/>
                  <a:pt x="779137" y="48"/>
                  <a:pt x="779328" y="48"/>
                </a:cubicBezTo>
                <a:cubicBezTo>
                  <a:pt x="779632" y="80"/>
                  <a:pt x="779919" y="96"/>
                  <a:pt x="780223" y="144"/>
                </a:cubicBezTo>
                <a:cubicBezTo>
                  <a:pt x="780462" y="192"/>
                  <a:pt x="780686" y="255"/>
                  <a:pt x="780926" y="335"/>
                </a:cubicBezTo>
                <a:cubicBezTo>
                  <a:pt x="781197" y="399"/>
                  <a:pt x="781453" y="463"/>
                  <a:pt x="781692" y="575"/>
                </a:cubicBezTo>
                <a:cubicBezTo>
                  <a:pt x="781932" y="654"/>
                  <a:pt x="782156" y="782"/>
                  <a:pt x="782395" y="894"/>
                </a:cubicBezTo>
                <a:cubicBezTo>
                  <a:pt x="782619" y="1022"/>
                  <a:pt x="782859" y="1133"/>
                  <a:pt x="783066" y="1261"/>
                </a:cubicBezTo>
                <a:cubicBezTo>
                  <a:pt x="783274" y="1405"/>
                  <a:pt x="783466" y="1564"/>
                  <a:pt x="783673" y="1708"/>
                </a:cubicBezTo>
                <a:cubicBezTo>
                  <a:pt x="783881" y="1868"/>
                  <a:pt x="784089" y="2027"/>
                  <a:pt x="784280" y="2219"/>
                </a:cubicBezTo>
                <a:cubicBezTo>
                  <a:pt x="784456" y="2378"/>
                  <a:pt x="784616" y="2570"/>
                  <a:pt x="784775" y="2745"/>
                </a:cubicBezTo>
                <a:cubicBezTo>
                  <a:pt x="784951" y="2953"/>
                  <a:pt x="785127" y="3144"/>
                  <a:pt x="785287" y="3368"/>
                </a:cubicBezTo>
                <a:cubicBezTo>
                  <a:pt x="785430" y="3575"/>
                  <a:pt x="785558" y="3815"/>
                  <a:pt x="785686" y="4038"/>
                </a:cubicBezTo>
                <a:cubicBezTo>
                  <a:pt x="785814" y="4262"/>
                  <a:pt x="785942" y="4469"/>
                  <a:pt x="786053" y="4709"/>
                </a:cubicBezTo>
                <a:cubicBezTo>
                  <a:pt x="786165" y="4980"/>
                  <a:pt x="786261" y="5251"/>
                  <a:pt x="786341" y="5539"/>
                </a:cubicBezTo>
                <a:cubicBezTo>
                  <a:pt x="786405" y="5714"/>
                  <a:pt x="786485" y="5874"/>
                  <a:pt x="786533" y="6065"/>
                </a:cubicBezTo>
                <a:cubicBezTo>
                  <a:pt x="786549" y="6113"/>
                  <a:pt x="786549" y="6161"/>
                  <a:pt x="786549" y="6209"/>
                </a:cubicBezTo>
                <a:cubicBezTo>
                  <a:pt x="786612" y="6464"/>
                  <a:pt x="786644" y="6752"/>
                  <a:pt x="786676" y="7023"/>
                </a:cubicBezTo>
                <a:cubicBezTo>
                  <a:pt x="786708" y="7294"/>
                  <a:pt x="786740" y="7566"/>
                  <a:pt x="786756" y="7821"/>
                </a:cubicBezTo>
                <a:cubicBezTo>
                  <a:pt x="786756" y="7885"/>
                  <a:pt x="786772" y="7933"/>
                  <a:pt x="786772" y="7981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5193414" y="1619659"/>
            <a:ext cx="377412" cy="379543"/>
          </a:xfrm>
          <a:custGeom>
            <a:rect b="b" l="l" r="r" t="t"/>
            <a:pathLst>
              <a:path extrusionOk="0" h="759086" w="754824">
                <a:moveTo>
                  <a:pt x="754824" y="540396"/>
                </a:moveTo>
                <a:cubicBezTo>
                  <a:pt x="754824" y="598481"/>
                  <a:pt x="707525" y="645743"/>
                  <a:pt x="649379" y="645743"/>
                </a:cubicBezTo>
                <a:cubicBezTo>
                  <a:pt x="591233" y="645743"/>
                  <a:pt x="543934" y="598481"/>
                  <a:pt x="543934" y="540396"/>
                </a:cubicBezTo>
                <a:cubicBezTo>
                  <a:pt x="543934" y="482296"/>
                  <a:pt x="591233" y="435034"/>
                  <a:pt x="649379" y="435034"/>
                </a:cubicBezTo>
                <a:cubicBezTo>
                  <a:pt x="707525" y="435034"/>
                  <a:pt x="754824" y="482296"/>
                  <a:pt x="754824" y="540396"/>
                </a:cubicBezTo>
                <a:close/>
                <a:moveTo>
                  <a:pt x="105445" y="548377"/>
                </a:moveTo>
                <a:cubicBezTo>
                  <a:pt x="47299" y="548377"/>
                  <a:pt x="0" y="595639"/>
                  <a:pt x="0" y="653724"/>
                </a:cubicBezTo>
                <a:cubicBezTo>
                  <a:pt x="0" y="711824"/>
                  <a:pt x="47299" y="759086"/>
                  <a:pt x="105445" y="759086"/>
                </a:cubicBezTo>
                <a:cubicBezTo>
                  <a:pt x="163591" y="759086"/>
                  <a:pt x="210890" y="711824"/>
                  <a:pt x="210890" y="653724"/>
                </a:cubicBezTo>
                <a:cubicBezTo>
                  <a:pt x="210890" y="595639"/>
                  <a:pt x="163591" y="548377"/>
                  <a:pt x="105445" y="548377"/>
                </a:cubicBezTo>
                <a:close/>
                <a:moveTo>
                  <a:pt x="226864" y="130965"/>
                </a:moveTo>
                <a:lnTo>
                  <a:pt x="226864" y="249831"/>
                </a:lnTo>
                <a:lnTo>
                  <a:pt x="754824" y="118882"/>
                </a:lnTo>
                <a:lnTo>
                  <a:pt x="754824" y="0"/>
                </a:lnTo>
                <a:lnTo>
                  <a:pt x="226864" y="130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5185427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56" y="7821"/>
                </a:moveTo>
                <a:cubicBezTo>
                  <a:pt x="786740" y="7566"/>
                  <a:pt x="786708" y="7294"/>
                  <a:pt x="786676" y="7023"/>
                </a:cubicBezTo>
                <a:cubicBezTo>
                  <a:pt x="786644" y="6752"/>
                  <a:pt x="786612" y="6464"/>
                  <a:pt x="786549" y="6209"/>
                </a:cubicBezTo>
                <a:cubicBezTo>
                  <a:pt x="786549" y="6161"/>
                  <a:pt x="786549" y="6113"/>
                  <a:pt x="786533" y="6065"/>
                </a:cubicBezTo>
                <a:cubicBezTo>
                  <a:pt x="786485" y="5874"/>
                  <a:pt x="786405" y="5714"/>
                  <a:pt x="786341" y="5539"/>
                </a:cubicBezTo>
                <a:cubicBezTo>
                  <a:pt x="786261" y="5251"/>
                  <a:pt x="786165" y="4980"/>
                  <a:pt x="786053" y="4709"/>
                </a:cubicBezTo>
                <a:cubicBezTo>
                  <a:pt x="785942" y="4469"/>
                  <a:pt x="785814" y="4262"/>
                  <a:pt x="785686" y="4038"/>
                </a:cubicBezTo>
                <a:cubicBezTo>
                  <a:pt x="785558" y="3815"/>
                  <a:pt x="785430" y="3575"/>
                  <a:pt x="785287" y="3368"/>
                </a:cubicBezTo>
                <a:cubicBezTo>
                  <a:pt x="785127" y="3144"/>
                  <a:pt x="784951" y="2953"/>
                  <a:pt x="784775" y="2745"/>
                </a:cubicBezTo>
                <a:cubicBezTo>
                  <a:pt x="784616" y="2570"/>
                  <a:pt x="784456" y="2378"/>
                  <a:pt x="784280" y="2219"/>
                </a:cubicBezTo>
                <a:cubicBezTo>
                  <a:pt x="784089" y="2027"/>
                  <a:pt x="783881" y="1868"/>
                  <a:pt x="783673" y="1708"/>
                </a:cubicBezTo>
                <a:cubicBezTo>
                  <a:pt x="783466" y="1564"/>
                  <a:pt x="783274" y="1405"/>
                  <a:pt x="783066" y="1261"/>
                </a:cubicBezTo>
                <a:cubicBezTo>
                  <a:pt x="782859" y="1133"/>
                  <a:pt x="782619" y="1022"/>
                  <a:pt x="782395" y="894"/>
                </a:cubicBezTo>
                <a:cubicBezTo>
                  <a:pt x="782156" y="782"/>
                  <a:pt x="781932" y="654"/>
                  <a:pt x="781692" y="575"/>
                </a:cubicBezTo>
                <a:cubicBezTo>
                  <a:pt x="781453" y="463"/>
                  <a:pt x="781197" y="399"/>
                  <a:pt x="780926" y="335"/>
                </a:cubicBezTo>
                <a:cubicBezTo>
                  <a:pt x="780686" y="255"/>
                  <a:pt x="780462" y="192"/>
                  <a:pt x="780223" y="144"/>
                </a:cubicBezTo>
                <a:cubicBezTo>
                  <a:pt x="779919" y="96"/>
                  <a:pt x="779632" y="80"/>
                  <a:pt x="779328" y="48"/>
                </a:cubicBezTo>
                <a:cubicBezTo>
                  <a:pt x="779137" y="48"/>
                  <a:pt x="778961" y="0"/>
                  <a:pt x="778785" y="0"/>
                </a:cubicBezTo>
                <a:cubicBezTo>
                  <a:pt x="778737" y="0"/>
                  <a:pt x="778689" y="16"/>
                  <a:pt x="778625" y="16"/>
                </a:cubicBezTo>
                <a:cubicBezTo>
                  <a:pt x="778370" y="16"/>
                  <a:pt x="778098" y="64"/>
                  <a:pt x="777811" y="96"/>
                </a:cubicBezTo>
                <a:cubicBezTo>
                  <a:pt x="777539" y="128"/>
                  <a:pt x="777268" y="160"/>
                  <a:pt x="776996" y="208"/>
                </a:cubicBezTo>
                <a:cubicBezTo>
                  <a:pt x="776948" y="223"/>
                  <a:pt x="776900" y="223"/>
                  <a:pt x="776852" y="239"/>
                </a:cubicBezTo>
                <a:lnTo>
                  <a:pt x="232934" y="135163"/>
                </a:lnTo>
                <a:cubicBezTo>
                  <a:pt x="232743" y="135211"/>
                  <a:pt x="232583" y="135291"/>
                  <a:pt x="232407" y="135338"/>
                </a:cubicBezTo>
                <a:cubicBezTo>
                  <a:pt x="232120" y="135434"/>
                  <a:pt x="231848" y="135530"/>
                  <a:pt x="231576" y="135642"/>
                </a:cubicBezTo>
                <a:cubicBezTo>
                  <a:pt x="231337" y="135754"/>
                  <a:pt x="231129" y="135881"/>
                  <a:pt x="230906" y="136009"/>
                </a:cubicBezTo>
                <a:cubicBezTo>
                  <a:pt x="230682" y="136137"/>
                  <a:pt x="230458" y="136264"/>
                  <a:pt x="230235" y="136408"/>
                </a:cubicBezTo>
                <a:cubicBezTo>
                  <a:pt x="230027" y="136568"/>
                  <a:pt x="229819" y="136743"/>
                  <a:pt x="229628" y="136919"/>
                </a:cubicBezTo>
                <a:cubicBezTo>
                  <a:pt x="229436" y="137078"/>
                  <a:pt x="229244" y="137238"/>
                  <a:pt x="229085" y="137413"/>
                </a:cubicBezTo>
                <a:cubicBezTo>
                  <a:pt x="228893" y="137605"/>
                  <a:pt x="228749" y="137813"/>
                  <a:pt x="228589" y="138020"/>
                </a:cubicBezTo>
                <a:cubicBezTo>
                  <a:pt x="228430" y="138212"/>
                  <a:pt x="228270" y="138403"/>
                  <a:pt x="228126" y="138627"/>
                </a:cubicBezTo>
                <a:cubicBezTo>
                  <a:pt x="227998" y="138834"/>
                  <a:pt x="227886" y="139058"/>
                  <a:pt x="227775" y="139281"/>
                </a:cubicBezTo>
                <a:cubicBezTo>
                  <a:pt x="227647" y="139520"/>
                  <a:pt x="227535" y="139744"/>
                  <a:pt x="227439" y="139999"/>
                </a:cubicBezTo>
                <a:cubicBezTo>
                  <a:pt x="227327" y="140239"/>
                  <a:pt x="227263" y="140494"/>
                  <a:pt x="227200" y="140749"/>
                </a:cubicBezTo>
                <a:cubicBezTo>
                  <a:pt x="227136" y="140989"/>
                  <a:pt x="227056" y="141228"/>
                  <a:pt x="227008" y="141468"/>
                </a:cubicBezTo>
                <a:cubicBezTo>
                  <a:pt x="226960" y="141771"/>
                  <a:pt x="226944" y="142058"/>
                  <a:pt x="226912" y="142362"/>
                </a:cubicBezTo>
                <a:cubicBezTo>
                  <a:pt x="226912" y="142537"/>
                  <a:pt x="226864" y="142713"/>
                  <a:pt x="226864" y="142904"/>
                </a:cubicBezTo>
                <a:lnTo>
                  <a:pt x="226864" y="611872"/>
                </a:lnTo>
                <a:cubicBezTo>
                  <a:pt x="205922" y="575304"/>
                  <a:pt x="166514" y="550596"/>
                  <a:pt x="121419" y="550596"/>
                </a:cubicBezTo>
                <a:cubicBezTo>
                  <a:pt x="54472" y="550596"/>
                  <a:pt x="0" y="605009"/>
                  <a:pt x="0" y="671904"/>
                </a:cubicBezTo>
                <a:cubicBezTo>
                  <a:pt x="0" y="738799"/>
                  <a:pt x="54472" y="793228"/>
                  <a:pt x="121419" y="793228"/>
                </a:cubicBezTo>
                <a:cubicBezTo>
                  <a:pt x="188367" y="793228"/>
                  <a:pt x="242838" y="738799"/>
                  <a:pt x="242838" y="671904"/>
                </a:cubicBezTo>
                <a:lnTo>
                  <a:pt x="242838" y="284468"/>
                </a:lnTo>
                <a:lnTo>
                  <a:pt x="770798" y="153503"/>
                </a:lnTo>
                <a:lnTo>
                  <a:pt x="770798" y="498529"/>
                </a:lnTo>
                <a:cubicBezTo>
                  <a:pt x="749856" y="461961"/>
                  <a:pt x="710448" y="437252"/>
                  <a:pt x="665353" y="437252"/>
                </a:cubicBezTo>
                <a:cubicBezTo>
                  <a:pt x="598406" y="437252"/>
                  <a:pt x="543934" y="491665"/>
                  <a:pt x="543934" y="558577"/>
                </a:cubicBezTo>
                <a:cubicBezTo>
                  <a:pt x="543934" y="625472"/>
                  <a:pt x="598406" y="679885"/>
                  <a:pt x="665353" y="679885"/>
                </a:cubicBezTo>
                <a:cubicBezTo>
                  <a:pt x="730000" y="679885"/>
                  <a:pt x="782986" y="629143"/>
                  <a:pt x="786565" y="565424"/>
                </a:cubicBezTo>
                <a:cubicBezTo>
                  <a:pt x="786692" y="564849"/>
                  <a:pt x="786772" y="564275"/>
                  <a:pt x="786772" y="563668"/>
                </a:cubicBezTo>
                <a:lnTo>
                  <a:pt x="786772" y="7981"/>
                </a:lnTo>
                <a:cubicBezTo>
                  <a:pt x="786772" y="7933"/>
                  <a:pt x="786756" y="7885"/>
                  <a:pt x="786756" y="7821"/>
                </a:cubicBezTo>
                <a:close/>
                <a:moveTo>
                  <a:pt x="121419" y="777267"/>
                </a:moveTo>
                <a:cubicBezTo>
                  <a:pt x="63273" y="777267"/>
                  <a:pt x="15974" y="730004"/>
                  <a:pt x="15974" y="671904"/>
                </a:cubicBezTo>
                <a:cubicBezTo>
                  <a:pt x="15974" y="613820"/>
                  <a:pt x="63273" y="566557"/>
                  <a:pt x="121419" y="566557"/>
                </a:cubicBezTo>
                <a:cubicBezTo>
                  <a:pt x="179565" y="566557"/>
                  <a:pt x="226864" y="613820"/>
                  <a:pt x="226864" y="671904"/>
                </a:cubicBezTo>
                <a:cubicBezTo>
                  <a:pt x="226864" y="730004"/>
                  <a:pt x="179565" y="777267"/>
                  <a:pt x="121419" y="777267"/>
                </a:cubicBezTo>
                <a:close/>
                <a:moveTo>
                  <a:pt x="665353" y="663923"/>
                </a:moveTo>
                <a:cubicBezTo>
                  <a:pt x="607207" y="663923"/>
                  <a:pt x="559908" y="616661"/>
                  <a:pt x="559908" y="558577"/>
                </a:cubicBezTo>
                <a:cubicBezTo>
                  <a:pt x="559908" y="500476"/>
                  <a:pt x="607207" y="453214"/>
                  <a:pt x="665353" y="453214"/>
                </a:cubicBezTo>
                <a:cubicBezTo>
                  <a:pt x="723499" y="453214"/>
                  <a:pt x="770798" y="500476"/>
                  <a:pt x="770798" y="558577"/>
                </a:cubicBezTo>
                <a:cubicBezTo>
                  <a:pt x="770798" y="616661"/>
                  <a:pt x="723499" y="663923"/>
                  <a:pt x="665353" y="663923"/>
                </a:cubicBezTo>
                <a:close/>
                <a:moveTo>
                  <a:pt x="770798" y="137062"/>
                </a:moveTo>
                <a:lnTo>
                  <a:pt x="242838" y="268011"/>
                </a:lnTo>
                <a:lnTo>
                  <a:pt x="242838" y="149145"/>
                </a:lnTo>
                <a:lnTo>
                  <a:pt x="770798" y="18180"/>
                </a:lnTo>
                <a:lnTo>
                  <a:pt x="770798" y="137062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6919313" y="1614543"/>
            <a:ext cx="340359" cy="388864"/>
          </a:xfrm>
          <a:custGeom>
            <a:rect b="b" l="l" r="r" t="t"/>
            <a:pathLst>
              <a:path extrusionOk="0" h="777728" w="680717">
                <a:moveTo>
                  <a:pt x="680718" y="669131"/>
                </a:moveTo>
                <a:lnTo>
                  <a:pt x="680718" y="777728"/>
                </a:lnTo>
                <a:lnTo>
                  <a:pt x="0" y="777728"/>
                </a:lnTo>
                <a:lnTo>
                  <a:pt x="0" y="669131"/>
                </a:lnTo>
                <a:cubicBezTo>
                  <a:pt x="0" y="566242"/>
                  <a:pt x="55716" y="476373"/>
                  <a:pt x="138647" y="428012"/>
                </a:cubicBezTo>
                <a:cubicBezTo>
                  <a:pt x="143673" y="425087"/>
                  <a:pt x="149988" y="425612"/>
                  <a:pt x="154505" y="429268"/>
                </a:cubicBezTo>
                <a:cubicBezTo>
                  <a:pt x="204050" y="469425"/>
                  <a:pt x="267226" y="493494"/>
                  <a:pt x="336001" y="493494"/>
                </a:cubicBezTo>
                <a:cubicBezTo>
                  <a:pt x="406382" y="493494"/>
                  <a:pt x="470862" y="468297"/>
                  <a:pt x="520933" y="426454"/>
                </a:cubicBezTo>
                <a:cubicBezTo>
                  <a:pt x="525370" y="422750"/>
                  <a:pt x="531621" y="422114"/>
                  <a:pt x="536679" y="424928"/>
                </a:cubicBezTo>
                <a:cubicBezTo>
                  <a:pt x="622568" y="472510"/>
                  <a:pt x="680718" y="564032"/>
                  <a:pt x="680718" y="669131"/>
                </a:cubicBezTo>
                <a:close/>
                <a:moveTo>
                  <a:pt x="336001" y="410397"/>
                </a:moveTo>
                <a:cubicBezTo>
                  <a:pt x="449390" y="410397"/>
                  <a:pt x="541307" y="318525"/>
                  <a:pt x="541307" y="205191"/>
                </a:cubicBezTo>
                <a:cubicBezTo>
                  <a:pt x="541307" y="91857"/>
                  <a:pt x="449390" y="0"/>
                  <a:pt x="336001" y="0"/>
                </a:cubicBezTo>
                <a:cubicBezTo>
                  <a:pt x="222612" y="0"/>
                  <a:pt x="130694" y="91872"/>
                  <a:pt x="130694" y="205207"/>
                </a:cubicBezTo>
                <a:cubicBezTo>
                  <a:pt x="130694" y="318541"/>
                  <a:pt x="222612" y="410397"/>
                  <a:pt x="336001" y="410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6915337" y="1610570"/>
            <a:ext cx="348312" cy="396813"/>
          </a:xfrm>
          <a:custGeom>
            <a:rect b="b" l="l" r="r" t="t"/>
            <a:pathLst>
              <a:path extrusionOk="0" h="793625" w="696623">
                <a:moveTo>
                  <a:pt x="548481" y="425929"/>
                </a:moveTo>
                <a:cubicBezTo>
                  <a:pt x="540623" y="421573"/>
                  <a:pt x="530698" y="422543"/>
                  <a:pt x="523780" y="428314"/>
                </a:cubicBezTo>
                <a:cubicBezTo>
                  <a:pt x="473487" y="470347"/>
                  <a:pt x="409627" y="493494"/>
                  <a:pt x="343954" y="493494"/>
                </a:cubicBezTo>
                <a:cubicBezTo>
                  <a:pt x="279823" y="493494"/>
                  <a:pt x="217156" y="471317"/>
                  <a:pt x="167468" y="431033"/>
                </a:cubicBezTo>
                <a:cubicBezTo>
                  <a:pt x="160406" y="425309"/>
                  <a:pt x="150401" y="424530"/>
                  <a:pt x="142592" y="429077"/>
                </a:cubicBezTo>
                <a:cubicBezTo>
                  <a:pt x="99997" y="453925"/>
                  <a:pt x="64289" y="489520"/>
                  <a:pt x="39334" y="532030"/>
                </a:cubicBezTo>
                <a:cubicBezTo>
                  <a:pt x="13599" y="575844"/>
                  <a:pt x="0" y="626001"/>
                  <a:pt x="0" y="677080"/>
                </a:cubicBezTo>
                <a:lnTo>
                  <a:pt x="0" y="785677"/>
                </a:lnTo>
                <a:cubicBezTo>
                  <a:pt x="0" y="790065"/>
                  <a:pt x="3563" y="793626"/>
                  <a:pt x="7953" y="793626"/>
                </a:cubicBezTo>
                <a:lnTo>
                  <a:pt x="688671" y="793626"/>
                </a:lnTo>
                <a:cubicBezTo>
                  <a:pt x="693060" y="793626"/>
                  <a:pt x="696623" y="790065"/>
                  <a:pt x="696623" y="785677"/>
                </a:cubicBezTo>
                <a:lnTo>
                  <a:pt x="696623" y="677080"/>
                </a:lnTo>
                <a:cubicBezTo>
                  <a:pt x="696623" y="572792"/>
                  <a:pt x="639857" y="476548"/>
                  <a:pt x="548481" y="425929"/>
                </a:cubicBezTo>
                <a:close/>
                <a:moveTo>
                  <a:pt x="680718" y="777728"/>
                </a:moveTo>
                <a:lnTo>
                  <a:pt x="15905" y="777728"/>
                </a:lnTo>
                <a:lnTo>
                  <a:pt x="15905" y="677080"/>
                </a:lnTo>
                <a:cubicBezTo>
                  <a:pt x="15905" y="628831"/>
                  <a:pt x="28741" y="581456"/>
                  <a:pt x="53044" y="540090"/>
                </a:cubicBezTo>
                <a:cubicBezTo>
                  <a:pt x="76632" y="499933"/>
                  <a:pt x="110367" y="466294"/>
                  <a:pt x="150608" y="442813"/>
                </a:cubicBezTo>
                <a:cubicBezTo>
                  <a:pt x="152739" y="441573"/>
                  <a:pt x="155491" y="441795"/>
                  <a:pt x="157447" y="443385"/>
                </a:cubicBezTo>
                <a:cubicBezTo>
                  <a:pt x="209967" y="485943"/>
                  <a:pt x="276197" y="509392"/>
                  <a:pt x="343954" y="509392"/>
                </a:cubicBezTo>
                <a:cubicBezTo>
                  <a:pt x="413349" y="509392"/>
                  <a:pt x="480835" y="484926"/>
                  <a:pt x="533975" y="440508"/>
                </a:cubicBezTo>
                <a:cubicBezTo>
                  <a:pt x="535884" y="438918"/>
                  <a:pt x="538619" y="438632"/>
                  <a:pt x="540767" y="439824"/>
                </a:cubicBezTo>
                <a:cubicBezTo>
                  <a:pt x="627085" y="487644"/>
                  <a:pt x="680718" y="578563"/>
                  <a:pt x="680718" y="677080"/>
                </a:cubicBezTo>
                <a:lnTo>
                  <a:pt x="680718" y="777728"/>
                </a:lnTo>
                <a:close/>
                <a:moveTo>
                  <a:pt x="343954" y="426295"/>
                </a:moveTo>
                <a:cubicBezTo>
                  <a:pt x="461542" y="426295"/>
                  <a:pt x="557213" y="330671"/>
                  <a:pt x="557213" y="213140"/>
                </a:cubicBezTo>
                <a:cubicBezTo>
                  <a:pt x="557213" y="95624"/>
                  <a:pt x="461542" y="0"/>
                  <a:pt x="343954" y="0"/>
                </a:cubicBezTo>
                <a:cubicBezTo>
                  <a:pt x="226365" y="0"/>
                  <a:pt x="130694" y="95624"/>
                  <a:pt x="130694" y="213156"/>
                </a:cubicBezTo>
                <a:cubicBezTo>
                  <a:pt x="130694" y="330687"/>
                  <a:pt x="226365" y="426295"/>
                  <a:pt x="343954" y="426295"/>
                </a:cubicBezTo>
                <a:close/>
                <a:moveTo>
                  <a:pt x="343954" y="15898"/>
                </a:moveTo>
                <a:cubicBezTo>
                  <a:pt x="452778" y="15898"/>
                  <a:pt x="541307" y="104384"/>
                  <a:pt x="541307" y="213156"/>
                </a:cubicBezTo>
                <a:cubicBezTo>
                  <a:pt x="541307" y="321927"/>
                  <a:pt x="452778" y="410413"/>
                  <a:pt x="343954" y="410413"/>
                </a:cubicBezTo>
                <a:cubicBezTo>
                  <a:pt x="235129" y="410413"/>
                  <a:pt x="146600" y="321927"/>
                  <a:pt x="146600" y="213156"/>
                </a:cubicBezTo>
                <a:cubicBezTo>
                  <a:pt x="146600" y="104384"/>
                  <a:pt x="235129" y="15898"/>
                  <a:pt x="343954" y="15898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8059846" y="1670482"/>
            <a:ext cx="472116" cy="276956"/>
          </a:xfrm>
          <a:custGeom>
            <a:rect b="b" l="l" r="r" t="t"/>
            <a:pathLst>
              <a:path extrusionOk="0" h="553912" w="944233">
                <a:moveTo>
                  <a:pt x="937771" y="295147"/>
                </a:moveTo>
                <a:cubicBezTo>
                  <a:pt x="929680" y="306259"/>
                  <a:pt x="728318" y="553912"/>
                  <a:pt x="472304" y="553912"/>
                </a:cubicBezTo>
                <a:lnTo>
                  <a:pt x="471589" y="553912"/>
                </a:lnTo>
                <a:cubicBezTo>
                  <a:pt x="365549" y="553720"/>
                  <a:pt x="250491" y="509235"/>
                  <a:pt x="141419" y="424530"/>
                </a:cubicBezTo>
                <a:cubicBezTo>
                  <a:pt x="92039" y="386624"/>
                  <a:pt x="46908" y="343663"/>
                  <a:pt x="6836" y="296170"/>
                </a:cubicBezTo>
                <a:cubicBezTo>
                  <a:pt x="-2279" y="284943"/>
                  <a:pt x="-2279" y="268873"/>
                  <a:pt x="6836" y="257762"/>
                </a:cubicBezTo>
                <a:cubicBezTo>
                  <a:pt x="14947" y="247634"/>
                  <a:pt x="216309" y="0"/>
                  <a:pt x="472323" y="0"/>
                </a:cubicBezTo>
                <a:lnTo>
                  <a:pt x="473038" y="0"/>
                </a:lnTo>
                <a:cubicBezTo>
                  <a:pt x="579078" y="193"/>
                  <a:pt x="694136" y="44677"/>
                  <a:pt x="803208" y="129383"/>
                </a:cubicBezTo>
                <a:cubicBezTo>
                  <a:pt x="852588" y="167192"/>
                  <a:pt x="897719" y="210153"/>
                  <a:pt x="937791" y="257743"/>
                </a:cubicBezTo>
                <a:cubicBezTo>
                  <a:pt x="946384" y="268661"/>
                  <a:pt x="946384" y="284132"/>
                  <a:pt x="937771" y="2951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8055056" y="1665660"/>
            <a:ext cx="481745" cy="286601"/>
          </a:xfrm>
          <a:custGeom>
            <a:rect b="b" l="l" r="r" t="t"/>
            <a:pathLst>
              <a:path extrusionOk="0" h="573203" w="963489">
                <a:moveTo>
                  <a:pt x="954940" y="261427"/>
                </a:moveTo>
                <a:lnTo>
                  <a:pt x="954746" y="261176"/>
                </a:lnTo>
                <a:cubicBezTo>
                  <a:pt x="914501" y="213374"/>
                  <a:pt x="868713" y="169681"/>
                  <a:pt x="818696" y="131408"/>
                </a:cubicBezTo>
                <a:cubicBezTo>
                  <a:pt x="708253" y="45642"/>
                  <a:pt x="592055" y="212"/>
                  <a:pt x="482597" y="0"/>
                </a:cubicBezTo>
                <a:lnTo>
                  <a:pt x="481882" y="0"/>
                </a:lnTo>
                <a:cubicBezTo>
                  <a:pt x="221214" y="0"/>
                  <a:pt x="17438" y="250702"/>
                  <a:pt x="8961" y="261292"/>
                </a:cubicBezTo>
                <a:cubicBezTo>
                  <a:pt x="-2993" y="275895"/>
                  <a:pt x="-3013" y="297173"/>
                  <a:pt x="9057" y="312027"/>
                </a:cubicBezTo>
                <a:cubicBezTo>
                  <a:pt x="49283" y="359732"/>
                  <a:pt x="95071" y="403407"/>
                  <a:pt x="145088" y="441795"/>
                </a:cubicBezTo>
                <a:cubicBezTo>
                  <a:pt x="255531" y="527561"/>
                  <a:pt x="371748" y="572991"/>
                  <a:pt x="481187" y="573203"/>
                </a:cubicBezTo>
                <a:lnTo>
                  <a:pt x="481902" y="573203"/>
                </a:lnTo>
                <a:cubicBezTo>
                  <a:pt x="541729" y="573203"/>
                  <a:pt x="603430" y="559873"/>
                  <a:pt x="665285" y="533561"/>
                </a:cubicBezTo>
                <a:cubicBezTo>
                  <a:pt x="714896" y="512476"/>
                  <a:pt x="764740" y="483019"/>
                  <a:pt x="813443" y="446020"/>
                </a:cubicBezTo>
                <a:cubicBezTo>
                  <a:pt x="899728" y="380489"/>
                  <a:pt x="951386" y="315345"/>
                  <a:pt x="954978" y="310715"/>
                </a:cubicBezTo>
                <a:lnTo>
                  <a:pt x="954978" y="310715"/>
                </a:lnTo>
                <a:cubicBezTo>
                  <a:pt x="966333" y="296150"/>
                  <a:pt x="966333" y="275876"/>
                  <a:pt x="954940" y="261427"/>
                </a:cubicBezTo>
                <a:close/>
                <a:moveTo>
                  <a:pt x="939741" y="298870"/>
                </a:moveTo>
                <a:lnTo>
                  <a:pt x="939548" y="299121"/>
                </a:lnTo>
                <a:cubicBezTo>
                  <a:pt x="937694" y="301668"/>
                  <a:pt x="738070" y="553912"/>
                  <a:pt x="481902" y="553912"/>
                </a:cubicBezTo>
                <a:lnTo>
                  <a:pt x="481207" y="553912"/>
                </a:lnTo>
                <a:cubicBezTo>
                  <a:pt x="376094" y="553720"/>
                  <a:pt x="263970" y="509679"/>
                  <a:pt x="156907" y="426536"/>
                </a:cubicBezTo>
                <a:cubicBezTo>
                  <a:pt x="107952" y="388958"/>
                  <a:pt x="63168" y="346248"/>
                  <a:pt x="23946" y="299739"/>
                </a:cubicBezTo>
                <a:cubicBezTo>
                  <a:pt x="17747" y="292099"/>
                  <a:pt x="17728" y="281065"/>
                  <a:pt x="23985" y="273426"/>
                </a:cubicBezTo>
                <a:cubicBezTo>
                  <a:pt x="26187" y="270687"/>
                  <a:pt x="78676" y="205600"/>
                  <a:pt x="162044" y="142423"/>
                </a:cubicBezTo>
                <a:cubicBezTo>
                  <a:pt x="209531" y="106427"/>
                  <a:pt x="258003" y="77819"/>
                  <a:pt x="306089" y="57390"/>
                </a:cubicBezTo>
                <a:cubicBezTo>
                  <a:pt x="365549" y="32100"/>
                  <a:pt x="424701" y="19291"/>
                  <a:pt x="481902" y="19291"/>
                </a:cubicBezTo>
                <a:lnTo>
                  <a:pt x="482597" y="19291"/>
                </a:lnTo>
                <a:cubicBezTo>
                  <a:pt x="587710" y="19484"/>
                  <a:pt x="699833" y="63524"/>
                  <a:pt x="806916" y="146686"/>
                </a:cubicBezTo>
                <a:cubicBezTo>
                  <a:pt x="855832" y="184129"/>
                  <a:pt x="900558" y="226781"/>
                  <a:pt x="939876" y="273484"/>
                </a:cubicBezTo>
                <a:cubicBezTo>
                  <a:pt x="945651" y="280930"/>
                  <a:pt x="945612" y="291347"/>
                  <a:pt x="939741" y="298870"/>
                </a:cubicBezTo>
                <a:close/>
                <a:moveTo>
                  <a:pt x="481709" y="62367"/>
                </a:moveTo>
                <a:cubicBezTo>
                  <a:pt x="357921" y="62367"/>
                  <a:pt x="257231" y="162968"/>
                  <a:pt x="257231" y="286602"/>
                </a:cubicBezTo>
                <a:cubicBezTo>
                  <a:pt x="257231" y="410255"/>
                  <a:pt x="357941" y="510836"/>
                  <a:pt x="481709" y="510836"/>
                </a:cubicBezTo>
                <a:cubicBezTo>
                  <a:pt x="605496" y="510836"/>
                  <a:pt x="706187" y="410235"/>
                  <a:pt x="706187" y="286602"/>
                </a:cubicBezTo>
                <a:cubicBezTo>
                  <a:pt x="706187" y="162948"/>
                  <a:pt x="605477" y="62367"/>
                  <a:pt x="481709" y="62367"/>
                </a:cubicBezTo>
                <a:close/>
                <a:moveTo>
                  <a:pt x="481709" y="491546"/>
                </a:moveTo>
                <a:cubicBezTo>
                  <a:pt x="368581" y="491546"/>
                  <a:pt x="276542" y="399606"/>
                  <a:pt x="276542" y="286602"/>
                </a:cubicBezTo>
                <a:cubicBezTo>
                  <a:pt x="276542" y="173597"/>
                  <a:pt x="368581" y="81657"/>
                  <a:pt x="481709" y="81657"/>
                </a:cubicBezTo>
                <a:cubicBezTo>
                  <a:pt x="594836" y="81657"/>
                  <a:pt x="686875" y="173597"/>
                  <a:pt x="686875" y="286602"/>
                </a:cubicBezTo>
                <a:cubicBezTo>
                  <a:pt x="686875" y="399606"/>
                  <a:pt x="594836" y="491546"/>
                  <a:pt x="481709" y="491546"/>
                </a:cubicBezTo>
                <a:close/>
                <a:moveTo>
                  <a:pt x="481709" y="156023"/>
                </a:moveTo>
                <a:cubicBezTo>
                  <a:pt x="409638" y="156023"/>
                  <a:pt x="351008" y="214589"/>
                  <a:pt x="351008" y="286582"/>
                </a:cubicBezTo>
                <a:cubicBezTo>
                  <a:pt x="351008" y="358575"/>
                  <a:pt x="409638" y="417142"/>
                  <a:pt x="481709" y="417142"/>
                </a:cubicBezTo>
                <a:cubicBezTo>
                  <a:pt x="553780" y="417142"/>
                  <a:pt x="612410" y="358575"/>
                  <a:pt x="612410" y="286582"/>
                </a:cubicBezTo>
                <a:cubicBezTo>
                  <a:pt x="612410" y="214609"/>
                  <a:pt x="553780" y="156023"/>
                  <a:pt x="481709" y="156023"/>
                </a:cubicBezTo>
                <a:close/>
                <a:moveTo>
                  <a:pt x="481709" y="397870"/>
                </a:moveTo>
                <a:cubicBezTo>
                  <a:pt x="420278" y="397870"/>
                  <a:pt x="370319" y="347946"/>
                  <a:pt x="370319" y="286602"/>
                </a:cubicBezTo>
                <a:cubicBezTo>
                  <a:pt x="370319" y="225257"/>
                  <a:pt x="420298" y="175333"/>
                  <a:pt x="481709" y="175333"/>
                </a:cubicBezTo>
                <a:cubicBezTo>
                  <a:pt x="543120" y="175333"/>
                  <a:pt x="593098" y="225257"/>
                  <a:pt x="593098" y="286602"/>
                </a:cubicBezTo>
                <a:cubicBezTo>
                  <a:pt x="593098" y="347946"/>
                  <a:pt x="543139" y="397870"/>
                  <a:pt x="481709" y="397870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4798157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93949" y="132547"/>
                </a:moveTo>
                <a:cubicBezTo>
                  <a:pt x="793949" y="144367"/>
                  <a:pt x="789348" y="155473"/>
                  <a:pt x="780986" y="163835"/>
                </a:cubicBezTo>
                <a:lnTo>
                  <a:pt x="719205" y="225616"/>
                </a:lnTo>
                <a:cubicBezTo>
                  <a:pt x="718935" y="226029"/>
                  <a:pt x="718618" y="226410"/>
                  <a:pt x="718269" y="226759"/>
                </a:cubicBezTo>
                <a:cubicBezTo>
                  <a:pt x="717920" y="227108"/>
                  <a:pt x="717539" y="227425"/>
                  <a:pt x="717126" y="227695"/>
                </a:cubicBezTo>
                <a:lnTo>
                  <a:pt x="693375" y="251446"/>
                </a:lnTo>
                <a:cubicBezTo>
                  <a:pt x="692994" y="252207"/>
                  <a:pt x="692502" y="252905"/>
                  <a:pt x="691868" y="253540"/>
                </a:cubicBezTo>
                <a:cubicBezTo>
                  <a:pt x="691249" y="254159"/>
                  <a:pt x="690551" y="254651"/>
                  <a:pt x="689805" y="255016"/>
                </a:cubicBezTo>
                <a:lnTo>
                  <a:pt x="201122" y="743699"/>
                </a:lnTo>
                <a:cubicBezTo>
                  <a:pt x="200931" y="743890"/>
                  <a:pt x="200741" y="744064"/>
                  <a:pt x="200534" y="744223"/>
                </a:cubicBezTo>
                <a:cubicBezTo>
                  <a:pt x="200344" y="744397"/>
                  <a:pt x="200122" y="744540"/>
                  <a:pt x="199916" y="744683"/>
                </a:cubicBezTo>
                <a:cubicBezTo>
                  <a:pt x="199709" y="744826"/>
                  <a:pt x="199503" y="744953"/>
                  <a:pt x="199297" y="745064"/>
                </a:cubicBezTo>
                <a:cubicBezTo>
                  <a:pt x="199265" y="745080"/>
                  <a:pt x="199218" y="745111"/>
                  <a:pt x="199170" y="745127"/>
                </a:cubicBezTo>
                <a:cubicBezTo>
                  <a:pt x="198964" y="745238"/>
                  <a:pt x="198758" y="745334"/>
                  <a:pt x="198551" y="745413"/>
                </a:cubicBezTo>
                <a:cubicBezTo>
                  <a:pt x="198361" y="745492"/>
                  <a:pt x="198155" y="745572"/>
                  <a:pt x="197964" y="745635"/>
                </a:cubicBezTo>
                <a:cubicBezTo>
                  <a:pt x="197853" y="745667"/>
                  <a:pt x="197758" y="745698"/>
                  <a:pt x="197647" y="745730"/>
                </a:cubicBezTo>
                <a:lnTo>
                  <a:pt x="197615" y="745730"/>
                </a:lnTo>
                <a:lnTo>
                  <a:pt x="67595" y="782031"/>
                </a:lnTo>
                <a:lnTo>
                  <a:pt x="27581" y="793201"/>
                </a:lnTo>
                <a:cubicBezTo>
                  <a:pt x="25867" y="793693"/>
                  <a:pt x="24090" y="793915"/>
                  <a:pt x="22313" y="793915"/>
                </a:cubicBezTo>
                <a:cubicBezTo>
                  <a:pt x="16697" y="793915"/>
                  <a:pt x="11017" y="791567"/>
                  <a:pt x="6686" y="787235"/>
                </a:cubicBezTo>
                <a:cubicBezTo>
                  <a:pt x="990" y="781539"/>
                  <a:pt x="-1295" y="773527"/>
                  <a:pt x="720" y="766340"/>
                </a:cubicBezTo>
                <a:lnTo>
                  <a:pt x="11890" y="726326"/>
                </a:lnTo>
                <a:lnTo>
                  <a:pt x="48191" y="596274"/>
                </a:lnTo>
                <a:cubicBezTo>
                  <a:pt x="48286" y="595941"/>
                  <a:pt x="48397" y="595608"/>
                  <a:pt x="48540" y="595290"/>
                </a:cubicBezTo>
                <a:cubicBezTo>
                  <a:pt x="48619" y="595084"/>
                  <a:pt x="48714" y="594894"/>
                  <a:pt x="48809" y="594719"/>
                </a:cubicBezTo>
                <a:cubicBezTo>
                  <a:pt x="48921" y="594497"/>
                  <a:pt x="49047" y="594291"/>
                  <a:pt x="49174" y="594085"/>
                </a:cubicBezTo>
                <a:cubicBezTo>
                  <a:pt x="49222" y="594021"/>
                  <a:pt x="49270" y="593958"/>
                  <a:pt x="49301" y="593894"/>
                </a:cubicBezTo>
                <a:cubicBezTo>
                  <a:pt x="49571" y="593497"/>
                  <a:pt x="49888" y="593117"/>
                  <a:pt x="50221" y="592799"/>
                </a:cubicBezTo>
                <a:cubicBezTo>
                  <a:pt x="50333" y="592672"/>
                  <a:pt x="50459" y="592561"/>
                  <a:pt x="50571" y="592450"/>
                </a:cubicBezTo>
                <a:lnTo>
                  <a:pt x="540682" y="102339"/>
                </a:lnTo>
                <a:lnTo>
                  <a:pt x="567273" y="75763"/>
                </a:lnTo>
                <a:lnTo>
                  <a:pt x="630086" y="12935"/>
                </a:lnTo>
                <a:cubicBezTo>
                  <a:pt x="647332" y="-4312"/>
                  <a:pt x="675415" y="-4312"/>
                  <a:pt x="692645" y="12935"/>
                </a:cubicBezTo>
                <a:lnTo>
                  <a:pt x="780986" y="101276"/>
                </a:lnTo>
                <a:cubicBezTo>
                  <a:pt x="789348" y="109621"/>
                  <a:pt x="793949" y="120727"/>
                  <a:pt x="793949" y="132547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4806082" y="2366903"/>
            <a:ext cx="381115" cy="381103"/>
          </a:xfrm>
          <a:custGeom>
            <a:rect b="b" l="l" r="r" t="t"/>
            <a:pathLst>
              <a:path extrusionOk="0" h="762205" w="762230">
                <a:moveTo>
                  <a:pt x="104211" y="658000"/>
                </a:moveTo>
                <a:lnTo>
                  <a:pt x="164454" y="718243"/>
                </a:lnTo>
                <a:lnTo>
                  <a:pt x="51822" y="749689"/>
                </a:lnTo>
                <a:lnTo>
                  <a:pt x="12522" y="710389"/>
                </a:lnTo>
                <a:lnTo>
                  <a:pt x="43968" y="597757"/>
                </a:lnTo>
                <a:lnTo>
                  <a:pt x="104211" y="658000"/>
                </a:lnTo>
                <a:close/>
                <a:moveTo>
                  <a:pt x="147" y="754750"/>
                </a:moveTo>
                <a:cubicBezTo>
                  <a:pt x="-424" y="756765"/>
                  <a:pt x="766" y="758859"/>
                  <a:pt x="2067" y="760144"/>
                </a:cubicBezTo>
                <a:cubicBezTo>
                  <a:pt x="3352" y="761445"/>
                  <a:pt x="5462" y="762619"/>
                  <a:pt x="7461" y="762064"/>
                </a:cubicBezTo>
                <a:lnTo>
                  <a:pt x="34274" y="754575"/>
                </a:lnTo>
                <a:lnTo>
                  <a:pt x="7636" y="727937"/>
                </a:lnTo>
                <a:lnTo>
                  <a:pt x="147" y="754750"/>
                </a:lnTo>
                <a:close/>
                <a:moveTo>
                  <a:pt x="753917" y="96635"/>
                </a:moveTo>
                <a:lnTo>
                  <a:pt x="665576" y="8294"/>
                </a:lnTo>
                <a:cubicBezTo>
                  <a:pt x="654518" y="-2765"/>
                  <a:pt x="636526" y="-2765"/>
                  <a:pt x="625451" y="8294"/>
                </a:cubicBezTo>
                <a:lnTo>
                  <a:pt x="568239" y="65506"/>
                </a:lnTo>
                <a:lnTo>
                  <a:pt x="696705" y="193972"/>
                </a:lnTo>
                <a:lnTo>
                  <a:pt x="753917" y="136760"/>
                </a:lnTo>
                <a:cubicBezTo>
                  <a:pt x="756598" y="134078"/>
                  <a:pt x="758677" y="130953"/>
                  <a:pt x="760089" y="127557"/>
                </a:cubicBezTo>
                <a:cubicBezTo>
                  <a:pt x="761501" y="124162"/>
                  <a:pt x="762231" y="120481"/>
                  <a:pt x="762231" y="116689"/>
                </a:cubicBezTo>
                <a:cubicBezTo>
                  <a:pt x="762231" y="109121"/>
                  <a:pt x="759280" y="101982"/>
                  <a:pt x="753917" y="96635"/>
                </a:cubicBezTo>
                <a:close/>
                <a:moveTo>
                  <a:pt x="541664" y="92097"/>
                </a:moveTo>
                <a:lnTo>
                  <a:pt x="605810" y="156259"/>
                </a:lnTo>
                <a:cubicBezTo>
                  <a:pt x="605841" y="156275"/>
                  <a:pt x="605857" y="156290"/>
                  <a:pt x="605889" y="156322"/>
                </a:cubicBezTo>
                <a:cubicBezTo>
                  <a:pt x="605921" y="156354"/>
                  <a:pt x="605936" y="156370"/>
                  <a:pt x="605952" y="156401"/>
                </a:cubicBezTo>
                <a:lnTo>
                  <a:pt x="670114" y="220563"/>
                </a:lnTo>
                <a:lnTo>
                  <a:pt x="685488" y="205189"/>
                </a:lnTo>
                <a:lnTo>
                  <a:pt x="557022" y="76723"/>
                </a:lnTo>
                <a:lnTo>
                  <a:pt x="541664" y="92097"/>
                </a:lnTo>
                <a:close/>
                <a:moveTo>
                  <a:pt x="121045" y="652399"/>
                </a:moveTo>
                <a:lnTo>
                  <a:pt x="179653" y="711008"/>
                </a:lnTo>
                <a:lnTo>
                  <a:pt x="658897" y="231780"/>
                </a:lnTo>
                <a:lnTo>
                  <a:pt x="600272" y="173156"/>
                </a:lnTo>
                <a:lnTo>
                  <a:pt x="121045" y="652399"/>
                </a:lnTo>
                <a:close/>
                <a:moveTo>
                  <a:pt x="589055" y="161939"/>
                </a:moveTo>
                <a:lnTo>
                  <a:pt x="530447" y="103314"/>
                </a:lnTo>
                <a:lnTo>
                  <a:pt x="51203" y="582558"/>
                </a:lnTo>
                <a:lnTo>
                  <a:pt x="109827" y="641182"/>
                </a:lnTo>
                <a:lnTo>
                  <a:pt x="589055" y="161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4798157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80986" y="101276"/>
                </a:moveTo>
                <a:lnTo>
                  <a:pt x="692645" y="12935"/>
                </a:lnTo>
                <a:cubicBezTo>
                  <a:pt x="675415" y="-4312"/>
                  <a:pt x="647332" y="-4312"/>
                  <a:pt x="630086" y="12935"/>
                </a:cubicBezTo>
                <a:lnTo>
                  <a:pt x="567273" y="75763"/>
                </a:lnTo>
                <a:lnTo>
                  <a:pt x="540682" y="102339"/>
                </a:lnTo>
                <a:lnTo>
                  <a:pt x="50571" y="592450"/>
                </a:lnTo>
                <a:cubicBezTo>
                  <a:pt x="50459" y="592561"/>
                  <a:pt x="50333" y="592672"/>
                  <a:pt x="50221" y="592799"/>
                </a:cubicBezTo>
                <a:cubicBezTo>
                  <a:pt x="49888" y="593117"/>
                  <a:pt x="49571" y="593497"/>
                  <a:pt x="49301" y="593894"/>
                </a:cubicBezTo>
                <a:cubicBezTo>
                  <a:pt x="49270" y="593958"/>
                  <a:pt x="49222" y="594021"/>
                  <a:pt x="49174" y="594085"/>
                </a:cubicBezTo>
                <a:cubicBezTo>
                  <a:pt x="49047" y="594291"/>
                  <a:pt x="48921" y="594497"/>
                  <a:pt x="48809" y="594719"/>
                </a:cubicBezTo>
                <a:cubicBezTo>
                  <a:pt x="48714" y="594894"/>
                  <a:pt x="48619" y="595084"/>
                  <a:pt x="48540" y="595290"/>
                </a:cubicBezTo>
                <a:cubicBezTo>
                  <a:pt x="48397" y="595608"/>
                  <a:pt x="48286" y="595941"/>
                  <a:pt x="48191" y="596274"/>
                </a:cubicBezTo>
                <a:lnTo>
                  <a:pt x="11890" y="726326"/>
                </a:lnTo>
                <a:lnTo>
                  <a:pt x="720" y="766340"/>
                </a:lnTo>
                <a:cubicBezTo>
                  <a:pt x="-1295" y="773527"/>
                  <a:pt x="990" y="781539"/>
                  <a:pt x="6686" y="787235"/>
                </a:cubicBezTo>
                <a:cubicBezTo>
                  <a:pt x="11017" y="791567"/>
                  <a:pt x="16697" y="793915"/>
                  <a:pt x="22313" y="793915"/>
                </a:cubicBezTo>
                <a:cubicBezTo>
                  <a:pt x="24090" y="793915"/>
                  <a:pt x="25867" y="793693"/>
                  <a:pt x="27581" y="793201"/>
                </a:cubicBezTo>
                <a:lnTo>
                  <a:pt x="67595" y="782031"/>
                </a:lnTo>
                <a:lnTo>
                  <a:pt x="197615" y="745730"/>
                </a:lnTo>
                <a:lnTo>
                  <a:pt x="197647" y="745730"/>
                </a:lnTo>
                <a:cubicBezTo>
                  <a:pt x="197758" y="745698"/>
                  <a:pt x="197853" y="745667"/>
                  <a:pt x="197964" y="745635"/>
                </a:cubicBezTo>
                <a:cubicBezTo>
                  <a:pt x="198155" y="745572"/>
                  <a:pt x="198361" y="745492"/>
                  <a:pt x="198551" y="745413"/>
                </a:cubicBezTo>
                <a:cubicBezTo>
                  <a:pt x="198758" y="745334"/>
                  <a:pt x="198964" y="745238"/>
                  <a:pt x="199170" y="745127"/>
                </a:cubicBezTo>
                <a:cubicBezTo>
                  <a:pt x="199218" y="745111"/>
                  <a:pt x="199265" y="745080"/>
                  <a:pt x="199297" y="745064"/>
                </a:cubicBezTo>
                <a:cubicBezTo>
                  <a:pt x="199503" y="744953"/>
                  <a:pt x="199709" y="744826"/>
                  <a:pt x="199916" y="744683"/>
                </a:cubicBezTo>
                <a:cubicBezTo>
                  <a:pt x="200122" y="744540"/>
                  <a:pt x="200344" y="744397"/>
                  <a:pt x="200534" y="744223"/>
                </a:cubicBezTo>
                <a:cubicBezTo>
                  <a:pt x="200741" y="744064"/>
                  <a:pt x="200931" y="743890"/>
                  <a:pt x="201122" y="743699"/>
                </a:cubicBezTo>
                <a:lnTo>
                  <a:pt x="689805" y="255016"/>
                </a:lnTo>
                <a:cubicBezTo>
                  <a:pt x="690551" y="254651"/>
                  <a:pt x="691249" y="254159"/>
                  <a:pt x="691868" y="253540"/>
                </a:cubicBezTo>
                <a:cubicBezTo>
                  <a:pt x="692502" y="252905"/>
                  <a:pt x="692994" y="252207"/>
                  <a:pt x="693375" y="251446"/>
                </a:cubicBezTo>
                <a:lnTo>
                  <a:pt x="717126" y="227695"/>
                </a:lnTo>
                <a:cubicBezTo>
                  <a:pt x="717539" y="227425"/>
                  <a:pt x="717920" y="227108"/>
                  <a:pt x="718269" y="226759"/>
                </a:cubicBezTo>
                <a:cubicBezTo>
                  <a:pt x="718618" y="226410"/>
                  <a:pt x="718935" y="226029"/>
                  <a:pt x="719205" y="225616"/>
                </a:cubicBezTo>
                <a:lnTo>
                  <a:pt x="780986" y="163835"/>
                </a:lnTo>
                <a:cubicBezTo>
                  <a:pt x="789348" y="155473"/>
                  <a:pt x="793949" y="144367"/>
                  <a:pt x="793949" y="132547"/>
                </a:cubicBezTo>
                <a:cubicBezTo>
                  <a:pt x="793949" y="120727"/>
                  <a:pt x="789348" y="109621"/>
                  <a:pt x="780986" y="101276"/>
                </a:cubicBezTo>
                <a:close/>
                <a:moveTo>
                  <a:pt x="712557" y="209830"/>
                </a:moveTo>
                <a:lnTo>
                  <a:pt x="584091" y="81364"/>
                </a:lnTo>
                <a:lnTo>
                  <a:pt x="641303" y="24152"/>
                </a:lnTo>
                <a:cubicBezTo>
                  <a:pt x="652378" y="13093"/>
                  <a:pt x="670370" y="13093"/>
                  <a:pt x="681428" y="24152"/>
                </a:cubicBezTo>
                <a:lnTo>
                  <a:pt x="769769" y="112493"/>
                </a:lnTo>
                <a:cubicBezTo>
                  <a:pt x="775132" y="117840"/>
                  <a:pt x="778083" y="124979"/>
                  <a:pt x="778083" y="132547"/>
                </a:cubicBezTo>
                <a:cubicBezTo>
                  <a:pt x="778083" y="136339"/>
                  <a:pt x="777353" y="140020"/>
                  <a:pt x="775941" y="143415"/>
                </a:cubicBezTo>
                <a:cubicBezTo>
                  <a:pt x="774529" y="146811"/>
                  <a:pt x="772450" y="149936"/>
                  <a:pt x="769769" y="152617"/>
                </a:cubicBezTo>
                <a:lnTo>
                  <a:pt x="712557" y="209830"/>
                </a:lnTo>
                <a:close/>
                <a:moveTo>
                  <a:pt x="685966" y="236421"/>
                </a:moveTo>
                <a:lnTo>
                  <a:pt x="621804" y="172259"/>
                </a:lnTo>
                <a:cubicBezTo>
                  <a:pt x="621788" y="172228"/>
                  <a:pt x="621773" y="172212"/>
                  <a:pt x="621741" y="172180"/>
                </a:cubicBezTo>
                <a:cubicBezTo>
                  <a:pt x="621709" y="172148"/>
                  <a:pt x="621693" y="172132"/>
                  <a:pt x="621661" y="172117"/>
                </a:cubicBezTo>
                <a:lnTo>
                  <a:pt x="557516" y="107955"/>
                </a:lnTo>
                <a:lnTo>
                  <a:pt x="572874" y="92581"/>
                </a:lnTo>
                <a:lnTo>
                  <a:pt x="701340" y="221047"/>
                </a:lnTo>
                <a:lnTo>
                  <a:pt x="685966" y="236421"/>
                </a:lnTo>
                <a:close/>
                <a:moveTo>
                  <a:pt x="546299" y="119172"/>
                </a:moveTo>
                <a:lnTo>
                  <a:pt x="604907" y="177797"/>
                </a:lnTo>
                <a:lnTo>
                  <a:pt x="125679" y="657040"/>
                </a:lnTo>
                <a:lnTo>
                  <a:pt x="67055" y="598416"/>
                </a:lnTo>
                <a:lnTo>
                  <a:pt x="546299" y="119172"/>
                </a:lnTo>
                <a:close/>
                <a:moveTo>
                  <a:pt x="195505" y="726866"/>
                </a:moveTo>
                <a:lnTo>
                  <a:pt x="136897" y="668257"/>
                </a:lnTo>
                <a:lnTo>
                  <a:pt x="616124" y="189014"/>
                </a:lnTo>
                <a:lnTo>
                  <a:pt x="674749" y="247638"/>
                </a:lnTo>
                <a:lnTo>
                  <a:pt x="195505" y="726866"/>
                </a:lnTo>
                <a:close/>
                <a:moveTo>
                  <a:pt x="23313" y="777922"/>
                </a:moveTo>
                <a:cubicBezTo>
                  <a:pt x="21314" y="778477"/>
                  <a:pt x="19204" y="777303"/>
                  <a:pt x="17919" y="776002"/>
                </a:cubicBezTo>
                <a:cubicBezTo>
                  <a:pt x="16618" y="774717"/>
                  <a:pt x="15428" y="772623"/>
                  <a:pt x="15999" y="770608"/>
                </a:cubicBezTo>
                <a:lnTo>
                  <a:pt x="23488" y="743795"/>
                </a:lnTo>
                <a:lnTo>
                  <a:pt x="50126" y="770433"/>
                </a:lnTo>
                <a:lnTo>
                  <a:pt x="23313" y="777922"/>
                </a:lnTo>
                <a:close/>
                <a:moveTo>
                  <a:pt x="67674" y="765547"/>
                </a:moveTo>
                <a:lnTo>
                  <a:pt x="28374" y="726247"/>
                </a:lnTo>
                <a:lnTo>
                  <a:pt x="59820" y="613615"/>
                </a:lnTo>
                <a:lnTo>
                  <a:pt x="120063" y="673858"/>
                </a:lnTo>
                <a:lnTo>
                  <a:pt x="180306" y="734101"/>
                </a:lnTo>
                <a:lnTo>
                  <a:pt x="67674" y="765547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4084354" y="2363636"/>
            <a:ext cx="451779" cy="387230"/>
          </a:xfrm>
          <a:custGeom>
            <a:rect b="b" l="l" r="r" t="t"/>
            <a:pathLst>
              <a:path extrusionOk="0" h="774460" w="903559">
                <a:moveTo>
                  <a:pt x="42875" y="761800"/>
                </a:moveTo>
                <a:cubicBezTo>
                  <a:pt x="61914" y="749956"/>
                  <a:pt x="116466" y="710937"/>
                  <a:pt x="147331" y="636515"/>
                </a:cubicBezTo>
                <a:cubicBezTo>
                  <a:pt x="149157" y="632125"/>
                  <a:pt x="147774" y="627014"/>
                  <a:pt x="143955" y="624192"/>
                </a:cubicBezTo>
                <a:cubicBezTo>
                  <a:pt x="55401" y="558422"/>
                  <a:pt x="0" y="464574"/>
                  <a:pt x="0" y="360413"/>
                </a:cubicBezTo>
                <a:cubicBezTo>
                  <a:pt x="0" y="161370"/>
                  <a:pt x="202271" y="0"/>
                  <a:pt x="451770" y="0"/>
                </a:cubicBezTo>
                <a:cubicBezTo>
                  <a:pt x="701288" y="0"/>
                  <a:pt x="903559" y="161370"/>
                  <a:pt x="903559" y="360413"/>
                </a:cubicBezTo>
                <a:cubicBezTo>
                  <a:pt x="903559" y="559474"/>
                  <a:pt x="701288" y="720826"/>
                  <a:pt x="451770" y="720826"/>
                </a:cubicBezTo>
                <a:cubicBezTo>
                  <a:pt x="395723" y="720826"/>
                  <a:pt x="342056" y="712690"/>
                  <a:pt x="292522" y="697802"/>
                </a:cubicBezTo>
                <a:cubicBezTo>
                  <a:pt x="289256" y="696824"/>
                  <a:pt x="285714" y="697488"/>
                  <a:pt x="283039" y="699591"/>
                </a:cubicBezTo>
                <a:cubicBezTo>
                  <a:pt x="164562" y="792351"/>
                  <a:pt x="70603" y="775858"/>
                  <a:pt x="43797" y="768294"/>
                </a:cubicBezTo>
                <a:cubicBezTo>
                  <a:pt x="40808" y="767445"/>
                  <a:pt x="40218" y="763461"/>
                  <a:pt x="42875" y="761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4079741" y="2359024"/>
            <a:ext cx="460994" cy="396452"/>
          </a:xfrm>
          <a:custGeom>
            <a:rect b="b" l="l" r="r" t="t"/>
            <a:pathLst>
              <a:path extrusionOk="0" h="792904" w="921989">
                <a:moveTo>
                  <a:pt x="786207" y="107574"/>
                </a:moveTo>
                <a:cubicBezTo>
                  <a:pt x="699259" y="38207"/>
                  <a:pt x="583752" y="0"/>
                  <a:pt x="460995" y="0"/>
                </a:cubicBezTo>
                <a:cubicBezTo>
                  <a:pt x="338237" y="0"/>
                  <a:pt x="222749" y="38207"/>
                  <a:pt x="135800" y="107574"/>
                </a:cubicBezTo>
                <a:cubicBezTo>
                  <a:pt x="48225" y="177439"/>
                  <a:pt x="0" y="270513"/>
                  <a:pt x="0" y="369637"/>
                </a:cubicBezTo>
                <a:cubicBezTo>
                  <a:pt x="0" y="422142"/>
                  <a:pt x="13431" y="472876"/>
                  <a:pt x="39941" y="520418"/>
                </a:cubicBezTo>
                <a:cubicBezTo>
                  <a:pt x="65437" y="566152"/>
                  <a:pt x="101670" y="606665"/>
                  <a:pt x="147681" y="640832"/>
                </a:cubicBezTo>
                <a:cubicBezTo>
                  <a:pt x="148087" y="641146"/>
                  <a:pt x="148235" y="641718"/>
                  <a:pt x="148032" y="642216"/>
                </a:cubicBezTo>
                <a:cubicBezTo>
                  <a:pt x="117813" y="715088"/>
                  <a:pt x="63242" y="753240"/>
                  <a:pt x="47229" y="763202"/>
                </a:cubicBezTo>
                <a:cubicBezTo>
                  <a:pt x="42930" y="765877"/>
                  <a:pt x="40605" y="770840"/>
                  <a:pt x="41325" y="775858"/>
                </a:cubicBezTo>
                <a:cubicBezTo>
                  <a:pt x="42044" y="780876"/>
                  <a:pt x="45660" y="785009"/>
                  <a:pt x="50531" y="786392"/>
                </a:cubicBezTo>
                <a:lnTo>
                  <a:pt x="50531" y="786392"/>
                </a:lnTo>
                <a:cubicBezTo>
                  <a:pt x="60604" y="789233"/>
                  <a:pt x="78204" y="792905"/>
                  <a:pt x="101836" y="792905"/>
                </a:cubicBezTo>
                <a:cubicBezTo>
                  <a:pt x="113127" y="792905"/>
                  <a:pt x="125820" y="792056"/>
                  <a:pt x="139693" y="789879"/>
                </a:cubicBezTo>
                <a:cubicBezTo>
                  <a:pt x="192751" y="781559"/>
                  <a:pt x="245994" y="756727"/>
                  <a:pt x="297927" y="716048"/>
                </a:cubicBezTo>
                <a:cubicBezTo>
                  <a:pt x="298259" y="715789"/>
                  <a:pt x="298683" y="715715"/>
                  <a:pt x="299071" y="715826"/>
                </a:cubicBezTo>
                <a:cubicBezTo>
                  <a:pt x="350782" y="731360"/>
                  <a:pt x="405261" y="739256"/>
                  <a:pt x="460976" y="739256"/>
                </a:cubicBezTo>
                <a:cubicBezTo>
                  <a:pt x="583733" y="739256"/>
                  <a:pt x="699240" y="701049"/>
                  <a:pt x="786189" y="631682"/>
                </a:cubicBezTo>
                <a:cubicBezTo>
                  <a:pt x="873765" y="561817"/>
                  <a:pt x="921989" y="468762"/>
                  <a:pt x="921989" y="369619"/>
                </a:cubicBezTo>
                <a:cubicBezTo>
                  <a:pt x="922008" y="270513"/>
                  <a:pt x="873783" y="177439"/>
                  <a:pt x="786207" y="107574"/>
                </a:cubicBezTo>
                <a:close/>
                <a:moveTo>
                  <a:pt x="55530" y="768645"/>
                </a:moveTo>
                <a:lnTo>
                  <a:pt x="55530" y="768645"/>
                </a:lnTo>
                <a:cubicBezTo>
                  <a:pt x="55530" y="768645"/>
                  <a:pt x="55549" y="768645"/>
                  <a:pt x="55549" y="768645"/>
                </a:cubicBezTo>
                <a:cubicBezTo>
                  <a:pt x="55549" y="768645"/>
                  <a:pt x="55530" y="768645"/>
                  <a:pt x="55530" y="768645"/>
                </a:cubicBezTo>
                <a:close/>
                <a:moveTo>
                  <a:pt x="460995" y="720826"/>
                </a:moveTo>
                <a:cubicBezTo>
                  <a:pt x="407069" y="720826"/>
                  <a:pt x="354380" y="713206"/>
                  <a:pt x="304403" y="698189"/>
                </a:cubicBezTo>
                <a:cubicBezTo>
                  <a:pt x="298278" y="696344"/>
                  <a:pt x="291599" y="697599"/>
                  <a:pt x="286563" y="701547"/>
                </a:cubicBezTo>
                <a:cubicBezTo>
                  <a:pt x="185852" y="780415"/>
                  <a:pt x="103811" y="778072"/>
                  <a:pt x="68020" y="771504"/>
                </a:cubicBezTo>
                <a:cubicBezTo>
                  <a:pt x="93885" y="753203"/>
                  <a:pt x="138033" y="714461"/>
                  <a:pt x="165060" y="649282"/>
                </a:cubicBezTo>
                <a:cubicBezTo>
                  <a:pt x="168510" y="640943"/>
                  <a:pt x="165890" y="631387"/>
                  <a:pt x="158658" y="626018"/>
                </a:cubicBezTo>
                <a:cubicBezTo>
                  <a:pt x="114769" y="593419"/>
                  <a:pt x="80252" y="554862"/>
                  <a:pt x="56029" y="511434"/>
                </a:cubicBezTo>
                <a:cubicBezTo>
                  <a:pt x="31104" y="466677"/>
                  <a:pt x="18449" y="418969"/>
                  <a:pt x="18449" y="369637"/>
                </a:cubicBezTo>
                <a:cubicBezTo>
                  <a:pt x="18449" y="176000"/>
                  <a:pt x="216974" y="18449"/>
                  <a:pt x="460995" y="18449"/>
                </a:cubicBezTo>
                <a:cubicBezTo>
                  <a:pt x="705033" y="18449"/>
                  <a:pt x="903559" y="176000"/>
                  <a:pt x="903559" y="369637"/>
                </a:cubicBezTo>
                <a:cubicBezTo>
                  <a:pt x="903559" y="563274"/>
                  <a:pt x="705033" y="720826"/>
                  <a:pt x="460995" y="720826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4053377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55382" y="417283"/>
                </a:moveTo>
                <a:cubicBezTo>
                  <a:pt x="875020" y="428560"/>
                  <a:pt x="888296" y="449744"/>
                  <a:pt x="888296" y="473987"/>
                </a:cubicBezTo>
                <a:lnTo>
                  <a:pt x="888296" y="483450"/>
                </a:lnTo>
                <a:cubicBezTo>
                  <a:pt x="888296" y="507515"/>
                  <a:pt x="875216" y="528575"/>
                  <a:pt x="855808" y="539923"/>
                </a:cubicBezTo>
                <a:cubicBezTo>
                  <a:pt x="875216" y="551271"/>
                  <a:pt x="888296" y="572330"/>
                  <a:pt x="888296" y="596396"/>
                </a:cubicBezTo>
                <a:lnTo>
                  <a:pt x="888296" y="605841"/>
                </a:lnTo>
                <a:cubicBezTo>
                  <a:pt x="888296" y="638319"/>
                  <a:pt x="864499" y="665338"/>
                  <a:pt x="833433" y="670354"/>
                </a:cubicBezTo>
                <a:cubicBezTo>
                  <a:pt x="847740" y="682893"/>
                  <a:pt x="856786" y="701267"/>
                  <a:pt x="856786" y="721740"/>
                </a:cubicBezTo>
                <a:lnTo>
                  <a:pt x="856786" y="725279"/>
                </a:lnTo>
                <a:cubicBezTo>
                  <a:pt x="856786" y="762952"/>
                  <a:pt x="826164" y="793598"/>
                  <a:pt x="788522" y="793598"/>
                </a:cubicBezTo>
                <a:lnTo>
                  <a:pt x="611421" y="793598"/>
                </a:lnTo>
                <a:cubicBezTo>
                  <a:pt x="595355" y="793598"/>
                  <a:pt x="580266" y="788120"/>
                  <a:pt x="568092" y="778053"/>
                </a:cubicBezTo>
                <a:cubicBezTo>
                  <a:pt x="567293" y="778319"/>
                  <a:pt x="566457" y="778497"/>
                  <a:pt x="565569" y="778515"/>
                </a:cubicBezTo>
                <a:lnTo>
                  <a:pt x="396518" y="781361"/>
                </a:lnTo>
                <a:cubicBezTo>
                  <a:pt x="346383" y="781361"/>
                  <a:pt x="316934" y="753436"/>
                  <a:pt x="303818" y="736805"/>
                </a:cubicBezTo>
                <a:cubicBezTo>
                  <a:pt x="298220" y="729690"/>
                  <a:pt x="289707" y="725599"/>
                  <a:pt x="280483" y="725599"/>
                </a:cubicBezTo>
                <a:lnTo>
                  <a:pt x="219559" y="725599"/>
                </a:lnTo>
                <a:lnTo>
                  <a:pt x="219559" y="737570"/>
                </a:lnTo>
                <a:cubicBezTo>
                  <a:pt x="219559" y="768466"/>
                  <a:pt x="194447" y="793598"/>
                  <a:pt x="163576" y="793598"/>
                </a:cubicBezTo>
                <a:lnTo>
                  <a:pt x="56001" y="793598"/>
                </a:lnTo>
                <a:cubicBezTo>
                  <a:pt x="25130" y="793598"/>
                  <a:pt x="0" y="768466"/>
                  <a:pt x="0" y="737570"/>
                </a:cubicBezTo>
                <a:lnTo>
                  <a:pt x="0" y="385907"/>
                </a:lnTo>
                <a:cubicBezTo>
                  <a:pt x="0" y="355011"/>
                  <a:pt x="25130" y="329860"/>
                  <a:pt x="56001" y="329860"/>
                </a:cubicBezTo>
                <a:lnTo>
                  <a:pt x="163576" y="329860"/>
                </a:lnTo>
                <a:cubicBezTo>
                  <a:pt x="194447" y="329860"/>
                  <a:pt x="219559" y="355011"/>
                  <a:pt x="219559" y="385907"/>
                </a:cubicBezTo>
                <a:lnTo>
                  <a:pt x="219559" y="386209"/>
                </a:lnTo>
                <a:lnTo>
                  <a:pt x="302396" y="386227"/>
                </a:lnTo>
                <a:cubicBezTo>
                  <a:pt x="302414" y="386227"/>
                  <a:pt x="302414" y="386227"/>
                  <a:pt x="302432" y="386227"/>
                </a:cubicBezTo>
                <a:cubicBezTo>
                  <a:pt x="313166" y="386227"/>
                  <a:pt x="322639" y="379005"/>
                  <a:pt x="325465" y="368636"/>
                </a:cubicBezTo>
                <a:cubicBezTo>
                  <a:pt x="334795" y="334307"/>
                  <a:pt x="349439" y="290356"/>
                  <a:pt x="379990" y="254871"/>
                </a:cubicBezTo>
                <a:cubicBezTo>
                  <a:pt x="393959" y="238667"/>
                  <a:pt x="410292" y="224989"/>
                  <a:pt x="426091" y="211774"/>
                </a:cubicBezTo>
                <a:cubicBezTo>
                  <a:pt x="438177" y="201671"/>
                  <a:pt x="450671" y="191230"/>
                  <a:pt x="461689" y="179935"/>
                </a:cubicBezTo>
                <a:cubicBezTo>
                  <a:pt x="489361" y="151565"/>
                  <a:pt x="499402" y="116917"/>
                  <a:pt x="506120" y="83691"/>
                </a:cubicBezTo>
                <a:cubicBezTo>
                  <a:pt x="510723" y="60942"/>
                  <a:pt x="519414" y="28730"/>
                  <a:pt x="541469" y="11583"/>
                </a:cubicBezTo>
                <a:cubicBezTo>
                  <a:pt x="554745" y="1267"/>
                  <a:pt x="570332" y="-2326"/>
                  <a:pt x="585385" y="1480"/>
                </a:cubicBezTo>
                <a:cubicBezTo>
                  <a:pt x="602144" y="5714"/>
                  <a:pt x="616895" y="18983"/>
                  <a:pt x="624821" y="36965"/>
                </a:cubicBezTo>
                <a:cubicBezTo>
                  <a:pt x="659104" y="114889"/>
                  <a:pt x="652991" y="216719"/>
                  <a:pt x="611386" y="286229"/>
                </a:cubicBezTo>
                <a:lnTo>
                  <a:pt x="821810" y="286229"/>
                </a:lnTo>
                <a:cubicBezTo>
                  <a:pt x="858474" y="286229"/>
                  <a:pt x="888296" y="316094"/>
                  <a:pt x="888296" y="352788"/>
                </a:cubicBezTo>
                <a:lnTo>
                  <a:pt x="888296" y="359867"/>
                </a:lnTo>
                <a:cubicBezTo>
                  <a:pt x="888296" y="384306"/>
                  <a:pt x="875056" y="405703"/>
                  <a:pt x="855382" y="41728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4062263" y="3091957"/>
            <a:ext cx="426375" cy="379016"/>
          </a:xfrm>
          <a:custGeom>
            <a:rect b="b" l="l" r="r" t="t"/>
            <a:pathLst>
              <a:path extrusionOk="0" h="758033" w="852751">
                <a:moveTo>
                  <a:pt x="821241" y="703962"/>
                </a:moveTo>
                <a:lnTo>
                  <a:pt x="821241" y="707501"/>
                </a:lnTo>
                <a:cubicBezTo>
                  <a:pt x="821241" y="735373"/>
                  <a:pt x="798581" y="758034"/>
                  <a:pt x="770750" y="758034"/>
                </a:cubicBezTo>
                <a:lnTo>
                  <a:pt x="593649" y="758034"/>
                </a:lnTo>
                <a:cubicBezTo>
                  <a:pt x="579698" y="758034"/>
                  <a:pt x="566724" y="752466"/>
                  <a:pt x="557109" y="742363"/>
                </a:cubicBezTo>
                <a:cubicBezTo>
                  <a:pt x="548116" y="732936"/>
                  <a:pt x="543158" y="720557"/>
                  <a:pt x="543158" y="707501"/>
                </a:cubicBezTo>
                <a:lnTo>
                  <a:pt x="543158" y="703962"/>
                </a:lnTo>
                <a:cubicBezTo>
                  <a:pt x="543158" y="676108"/>
                  <a:pt x="565817" y="653429"/>
                  <a:pt x="593649" y="653429"/>
                </a:cubicBezTo>
                <a:lnTo>
                  <a:pt x="770750" y="653429"/>
                </a:lnTo>
                <a:cubicBezTo>
                  <a:pt x="798581" y="653429"/>
                  <a:pt x="821241" y="676108"/>
                  <a:pt x="821241" y="703962"/>
                </a:cubicBezTo>
                <a:close/>
                <a:moveTo>
                  <a:pt x="805211" y="531038"/>
                </a:moveTo>
                <a:lnTo>
                  <a:pt x="568199" y="531038"/>
                </a:lnTo>
                <a:cubicBezTo>
                  <a:pt x="541985" y="531038"/>
                  <a:pt x="520658" y="552382"/>
                  <a:pt x="520658" y="578618"/>
                </a:cubicBezTo>
                <a:lnTo>
                  <a:pt x="520658" y="588063"/>
                </a:lnTo>
                <a:cubicBezTo>
                  <a:pt x="520658" y="614298"/>
                  <a:pt x="541985" y="635643"/>
                  <a:pt x="568199" y="635643"/>
                </a:cubicBezTo>
                <a:lnTo>
                  <a:pt x="593649" y="635643"/>
                </a:lnTo>
                <a:lnTo>
                  <a:pt x="770750" y="635643"/>
                </a:lnTo>
                <a:lnTo>
                  <a:pt x="805211" y="635643"/>
                </a:lnTo>
                <a:cubicBezTo>
                  <a:pt x="831425" y="635643"/>
                  <a:pt x="852752" y="614298"/>
                  <a:pt x="852752" y="588063"/>
                </a:cubicBezTo>
                <a:lnTo>
                  <a:pt x="852752" y="578618"/>
                </a:lnTo>
                <a:cubicBezTo>
                  <a:pt x="852752" y="552382"/>
                  <a:pt x="831425" y="531038"/>
                  <a:pt x="805211" y="531038"/>
                </a:cubicBezTo>
                <a:close/>
                <a:moveTo>
                  <a:pt x="805211" y="408647"/>
                </a:moveTo>
                <a:lnTo>
                  <a:pt x="568199" y="408647"/>
                </a:lnTo>
                <a:cubicBezTo>
                  <a:pt x="541985" y="408647"/>
                  <a:pt x="520658" y="429991"/>
                  <a:pt x="520658" y="456209"/>
                </a:cubicBezTo>
                <a:lnTo>
                  <a:pt x="520658" y="465672"/>
                </a:lnTo>
                <a:cubicBezTo>
                  <a:pt x="520658" y="491907"/>
                  <a:pt x="541985" y="513251"/>
                  <a:pt x="568199" y="513251"/>
                </a:cubicBezTo>
                <a:lnTo>
                  <a:pt x="805211" y="513251"/>
                </a:lnTo>
                <a:cubicBezTo>
                  <a:pt x="831425" y="513251"/>
                  <a:pt x="852752" y="491907"/>
                  <a:pt x="852752" y="465672"/>
                </a:cubicBezTo>
                <a:lnTo>
                  <a:pt x="852752" y="456209"/>
                </a:lnTo>
                <a:cubicBezTo>
                  <a:pt x="852752" y="429991"/>
                  <a:pt x="831425" y="408647"/>
                  <a:pt x="805211" y="408647"/>
                </a:cubicBezTo>
                <a:close/>
                <a:moveTo>
                  <a:pt x="804038" y="286238"/>
                </a:moveTo>
                <a:lnTo>
                  <a:pt x="591889" y="286238"/>
                </a:lnTo>
                <a:cubicBezTo>
                  <a:pt x="587731" y="286238"/>
                  <a:pt x="583643" y="286754"/>
                  <a:pt x="579715" y="287768"/>
                </a:cubicBezTo>
                <a:cubicBezTo>
                  <a:pt x="558193" y="293318"/>
                  <a:pt x="543158" y="312741"/>
                  <a:pt x="543158" y="335010"/>
                </a:cubicBezTo>
                <a:lnTo>
                  <a:pt x="543158" y="342089"/>
                </a:lnTo>
                <a:cubicBezTo>
                  <a:pt x="543158" y="368983"/>
                  <a:pt x="565018" y="390860"/>
                  <a:pt x="591889" y="390860"/>
                </a:cubicBezTo>
                <a:lnTo>
                  <a:pt x="804038" y="390860"/>
                </a:lnTo>
                <a:cubicBezTo>
                  <a:pt x="830892" y="390860"/>
                  <a:pt x="852752" y="368983"/>
                  <a:pt x="852752" y="342089"/>
                </a:cubicBezTo>
                <a:lnTo>
                  <a:pt x="852752" y="335010"/>
                </a:lnTo>
                <a:cubicBezTo>
                  <a:pt x="852752" y="308116"/>
                  <a:pt x="830892" y="286238"/>
                  <a:pt x="804038" y="286238"/>
                </a:cubicBezTo>
                <a:close/>
                <a:moveTo>
                  <a:pt x="525385" y="703962"/>
                </a:moveTo>
                <a:cubicBezTo>
                  <a:pt x="525385" y="682618"/>
                  <a:pt x="535231" y="663532"/>
                  <a:pt x="550586" y="650993"/>
                </a:cubicBezTo>
                <a:cubicBezTo>
                  <a:pt x="523110" y="643291"/>
                  <a:pt x="502886" y="617998"/>
                  <a:pt x="502886" y="588063"/>
                </a:cubicBezTo>
                <a:lnTo>
                  <a:pt x="502886" y="578618"/>
                </a:lnTo>
                <a:cubicBezTo>
                  <a:pt x="502886" y="554552"/>
                  <a:pt x="515966" y="533493"/>
                  <a:pt x="535373" y="522145"/>
                </a:cubicBezTo>
                <a:cubicBezTo>
                  <a:pt x="515966" y="510797"/>
                  <a:pt x="502886" y="489737"/>
                  <a:pt x="502886" y="465672"/>
                </a:cubicBezTo>
                <a:lnTo>
                  <a:pt x="502886" y="456209"/>
                </a:lnTo>
                <a:cubicBezTo>
                  <a:pt x="502886" y="426594"/>
                  <a:pt x="522684" y="401515"/>
                  <a:pt x="549751" y="393528"/>
                </a:cubicBezTo>
                <a:cubicBezTo>
                  <a:pt x="534876" y="381309"/>
                  <a:pt x="525385" y="362793"/>
                  <a:pt x="525385" y="342089"/>
                </a:cubicBezTo>
                <a:lnTo>
                  <a:pt x="525385" y="335010"/>
                </a:lnTo>
                <a:cubicBezTo>
                  <a:pt x="525385" y="306498"/>
                  <a:pt x="543442" y="281418"/>
                  <a:pt x="569941" y="272169"/>
                </a:cubicBezTo>
                <a:cubicBezTo>
                  <a:pt x="569941" y="272151"/>
                  <a:pt x="569941" y="272151"/>
                  <a:pt x="569941" y="272151"/>
                </a:cubicBezTo>
                <a:cubicBezTo>
                  <a:pt x="616326" y="207710"/>
                  <a:pt x="625088" y="104333"/>
                  <a:pt x="590770" y="26373"/>
                </a:cubicBezTo>
                <a:cubicBezTo>
                  <a:pt x="585047" y="13353"/>
                  <a:pt x="574757" y="3855"/>
                  <a:pt x="563258" y="938"/>
                </a:cubicBezTo>
                <a:cubicBezTo>
                  <a:pt x="553501" y="-1517"/>
                  <a:pt x="543584" y="867"/>
                  <a:pt x="534609" y="7857"/>
                </a:cubicBezTo>
                <a:cubicBezTo>
                  <a:pt x="517210" y="21375"/>
                  <a:pt x="509817" y="49478"/>
                  <a:pt x="505765" y="69435"/>
                </a:cubicBezTo>
                <a:cubicBezTo>
                  <a:pt x="498496" y="105329"/>
                  <a:pt x="487530" y="142912"/>
                  <a:pt x="456642" y="174573"/>
                </a:cubicBezTo>
                <a:cubicBezTo>
                  <a:pt x="444983" y="186525"/>
                  <a:pt x="432152" y="197269"/>
                  <a:pt x="419729" y="207656"/>
                </a:cubicBezTo>
                <a:cubicBezTo>
                  <a:pt x="403769" y="220996"/>
                  <a:pt x="388698" y="233607"/>
                  <a:pt x="375689" y="248708"/>
                </a:cubicBezTo>
                <a:cubicBezTo>
                  <a:pt x="347449" y="281489"/>
                  <a:pt x="333675" y="323022"/>
                  <a:pt x="324825" y="355536"/>
                </a:cubicBezTo>
                <a:cubicBezTo>
                  <a:pt x="319902" y="373625"/>
                  <a:pt x="303391" y="386236"/>
                  <a:pt x="284659" y="386236"/>
                </a:cubicBezTo>
                <a:cubicBezTo>
                  <a:pt x="284641" y="386236"/>
                  <a:pt x="284624" y="386236"/>
                  <a:pt x="284606" y="386236"/>
                </a:cubicBezTo>
                <a:lnTo>
                  <a:pt x="201787" y="386218"/>
                </a:lnTo>
                <a:lnTo>
                  <a:pt x="201787" y="690035"/>
                </a:lnTo>
                <a:lnTo>
                  <a:pt x="262710" y="690035"/>
                </a:lnTo>
                <a:cubicBezTo>
                  <a:pt x="277408" y="690035"/>
                  <a:pt x="291004" y="696580"/>
                  <a:pt x="300015" y="707999"/>
                </a:cubicBezTo>
                <a:cubicBezTo>
                  <a:pt x="313575" y="725253"/>
                  <a:pt x="338225" y="745796"/>
                  <a:pt x="378604" y="745796"/>
                </a:cubicBezTo>
                <a:lnTo>
                  <a:pt x="535427" y="743164"/>
                </a:lnTo>
                <a:cubicBezTo>
                  <a:pt x="528904" y="732527"/>
                  <a:pt x="525385" y="720254"/>
                  <a:pt x="525385" y="707501"/>
                </a:cubicBezTo>
                <a:lnTo>
                  <a:pt x="525385" y="703962"/>
                </a:lnTo>
                <a:close/>
                <a:moveTo>
                  <a:pt x="145804" y="329869"/>
                </a:moveTo>
                <a:lnTo>
                  <a:pt x="38228" y="329869"/>
                </a:lnTo>
                <a:cubicBezTo>
                  <a:pt x="17150" y="329869"/>
                  <a:pt x="0" y="347034"/>
                  <a:pt x="0" y="368129"/>
                </a:cubicBezTo>
                <a:lnTo>
                  <a:pt x="0" y="719792"/>
                </a:lnTo>
                <a:cubicBezTo>
                  <a:pt x="0" y="740887"/>
                  <a:pt x="17150" y="758034"/>
                  <a:pt x="38228" y="758034"/>
                </a:cubicBezTo>
                <a:lnTo>
                  <a:pt x="145804" y="758034"/>
                </a:lnTo>
                <a:cubicBezTo>
                  <a:pt x="166882" y="758034"/>
                  <a:pt x="184015" y="740887"/>
                  <a:pt x="184015" y="719792"/>
                </a:cubicBezTo>
                <a:lnTo>
                  <a:pt x="184015" y="368129"/>
                </a:lnTo>
                <a:cubicBezTo>
                  <a:pt x="184015" y="347034"/>
                  <a:pt x="166882" y="329869"/>
                  <a:pt x="145804" y="329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4053377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88296" y="359867"/>
                </a:moveTo>
                <a:lnTo>
                  <a:pt x="888296" y="352788"/>
                </a:lnTo>
                <a:cubicBezTo>
                  <a:pt x="888296" y="316094"/>
                  <a:pt x="858474" y="286229"/>
                  <a:pt x="821810" y="286229"/>
                </a:cubicBezTo>
                <a:lnTo>
                  <a:pt x="611386" y="286229"/>
                </a:lnTo>
                <a:cubicBezTo>
                  <a:pt x="652991" y="216719"/>
                  <a:pt x="659104" y="114889"/>
                  <a:pt x="624821" y="36965"/>
                </a:cubicBezTo>
                <a:cubicBezTo>
                  <a:pt x="616895" y="18983"/>
                  <a:pt x="602144" y="5714"/>
                  <a:pt x="585385" y="1480"/>
                </a:cubicBezTo>
                <a:cubicBezTo>
                  <a:pt x="570332" y="-2326"/>
                  <a:pt x="554745" y="1267"/>
                  <a:pt x="541469" y="11583"/>
                </a:cubicBezTo>
                <a:cubicBezTo>
                  <a:pt x="519414" y="28730"/>
                  <a:pt x="510723" y="60942"/>
                  <a:pt x="506120" y="83691"/>
                </a:cubicBezTo>
                <a:cubicBezTo>
                  <a:pt x="499402" y="116917"/>
                  <a:pt x="489361" y="151565"/>
                  <a:pt x="461689" y="179935"/>
                </a:cubicBezTo>
                <a:cubicBezTo>
                  <a:pt x="450671" y="191230"/>
                  <a:pt x="438177" y="201671"/>
                  <a:pt x="426091" y="211774"/>
                </a:cubicBezTo>
                <a:cubicBezTo>
                  <a:pt x="410292" y="224989"/>
                  <a:pt x="393959" y="238667"/>
                  <a:pt x="379990" y="254871"/>
                </a:cubicBezTo>
                <a:cubicBezTo>
                  <a:pt x="349439" y="290356"/>
                  <a:pt x="334795" y="334307"/>
                  <a:pt x="325465" y="368636"/>
                </a:cubicBezTo>
                <a:cubicBezTo>
                  <a:pt x="322639" y="379005"/>
                  <a:pt x="313166" y="386227"/>
                  <a:pt x="302432" y="386227"/>
                </a:cubicBezTo>
                <a:cubicBezTo>
                  <a:pt x="302414" y="386227"/>
                  <a:pt x="302414" y="386227"/>
                  <a:pt x="302396" y="386227"/>
                </a:cubicBezTo>
                <a:lnTo>
                  <a:pt x="219559" y="386209"/>
                </a:lnTo>
                <a:lnTo>
                  <a:pt x="219559" y="385907"/>
                </a:lnTo>
                <a:cubicBezTo>
                  <a:pt x="219559" y="355011"/>
                  <a:pt x="194447" y="329860"/>
                  <a:pt x="163576" y="329860"/>
                </a:cubicBezTo>
                <a:lnTo>
                  <a:pt x="56001" y="329860"/>
                </a:lnTo>
                <a:cubicBezTo>
                  <a:pt x="25130" y="329860"/>
                  <a:pt x="0" y="355011"/>
                  <a:pt x="0" y="385907"/>
                </a:cubicBezTo>
                <a:lnTo>
                  <a:pt x="0" y="737570"/>
                </a:lnTo>
                <a:cubicBezTo>
                  <a:pt x="0" y="768466"/>
                  <a:pt x="25130" y="793598"/>
                  <a:pt x="56001" y="793598"/>
                </a:cubicBezTo>
                <a:lnTo>
                  <a:pt x="163576" y="793598"/>
                </a:lnTo>
                <a:cubicBezTo>
                  <a:pt x="194447" y="793598"/>
                  <a:pt x="219559" y="768466"/>
                  <a:pt x="219559" y="737570"/>
                </a:cubicBezTo>
                <a:lnTo>
                  <a:pt x="219559" y="725599"/>
                </a:lnTo>
                <a:lnTo>
                  <a:pt x="280483" y="725599"/>
                </a:lnTo>
                <a:cubicBezTo>
                  <a:pt x="289707" y="725599"/>
                  <a:pt x="298220" y="729690"/>
                  <a:pt x="303818" y="736805"/>
                </a:cubicBezTo>
                <a:cubicBezTo>
                  <a:pt x="316934" y="753436"/>
                  <a:pt x="346383" y="781361"/>
                  <a:pt x="396518" y="781361"/>
                </a:cubicBezTo>
                <a:lnTo>
                  <a:pt x="565569" y="778515"/>
                </a:lnTo>
                <a:cubicBezTo>
                  <a:pt x="566457" y="778497"/>
                  <a:pt x="567293" y="778319"/>
                  <a:pt x="568092" y="778053"/>
                </a:cubicBezTo>
                <a:cubicBezTo>
                  <a:pt x="580266" y="788120"/>
                  <a:pt x="595355" y="793598"/>
                  <a:pt x="611421" y="793598"/>
                </a:cubicBezTo>
                <a:lnTo>
                  <a:pt x="788522" y="793598"/>
                </a:lnTo>
                <a:cubicBezTo>
                  <a:pt x="826164" y="793598"/>
                  <a:pt x="856786" y="762952"/>
                  <a:pt x="856786" y="725279"/>
                </a:cubicBezTo>
                <a:lnTo>
                  <a:pt x="856786" y="721740"/>
                </a:lnTo>
                <a:cubicBezTo>
                  <a:pt x="856786" y="701267"/>
                  <a:pt x="847740" y="682893"/>
                  <a:pt x="833433" y="670354"/>
                </a:cubicBezTo>
                <a:cubicBezTo>
                  <a:pt x="864499" y="665338"/>
                  <a:pt x="888296" y="638319"/>
                  <a:pt x="888296" y="605841"/>
                </a:cubicBezTo>
                <a:lnTo>
                  <a:pt x="888296" y="596396"/>
                </a:lnTo>
                <a:cubicBezTo>
                  <a:pt x="888296" y="572330"/>
                  <a:pt x="875216" y="551271"/>
                  <a:pt x="855808" y="539923"/>
                </a:cubicBezTo>
                <a:cubicBezTo>
                  <a:pt x="875216" y="528575"/>
                  <a:pt x="888296" y="507515"/>
                  <a:pt x="888296" y="483450"/>
                </a:cubicBezTo>
                <a:lnTo>
                  <a:pt x="888296" y="473987"/>
                </a:lnTo>
                <a:cubicBezTo>
                  <a:pt x="888296" y="449744"/>
                  <a:pt x="875020" y="428560"/>
                  <a:pt x="855382" y="417283"/>
                </a:cubicBezTo>
                <a:cubicBezTo>
                  <a:pt x="875056" y="405703"/>
                  <a:pt x="888296" y="384306"/>
                  <a:pt x="888296" y="359867"/>
                </a:cubicBezTo>
                <a:close/>
                <a:moveTo>
                  <a:pt x="201787" y="737570"/>
                </a:moveTo>
                <a:cubicBezTo>
                  <a:pt x="201787" y="758665"/>
                  <a:pt x="184654" y="775812"/>
                  <a:pt x="163576" y="775812"/>
                </a:cubicBezTo>
                <a:lnTo>
                  <a:pt x="56001" y="775812"/>
                </a:lnTo>
                <a:cubicBezTo>
                  <a:pt x="34923" y="775812"/>
                  <a:pt x="17772" y="758665"/>
                  <a:pt x="17772" y="737570"/>
                </a:cubicBezTo>
                <a:lnTo>
                  <a:pt x="17772" y="385907"/>
                </a:lnTo>
                <a:cubicBezTo>
                  <a:pt x="17772" y="364812"/>
                  <a:pt x="34923" y="347647"/>
                  <a:pt x="56001" y="347647"/>
                </a:cubicBezTo>
                <a:lnTo>
                  <a:pt x="163576" y="347647"/>
                </a:lnTo>
                <a:cubicBezTo>
                  <a:pt x="184654" y="347647"/>
                  <a:pt x="201787" y="364812"/>
                  <a:pt x="201787" y="385907"/>
                </a:cubicBezTo>
                <a:lnTo>
                  <a:pt x="201787" y="737570"/>
                </a:lnTo>
                <a:close/>
                <a:moveTo>
                  <a:pt x="396376" y="763574"/>
                </a:moveTo>
                <a:cubicBezTo>
                  <a:pt x="355997" y="763574"/>
                  <a:pt x="331347" y="743030"/>
                  <a:pt x="317787" y="725777"/>
                </a:cubicBezTo>
                <a:cubicBezTo>
                  <a:pt x="308776" y="714358"/>
                  <a:pt x="295180" y="707813"/>
                  <a:pt x="280483" y="707813"/>
                </a:cubicBezTo>
                <a:lnTo>
                  <a:pt x="219559" y="707813"/>
                </a:lnTo>
                <a:lnTo>
                  <a:pt x="219559" y="403996"/>
                </a:lnTo>
                <a:lnTo>
                  <a:pt x="302378" y="404014"/>
                </a:lnTo>
                <a:cubicBezTo>
                  <a:pt x="302396" y="404014"/>
                  <a:pt x="302414" y="404014"/>
                  <a:pt x="302432" y="404014"/>
                </a:cubicBezTo>
                <a:cubicBezTo>
                  <a:pt x="321164" y="404014"/>
                  <a:pt x="337674" y="391403"/>
                  <a:pt x="342597" y="373314"/>
                </a:cubicBezTo>
                <a:cubicBezTo>
                  <a:pt x="351448" y="340799"/>
                  <a:pt x="365221" y="299267"/>
                  <a:pt x="393461" y="266486"/>
                </a:cubicBezTo>
                <a:cubicBezTo>
                  <a:pt x="406471" y="251385"/>
                  <a:pt x="421542" y="238774"/>
                  <a:pt x="437501" y="225434"/>
                </a:cubicBezTo>
                <a:cubicBezTo>
                  <a:pt x="449924" y="215047"/>
                  <a:pt x="462756" y="204303"/>
                  <a:pt x="474414" y="192351"/>
                </a:cubicBezTo>
                <a:cubicBezTo>
                  <a:pt x="505303" y="160690"/>
                  <a:pt x="516268" y="123107"/>
                  <a:pt x="523537" y="87213"/>
                </a:cubicBezTo>
                <a:cubicBezTo>
                  <a:pt x="527589" y="67256"/>
                  <a:pt x="534982" y="39153"/>
                  <a:pt x="552382" y="25635"/>
                </a:cubicBezTo>
                <a:cubicBezTo>
                  <a:pt x="561357" y="18645"/>
                  <a:pt x="571273" y="16261"/>
                  <a:pt x="581030" y="18716"/>
                </a:cubicBezTo>
                <a:cubicBezTo>
                  <a:pt x="592529" y="21633"/>
                  <a:pt x="602819" y="31131"/>
                  <a:pt x="608542" y="44151"/>
                </a:cubicBezTo>
                <a:cubicBezTo>
                  <a:pt x="642860" y="122110"/>
                  <a:pt x="634099" y="225487"/>
                  <a:pt x="587713" y="289929"/>
                </a:cubicBezTo>
                <a:cubicBezTo>
                  <a:pt x="587713" y="289929"/>
                  <a:pt x="587713" y="289929"/>
                  <a:pt x="587713" y="289947"/>
                </a:cubicBezTo>
                <a:cubicBezTo>
                  <a:pt x="561214" y="299196"/>
                  <a:pt x="543158" y="324275"/>
                  <a:pt x="543158" y="352788"/>
                </a:cubicBezTo>
                <a:lnTo>
                  <a:pt x="543158" y="359867"/>
                </a:lnTo>
                <a:cubicBezTo>
                  <a:pt x="543158" y="380571"/>
                  <a:pt x="552648" y="399087"/>
                  <a:pt x="567524" y="411306"/>
                </a:cubicBezTo>
                <a:cubicBezTo>
                  <a:pt x="540456" y="419293"/>
                  <a:pt x="520658" y="444372"/>
                  <a:pt x="520658" y="473987"/>
                </a:cubicBezTo>
                <a:lnTo>
                  <a:pt x="520658" y="483450"/>
                </a:lnTo>
                <a:cubicBezTo>
                  <a:pt x="520658" y="507515"/>
                  <a:pt x="533738" y="528575"/>
                  <a:pt x="553146" y="539923"/>
                </a:cubicBezTo>
                <a:cubicBezTo>
                  <a:pt x="533738" y="551271"/>
                  <a:pt x="520658" y="572330"/>
                  <a:pt x="520658" y="596396"/>
                </a:cubicBezTo>
                <a:lnTo>
                  <a:pt x="520658" y="605841"/>
                </a:lnTo>
                <a:cubicBezTo>
                  <a:pt x="520658" y="635776"/>
                  <a:pt x="540883" y="661069"/>
                  <a:pt x="568359" y="668770"/>
                </a:cubicBezTo>
                <a:cubicBezTo>
                  <a:pt x="553004" y="681310"/>
                  <a:pt x="543158" y="700395"/>
                  <a:pt x="543158" y="721740"/>
                </a:cubicBezTo>
                <a:lnTo>
                  <a:pt x="543158" y="725279"/>
                </a:lnTo>
                <a:cubicBezTo>
                  <a:pt x="543158" y="738032"/>
                  <a:pt x="546677" y="750305"/>
                  <a:pt x="553199" y="760942"/>
                </a:cubicBezTo>
                <a:lnTo>
                  <a:pt x="396376" y="763574"/>
                </a:lnTo>
                <a:close/>
                <a:moveTo>
                  <a:pt x="839013" y="721740"/>
                </a:moveTo>
                <a:lnTo>
                  <a:pt x="839013" y="725279"/>
                </a:lnTo>
                <a:cubicBezTo>
                  <a:pt x="839013" y="753151"/>
                  <a:pt x="816354" y="775812"/>
                  <a:pt x="788522" y="775812"/>
                </a:cubicBezTo>
                <a:lnTo>
                  <a:pt x="611421" y="775812"/>
                </a:lnTo>
                <a:cubicBezTo>
                  <a:pt x="597470" y="775812"/>
                  <a:pt x="584496" y="770244"/>
                  <a:pt x="574881" y="760141"/>
                </a:cubicBezTo>
                <a:cubicBezTo>
                  <a:pt x="565888" y="750714"/>
                  <a:pt x="560930" y="738335"/>
                  <a:pt x="560930" y="725279"/>
                </a:cubicBezTo>
                <a:lnTo>
                  <a:pt x="560930" y="721740"/>
                </a:lnTo>
                <a:cubicBezTo>
                  <a:pt x="560930" y="693885"/>
                  <a:pt x="583590" y="671207"/>
                  <a:pt x="611421" y="671207"/>
                </a:cubicBezTo>
                <a:lnTo>
                  <a:pt x="788522" y="671207"/>
                </a:lnTo>
                <a:cubicBezTo>
                  <a:pt x="816354" y="671207"/>
                  <a:pt x="839013" y="693885"/>
                  <a:pt x="839013" y="721740"/>
                </a:cubicBezTo>
                <a:close/>
                <a:moveTo>
                  <a:pt x="870524" y="596396"/>
                </a:moveTo>
                <a:lnTo>
                  <a:pt x="870524" y="605841"/>
                </a:lnTo>
                <a:cubicBezTo>
                  <a:pt x="870524" y="632076"/>
                  <a:pt x="849197" y="653420"/>
                  <a:pt x="822983" y="653420"/>
                </a:cubicBezTo>
                <a:lnTo>
                  <a:pt x="788522" y="653420"/>
                </a:lnTo>
                <a:lnTo>
                  <a:pt x="611421" y="653420"/>
                </a:lnTo>
                <a:lnTo>
                  <a:pt x="585971" y="653420"/>
                </a:lnTo>
                <a:cubicBezTo>
                  <a:pt x="559757" y="653420"/>
                  <a:pt x="538430" y="632076"/>
                  <a:pt x="538430" y="605841"/>
                </a:cubicBezTo>
                <a:lnTo>
                  <a:pt x="538430" y="596396"/>
                </a:lnTo>
                <a:cubicBezTo>
                  <a:pt x="538430" y="570160"/>
                  <a:pt x="559757" y="548816"/>
                  <a:pt x="585971" y="548816"/>
                </a:cubicBezTo>
                <a:lnTo>
                  <a:pt x="822983" y="548816"/>
                </a:lnTo>
                <a:cubicBezTo>
                  <a:pt x="849197" y="548816"/>
                  <a:pt x="870524" y="570160"/>
                  <a:pt x="870524" y="596396"/>
                </a:cubicBezTo>
                <a:close/>
                <a:moveTo>
                  <a:pt x="870524" y="473987"/>
                </a:moveTo>
                <a:lnTo>
                  <a:pt x="870524" y="483450"/>
                </a:lnTo>
                <a:cubicBezTo>
                  <a:pt x="870524" y="509685"/>
                  <a:pt x="849197" y="531029"/>
                  <a:pt x="822983" y="531029"/>
                </a:cubicBezTo>
                <a:lnTo>
                  <a:pt x="585971" y="531029"/>
                </a:lnTo>
                <a:cubicBezTo>
                  <a:pt x="559757" y="531029"/>
                  <a:pt x="538430" y="509685"/>
                  <a:pt x="538430" y="483450"/>
                </a:cubicBezTo>
                <a:lnTo>
                  <a:pt x="538430" y="473987"/>
                </a:lnTo>
                <a:cubicBezTo>
                  <a:pt x="538430" y="447769"/>
                  <a:pt x="559757" y="426425"/>
                  <a:pt x="585971" y="426425"/>
                </a:cubicBezTo>
                <a:lnTo>
                  <a:pt x="822983" y="426425"/>
                </a:lnTo>
                <a:cubicBezTo>
                  <a:pt x="849197" y="426425"/>
                  <a:pt x="870524" y="447769"/>
                  <a:pt x="870524" y="473987"/>
                </a:cubicBezTo>
                <a:close/>
                <a:moveTo>
                  <a:pt x="821810" y="408638"/>
                </a:moveTo>
                <a:lnTo>
                  <a:pt x="609662" y="408638"/>
                </a:lnTo>
                <a:cubicBezTo>
                  <a:pt x="582790" y="408638"/>
                  <a:pt x="560930" y="386761"/>
                  <a:pt x="560930" y="359867"/>
                </a:cubicBezTo>
                <a:lnTo>
                  <a:pt x="560930" y="352788"/>
                </a:lnTo>
                <a:cubicBezTo>
                  <a:pt x="560930" y="330519"/>
                  <a:pt x="575965" y="311095"/>
                  <a:pt x="597488" y="305546"/>
                </a:cubicBezTo>
                <a:cubicBezTo>
                  <a:pt x="601415" y="304532"/>
                  <a:pt x="605503" y="304016"/>
                  <a:pt x="609662" y="304016"/>
                </a:cubicBezTo>
                <a:lnTo>
                  <a:pt x="821810" y="304016"/>
                </a:lnTo>
                <a:cubicBezTo>
                  <a:pt x="848664" y="304016"/>
                  <a:pt x="870524" y="325894"/>
                  <a:pt x="870524" y="352788"/>
                </a:cubicBezTo>
                <a:lnTo>
                  <a:pt x="870524" y="359867"/>
                </a:lnTo>
                <a:cubicBezTo>
                  <a:pt x="870524" y="386761"/>
                  <a:pt x="848664" y="408638"/>
                  <a:pt x="821810" y="408638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5456488" y="2362998"/>
            <a:ext cx="388479" cy="388476"/>
          </a:xfrm>
          <a:custGeom>
            <a:rect b="b" l="l" r="r" t="t"/>
            <a:pathLst>
              <a:path extrusionOk="0" h="776953" w="776959">
                <a:moveTo>
                  <a:pt x="702266" y="435325"/>
                </a:moveTo>
                <a:cubicBezTo>
                  <a:pt x="602683" y="534908"/>
                  <a:pt x="441211" y="534908"/>
                  <a:pt x="341628" y="435325"/>
                </a:cubicBezTo>
                <a:cubicBezTo>
                  <a:pt x="242045" y="335742"/>
                  <a:pt x="242045" y="174270"/>
                  <a:pt x="341628" y="74687"/>
                </a:cubicBezTo>
                <a:cubicBezTo>
                  <a:pt x="441211" y="-24896"/>
                  <a:pt x="602683" y="-24896"/>
                  <a:pt x="702266" y="74687"/>
                </a:cubicBezTo>
                <a:cubicBezTo>
                  <a:pt x="801849" y="174270"/>
                  <a:pt x="801865" y="335742"/>
                  <a:pt x="702266" y="435325"/>
                </a:cubicBezTo>
                <a:close/>
                <a:moveTo>
                  <a:pt x="276225" y="494385"/>
                </a:moveTo>
                <a:cubicBezTo>
                  <a:pt x="251314" y="469473"/>
                  <a:pt x="210918" y="469473"/>
                  <a:pt x="186006" y="494385"/>
                </a:cubicBezTo>
                <a:lnTo>
                  <a:pt x="18684" y="661691"/>
                </a:lnTo>
                <a:cubicBezTo>
                  <a:pt x="-6228" y="686603"/>
                  <a:pt x="-6228" y="726999"/>
                  <a:pt x="18684" y="751910"/>
                </a:cubicBezTo>
                <a:lnTo>
                  <a:pt x="25043" y="758270"/>
                </a:lnTo>
                <a:cubicBezTo>
                  <a:pt x="49954" y="783181"/>
                  <a:pt x="90350" y="783181"/>
                  <a:pt x="115262" y="758270"/>
                </a:cubicBezTo>
                <a:lnTo>
                  <a:pt x="282584" y="590947"/>
                </a:lnTo>
                <a:cubicBezTo>
                  <a:pt x="307496" y="566035"/>
                  <a:pt x="307496" y="525639"/>
                  <a:pt x="282584" y="500728"/>
                </a:cubicBezTo>
                <a:lnTo>
                  <a:pt x="276225" y="4943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5452531" y="2359024"/>
            <a:ext cx="396350" cy="396431"/>
          </a:xfrm>
          <a:custGeom>
            <a:rect b="b" l="l" r="r" t="t"/>
            <a:pathLst>
              <a:path extrusionOk="0" h="792862" w="792701">
                <a:moveTo>
                  <a:pt x="715807" y="77024"/>
                </a:moveTo>
                <a:cubicBezTo>
                  <a:pt x="666143" y="27360"/>
                  <a:pt x="600104" y="0"/>
                  <a:pt x="529868" y="0"/>
                </a:cubicBezTo>
                <a:cubicBezTo>
                  <a:pt x="459632" y="0"/>
                  <a:pt x="393594" y="27360"/>
                  <a:pt x="343929" y="77024"/>
                </a:cubicBezTo>
                <a:cubicBezTo>
                  <a:pt x="294265" y="126688"/>
                  <a:pt x="266905" y="192727"/>
                  <a:pt x="266905" y="262963"/>
                </a:cubicBezTo>
                <a:cubicBezTo>
                  <a:pt x="266905" y="330544"/>
                  <a:pt x="292246" y="394230"/>
                  <a:pt x="338397" y="443194"/>
                </a:cubicBezTo>
                <a:lnTo>
                  <a:pt x="287254" y="494337"/>
                </a:lnTo>
                <a:cubicBezTo>
                  <a:pt x="259131" y="468774"/>
                  <a:pt x="215461" y="469568"/>
                  <a:pt x="188292" y="496722"/>
                </a:cubicBezTo>
                <a:lnTo>
                  <a:pt x="20985" y="664028"/>
                </a:lnTo>
                <a:cubicBezTo>
                  <a:pt x="-6995" y="691992"/>
                  <a:pt x="-6995" y="737523"/>
                  <a:pt x="20985" y="765487"/>
                </a:cubicBezTo>
                <a:lnTo>
                  <a:pt x="27344" y="771846"/>
                </a:lnTo>
                <a:lnTo>
                  <a:pt x="27344" y="771846"/>
                </a:lnTo>
                <a:cubicBezTo>
                  <a:pt x="40889" y="785391"/>
                  <a:pt x="58917" y="792863"/>
                  <a:pt x="78073" y="792863"/>
                </a:cubicBezTo>
                <a:cubicBezTo>
                  <a:pt x="97230" y="792863"/>
                  <a:pt x="115258" y="785407"/>
                  <a:pt x="128803" y="771846"/>
                </a:cubicBezTo>
                <a:lnTo>
                  <a:pt x="296125" y="604524"/>
                </a:lnTo>
                <a:cubicBezTo>
                  <a:pt x="323278" y="577370"/>
                  <a:pt x="324073" y="533684"/>
                  <a:pt x="298510" y="505577"/>
                </a:cubicBezTo>
                <a:lnTo>
                  <a:pt x="349653" y="454434"/>
                </a:lnTo>
                <a:cubicBezTo>
                  <a:pt x="400143" y="502000"/>
                  <a:pt x="465006" y="525798"/>
                  <a:pt x="529884" y="525798"/>
                </a:cubicBezTo>
                <a:cubicBezTo>
                  <a:pt x="597227" y="525798"/>
                  <a:pt x="664553" y="500171"/>
                  <a:pt x="715823" y="448902"/>
                </a:cubicBezTo>
                <a:cubicBezTo>
                  <a:pt x="818331" y="346378"/>
                  <a:pt x="818331" y="179548"/>
                  <a:pt x="715807" y="77024"/>
                </a:cubicBezTo>
                <a:close/>
                <a:moveTo>
                  <a:pt x="284870" y="593284"/>
                </a:moveTo>
                <a:lnTo>
                  <a:pt x="117547" y="760606"/>
                </a:lnTo>
                <a:cubicBezTo>
                  <a:pt x="95767" y="782370"/>
                  <a:pt x="60347" y="782386"/>
                  <a:pt x="38568" y="760606"/>
                </a:cubicBezTo>
                <a:cubicBezTo>
                  <a:pt x="38568" y="760606"/>
                  <a:pt x="38568" y="760606"/>
                  <a:pt x="38568" y="760606"/>
                </a:cubicBezTo>
                <a:lnTo>
                  <a:pt x="32209" y="754247"/>
                </a:lnTo>
                <a:cubicBezTo>
                  <a:pt x="21668" y="743707"/>
                  <a:pt x="15850" y="729670"/>
                  <a:pt x="15850" y="714758"/>
                </a:cubicBezTo>
                <a:cubicBezTo>
                  <a:pt x="15850" y="699846"/>
                  <a:pt x="21653" y="685808"/>
                  <a:pt x="32209" y="675268"/>
                </a:cubicBezTo>
                <a:lnTo>
                  <a:pt x="199531" y="507945"/>
                </a:lnTo>
                <a:cubicBezTo>
                  <a:pt x="210071" y="497405"/>
                  <a:pt x="224109" y="491587"/>
                  <a:pt x="239021" y="491587"/>
                </a:cubicBezTo>
                <a:cubicBezTo>
                  <a:pt x="253933" y="491587"/>
                  <a:pt x="267955" y="497389"/>
                  <a:pt x="278511" y="507945"/>
                </a:cubicBezTo>
                <a:lnTo>
                  <a:pt x="281690" y="511125"/>
                </a:lnTo>
                <a:cubicBezTo>
                  <a:pt x="281690" y="511125"/>
                  <a:pt x="281690" y="511125"/>
                  <a:pt x="281690" y="511125"/>
                </a:cubicBezTo>
                <a:cubicBezTo>
                  <a:pt x="281690" y="511125"/>
                  <a:pt x="281690" y="511125"/>
                  <a:pt x="281690" y="511125"/>
                </a:cubicBezTo>
                <a:lnTo>
                  <a:pt x="284870" y="514304"/>
                </a:lnTo>
                <a:cubicBezTo>
                  <a:pt x="306650" y="536084"/>
                  <a:pt x="306650" y="571520"/>
                  <a:pt x="284870" y="593284"/>
                </a:cubicBezTo>
                <a:close/>
                <a:moveTo>
                  <a:pt x="704567" y="437662"/>
                </a:moveTo>
                <a:cubicBezTo>
                  <a:pt x="608244" y="533986"/>
                  <a:pt x="451493" y="533986"/>
                  <a:pt x="355169" y="437662"/>
                </a:cubicBezTo>
                <a:cubicBezTo>
                  <a:pt x="308510" y="391002"/>
                  <a:pt x="282803" y="328954"/>
                  <a:pt x="282803" y="262963"/>
                </a:cubicBezTo>
                <a:cubicBezTo>
                  <a:pt x="282803" y="196972"/>
                  <a:pt x="308510" y="134923"/>
                  <a:pt x="355169" y="88264"/>
                </a:cubicBezTo>
                <a:cubicBezTo>
                  <a:pt x="401829" y="41604"/>
                  <a:pt x="463877" y="15898"/>
                  <a:pt x="529868" y="15898"/>
                </a:cubicBezTo>
                <a:cubicBezTo>
                  <a:pt x="595859" y="15898"/>
                  <a:pt x="657908" y="41604"/>
                  <a:pt x="704567" y="88264"/>
                </a:cubicBezTo>
                <a:cubicBezTo>
                  <a:pt x="800891" y="184587"/>
                  <a:pt x="800891" y="341322"/>
                  <a:pt x="704567" y="437662"/>
                </a:cubicBezTo>
                <a:close/>
                <a:moveTo>
                  <a:pt x="718128" y="262963"/>
                </a:moveTo>
                <a:cubicBezTo>
                  <a:pt x="718128" y="313247"/>
                  <a:pt x="698542" y="360527"/>
                  <a:pt x="662995" y="396090"/>
                </a:cubicBezTo>
                <a:cubicBezTo>
                  <a:pt x="627432" y="431653"/>
                  <a:pt x="580168" y="451238"/>
                  <a:pt x="529868" y="451238"/>
                </a:cubicBezTo>
                <a:cubicBezTo>
                  <a:pt x="525480" y="451238"/>
                  <a:pt x="521919" y="447677"/>
                  <a:pt x="521919" y="443290"/>
                </a:cubicBezTo>
                <a:cubicBezTo>
                  <a:pt x="521919" y="438902"/>
                  <a:pt x="525480" y="435341"/>
                  <a:pt x="529868" y="435341"/>
                </a:cubicBezTo>
                <a:cubicBezTo>
                  <a:pt x="575908" y="435341"/>
                  <a:pt x="619197" y="417408"/>
                  <a:pt x="651755" y="384850"/>
                </a:cubicBezTo>
                <a:cubicBezTo>
                  <a:pt x="684314" y="352276"/>
                  <a:pt x="702230" y="308986"/>
                  <a:pt x="702230" y="262963"/>
                </a:cubicBezTo>
                <a:cubicBezTo>
                  <a:pt x="702230" y="258575"/>
                  <a:pt x="705791" y="255014"/>
                  <a:pt x="710179" y="255014"/>
                </a:cubicBezTo>
                <a:cubicBezTo>
                  <a:pt x="714567" y="255014"/>
                  <a:pt x="718128" y="258575"/>
                  <a:pt x="718128" y="26296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6106640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91916" y="257558"/>
                </a:moveTo>
                <a:cubicBezTo>
                  <a:pt x="791916" y="266015"/>
                  <a:pt x="788625" y="273980"/>
                  <a:pt x="782631" y="279957"/>
                </a:cubicBezTo>
                <a:lnTo>
                  <a:pt x="750829" y="311769"/>
                </a:lnTo>
                <a:cubicBezTo>
                  <a:pt x="744835" y="317762"/>
                  <a:pt x="736884" y="321053"/>
                  <a:pt x="728409" y="321053"/>
                </a:cubicBezTo>
                <a:cubicBezTo>
                  <a:pt x="719950" y="321053"/>
                  <a:pt x="711984" y="317762"/>
                  <a:pt x="705990" y="311769"/>
                </a:cubicBezTo>
                <a:lnTo>
                  <a:pt x="668957" y="274743"/>
                </a:lnTo>
                <a:lnTo>
                  <a:pt x="533182" y="410493"/>
                </a:lnTo>
                <a:cubicBezTo>
                  <a:pt x="538159" y="428886"/>
                  <a:pt x="540719" y="447884"/>
                  <a:pt x="540719" y="467009"/>
                </a:cubicBezTo>
                <a:cubicBezTo>
                  <a:pt x="540719" y="524670"/>
                  <a:pt x="518267" y="578865"/>
                  <a:pt x="477482" y="619626"/>
                </a:cubicBezTo>
                <a:lnTo>
                  <a:pt x="425757" y="671357"/>
                </a:lnTo>
                <a:cubicBezTo>
                  <a:pt x="421496" y="675618"/>
                  <a:pt x="415820" y="677971"/>
                  <a:pt x="409793" y="677971"/>
                </a:cubicBezTo>
                <a:cubicBezTo>
                  <a:pt x="403751" y="677971"/>
                  <a:pt x="398074" y="675618"/>
                  <a:pt x="393813" y="671357"/>
                </a:cubicBezTo>
                <a:lnTo>
                  <a:pt x="296438" y="573984"/>
                </a:lnTo>
                <a:lnTo>
                  <a:pt x="12803" y="792418"/>
                </a:lnTo>
                <a:cubicBezTo>
                  <a:pt x="11356" y="793515"/>
                  <a:pt x="9654" y="794071"/>
                  <a:pt x="7953" y="794071"/>
                </a:cubicBezTo>
                <a:cubicBezTo>
                  <a:pt x="5902" y="794071"/>
                  <a:pt x="3867" y="793276"/>
                  <a:pt x="2324" y="791734"/>
                </a:cubicBezTo>
                <a:cubicBezTo>
                  <a:pt x="-490" y="788904"/>
                  <a:pt x="-792" y="784437"/>
                  <a:pt x="1656" y="781258"/>
                </a:cubicBezTo>
                <a:lnTo>
                  <a:pt x="220115" y="497675"/>
                </a:lnTo>
                <a:lnTo>
                  <a:pt x="120450" y="398045"/>
                </a:lnTo>
                <a:cubicBezTo>
                  <a:pt x="111641" y="389238"/>
                  <a:pt x="111641" y="374914"/>
                  <a:pt x="120450" y="366107"/>
                </a:cubicBezTo>
                <a:lnTo>
                  <a:pt x="172190" y="314376"/>
                </a:lnTo>
                <a:cubicBezTo>
                  <a:pt x="226984" y="259608"/>
                  <a:pt x="306725" y="238512"/>
                  <a:pt x="381347" y="258702"/>
                </a:cubicBezTo>
                <a:lnTo>
                  <a:pt x="517138" y="122936"/>
                </a:lnTo>
                <a:lnTo>
                  <a:pt x="480106" y="85911"/>
                </a:lnTo>
                <a:cubicBezTo>
                  <a:pt x="467735" y="73558"/>
                  <a:pt x="467735" y="53448"/>
                  <a:pt x="480106" y="41095"/>
                </a:cubicBezTo>
                <a:lnTo>
                  <a:pt x="511907" y="9284"/>
                </a:lnTo>
                <a:cubicBezTo>
                  <a:pt x="517901" y="3307"/>
                  <a:pt x="525852" y="0"/>
                  <a:pt x="534327" y="0"/>
                </a:cubicBezTo>
                <a:cubicBezTo>
                  <a:pt x="542802" y="0"/>
                  <a:pt x="550752" y="3307"/>
                  <a:pt x="556747" y="9284"/>
                </a:cubicBezTo>
                <a:lnTo>
                  <a:pt x="782631" y="235142"/>
                </a:lnTo>
                <a:cubicBezTo>
                  <a:pt x="788625" y="241119"/>
                  <a:pt x="791916" y="249084"/>
                  <a:pt x="791916" y="257558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6132448" y="2366972"/>
            <a:ext cx="362200" cy="363276"/>
          </a:xfrm>
          <a:custGeom>
            <a:rect b="b" l="l" r="r" t="t"/>
            <a:pathLst>
              <a:path extrusionOk="0" h="726553" w="724399">
                <a:moveTo>
                  <a:pt x="179836" y="493113"/>
                </a:moveTo>
                <a:lnTo>
                  <a:pt x="233484" y="546767"/>
                </a:lnTo>
                <a:lnTo>
                  <a:pt x="0" y="726554"/>
                </a:lnTo>
                <a:lnTo>
                  <a:pt x="179836" y="493113"/>
                </a:lnTo>
                <a:close/>
                <a:moveTo>
                  <a:pt x="80075" y="361449"/>
                </a:moveTo>
                <a:cubicBezTo>
                  <a:pt x="77468" y="364056"/>
                  <a:pt x="77468" y="368301"/>
                  <a:pt x="80075" y="370908"/>
                </a:cubicBezTo>
                <a:lnTo>
                  <a:pt x="353439" y="644220"/>
                </a:lnTo>
                <a:cubicBezTo>
                  <a:pt x="354711" y="645476"/>
                  <a:pt x="356380" y="646175"/>
                  <a:pt x="358177" y="646175"/>
                </a:cubicBezTo>
                <a:cubicBezTo>
                  <a:pt x="359958" y="646175"/>
                  <a:pt x="361627" y="645476"/>
                  <a:pt x="362899" y="644220"/>
                </a:cubicBezTo>
                <a:lnTo>
                  <a:pt x="402603" y="604508"/>
                </a:lnTo>
                <a:lnTo>
                  <a:pt x="119795" y="321752"/>
                </a:lnTo>
                <a:lnTo>
                  <a:pt x="80075" y="361449"/>
                </a:lnTo>
                <a:close/>
                <a:moveTo>
                  <a:pt x="464838" y="391018"/>
                </a:moveTo>
                <a:cubicBezTo>
                  <a:pt x="464886" y="390780"/>
                  <a:pt x="464934" y="390525"/>
                  <a:pt x="464997" y="390287"/>
                </a:cubicBezTo>
                <a:cubicBezTo>
                  <a:pt x="465061" y="390033"/>
                  <a:pt x="465124" y="389794"/>
                  <a:pt x="465220" y="389556"/>
                </a:cubicBezTo>
                <a:cubicBezTo>
                  <a:pt x="465299" y="389317"/>
                  <a:pt x="465411" y="389079"/>
                  <a:pt x="465522" y="388840"/>
                </a:cubicBezTo>
                <a:cubicBezTo>
                  <a:pt x="465633" y="388618"/>
                  <a:pt x="465745" y="388379"/>
                  <a:pt x="465872" y="388157"/>
                </a:cubicBezTo>
                <a:cubicBezTo>
                  <a:pt x="465999" y="387950"/>
                  <a:pt x="466142" y="387759"/>
                  <a:pt x="466285" y="387553"/>
                </a:cubicBezTo>
                <a:cubicBezTo>
                  <a:pt x="466460" y="387314"/>
                  <a:pt x="466635" y="387092"/>
                  <a:pt x="466842" y="386885"/>
                </a:cubicBezTo>
                <a:cubicBezTo>
                  <a:pt x="466921" y="386805"/>
                  <a:pt x="466969" y="386710"/>
                  <a:pt x="467048" y="386615"/>
                </a:cubicBezTo>
                <a:lnTo>
                  <a:pt x="606099" y="247606"/>
                </a:lnTo>
                <a:lnTo>
                  <a:pt x="571388" y="212901"/>
                </a:lnTo>
                <a:lnTo>
                  <a:pt x="476748" y="118294"/>
                </a:lnTo>
                <a:lnTo>
                  <a:pt x="337713" y="257319"/>
                </a:lnTo>
                <a:cubicBezTo>
                  <a:pt x="337617" y="257399"/>
                  <a:pt x="337522" y="257462"/>
                  <a:pt x="337427" y="257542"/>
                </a:cubicBezTo>
                <a:cubicBezTo>
                  <a:pt x="337220" y="257732"/>
                  <a:pt x="337013" y="257907"/>
                  <a:pt x="336791" y="258066"/>
                </a:cubicBezTo>
                <a:cubicBezTo>
                  <a:pt x="336584" y="258225"/>
                  <a:pt x="336377" y="258368"/>
                  <a:pt x="336155" y="258496"/>
                </a:cubicBezTo>
                <a:cubicBezTo>
                  <a:pt x="335932" y="258623"/>
                  <a:pt x="335725" y="258734"/>
                  <a:pt x="335503" y="258845"/>
                </a:cubicBezTo>
                <a:cubicBezTo>
                  <a:pt x="335248" y="258957"/>
                  <a:pt x="335010" y="259068"/>
                  <a:pt x="334755" y="259147"/>
                </a:cubicBezTo>
                <a:cubicBezTo>
                  <a:pt x="334533" y="259243"/>
                  <a:pt x="334294" y="259306"/>
                  <a:pt x="334056" y="259354"/>
                </a:cubicBezTo>
                <a:cubicBezTo>
                  <a:pt x="333801" y="259434"/>
                  <a:pt x="333547" y="259481"/>
                  <a:pt x="333293" y="259529"/>
                </a:cubicBezTo>
                <a:cubicBezTo>
                  <a:pt x="333038" y="259561"/>
                  <a:pt x="332800" y="259577"/>
                  <a:pt x="332545" y="259592"/>
                </a:cubicBezTo>
                <a:cubicBezTo>
                  <a:pt x="332275" y="259608"/>
                  <a:pt x="332021" y="259624"/>
                  <a:pt x="331750" y="259608"/>
                </a:cubicBezTo>
                <a:cubicBezTo>
                  <a:pt x="331512" y="259592"/>
                  <a:pt x="331273" y="259577"/>
                  <a:pt x="331019" y="259545"/>
                </a:cubicBezTo>
                <a:cubicBezTo>
                  <a:pt x="330733" y="259497"/>
                  <a:pt x="330462" y="259449"/>
                  <a:pt x="330192" y="259386"/>
                </a:cubicBezTo>
                <a:cubicBezTo>
                  <a:pt x="330065" y="259354"/>
                  <a:pt x="329953" y="259354"/>
                  <a:pt x="329842" y="259322"/>
                </a:cubicBezTo>
                <a:cubicBezTo>
                  <a:pt x="259498" y="238624"/>
                  <a:pt x="183604" y="257939"/>
                  <a:pt x="131816" y="309734"/>
                </a:cubicBezTo>
                <a:lnTo>
                  <a:pt x="131037" y="310513"/>
                </a:lnTo>
                <a:lnTo>
                  <a:pt x="413845" y="593268"/>
                </a:lnTo>
                <a:lnTo>
                  <a:pt x="414624" y="592489"/>
                </a:lnTo>
                <a:cubicBezTo>
                  <a:pt x="452404" y="554732"/>
                  <a:pt x="473202" y="504527"/>
                  <a:pt x="473202" y="451111"/>
                </a:cubicBezTo>
                <a:cubicBezTo>
                  <a:pt x="473202" y="431907"/>
                  <a:pt x="470451" y="412846"/>
                  <a:pt x="465045" y="394484"/>
                </a:cubicBezTo>
                <a:cubicBezTo>
                  <a:pt x="465013" y="394373"/>
                  <a:pt x="465013" y="394245"/>
                  <a:pt x="464981" y="394134"/>
                </a:cubicBezTo>
                <a:cubicBezTo>
                  <a:pt x="464918" y="393864"/>
                  <a:pt x="464870" y="393594"/>
                  <a:pt x="464822" y="393308"/>
                </a:cubicBezTo>
                <a:cubicBezTo>
                  <a:pt x="464791" y="393069"/>
                  <a:pt x="464759" y="392815"/>
                  <a:pt x="464759" y="392560"/>
                </a:cubicBezTo>
                <a:cubicBezTo>
                  <a:pt x="464743" y="392306"/>
                  <a:pt x="464759" y="392052"/>
                  <a:pt x="464759" y="391797"/>
                </a:cubicBezTo>
                <a:cubicBezTo>
                  <a:pt x="464775" y="391543"/>
                  <a:pt x="464806" y="391289"/>
                  <a:pt x="464838" y="391018"/>
                </a:cubicBezTo>
                <a:close/>
                <a:moveTo>
                  <a:pt x="719773" y="230484"/>
                </a:moveTo>
                <a:lnTo>
                  <a:pt x="493889" y="4626"/>
                </a:lnTo>
                <a:cubicBezTo>
                  <a:pt x="490899" y="1653"/>
                  <a:pt x="486924" y="0"/>
                  <a:pt x="482711" y="0"/>
                </a:cubicBezTo>
                <a:cubicBezTo>
                  <a:pt x="478497" y="0"/>
                  <a:pt x="474522" y="1653"/>
                  <a:pt x="471532" y="4626"/>
                </a:cubicBezTo>
                <a:lnTo>
                  <a:pt x="439731" y="36437"/>
                </a:lnTo>
                <a:cubicBezTo>
                  <a:pt x="433562" y="42590"/>
                  <a:pt x="433562" y="52621"/>
                  <a:pt x="439731" y="58774"/>
                </a:cubicBezTo>
                <a:lnTo>
                  <a:pt x="582789" y="201820"/>
                </a:lnTo>
                <a:lnTo>
                  <a:pt x="622970" y="241978"/>
                </a:lnTo>
                <a:cubicBezTo>
                  <a:pt x="622970" y="241978"/>
                  <a:pt x="622986" y="241994"/>
                  <a:pt x="622986" y="242010"/>
                </a:cubicBezTo>
                <a:lnTo>
                  <a:pt x="665615" y="284631"/>
                </a:lnTo>
                <a:cubicBezTo>
                  <a:pt x="668604" y="287620"/>
                  <a:pt x="672580" y="289257"/>
                  <a:pt x="676793" y="289257"/>
                </a:cubicBezTo>
                <a:cubicBezTo>
                  <a:pt x="681007" y="289257"/>
                  <a:pt x="684982" y="287620"/>
                  <a:pt x="687971" y="284631"/>
                </a:cubicBezTo>
                <a:lnTo>
                  <a:pt x="719773" y="252820"/>
                </a:lnTo>
                <a:cubicBezTo>
                  <a:pt x="722762" y="249847"/>
                  <a:pt x="724400" y="245873"/>
                  <a:pt x="724400" y="241660"/>
                </a:cubicBezTo>
                <a:cubicBezTo>
                  <a:pt x="724400" y="237431"/>
                  <a:pt x="722762" y="233473"/>
                  <a:pt x="719773" y="2304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6106640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82631" y="235142"/>
                </a:moveTo>
                <a:lnTo>
                  <a:pt x="556747" y="9284"/>
                </a:lnTo>
                <a:cubicBezTo>
                  <a:pt x="550752" y="3307"/>
                  <a:pt x="542802" y="0"/>
                  <a:pt x="534327" y="0"/>
                </a:cubicBezTo>
                <a:cubicBezTo>
                  <a:pt x="525852" y="0"/>
                  <a:pt x="517901" y="3307"/>
                  <a:pt x="511907" y="9284"/>
                </a:cubicBezTo>
                <a:lnTo>
                  <a:pt x="480106" y="41095"/>
                </a:lnTo>
                <a:cubicBezTo>
                  <a:pt x="467735" y="53448"/>
                  <a:pt x="467735" y="73558"/>
                  <a:pt x="480106" y="85911"/>
                </a:cubicBezTo>
                <a:lnTo>
                  <a:pt x="517138" y="122936"/>
                </a:lnTo>
                <a:lnTo>
                  <a:pt x="381347" y="258702"/>
                </a:lnTo>
                <a:cubicBezTo>
                  <a:pt x="306725" y="238512"/>
                  <a:pt x="226984" y="259608"/>
                  <a:pt x="172190" y="314376"/>
                </a:cubicBezTo>
                <a:lnTo>
                  <a:pt x="120450" y="366107"/>
                </a:lnTo>
                <a:cubicBezTo>
                  <a:pt x="111641" y="374914"/>
                  <a:pt x="111641" y="389238"/>
                  <a:pt x="120450" y="398045"/>
                </a:cubicBezTo>
                <a:lnTo>
                  <a:pt x="220115" y="497675"/>
                </a:lnTo>
                <a:lnTo>
                  <a:pt x="1656" y="781258"/>
                </a:lnTo>
                <a:cubicBezTo>
                  <a:pt x="-792" y="784437"/>
                  <a:pt x="-490" y="788904"/>
                  <a:pt x="2324" y="791734"/>
                </a:cubicBezTo>
                <a:cubicBezTo>
                  <a:pt x="3867" y="793276"/>
                  <a:pt x="5902" y="794071"/>
                  <a:pt x="7953" y="794071"/>
                </a:cubicBezTo>
                <a:cubicBezTo>
                  <a:pt x="9654" y="794071"/>
                  <a:pt x="11356" y="793515"/>
                  <a:pt x="12803" y="792418"/>
                </a:cubicBezTo>
                <a:lnTo>
                  <a:pt x="296438" y="573984"/>
                </a:lnTo>
                <a:lnTo>
                  <a:pt x="393813" y="671357"/>
                </a:lnTo>
                <a:cubicBezTo>
                  <a:pt x="398074" y="675618"/>
                  <a:pt x="403751" y="677971"/>
                  <a:pt x="409793" y="677971"/>
                </a:cubicBezTo>
                <a:cubicBezTo>
                  <a:pt x="415820" y="677971"/>
                  <a:pt x="421496" y="675618"/>
                  <a:pt x="425757" y="671357"/>
                </a:cubicBezTo>
                <a:lnTo>
                  <a:pt x="477482" y="619626"/>
                </a:lnTo>
                <a:cubicBezTo>
                  <a:pt x="518267" y="578865"/>
                  <a:pt x="540719" y="524670"/>
                  <a:pt x="540719" y="467009"/>
                </a:cubicBezTo>
                <a:cubicBezTo>
                  <a:pt x="540719" y="447884"/>
                  <a:pt x="538159" y="428886"/>
                  <a:pt x="533182" y="410493"/>
                </a:cubicBezTo>
                <a:lnTo>
                  <a:pt x="668957" y="274743"/>
                </a:lnTo>
                <a:lnTo>
                  <a:pt x="705990" y="311769"/>
                </a:lnTo>
                <a:cubicBezTo>
                  <a:pt x="711984" y="317762"/>
                  <a:pt x="719950" y="321053"/>
                  <a:pt x="728409" y="321053"/>
                </a:cubicBezTo>
                <a:cubicBezTo>
                  <a:pt x="736884" y="321053"/>
                  <a:pt x="744835" y="317762"/>
                  <a:pt x="750829" y="311769"/>
                </a:cubicBezTo>
                <a:lnTo>
                  <a:pt x="782631" y="279957"/>
                </a:lnTo>
                <a:cubicBezTo>
                  <a:pt x="788625" y="273980"/>
                  <a:pt x="791916" y="266015"/>
                  <a:pt x="791916" y="257558"/>
                </a:cubicBezTo>
                <a:cubicBezTo>
                  <a:pt x="791916" y="249084"/>
                  <a:pt x="788625" y="241119"/>
                  <a:pt x="782631" y="235142"/>
                </a:cubicBezTo>
                <a:close/>
                <a:moveTo>
                  <a:pt x="51616" y="742451"/>
                </a:moveTo>
                <a:lnTo>
                  <a:pt x="231452" y="509010"/>
                </a:lnTo>
                <a:lnTo>
                  <a:pt x="285101" y="562665"/>
                </a:lnTo>
                <a:lnTo>
                  <a:pt x="51616" y="742451"/>
                </a:lnTo>
                <a:close/>
                <a:moveTo>
                  <a:pt x="414516" y="660118"/>
                </a:moveTo>
                <a:cubicBezTo>
                  <a:pt x="413244" y="661373"/>
                  <a:pt x="411574" y="662073"/>
                  <a:pt x="409793" y="662073"/>
                </a:cubicBezTo>
                <a:cubicBezTo>
                  <a:pt x="407996" y="662073"/>
                  <a:pt x="406327" y="661373"/>
                  <a:pt x="405055" y="660118"/>
                </a:cubicBezTo>
                <a:lnTo>
                  <a:pt x="131692" y="386805"/>
                </a:lnTo>
                <a:cubicBezTo>
                  <a:pt x="129084" y="384198"/>
                  <a:pt x="129084" y="379953"/>
                  <a:pt x="131692" y="377346"/>
                </a:cubicBezTo>
                <a:lnTo>
                  <a:pt x="171411" y="337650"/>
                </a:lnTo>
                <a:lnTo>
                  <a:pt x="454219" y="620405"/>
                </a:lnTo>
                <a:lnTo>
                  <a:pt x="414516" y="660118"/>
                </a:lnTo>
                <a:close/>
                <a:moveTo>
                  <a:pt x="518665" y="402512"/>
                </a:moveTo>
                <a:cubicBezTo>
                  <a:pt x="518585" y="402608"/>
                  <a:pt x="518537" y="402703"/>
                  <a:pt x="518458" y="402783"/>
                </a:cubicBezTo>
                <a:cubicBezTo>
                  <a:pt x="518251" y="402989"/>
                  <a:pt x="518076" y="403212"/>
                  <a:pt x="517901" y="403450"/>
                </a:cubicBezTo>
                <a:cubicBezTo>
                  <a:pt x="517758" y="403657"/>
                  <a:pt x="517615" y="403848"/>
                  <a:pt x="517488" y="404054"/>
                </a:cubicBezTo>
                <a:cubicBezTo>
                  <a:pt x="517361" y="404277"/>
                  <a:pt x="517249" y="404515"/>
                  <a:pt x="517138" y="404738"/>
                </a:cubicBezTo>
                <a:cubicBezTo>
                  <a:pt x="517027" y="404976"/>
                  <a:pt x="516916" y="405215"/>
                  <a:pt x="516836" y="405453"/>
                </a:cubicBezTo>
                <a:cubicBezTo>
                  <a:pt x="516741" y="405692"/>
                  <a:pt x="516677" y="405930"/>
                  <a:pt x="516613" y="406185"/>
                </a:cubicBezTo>
                <a:cubicBezTo>
                  <a:pt x="516550" y="406423"/>
                  <a:pt x="516502" y="406677"/>
                  <a:pt x="516454" y="406916"/>
                </a:cubicBezTo>
                <a:cubicBezTo>
                  <a:pt x="516423" y="407186"/>
                  <a:pt x="516391" y="407441"/>
                  <a:pt x="516375" y="407695"/>
                </a:cubicBezTo>
                <a:cubicBezTo>
                  <a:pt x="516375" y="407949"/>
                  <a:pt x="516359" y="408204"/>
                  <a:pt x="516375" y="408458"/>
                </a:cubicBezTo>
                <a:cubicBezTo>
                  <a:pt x="516375" y="408712"/>
                  <a:pt x="516407" y="408967"/>
                  <a:pt x="516439" y="409205"/>
                </a:cubicBezTo>
                <a:cubicBezTo>
                  <a:pt x="516486" y="409491"/>
                  <a:pt x="516534" y="409762"/>
                  <a:pt x="516598" y="410032"/>
                </a:cubicBezTo>
                <a:cubicBezTo>
                  <a:pt x="516629" y="410143"/>
                  <a:pt x="516629" y="410270"/>
                  <a:pt x="516661" y="410382"/>
                </a:cubicBezTo>
                <a:cubicBezTo>
                  <a:pt x="522067" y="428743"/>
                  <a:pt x="524818" y="447805"/>
                  <a:pt x="524818" y="467009"/>
                </a:cubicBezTo>
                <a:cubicBezTo>
                  <a:pt x="524818" y="520425"/>
                  <a:pt x="504020" y="570630"/>
                  <a:pt x="466240" y="608387"/>
                </a:cubicBezTo>
                <a:lnTo>
                  <a:pt x="465461" y="609166"/>
                </a:lnTo>
                <a:lnTo>
                  <a:pt x="182653" y="326410"/>
                </a:lnTo>
                <a:lnTo>
                  <a:pt x="183432" y="325631"/>
                </a:lnTo>
                <a:cubicBezTo>
                  <a:pt x="235220" y="273837"/>
                  <a:pt x="311114" y="254521"/>
                  <a:pt x="381458" y="275220"/>
                </a:cubicBezTo>
                <a:cubicBezTo>
                  <a:pt x="381570" y="275252"/>
                  <a:pt x="381681" y="275252"/>
                  <a:pt x="381808" y="275283"/>
                </a:cubicBezTo>
                <a:cubicBezTo>
                  <a:pt x="382078" y="275347"/>
                  <a:pt x="382349" y="275395"/>
                  <a:pt x="382635" y="275442"/>
                </a:cubicBezTo>
                <a:cubicBezTo>
                  <a:pt x="382889" y="275474"/>
                  <a:pt x="383128" y="275490"/>
                  <a:pt x="383366" y="275506"/>
                </a:cubicBezTo>
                <a:cubicBezTo>
                  <a:pt x="383637" y="275522"/>
                  <a:pt x="383891" y="275506"/>
                  <a:pt x="384161" y="275490"/>
                </a:cubicBezTo>
                <a:cubicBezTo>
                  <a:pt x="384416" y="275474"/>
                  <a:pt x="384654" y="275458"/>
                  <a:pt x="384909" y="275427"/>
                </a:cubicBezTo>
                <a:cubicBezTo>
                  <a:pt x="385163" y="275379"/>
                  <a:pt x="385418" y="275331"/>
                  <a:pt x="385672" y="275252"/>
                </a:cubicBezTo>
                <a:cubicBezTo>
                  <a:pt x="385910" y="275204"/>
                  <a:pt x="386149" y="275140"/>
                  <a:pt x="386372" y="275045"/>
                </a:cubicBezTo>
                <a:cubicBezTo>
                  <a:pt x="386626" y="274966"/>
                  <a:pt x="386864" y="274854"/>
                  <a:pt x="387119" y="274743"/>
                </a:cubicBezTo>
                <a:cubicBezTo>
                  <a:pt x="387342" y="274632"/>
                  <a:pt x="387548" y="274520"/>
                  <a:pt x="387771" y="274393"/>
                </a:cubicBezTo>
                <a:cubicBezTo>
                  <a:pt x="387993" y="274266"/>
                  <a:pt x="388200" y="274123"/>
                  <a:pt x="388407" y="273964"/>
                </a:cubicBezTo>
                <a:cubicBezTo>
                  <a:pt x="388629" y="273805"/>
                  <a:pt x="388836" y="273630"/>
                  <a:pt x="389043" y="273439"/>
                </a:cubicBezTo>
                <a:cubicBezTo>
                  <a:pt x="389138" y="273360"/>
                  <a:pt x="389234" y="273296"/>
                  <a:pt x="389329" y="273217"/>
                </a:cubicBezTo>
                <a:lnTo>
                  <a:pt x="528364" y="134192"/>
                </a:lnTo>
                <a:lnTo>
                  <a:pt x="623004" y="228799"/>
                </a:lnTo>
                <a:lnTo>
                  <a:pt x="657715" y="263503"/>
                </a:lnTo>
                <a:lnTo>
                  <a:pt x="518665" y="402512"/>
                </a:lnTo>
                <a:close/>
                <a:moveTo>
                  <a:pt x="771389" y="268718"/>
                </a:moveTo>
                <a:lnTo>
                  <a:pt x="739588" y="300529"/>
                </a:lnTo>
                <a:cubicBezTo>
                  <a:pt x="736598" y="303518"/>
                  <a:pt x="732623" y="305155"/>
                  <a:pt x="728409" y="305155"/>
                </a:cubicBezTo>
                <a:cubicBezTo>
                  <a:pt x="724196" y="305155"/>
                  <a:pt x="720221" y="303518"/>
                  <a:pt x="717231" y="300529"/>
                </a:cubicBezTo>
                <a:lnTo>
                  <a:pt x="674602" y="257907"/>
                </a:lnTo>
                <a:cubicBezTo>
                  <a:pt x="674602" y="257891"/>
                  <a:pt x="674586" y="257876"/>
                  <a:pt x="674586" y="257876"/>
                </a:cubicBezTo>
                <a:lnTo>
                  <a:pt x="634405" y="217718"/>
                </a:lnTo>
                <a:lnTo>
                  <a:pt x="491347" y="74671"/>
                </a:lnTo>
                <a:cubicBezTo>
                  <a:pt x="485178" y="68519"/>
                  <a:pt x="485178" y="58487"/>
                  <a:pt x="491347" y="52335"/>
                </a:cubicBezTo>
                <a:lnTo>
                  <a:pt x="523149" y="20524"/>
                </a:lnTo>
                <a:cubicBezTo>
                  <a:pt x="526138" y="17551"/>
                  <a:pt x="530113" y="15898"/>
                  <a:pt x="534327" y="15898"/>
                </a:cubicBezTo>
                <a:cubicBezTo>
                  <a:pt x="538540" y="15898"/>
                  <a:pt x="542516" y="17551"/>
                  <a:pt x="545505" y="20524"/>
                </a:cubicBezTo>
                <a:lnTo>
                  <a:pt x="771389" y="246382"/>
                </a:lnTo>
                <a:cubicBezTo>
                  <a:pt x="774378" y="249370"/>
                  <a:pt x="776016" y="253329"/>
                  <a:pt x="776016" y="257558"/>
                </a:cubicBezTo>
                <a:cubicBezTo>
                  <a:pt x="776016" y="261770"/>
                  <a:pt x="774378" y="265745"/>
                  <a:pt x="771389" y="268718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6760027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61847" y="380923"/>
                </a:moveTo>
                <a:cubicBezTo>
                  <a:pt x="859618" y="386885"/>
                  <a:pt x="854071" y="390740"/>
                  <a:pt x="847695" y="390740"/>
                </a:cubicBezTo>
                <a:lnTo>
                  <a:pt x="766980" y="390740"/>
                </a:lnTo>
                <a:lnTo>
                  <a:pt x="766980" y="777482"/>
                </a:lnTo>
                <a:cubicBezTo>
                  <a:pt x="766980" y="785796"/>
                  <a:pt x="760206" y="792570"/>
                  <a:pt x="751877" y="792570"/>
                </a:cubicBezTo>
                <a:lnTo>
                  <a:pt x="537276" y="792570"/>
                </a:lnTo>
                <a:cubicBezTo>
                  <a:pt x="532507" y="792570"/>
                  <a:pt x="528636" y="788699"/>
                  <a:pt x="528636" y="783929"/>
                </a:cubicBezTo>
                <a:lnTo>
                  <a:pt x="528636" y="551351"/>
                </a:lnTo>
                <a:lnTo>
                  <a:pt x="339834" y="551351"/>
                </a:lnTo>
                <a:lnTo>
                  <a:pt x="339834" y="783929"/>
                </a:lnTo>
                <a:cubicBezTo>
                  <a:pt x="339834" y="788699"/>
                  <a:pt x="335964" y="792570"/>
                  <a:pt x="331194" y="792570"/>
                </a:cubicBezTo>
                <a:lnTo>
                  <a:pt x="116576" y="792570"/>
                </a:lnTo>
                <a:cubicBezTo>
                  <a:pt x="108265" y="792570"/>
                  <a:pt x="101491" y="785796"/>
                  <a:pt x="101491" y="777482"/>
                </a:cubicBezTo>
                <a:lnTo>
                  <a:pt x="101491" y="390740"/>
                </a:lnTo>
                <a:lnTo>
                  <a:pt x="15125" y="390740"/>
                </a:lnTo>
                <a:cubicBezTo>
                  <a:pt x="8749" y="390740"/>
                  <a:pt x="3202" y="386885"/>
                  <a:pt x="973" y="380923"/>
                </a:cubicBezTo>
                <a:cubicBezTo>
                  <a:pt x="-1256" y="374960"/>
                  <a:pt x="420" y="368410"/>
                  <a:pt x="5241" y="364227"/>
                </a:cubicBezTo>
                <a:lnTo>
                  <a:pt x="421517" y="3668"/>
                </a:lnTo>
                <a:cubicBezTo>
                  <a:pt x="427168" y="-1223"/>
                  <a:pt x="435652" y="-1223"/>
                  <a:pt x="441285" y="3668"/>
                </a:cubicBezTo>
                <a:lnTo>
                  <a:pt x="588494" y="131165"/>
                </a:lnTo>
                <a:lnTo>
                  <a:pt x="588494" y="70951"/>
                </a:lnTo>
                <a:cubicBezTo>
                  <a:pt x="588494" y="62621"/>
                  <a:pt x="595268" y="55846"/>
                  <a:pt x="603580" y="55846"/>
                </a:cubicBezTo>
                <a:lnTo>
                  <a:pt x="706914" y="55846"/>
                </a:lnTo>
                <a:cubicBezTo>
                  <a:pt x="715243" y="55846"/>
                  <a:pt x="722000" y="62621"/>
                  <a:pt x="722000" y="70951"/>
                </a:cubicBezTo>
                <a:lnTo>
                  <a:pt x="722000" y="246806"/>
                </a:lnTo>
                <a:lnTo>
                  <a:pt x="857579" y="364227"/>
                </a:lnTo>
                <a:cubicBezTo>
                  <a:pt x="862400" y="368410"/>
                  <a:pt x="864059" y="374960"/>
                  <a:pt x="861847" y="38092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6770519" y="2368003"/>
            <a:ext cx="410426" cy="378663"/>
          </a:xfrm>
          <a:custGeom>
            <a:rect b="b" l="l" r="r" t="t"/>
            <a:pathLst>
              <a:path extrusionOk="0" h="757325" w="820853">
                <a:moveTo>
                  <a:pt x="683737" y="213878"/>
                </a:moveTo>
                <a:lnTo>
                  <a:pt x="584791" y="128171"/>
                </a:lnTo>
                <a:lnTo>
                  <a:pt x="584791" y="55167"/>
                </a:lnTo>
                <a:lnTo>
                  <a:pt x="683737" y="55167"/>
                </a:lnTo>
                <a:lnTo>
                  <a:pt x="683737" y="213878"/>
                </a:lnTo>
                <a:close/>
                <a:moveTo>
                  <a:pt x="410418" y="0"/>
                </a:moveTo>
                <a:lnTo>
                  <a:pt x="0" y="355495"/>
                </a:lnTo>
                <a:lnTo>
                  <a:pt x="89148" y="355495"/>
                </a:lnTo>
                <a:cubicBezTo>
                  <a:pt x="93917" y="355495"/>
                  <a:pt x="97788" y="359366"/>
                  <a:pt x="97788" y="364137"/>
                </a:cubicBezTo>
                <a:lnTo>
                  <a:pt x="97788" y="757326"/>
                </a:lnTo>
                <a:lnTo>
                  <a:pt x="301571" y="757326"/>
                </a:lnTo>
                <a:lnTo>
                  <a:pt x="301571" y="531195"/>
                </a:lnTo>
                <a:cubicBezTo>
                  <a:pt x="301571" y="522864"/>
                  <a:pt x="308345" y="516106"/>
                  <a:pt x="316657" y="516106"/>
                </a:cubicBezTo>
                <a:lnTo>
                  <a:pt x="509830" y="516106"/>
                </a:lnTo>
                <a:cubicBezTo>
                  <a:pt x="518159" y="516106"/>
                  <a:pt x="524933" y="522864"/>
                  <a:pt x="524933" y="531195"/>
                </a:cubicBezTo>
                <a:lnTo>
                  <a:pt x="524933" y="757326"/>
                </a:lnTo>
                <a:lnTo>
                  <a:pt x="728717" y="757326"/>
                </a:lnTo>
                <a:lnTo>
                  <a:pt x="728717" y="364137"/>
                </a:lnTo>
                <a:cubicBezTo>
                  <a:pt x="728717" y="359366"/>
                  <a:pt x="732587" y="355495"/>
                  <a:pt x="737357" y="355495"/>
                </a:cubicBezTo>
                <a:lnTo>
                  <a:pt x="820854" y="355495"/>
                </a:lnTo>
                <a:lnTo>
                  <a:pt x="4104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6760027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57579" y="364227"/>
                </a:moveTo>
                <a:lnTo>
                  <a:pt x="722000" y="246806"/>
                </a:lnTo>
                <a:lnTo>
                  <a:pt x="722000" y="70951"/>
                </a:lnTo>
                <a:cubicBezTo>
                  <a:pt x="722000" y="62621"/>
                  <a:pt x="715243" y="55846"/>
                  <a:pt x="706914" y="55846"/>
                </a:cubicBezTo>
                <a:lnTo>
                  <a:pt x="603580" y="55846"/>
                </a:lnTo>
                <a:cubicBezTo>
                  <a:pt x="595268" y="55846"/>
                  <a:pt x="588494" y="62621"/>
                  <a:pt x="588494" y="70951"/>
                </a:cubicBezTo>
                <a:lnTo>
                  <a:pt x="588494" y="131165"/>
                </a:lnTo>
                <a:lnTo>
                  <a:pt x="441285" y="3668"/>
                </a:lnTo>
                <a:cubicBezTo>
                  <a:pt x="435652" y="-1223"/>
                  <a:pt x="427168" y="-1223"/>
                  <a:pt x="421517" y="3668"/>
                </a:cubicBezTo>
                <a:lnTo>
                  <a:pt x="5241" y="364227"/>
                </a:lnTo>
                <a:cubicBezTo>
                  <a:pt x="420" y="368410"/>
                  <a:pt x="-1256" y="374960"/>
                  <a:pt x="973" y="380923"/>
                </a:cubicBezTo>
                <a:cubicBezTo>
                  <a:pt x="3202" y="386885"/>
                  <a:pt x="8749" y="390740"/>
                  <a:pt x="15125" y="390740"/>
                </a:cubicBezTo>
                <a:lnTo>
                  <a:pt x="101491" y="390740"/>
                </a:lnTo>
                <a:lnTo>
                  <a:pt x="101491" y="777482"/>
                </a:lnTo>
                <a:cubicBezTo>
                  <a:pt x="101491" y="785796"/>
                  <a:pt x="108265" y="792570"/>
                  <a:pt x="116576" y="792570"/>
                </a:cubicBezTo>
                <a:lnTo>
                  <a:pt x="331194" y="792570"/>
                </a:lnTo>
                <a:cubicBezTo>
                  <a:pt x="335964" y="792570"/>
                  <a:pt x="339834" y="788699"/>
                  <a:pt x="339834" y="783929"/>
                </a:cubicBezTo>
                <a:lnTo>
                  <a:pt x="339834" y="551351"/>
                </a:lnTo>
                <a:lnTo>
                  <a:pt x="528636" y="551351"/>
                </a:lnTo>
                <a:lnTo>
                  <a:pt x="528636" y="783929"/>
                </a:lnTo>
                <a:cubicBezTo>
                  <a:pt x="528636" y="788699"/>
                  <a:pt x="532507" y="792570"/>
                  <a:pt x="537276" y="792570"/>
                </a:cubicBezTo>
                <a:lnTo>
                  <a:pt x="751877" y="792570"/>
                </a:lnTo>
                <a:cubicBezTo>
                  <a:pt x="760206" y="792570"/>
                  <a:pt x="766980" y="785796"/>
                  <a:pt x="766980" y="777482"/>
                </a:cubicBezTo>
                <a:lnTo>
                  <a:pt x="766980" y="390740"/>
                </a:lnTo>
                <a:lnTo>
                  <a:pt x="847695" y="390740"/>
                </a:lnTo>
                <a:cubicBezTo>
                  <a:pt x="854071" y="390740"/>
                  <a:pt x="859618" y="386885"/>
                  <a:pt x="861847" y="380923"/>
                </a:cubicBezTo>
                <a:cubicBezTo>
                  <a:pt x="864059" y="374960"/>
                  <a:pt x="862400" y="368410"/>
                  <a:pt x="857579" y="364227"/>
                </a:cubicBezTo>
                <a:close/>
                <a:moveTo>
                  <a:pt x="605774" y="73129"/>
                </a:moveTo>
                <a:lnTo>
                  <a:pt x="704720" y="73129"/>
                </a:lnTo>
                <a:lnTo>
                  <a:pt x="704720" y="231839"/>
                </a:lnTo>
                <a:lnTo>
                  <a:pt x="605774" y="146133"/>
                </a:lnTo>
                <a:lnTo>
                  <a:pt x="605774" y="73129"/>
                </a:lnTo>
                <a:close/>
                <a:moveTo>
                  <a:pt x="758340" y="373456"/>
                </a:moveTo>
                <a:cubicBezTo>
                  <a:pt x="753570" y="373456"/>
                  <a:pt x="749700" y="377328"/>
                  <a:pt x="749700" y="382098"/>
                </a:cubicBezTo>
                <a:lnTo>
                  <a:pt x="749700" y="775287"/>
                </a:lnTo>
                <a:lnTo>
                  <a:pt x="545916" y="775287"/>
                </a:lnTo>
                <a:lnTo>
                  <a:pt x="545916" y="549156"/>
                </a:lnTo>
                <a:cubicBezTo>
                  <a:pt x="545916" y="540826"/>
                  <a:pt x="539142" y="534068"/>
                  <a:pt x="530813" y="534068"/>
                </a:cubicBezTo>
                <a:lnTo>
                  <a:pt x="337640" y="534068"/>
                </a:lnTo>
                <a:cubicBezTo>
                  <a:pt x="329328" y="534068"/>
                  <a:pt x="322554" y="540826"/>
                  <a:pt x="322554" y="549156"/>
                </a:cubicBezTo>
                <a:lnTo>
                  <a:pt x="322554" y="775287"/>
                </a:lnTo>
                <a:lnTo>
                  <a:pt x="118771" y="775287"/>
                </a:lnTo>
                <a:lnTo>
                  <a:pt x="118771" y="382098"/>
                </a:lnTo>
                <a:cubicBezTo>
                  <a:pt x="118771" y="377328"/>
                  <a:pt x="114900" y="373456"/>
                  <a:pt x="110131" y="373456"/>
                </a:cubicBezTo>
                <a:lnTo>
                  <a:pt x="20983" y="373456"/>
                </a:lnTo>
                <a:lnTo>
                  <a:pt x="431401" y="17961"/>
                </a:lnTo>
                <a:lnTo>
                  <a:pt x="841837" y="373456"/>
                </a:lnTo>
                <a:lnTo>
                  <a:pt x="758340" y="373456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7448631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317189" y="83133"/>
                </a:moveTo>
                <a:cubicBezTo>
                  <a:pt x="384928" y="83133"/>
                  <a:pt x="440048" y="138277"/>
                  <a:pt x="440048" y="206044"/>
                </a:cubicBez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7456508" y="2368623"/>
            <a:ext cx="301436" cy="377684"/>
          </a:xfrm>
          <a:custGeom>
            <a:rect b="b" l="l" r="r" t="t"/>
            <a:pathLst>
              <a:path extrusionOk="0" h="755368" w="602872">
                <a:moveTo>
                  <a:pt x="344300" y="464237"/>
                </a:moveTo>
                <a:cubicBezTo>
                  <a:pt x="356509" y="476010"/>
                  <a:pt x="363236" y="491817"/>
                  <a:pt x="363236" y="508774"/>
                </a:cubicBezTo>
                <a:cubicBezTo>
                  <a:pt x="363236" y="532446"/>
                  <a:pt x="350034" y="553690"/>
                  <a:pt x="328799" y="564202"/>
                </a:cubicBezTo>
                <a:cubicBezTo>
                  <a:pt x="326121" y="565525"/>
                  <a:pt x="324420" y="568268"/>
                  <a:pt x="324420" y="571262"/>
                </a:cubicBezTo>
                <a:lnTo>
                  <a:pt x="324420" y="616871"/>
                </a:lnTo>
                <a:lnTo>
                  <a:pt x="278452" y="616871"/>
                </a:lnTo>
                <a:lnTo>
                  <a:pt x="278452" y="571262"/>
                </a:lnTo>
                <a:cubicBezTo>
                  <a:pt x="278452" y="568268"/>
                  <a:pt x="276751" y="565525"/>
                  <a:pt x="274073" y="564202"/>
                </a:cubicBezTo>
                <a:cubicBezTo>
                  <a:pt x="251373" y="552965"/>
                  <a:pt x="237935" y="529357"/>
                  <a:pt x="239810" y="504031"/>
                </a:cubicBezTo>
                <a:cubicBezTo>
                  <a:pt x="242110" y="473204"/>
                  <a:pt x="268118" y="448162"/>
                  <a:pt x="299057" y="446996"/>
                </a:cubicBezTo>
                <a:cubicBezTo>
                  <a:pt x="316055" y="446365"/>
                  <a:pt x="332107" y="452480"/>
                  <a:pt x="344300" y="464237"/>
                </a:cubicBezTo>
                <a:close/>
                <a:moveTo>
                  <a:pt x="602872" y="320602"/>
                </a:moveTo>
                <a:lnTo>
                  <a:pt x="602872" y="743217"/>
                </a:lnTo>
                <a:cubicBezTo>
                  <a:pt x="602872" y="749931"/>
                  <a:pt x="597422" y="755368"/>
                  <a:pt x="590727" y="755368"/>
                </a:cubicBezTo>
                <a:lnTo>
                  <a:pt x="12146" y="755368"/>
                </a:lnTo>
                <a:cubicBezTo>
                  <a:pt x="5451" y="755368"/>
                  <a:pt x="0" y="749931"/>
                  <a:pt x="0" y="743217"/>
                </a:cubicBezTo>
                <a:lnTo>
                  <a:pt x="0" y="320602"/>
                </a:lnTo>
                <a:cubicBezTo>
                  <a:pt x="0" y="313904"/>
                  <a:pt x="5451" y="308451"/>
                  <a:pt x="12146" y="308451"/>
                </a:cubicBezTo>
                <a:lnTo>
                  <a:pt x="105766" y="308451"/>
                </a:lnTo>
                <a:lnTo>
                  <a:pt x="170701" y="308451"/>
                </a:lnTo>
                <a:lnTo>
                  <a:pt x="432171" y="308451"/>
                </a:lnTo>
                <a:lnTo>
                  <a:pt x="497106" y="308451"/>
                </a:lnTo>
                <a:lnTo>
                  <a:pt x="590727" y="308451"/>
                </a:lnTo>
                <a:cubicBezTo>
                  <a:pt x="597422" y="308451"/>
                  <a:pt x="602872" y="313904"/>
                  <a:pt x="602872" y="320602"/>
                </a:cubicBezTo>
                <a:close/>
                <a:moveTo>
                  <a:pt x="378989" y="508774"/>
                </a:moveTo>
                <a:cubicBezTo>
                  <a:pt x="378989" y="487498"/>
                  <a:pt x="370545" y="467657"/>
                  <a:pt x="355233" y="452890"/>
                </a:cubicBezTo>
                <a:cubicBezTo>
                  <a:pt x="339921" y="438139"/>
                  <a:pt x="319757" y="430432"/>
                  <a:pt x="298459" y="431252"/>
                </a:cubicBezTo>
                <a:cubicBezTo>
                  <a:pt x="258997" y="432733"/>
                  <a:pt x="227034" y="463512"/>
                  <a:pt x="224104" y="502864"/>
                </a:cubicBezTo>
                <a:cubicBezTo>
                  <a:pt x="221867" y="532950"/>
                  <a:pt x="236896" y="561113"/>
                  <a:pt x="262699" y="575974"/>
                </a:cubicBezTo>
                <a:lnTo>
                  <a:pt x="262699" y="620590"/>
                </a:lnTo>
                <a:cubicBezTo>
                  <a:pt x="262699" y="627241"/>
                  <a:pt x="268102" y="632631"/>
                  <a:pt x="274735" y="632631"/>
                </a:cubicBezTo>
                <a:lnTo>
                  <a:pt x="328138" y="632631"/>
                </a:lnTo>
                <a:cubicBezTo>
                  <a:pt x="334770" y="632631"/>
                  <a:pt x="340173" y="627241"/>
                  <a:pt x="340173" y="620590"/>
                </a:cubicBezTo>
                <a:lnTo>
                  <a:pt x="340173" y="575974"/>
                </a:lnTo>
                <a:cubicBezTo>
                  <a:pt x="364244" y="562137"/>
                  <a:pt x="378989" y="536827"/>
                  <a:pt x="378989" y="508774"/>
                </a:cubicBezTo>
                <a:close/>
                <a:moveTo>
                  <a:pt x="162824" y="190284"/>
                </a:moveTo>
                <a:cubicBezTo>
                  <a:pt x="162824" y="113817"/>
                  <a:pt x="225002" y="51613"/>
                  <a:pt x="301436" y="51613"/>
                </a:cubicBezTo>
                <a:cubicBezTo>
                  <a:pt x="377870" y="51613"/>
                  <a:pt x="440048" y="113817"/>
                  <a:pt x="440048" y="190284"/>
                </a:cubicBezTo>
                <a:lnTo>
                  <a:pt x="440048" y="292691"/>
                </a:lnTo>
                <a:lnTo>
                  <a:pt x="489229" y="292691"/>
                </a:lnTo>
                <a:lnTo>
                  <a:pt x="489229" y="187873"/>
                </a:lnTo>
                <a:cubicBezTo>
                  <a:pt x="489229" y="84284"/>
                  <a:pt x="404981" y="0"/>
                  <a:pt x="301436" y="0"/>
                </a:cubicBezTo>
                <a:cubicBezTo>
                  <a:pt x="197891" y="0"/>
                  <a:pt x="113643" y="84284"/>
                  <a:pt x="113643" y="187873"/>
                </a:cubicBezTo>
                <a:lnTo>
                  <a:pt x="113643" y="292691"/>
                </a:lnTo>
                <a:lnTo>
                  <a:pt x="162824" y="292691"/>
                </a:lnTo>
                <a:lnTo>
                  <a:pt x="162824" y="190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7448631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129396" y="203633"/>
                </a:moveTo>
                <a:cubicBezTo>
                  <a:pt x="129396" y="100043"/>
                  <a:pt x="213644" y="15760"/>
                  <a:pt x="317189" y="15760"/>
                </a:cubicBezTo>
                <a:cubicBezTo>
                  <a:pt x="420734" y="15760"/>
                  <a:pt x="504982" y="100043"/>
                  <a:pt x="504982" y="203633"/>
                </a:cubicBezTo>
                <a:lnTo>
                  <a:pt x="504982" y="308451"/>
                </a:lnTo>
                <a:lnTo>
                  <a:pt x="455801" y="308451"/>
                </a:lnTo>
                <a:lnTo>
                  <a:pt x="455801" y="206044"/>
                </a:lnTo>
                <a:cubicBezTo>
                  <a:pt x="455801" y="129577"/>
                  <a:pt x="393623" y="67373"/>
                  <a:pt x="317189" y="67373"/>
                </a:cubicBezTo>
                <a:cubicBezTo>
                  <a:pt x="240755" y="67373"/>
                  <a:pt x="178577" y="129577"/>
                  <a:pt x="178577" y="206044"/>
                </a:cubicBezTo>
                <a:lnTo>
                  <a:pt x="178577" y="308451"/>
                </a:lnTo>
                <a:lnTo>
                  <a:pt x="129396" y="308451"/>
                </a:lnTo>
                <a:lnTo>
                  <a:pt x="129396" y="203633"/>
                </a:lnTo>
                <a:close/>
                <a:moveTo>
                  <a:pt x="440048" y="206044"/>
                </a:move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ubicBezTo>
                  <a:pt x="384928" y="83133"/>
                  <a:pt x="440048" y="138277"/>
                  <a:pt x="440048" y="206044"/>
                </a:cubicBezTo>
                <a:close/>
                <a:moveTo>
                  <a:pt x="618625" y="758977"/>
                </a:moveTo>
                <a:cubicBezTo>
                  <a:pt x="618625" y="765691"/>
                  <a:pt x="613175" y="771128"/>
                  <a:pt x="606480" y="771128"/>
                </a:cubicBezTo>
                <a:lnTo>
                  <a:pt x="27899" y="771128"/>
                </a:lnTo>
                <a:cubicBezTo>
                  <a:pt x="21204" y="771128"/>
                  <a:pt x="15753" y="765691"/>
                  <a:pt x="15753" y="758977"/>
                </a:cubicBezTo>
                <a:lnTo>
                  <a:pt x="15753" y="336362"/>
                </a:lnTo>
                <a:cubicBezTo>
                  <a:pt x="15753" y="329664"/>
                  <a:pt x="21204" y="324211"/>
                  <a:pt x="27899" y="324211"/>
                </a:cubicBezTo>
                <a:lnTo>
                  <a:pt x="121520" y="324211"/>
                </a:lnTo>
                <a:lnTo>
                  <a:pt x="186454" y="324211"/>
                </a:lnTo>
                <a:lnTo>
                  <a:pt x="447924" y="324211"/>
                </a:lnTo>
                <a:lnTo>
                  <a:pt x="512859" y="324211"/>
                </a:lnTo>
                <a:lnTo>
                  <a:pt x="606480" y="324211"/>
                </a:lnTo>
                <a:cubicBezTo>
                  <a:pt x="613175" y="324211"/>
                  <a:pt x="618625" y="329664"/>
                  <a:pt x="618625" y="336362"/>
                </a:cubicBezTo>
                <a:lnTo>
                  <a:pt x="618625" y="758977"/>
                </a:lnTo>
                <a:close/>
                <a:moveTo>
                  <a:pt x="314212" y="447012"/>
                </a:moveTo>
                <a:cubicBezTo>
                  <a:pt x="274750" y="448493"/>
                  <a:pt x="242787" y="479272"/>
                  <a:pt x="239857" y="518624"/>
                </a:cubicBezTo>
                <a:cubicBezTo>
                  <a:pt x="237620" y="548710"/>
                  <a:pt x="252649" y="576872"/>
                  <a:pt x="278452" y="591734"/>
                </a:cubicBezTo>
                <a:lnTo>
                  <a:pt x="278452" y="636350"/>
                </a:lnTo>
                <a:cubicBezTo>
                  <a:pt x="278452" y="643001"/>
                  <a:pt x="283856" y="648391"/>
                  <a:pt x="290488" y="648391"/>
                </a:cubicBezTo>
                <a:lnTo>
                  <a:pt x="343891" y="648391"/>
                </a:lnTo>
                <a:cubicBezTo>
                  <a:pt x="350523" y="648391"/>
                  <a:pt x="355926" y="643001"/>
                  <a:pt x="355926" y="636350"/>
                </a:cubicBezTo>
                <a:lnTo>
                  <a:pt x="355926" y="591734"/>
                </a:lnTo>
                <a:cubicBezTo>
                  <a:pt x="379997" y="577897"/>
                  <a:pt x="394742" y="552587"/>
                  <a:pt x="394742" y="524534"/>
                </a:cubicBezTo>
                <a:cubicBezTo>
                  <a:pt x="394742" y="503258"/>
                  <a:pt x="386298" y="483417"/>
                  <a:pt x="370986" y="468650"/>
                </a:cubicBezTo>
                <a:cubicBezTo>
                  <a:pt x="355674" y="453899"/>
                  <a:pt x="335510" y="446192"/>
                  <a:pt x="314212" y="447012"/>
                </a:cubicBezTo>
                <a:close/>
                <a:moveTo>
                  <a:pt x="344552" y="579961"/>
                </a:moveTo>
                <a:cubicBezTo>
                  <a:pt x="341874" y="581285"/>
                  <a:pt x="340173" y="584027"/>
                  <a:pt x="340173" y="587022"/>
                </a:cubicBezTo>
                <a:lnTo>
                  <a:pt x="340173" y="632631"/>
                </a:lnTo>
                <a:lnTo>
                  <a:pt x="294205" y="632631"/>
                </a:lnTo>
                <a:lnTo>
                  <a:pt x="294205" y="587022"/>
                </a:lnTo>
                <a:cubicBezTo>
                  <a:pt x="294205" y="584027"/>
                  <a:pt x="292504" y="581285"/>
                  <a:pt x="289826" y="579961"/>
                </a:cubicBezTo>
                <a:cubicBezTo>
                  <a:pt x="267126" y="568725"/>
                  <a:pt x="253688" y="545116"/>
                  <a:pt x="255563" y="519790"/>
                </a:cubicBezTo>
                <a:cubicBezTo>
                  <a:pt x="257863" y="488964"/>
                  <a:pt x="283871" y="463922"/>
                  <a:pt x="314810" y="462756"/>
                </a:cubicBezTo>
                <a:cubicBezTo>
                  <a:pt x="331808" y="462125"/>
                  <a:pt x="347861" y="468240"/>
                  <a:pt x="360053" y="479997"/>
                </a:cubicBezTo>
                <a:cubicBezTo>
                  <a:pt x="372262" y="491769"/>
                  <a:pt x="378989" y="507577"/>
                  <a:pt x="378989" y="524534"/>
                </a:cubicBezTo>
                <a:cubicBezTo>
                  <a:pt x="378989" y="548205"/>
                  <a:pt x="365788" y="569450"/>
                  <a:pt x="344552" y="579961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8059598" y="2431669"/>
            <a:ext cx="444351" cy="251519"/>
          </a:xfrm>
          <a:custGeom>
            <a:rect b="b" l="l" r="r" t="t"/>
            <a:pathLst>
              <a:path extrusionOk="0" h="503038" w="888701">
                <a:moveTo>
                  <a:pt x="888701" y="14428"/>
                </a:moveTo>
                <a:lnTo>
                  <a:pt x="888701" y="488610"/>
                </a:lnTo>
                <a:cubicBezTo>
                  <a:pt x="888701" y="493057"/>
                  <a:pt x="886757" y="496995"/>
                  <a:pt x="883687" y="499663"/>
                </a:cubicBezTo>
                <a:cubicBezTo>
                  <a:pt x="881253" y="501768"/>
                  <a:pt x="878091" y="503038"/>
                  <a:pt x="874640" y="503038"/>
                </a:cubicBezTo>
                <a:lnTo>
                  <a:pt x="14062" y="503038"/>
                </a:lnTo>
                <a:cubicBezTo>
                  <a:pt x="10610" y="503038"/>
                  <a:pt x="7449" y="501768"/>
                  <a:pt x="4996" y="499663"/>
                </a:cubicBezTo>
                <a:cubicBezTo>
                  <a:pt x="1944" y="496995"/>
                  <a:pt x="0" y="493038"/>
                  <a:pt x="0" y="488610"/>
                </a:cubicBezTo>
                <a:lnTo>
                  <a:pt x="0" y="14428"/>
                </a:lnTo>
                <a:cubicBezTo>
                  <a:pt x="0" y="9982"/>
                  <a:pt x="1944" y="6043"/>
                  <a:pt x="4996" y="3376"/>
                </a:cubicBezTo>
                <a:cubicBezTo>
                  <a:pt x="7449" y="1270"/>
                  <a:pt x="10610" y="0"/>
                  <a:pt x="14062" y="0"/>
                </a:cubicBezTo>
                <a:lnTo>
                  <a:pt x="874640" y="0"/>
                </a:lnTo>
                <a:cubicBezTo>
                  <a:pt x="878091" y="0"/>
                  <a:pt x="881253" y="1270"/>
                  <a:pt x="883687" y="3376"/>
                </a:cubicBezTo>
                <a:cubicBezTo>
                  <a:pt x="886757" y="6043"/>
                  <a:pt x="888701" y="10000"/>
                  <a:pt x="888701" y="14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8055057" y="2427132"/>
            <a:ext cx="453425" cy="260593"/>
          </a:xfrm>
          <a:custGeom>
            <a:rect b="b" l="l" r="r" t="t"/>
            <a:pathLst>
              <a:path extrusionOk="0" h="521186" w="906850">
                <a:moveTo>
                  <a:pt x="898712" y="5590"/>
                </a:moveTo>
                <a:cubicBezTo>
                  <a:pt x="898185" y="5136"/>
                  <a:pt x="897658" y="4719"/>
                  <a:pt x="897095" y="4319"/>
                </a:cubicBezTo>
                <a:cubicBezTo>
                  <a:pt x="893225" y="1524"/>
                  <a:pt x="888538" y="0"/>
                  <a:pt x="883723" y="0"/>
                </a:cubicBezTo>
                <a:lnTo>
                  <a:pt x="23145" y="0"/>
                </a:lnTo>
                <a:cubicBezTo>
                  <a:pt x="17659" y="0"/>
                  <a:pt x="12336" y="1978"/>
                  <a:pt x="8157" y="5572"/>
                </a:cubicBezTo>
                <a:cubicBezTo>
                  <a:pt x="8157" y="5572"/>
                  <a:pt x="8139" y="5590"/>
                  <a:pt x="8139" y="5590"/>
                </a:cubicBezTo>
                <a:cubicBezTo>
                  <a:pt x="8121" y="5608"/>
                  <a:pt x="8103" y="5608"/>
                  <a:pt x="8103" y="5626"/>
                </a:cubicBezTo>
                <a:cubicBezTo>
                  <a:pt x="2943" y="10109"/>
                  <a:pt x="0" y="16642"/>
                  <a:pt x="0" y="23502"/>
                </a:cubicBezTo>
                <a:lnTo>
                  <a:pt x="0" y="497684"/>
                </a:lnTo>
                <a:cubicBezTo>
                  <a:pt x="0" y="504182"/>
                  <a:pt x="2671" y="510370"/>
                  <a:pt x="7376" y="514853"/>
                </a:cubicBezTo>
                <a:cubicBezTo>
                  <a:pt x="7612" y="515125"/>
                  <a:pt x="7885" y="515379"/>
                  <a:pt x="8157" y="515615"/>
                </a:cubicBezTo>
                <a:cubicBezTo>
                  <a:pt x="12336" y="519209"/>
                  <a:pt x="17659" y="521187"/>
                  <a:pt x="23145" y="521187"/>
                </a:cubicBezTo>
                <a:lnTo>
                  <a:pt x="883723" y="521187"/>
                </a:lnTo>
                <a:cubicBezTo>
                  <a:pt x="884414" y="521187"/>
                  <a:pt x="885104" y="521150"/>
                  <a:pt x="885776" y="521096"/>
                </a:cubicBezTo>
                <a:cubicBezTo>
                  <a:pt x="890536" y="520660"/>
                  <a:pt x="895078" y="518755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903889" y="511096"/>
                  <a:pt x="906851" y="504581"/>
                  <a:pt x="906851" y="497684"/>
                </a:cubicBezTo>
                <a:lnTo>
                  <a:pt x="906851" y="23502"/>
                </a:lnTo>
                <a:cubicBezTo>
                  <a:pt x="906869" y="16624"/>
                  <a:pt x="903908" y="10091"/>
                  <a:pt x="898712" y="5590"/>
                </a:cubicBezTo>
                <a:close/>
                <a:moveTo>
                  <a:pt x="868118" y="18148"/>
                </a:moveTo>
                <a:lnTo>
                  <a:pt x="460856" y="293170"/>
                </a:lnTo>
                <a:cubicBezTo>
                  <a:pt x="456350" y="296219"/>
                  <a:pt x="450519" y="296219"/>
                  <a:pt x="446013" y="293170"/>
                </a:cubicBezTo>
                <a:lnTo>
                  <a:pt x="386514" y="252989"/>
                </a:lnTo>
                <a:cubicBezTo>
                  <a:pt x="386514" y="252989"/>
                  <a:pt x="386514" y="252989"/>
                  <a:pt x="386514" y="252989"/>
                </a:cubicBezTo>
                <a:lnTo>
                  <a:pt x="38733" y="18148"/>
                </a:lnTo>
                <a:lnTo>
                  <a:pt x="868118" y="18148"/>
                </a:lnTo>
                <a:close/>
                <a:moveTo>
                  <a:pt x="18168" y="495017"/>
                </a:moveTo>
                <a:lnTo>
                  <a:pt x="18168" y="26170"/>
                </a:lnTo>
                <a:lnTo>
                  <a:pt x="365331" y="260593"/>
                </a:lnTo>
                <a:lnTo>
                  <a:pt x="18168" y="495017"/>
                </a:lnTo>
                <a:close/>
                <a:moveTo>
                  <a:pt x="38733" y="503038"/>
                </a:moveTo>
                <a:lnTo>
                  <a:pt x="381555" y="271555"/>
                </a:lnTo>
                <a:lnTo>
                  <a:pt x="435839" y="308215"/>
                </a:lnTo>
                <a:cubicBezTo>
                  <a:pt x="441180" y="311826"/>
                  <a:pt x="447303" y="313623"/>
                  <a:pt x="453444" y="313623"/>
                </a:cubicBezTo>
                <a:cubicBezTo>
                  <a:pt x="459566" y="313623"/>
                  <a:pt x="465688" y="311808"/>
                  <a:pt x="471030" y="308215"/>
                </a:cubicBezTo>
                <a:lnTo>
                  <a:pt x="525314" y="271555"/>
                </a:lnTo>
                <a:lnTo>
                  <a:pt x="868118" y="503056"/>
                </a:lnTo>
                <a:lnTo>
                  <a:pt x="38733" y="503056"/>
                </a:lnTo>
                <a:close/>
                <a:moveTo>
                  <a:pt x="888701" y="495035"/>
                </a:moveTo>
                <a:lnTo>
                  <a:pt x="541538" y="260593"/>
                </a:lnTo>
                <a:lnTo>
                  <a:pt x="888701" y="26152"/>
                </a:lnTo>
                <a:lnTo>
                  <a:pt x="888701" y="495035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4720148" y="3088729"/>
            <a:ext cx="278619" cy="385706"/>
          </a:xfrm>
          <a:custGeom>
            <a:rect b="b" l="l" r="r" t="t"/>
            <a:pathLst>
              <a:path extrusionOk="0" h="771411" w="557238">
                <a:moveTo>
                  <a:pt x="557238" y="41574"/>
                </a:moveTo>
                <a:lnTo>
                  <a:pt x="557238" y="330877"/>
                </a:lnTo>
                <a:cubicBezTo>
                  <a:pt x="557238" y="339120"/>
                  <a:pt x="549063" y="344951"/>
                  <a:pt x="541329" y="342114"/>
                </a:cubicBezTo>
                <a:cubicBezTo>
                  <a:pt x="378470" y="282321"/>
                  <a:pt x="215612" y="421796"/>
                  <a:pt x="52753" y="348607"/>
                </a:cubicBezTo>
                <a:lnTo>
                  <a:pt x="52753" y="750908"/>
                </a:lnTo>
                <a:cubicBezTo>
                  <a:pt x="52753" y="762239"/>
                  <a:pt x="43570" y="771412"/>
                  <a:pt x="32260" y="771412"/>
                </a:cubicBezTo>
                <a:lnTo>
                  <a:pt x="20493" y="771412"/>
                </a:lnTo>
                <a:cubicBezTo>
                  <a:pt x="9168" y="771412"/>
                  <a:pt x="0" y="762224"/>
                  <a:pt x="0" y="750908"/>
                </a:cubicBezTo>
                <a:lnTo>
                  <a:pt x="0" y="20504"/>
                </a:lnTo>
                <a:cubicBezTo>
                  <a:pt x="0" y="9188"/>
                  <a:pt x="9183" y="0"/>
                  <a:pt x="20493" y="0"/>
                </a:cubicBezTo>
                <a:lnTo>
                  <a:pt x="32260" y="0"/>
                </a:lnTo>
                <a:cubicBezTo>
                  <a:pt x="43585" y="0"/>
                  <a:pt x="52753" y="9188"/>
                  <a:pt x="52753" y="20504"/>
                </a:cubicBezTo>
                <a:lnTo>
                  <a:pt x="52753" y="33694"/>
                </a:lnTo>
                <a:cubicBezTo>
                  <a:pt x="218447" y="108160"/>
                  <a:pt x="384125" y="-37493"/>
                  <a:pt x="549819" y="30511"/>
                </a:cubicBezTo>
                <a:cubicBezTo>
                  <a:pt x="554308" y="32355"/>
                  <a:pt x="557238" y="36736"/>
                  <a:pt x="557238" y="41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4716211" y="3084790"/>
            <a:ext cx="286494" cy="393586"/>
          </a:xfrm>
          <a:custGeom>
            <a:rect b="b" l="l" r="r" t="t"/>
            <a:pathLst>
              <a:path extrusionOk="0" h="787171" w="572989">
                <a:moveTo>
                  <a:pt x="560688" y="31110"/>
                </a:moveTo>
                <a:cubicBezTo>
                  <a:pt x="476793" y="-3325"/>
                  <a:pt x="392584" y="15602"/>
                  <a:pt x="311147" y="33899"/>
                </a:cubicBezTo>
                <a:cubicBezTo>
                  <a:pt x="227615" y="52669"/>
                  <a:pt x="148603" y="70383"/>
                  <a:pt x="68521" y="36389"/>
                </a:cubicBezTo>
                <a:lnTo>
                  <a:pt x="68521" y="28383"/>
                </a:lnTo>
                <a:cubicBezTo>
                  <a:pt x="68521" y="12734"/>
                  <a:pt x="55793" y="0"/>
                  <a:pt x="40136" y="0"/>
                </a:cubicBezTo>
                <a:lnTo>
                  <a:pt x="28369" y="0"/>
                </a:lnTo>
                <a:cubicBezTo>
                  <a:pt x="12728" y="0"/>
                  <a:pt x="0" y="12734"/>
                  <a:pt x="0" y="28383"/>
                </a:cubicBezTo>
                <a:lnTo>
                  <a:pt x="0" y="758788"/>
                </a:lnTo>
                <a:cubicBezTo>
                  <a:pt x="0" y="774438"/>
                  <a:pt x="12728" y="787172"/>
                  <a:pt x="28369" y="787172"/>
                </a:cubicBezTo>
                <a:lnTo>
                  <a:pt x="40136" y="787172"/>
                </a:lnTo>
                <a:cubicBezTo>
                  <a:pt x="55777" y="787172"/>
                  <a:pt x="68505" y="774438"/>
                  <a:pt x="68505" y="758788"/>
                </a:cubicBezTo>
                <a:lnTo>
                  <a:pt x="68505" y="368323"/>
                </a:lnTo>
                <a:cubicBezTo>
                  <a:pt x="101442" y="381262"/>
                  <a:pt x="134411" y="386131"/>
                  <a:pt x="167238" y="386131"/>
                </a:cubicBezTo>
                <a:cubicBezTo>
                  <a:pt x="216903" y="386131"/>
                  <a:pt x="266222" y="375052"/>
                  <a:pt x="314596" y="364178"/>
                </a:cubicBezTo>
                <a:cubicBezTo>
                  <a:pt x="394458" y="346227"/>
                  <a:pt x="469894" y="329286"/>
                  <a:pt x="546495" y="357401"/>
                </a:cubicBezTo>
                <a:cubicBezTo>
                  <a:pt x="552497" y="359608"/>
                  <a:pt x="559223" y="358725"/>
                  <a:pt x="564500" y="355053"/>
                </a:cubicBezTo>
                <a:cubicBezTo>
                  <a:pt x="569824" y="351334"/>
                  <a:pt x="572990" y="345250"/>
                  <a:pt x="572990" y="338773"/>
                </a:cubicBezTo>
                <a:lnTo>
                  <a:pt x="572990" y="49454"/>
                </a:lnTo>
                <a:cubicBezTo>
                  <a:pt x="572990" y="41370"/>
                  <a:pt x="568170" y="34167"/>
                  <a:pt x="560688" y="31110"/>
                </a:cubicBezTo>
                <a:close/>
                <a:moveTo>
                  <a:pt x="52769" y="758804"/>
                </a:moveTo>
                <a:cubicBezTo>
                  <a:pt x="52769" y="765770"/>
                  <a:pt x="47114" y="771427"/>
                  <a:pt x="40152" y="771427"/>
                </a:cubicBezTo>
                <a:lnTo>
                  <a:pt x="28385" y="771427"/>
                </a:lnTo>
                <a:cubicBezTo>
                  <a:pt x="21423" y="771427"/>
                  <a:pt x="15768" y="765770"/>
                  <a:pt x="15768" y="758804"/>
                </a:cubicBezTo>
                <a:lnTo>
                  <a:pt x="15768" y="28383"/>
                </a:lnTo>
                <a:cubicBezTo>
                  <a:pt x="15768" y="21418"/>
                  <a:pt x="21423" y="15760"/>
                  <a:pt x="28385" y="15760"/>
                </a:cubicBezTo>
                <a:lnTo>
                  <a:pt x="40152" y="15760"/>
                </a:lnTo>
                <a:cubicBezTo>
                  <a:pt x="47114" y="15760"/>
                  <a:pt x="52769" y="21418"/>
                  <a:pt x="52769" y="28383"/>
                </a:cubicBezTo>
                <a:lnTo>
                  <a:pt x="52769" y="41574"/>
                </a:lnTo>
                <a:lnTo>
                  <a:pt x="52769" y="356487"/>
                </a:lnTo>
                <a:lnTo>
                  <a:pt x="52769" y="758804"/>
                </a:lnTo>
                <a:close/>
                <a:moveTo>
                  <a:pt x="557238" y="338773"/>
                </a:moveTo>
                <a:cubicBezTo>
                  <a:pt x="557238" y="340696"/>
                  <a:pt x="556009" y="341767"/>
                  <a:pt x="555474" y="342130"/>
                </a:cubicBezTo>
                <a:cubicBezTo>
                  <a:pt x="554844" y="342571"/>
                  <a:pt x="553552" y="343202"/>
                  <a:pt x="551914" y="342618"/>
                </a:cubicBezTo>
                <a:cubicBezTo>
                  <a:pt x="470949" y="312895"/>
                  <a:pt x="389701" y="331161"/>
                  <a:pt x="311131" y="348812"/>
                </a:cubicBezTo>
                <a:cubicBezTo>
                  <a:pt x="227615" y="367582"/>
                  <a:pt x="148603" y="385328"/>
                  <a:pt x="68521" y="351334"/>
                </a:cubicBezTo>
                <a:lnTo>
                  <a:pt x="68521" y="53442"/>
                </a:lnTo>
                <a:cubicBezTo>
                  <a:pt x="101474" y="66380"/>
                  <a:pt x="134426" y="71219"/>
                  <a:pt x="167253" y="71219"/>
                </a:cubicBezTo>
                <a:cubicBezTo>
                  <a:pt x="216919" y="71219"/>
                  <a:pt x="266238" y="60139"/>
                  <a:pt x="314612" y="49265"/>
                </a:cubicBezTo>
                <a:cubicBezTo>
                  <a:pt x="397309" y="30684"/>
                  <a:pt x="475407" y="13128"/>
                  <a:pt x="554718" y="45672"/>
                </a:cubicBezTo>
                <a:cubicBezTo>
                  <a:pt x="556262" y="46302"/>
                  <a:pt x="557254" y="47784"/>
                  <a:pt x="557254" y="49439"/>
                </a:cubicBezTo>
                <a:lnTo>
                  <a:pt x="557254" y="338773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5294116" y="3088722"/>
            <a:ext cx="223290" cy="385052"/>
          </a:xfrm>
          <a:custGeom>
            <a:rect b="b" l="l" r="r" t="t"/>
            <a:pathLst>
              <a:path extrusionOk="0" h="770104" w="446581">
                <a:moveTo>
                  <a:pt x="352885" y="688837"/>
                </a:moveTo>
                <a:lnTo>
                  <a:pt x="352885" y="753103"/>
                </a:lnTo>
                <a:cubicBezTo>
                  <a:pt x="352885" y="762492"/>
                  <a:pt x="345272" y="770105"/>
                  <a:pt x="335880" y="770105"/>
                </a:cubicBezTo>
                <a:lnTo>
                  <a:pt x="110701" y="770105"/>
                </a:lnTo>
                <a:cubicBezTo>
                  <a:pt x="101310" y="770105"/>
                  <a:pt x="93696" y="762492"/>
                  <a:pt x="93696" y="753103"/>
                </a:cubicBezTo>
                <a:lnTo>
                  <a:pt x="93696" y="688837"/>
                </a:lnTo>
                <a:cubicBezTo>
                  <a:pt x="93696" y="679447"/>
                  <a:pt x="101310" y="671834"/>
                  <a:pt x="110701" y="671834"/>
                </a:cubicBezTo>
                <a:lnTo>
                  <a:pt x="335896" y="671834"/>
                </a:lnTo>
                <a:cubicBezTo>
                  <a:pt x="345272" y="671819"/>
                  <a:pt x="352885" y="679431"/>
                  <a:pt x="352885" y="688837"/>
                </a:cubicBezTo>
                <a:close/>
                <a:moveTo>
                  <a:pt x="436403" y="0"/>
                </a:moveTo>
                <a:lnTo>
                  <a:pt x="10178" y="0"/>
                </a:lnTo>
                <a:cubicBezTo>
                  <a:pt x="4546" y="0"/>
                  <a:pt x="0" y="4561"/>
                  <a:pt x="0" y="10176"/>
                </a:cubicBezTo>
                <a:lnTo>
                  <a:pt x="0" y="300049"/>
                </a:lnTo>
                <a:cubicBezTo>
                  <a:pt x="0" y="405051"/>
                  <a:pt x="72506" y="493114"/>
                  <a:pt x="170197" y="516926"/>
                </a:cubicBezTo>
                <a:lnTo>
                  <a:pt x="170087" y="516926"/>
                </a:lnTo>
                <a:lnTo>
                  <a:pt x="148866" y="671819"/>
                </a:lnTo>
                <a:lnTo>
                  <a:pt x="297716" y="671819"/>
                </a:lnTo>
                <a:lnTo>
                  <a:pt x="276494" y="516926"/>
                </a:lnTo>
                <a:lnTo>
                  <a:pt x="276384" y="516926"/>
                </a:lnTo>
                <a:cubicBezTo>
                  <a:pt x="374076" y="493098"/>
                  <a:pt x="446581" y="405051"/>
                  <a:pt x="446581" y="300049"/>
                </a:cubicBezTo>
                <a:lnTo>
                  <a:pt x="446581" y="10176"/>
                </a:lnTo>
                <a:cubicBezTo>
                  <a:pt x="446581" y="4561"/>
                  <a:pt x="442019" y="0"/>
                  <a:pt x="4364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5221420" y="3084790"/>
            <a:ext cx="368706" cy="392917"/>
          </a:xfrm>
          <a:custGeom>
            <a:rect b="b" l="l" r="r" t="t"/>
            <a:pathLst>
              <a:path extrusionOk="0" h="785833" w="737411">
                <a:moveTo>
                  <a:pt x="713970" y="128500"/>
                </a:moveTo>
                <a:lnTo>
                  <a:pt x="599839" y="128500"/>
                </a:lnTo>
                <a:lnTo>
                  <a:pt x="599839" y="18040"/>
                </a:lnTo>
                <a:cubicBezTo>
                  <a:pt x="599839" y="8100"/>
                  <a:pt x="591737" y="0"/>
                  <a:pt x="581795" y="0"/>
                </a:cubicBezTo>
                <a:lnTo>
                  <a:pt x="155570" y="0"/>
                </a:lnTo>
                <a:cubicBezTo>
                  <a:pt x="145612" y="0"/>
                  <a:pt x="137526" y="8100"/>
                  <a:pt x="137526" y="18040"/>
                </a:cubicBezTo>
                <a:lnTo>
                  <a:pt x="137526" y="128500"/>
                </a:lnTo>
                <a:lnTo>
                  <a:pt x="23379" y="128500"/>
                </a:lnTo>
                <a:cubicBezTo>
                  <a:pt x="10511" y="128500"/>
                  <a:pt x="34" y="138975"/>
                  <a:pt x="3" y="151857"/>
                </a:cubicBezTo>
                <a:cubicBezTo>
                  <a:pt x="-343" y="335831"/>
                  <a:pt x="33699" y="448036"/>
                  <a:pt x="101187" y="485391"/>
                </a:cubicBezTo>
                <a:cubicBezTo>
                  <a:pt x="118774" y="495127"/>
                  <a:pt x="136503" y="498556"/>
                  <a:pt x="152738" y="498556"/>
                </a:cubicBezTo>
                <a:cubicBezTo>
                  <a:pt x="182266" y="498556"/>
                  <a:pt x="206838" y="487231"/>
                  <a:pt x="216733" y="481931"/>
                </a:cubicBezTo>
                <a:cubicBezTo>
                  <a:pt x="242391" y="504359"/>
                  <a:pt x="273036" y="521220"/>
                  <a:pt x="306764" y="530610"/>
                </a:cubicBezTo>
                <a:lnTo>
                  <a:pt x="287414" y="671834"/>
                </a:lnTo>
                <a:lnTo>
                  <a:pt x="256109" y="671834"/>
                </a:lnTo>
                <a:cubicBezTo>
                  <a:pt x="242391" y="671834"/>
                  <a:pt x="231238" y="682986"/>
                  <a:pt x="231238" y="696701"/>
                </a:cubicBezTo>
                <a:lnTo>
                  <a:pt x="231238" y="760967"/>
                </a:lnTo>
                <a:cubicBezTo>
                  <a:pt x="231238" y="774682"/>
                  <a:pt x="242391" y="785833"/>
                  <a:pt x="256109" y="785833"/>
                </a:cubicBezTo>
                <a:lnTo>
                  <a:pt x="481303" y="785833"/>
                </a:lnTo>
                <a:cubicBezTo>
                  <a:pt x="495021" y="785833"/>
                  <a:pt x="506174" y="774682"/>
                  <a:pt x="506174" y="760967"/>
                </a:cubicBezTo>
                <a:lnTo>
                  <a:pt x="506174" y="696701"/>
                </a:lnTo>
                <a:cubicBezTo>
                  <a:pt x="506174" y="682986"/>
                  <a:pt x="495021" y="671834"/>
                  <a:pt x="481303" y="671834"/>
                </a:cubicBezTo>
                <a:lnTo>
                  <a:pt x="449998" y="671834"/>
                </a:lnTo>
                <a:lnTo>
                  <a:pt x="430648" y="530610"/>
                </a:lnTo>
                <a:cubicBezTo>
                  <a:pt x="464376" y="521220"/>
                  <a:pt x="495021" y="504359"/>
                  <a:pt x="520679" y="481931"/>
                </a:cubicBezTo>
                <a:cubicBezTo>
                  <a:pt x="530574" y="487231"/>
                  <a:pt x="555146" y="498556"/>
                  <a:pt x="584674" y="498556"/>
                </a:cubicBezTo>
                <a:cubicBezTo>
                  <a:pt x="600909" y="498556"/>
                  <a:pt x="618622" y="495127"/>
                  <a:pt x="636225" y="485391"/>
                </a:cubicBezTo>
                <a:cubicBezTo>
                  <a:pt x="703713" y="448052"/>
                  <a:pt x="737755" y="335831"/>
                  <a:pt x="737409" y="151857"/>
                </a:cubicBezTo>
                <a:cubicBezTo>
                  <a:pt x="737331" y="138975"/>
                  <a:pt x="726838" y="128500"/>
                  <a:pt x="713970" y="128500"/>
                </a:cubicBezTo>
                <a:close/>
                <a:moveTo>
                  <a:pt x="490412" y="696701"/>
                </a:moveTo>
                <a:lnTo>
                  <a:pt x="490412" y="760967"/>
                </a:lnTo>
                <a:cubicBezTo>
                  <a:pt x="490412" y="766015"/>
                  <a:pt x="486306" y="770105"/>
                  <a:pt x="481272" y="770105"/>
                </a:cubicBezTo>
                <a:lnTo>
                  <a:pt x="256093" y="770105"/>
                </a:lnTo>
                <a:cubicBezTo>
                  <a:pt x="251043" y="770105"/>
                  <a:pt x="246953" y="766000"/>
                  <a:pt x="246953" y="760967"/>
                </a:cubicBezTo>
                <a:lnTo>
                  <a:pt x="246953" y="696701"/>
                </a:lnTo>
                <a:cubicBezTo>
                  <a:pt x="246953" y="691652"/>
                  <a:pt x="251059" y="687563"/>
                  <a:pt x="256093" y="687563"/>
                </a:cubicBezTo>
                <a:lnTo>
                  <a:pt x="481287" y="687563"/>
                </a:lnTo>
                <a:cubicBezTo>
                  <a:pt x="486321" y="687547"/>
                  <a:pt x="490412" y="691652"/>
                  <a:pt x="490412" y="696701"/>
                </a:cubicBezTo>
                <a:close/>
                <a:moveTo>
                  <a:pt x="155570" y="15728"/>
                </a:moveTo>
                <a:lnTo>
                  <a:pt x="581795" y="15728"/>
                </a:lnTo>
                <a:cubicBezTo>
                  <a:pt x="583069" y="15728"/>
                  <a:pt x="584107" y="16766"/>
                  <a:pt x="584107" y="18040"/>
                </a:cubicBezTo>
                <a:lnTo>
                  <a:pt x="584107" y="136317"/>
                </a:lnTo>
                <a:cubicBezTo>
                  <a:pt x="584107" y="136333"/>
                  <a:pt x="584107" y="136333"/>
                  <a:pt x="584107" y="136349"/>
                </a:cubicBezTo>
                <a:cubicBezTo>
                  <a:pt x="584107" y="136364"/>
                  <a:pt x="584107" y="136364"/>
                  <a:pt x="584107" y="136380"/>
                </a:cubicBezTo>
                <a:lnTo>
                  <a:pt x="584107" y="307913"/>
                </a:lnTo>
                <a:cubicBezTo>
                  <a:pt x="584107" y="426677"/>
                  <a:pt x="487470" y="523296"/>
                  <a:pt x="368682" y="523296"/>
                </a:cubicBezTo>
                <a:cubicBezTo>
                  <a:pt x="249895" y="523296"/>
                  <a:pt x="153257" y="426677"/>
                  <a:pt x="153257" y="307913"/>
                </a:cubicBezTo>
                <a:lnTo>
                  <a:pt x="153257" y="136396"/>
                </a:lnTo>
                <a:cubicBezTo>
                  <a:pt x="153257" y="136380"/>
                  <a:pt x="153257" y="136380"/>
                  <a:pt x="153257" y="136364"/>
                </a:cubicBezTo>
                <a:cubicBezTo>
                  <a:pt x="153257" y="136349"/>
                  <a:pt x="153257" y="136349"/>
                  <a:pt x="153257" y="136333"/>
                </a:cubicBezTo>
                <a:lnTo>
                  <a:pt x="153257" y="18056"/>
                </a:lnTo>
                <a:cubicBezTo>
                  <a:pt x="153257" y="16766"/>
                  <a:pt x="154296" y="15728"/>
                  <a:pt x="155570" y="15728"/>
                </a:cubicBezTo>
                <a:close/>
                <a:moveTo>
                  <a:pt x="108675" y="471550"/>
                </a:moveTo>
                <a:cubicBezTo>
                  <a:pt x="31450" y="428659"/>
                  <a:pt x="15514" y="274034"/>
                  <a:pt x="15734" y="151888"/>
                </a:cubicBezTo>
                <a:cubicBezTo>
                  <a:pt x="15734" y="147657"/>
                  <a:pt x="19179" y="144229"/>
                  <a:pt x="23379" y="144229"/>
                </a:cubicBezTo>
                <a:lnTo>
                  <a:pt x="137510" y="144229"/>
                </a:lnTo>
                <a:lnTo>
                  <a:pt x="137510" y="307929"/>
                </a:lnTo>
                <a:cubicBezTo>
                  <a:pt x="137510" y="371219"/>
                  <a:pt x="163089" y="428643"/>
                  <a:pt x="204447" y="470418"/>
                </a:cubicBezTo>
                <a:cubicBezTo>
                  <a:pt x="187316" y="478455"/>
                  <a:pt x="146839" y="492752"/>
                  <a:pt x="108675" y="471550"/>
                </a:cubicBezTo>
                <a:close/>
                <a:moveTo>
                  <a:pt x="434093" y="671819"/>
                </a:moveTo>
                <a:lnTo>
                  <a:pt x="303271" y="671819"/>
                </a:lnTo>
                <a:lnTo>
                  <a:pt x="322118" y="534322"/>
                </a:lnTo>
                <a:cubicBezTo>
                  <a:pt x="337157" y="537405"/>
                  <a:pt x="352747" y="539040"/>
                  <a:pt x="368682" y="539040"/>
                </a:cubicBezTo>
                <a:cubicBezTo>
                  <a:pt x="384634" y="539040"/>
                  <a:pt x="400208" y="537420"/>
                  <a:pt x="415247" y="534322"/>
                </a:cubicBezTo>
                <a:lnTo>
                  <a:pt x="434093" y="671819"/>
                </a:lnTo>
                <a:close/>
                <a:moveTo>
                  <a:pt x="628690" y="471550"/>
                </a:moveTo>
                <a:cubicBezTo>
                  <a:pt x="613950" y="479745"/>
                  <a:pt x="598863" y="482623"/>
                  <a:pt x="584894" y="482623"/>
                </a:cubicBezTo>
                <a:cubicBezTo>
                  <a:pt x="562729" y="482623"/>
                  <a:pt x="543426" y="475325"/>
                  <a:pt x="532886" y="470402"/>
                </a:cubicBezTo>
                <a:cubicBezTo>
                  <a:pt x="574244" y="428628"/>
                  <a:pt x="599839" y="371204"/>
                  <a:pt x="599839" y="307913"/>
                </a:cubicBezTo>
                <a:lnTo>
                  <a:pt x="599839" y="144229"/>
                </a:lnTo>
                <a:lnTo>
                  <a:pt x="713970" y="144229"/>
                </a:lnTo>
                <a:cubicBezTo>
                  <a:pt x="718186" y="144229"/>
                  <a:pt x="721615" y="147673"/>
                  <a:pt x="721615" y="151888"/>
                </a:cubicBezTo>
                <a:cubicBezTo>
                  <a:pt x="721851" y="274034"/>
                  <a:pt x="705915" y="428659"/>
                  <a:pt x="628690" y="471550"/>
                </a:cubicBezTo>
                <a:close/>
                <a:moveTo>
                  <a:pt x="323061" y="728834"/>
                </a:moveTo>
                <a:cubicBezTo>
                  <a:pt x="323061" y="724493"/>
                  <a:pt x="326585" y="720970"/>
                  <a:pt x="330927" y="720970"/>
                </a:cubicBezTo>
                <a:lnTo>
                  <a:pt x="406438" y="720970"/>
                </a:lnTo>
                <a:cubicBezTo>
                  <a:pt x="410779" y="720970"/>
                  <a:pt x="414303" y="724493"/>
                  <a:pt x="414303" y="728834"/>
                </a:cubicBezTo>
                <a:cubicBezTo>
                  <a:pt x="414303" y="733175"/>
                  <a:pt x="410779" y="736698"/>
                  <a:pt x="406438" y="736698"/>
                </a:cubicBezTo>
                <a:lnTo>
                  <a:pt x="330927" y="736698"/>
                </a:lnTo>
                <a:cubicBezTo>
                  <a:pt x="326585" y="736698"/>
                  <a:pt x="323061" y="733175"/>
                  <a:pt x="323061" y="728834"/>
                </a:cubicBezTo>
                <a:close/>
                <a:moveTo>
                  <a:pt x="304561" y="271628"/>
                </a:moveTo>
                <a:lnTo>
                  <a:pt x="293392" y="336774"/>
                </a:lnTo>
                <a:cubicBezTo>
                  <a:pt x="292637" y="341147"/>
                  <a:pt x="294399" y="345472"/>
                  <a:pt x="297986" y="348083"/>
                </a:cubicBezTo>
                <a:cubicBezTo>
                  <a:pt x="300015" y="349561"/>
                  <a:pt x="302391" y="350301"/>
                  <a:pt x="304766" y="350301"/>
                </a:cubicBezTo>
                <a:cubicBezTo>
                  <a:pt x="306606" y="350301"/>
                  <a:pt x="308447" y="349860"/>
                  <a:pt x="310162" y="348964"/>
                </a:cubicBezTo>
                <a:lnTo>
                  <a:pt x="368667" y="318215"/>
                </a:lnTo>
                <a:lnTo>
                  <a:pt x="427172" y="348964"/>
                </a:lnTo>
                <a:cubicBezTo>
                  <a:pt x="431089" y="351024"/>
                  <a:pt x="435761" y="350694"/>
                  <a:pt x="439348" y="348083"/>
                </a:cubicBezTo>
                <a:cubicBezTo>
                  <a:pt x="442934" y="345472"/>
                  <a:pt x="444696" y="341147"/>
                  <a:pt x="443941" y="336774"/>
                </a:cubicBezTo>
                <a:lnTo>
                  <a:pt x="432772" y="271628"/>
                </a:lnTo>
                <a:lnTo>
                  <a:pt x="480107" y="225497"/>
                </a:lnTo>
                <a:cubicBezTo>
                  <a:pt x="483285" y="222398"/>
                  <a:pt x="484402" y="217868"/>
                  <a:pt x="483034" y="213653"/>
                </a:cubicBezTo>
                <a:cubicBezTo>
                  <a:pt x="481665" y="209438"/>
                  <a:pt x="478094" y="206418"/>
                  <a:pt x="473705" y="205789"/>
                </a:cubicBezTo>
                <a:lnTo>
                  <a:pt x="408294" y="196289"/>
                </a:lnTo>
                <a:lnTo>
                  <a:pt x="379034" y="137025"/>
                </a:lnTo>
                <a:cubicBezTo>
                  <a:pt x="379034" y="137025"/>
                  <a:pt x="379034" y="137025"/>
                  <a:pt x="379034" y="137025"/>
                </a:cubicBezTo>
                <a:cubicBezTo>
                  <a:pt x="377067" y="133046"/>
                  <a:pt x="373103" y="130576"/>
                  <a:pt x="368667" y="130576"/>
                </a:cubicBezTo>
                <a:cubicBezTo>
                  <a:pt x="364230" y="130576"/>
                  <a:pt x="360266" y="133046"/>
                  <a:pt x="358300" y="137025"/>
                </a:cubicBezTo>
                <a:lnTo>
                  <a:pt x="329039" y="196289"/>
                </a:lnTo>
                <a:lnTo>
                  <a:pt x="263613" y="205789"/>
                </a:lnTo>
                <a:cubicBezTo>
                  <a:pt x="259224" y="206434"/>
                  <a:pt x="255653" y="209438"/>
                  <a:pt x="254284" y="213653"/>
                </a:cubicBezTo>
                <a:cubicBezTo>
                  <a:pt x="252915" y="217868"/>
                  <a:pt x="254032" y="222414"/>
                  <a:pt x="257210" y="225497"/>
                </a:cubicBezTo>
                <a:lnTo>
                  <a:pt x="304561" y="271628"/>
                </a:lnTo>
                <a:close/>
                <a:moveTo>
                  <a:pt x="335411" y="211247"/>
                </a:moveTo>
                <a:cubicBezTo>
                  <a:pt x="337975" y="210869"/>
                  <a:pt x="340193" y="209265"/>
                  <a:pt x="341341" y="206937"/>
                </a:cubicBezTo>
                <a:lnTo>
                  <a:pt x="368682" y="151542"/>
                </a:lnTo>
                <a:lnTo>
                  <a:pt x="396023" y="206937"/>
                </a:lnTo>
                <a:cubicBezTo>
                  <a:pt x="397172" y="209265"/>
                  <a:pt x="399390" y="210869"/>
                  <a:pt x="401938" y="211247"/>
                </a:cubicBezTo>
                <a:lnTo>
                  <a:pt x="463086" y="220133"/>
                </a:lnTo>
                <a:lnTo>
                  <a:pt x="418834" y="263260"/>
                </a:lnTo>
                <a:cubicBezTo>
                  <a:pt x="416978" y="265069"/>
                  <a:pt x="416128" y="267664"/>
                  <a:pt x="416569" y="270228"/>
                </a:cubicBezTo>
                <a:lnTo>
                  <a:pt x="427014" y="331112"/>
                </a:lnTo>
                <a:lnTo>
                  <a:pt x="372316" y="302361"/>
                </a:lnTo>
                <a:cubicBezTo>
                  <a:pt x="370020" y="301150"/>
                  <a:pt x="367282" y="301150"/>
                  <a:pt x="365001" y="302361"/>
                </a:cubicBezTo>
                <a:lnTo>
                  <a:pt x="310303" y="331112"/>
                </a:lnTo>
                <a:lnTo>
                  <a:pt x="320749" y="270228"/>
                </a:lnTo>
                <a:cubicBezTo>
                  <a:pt x="321189" y="267680"/>
                  <a:pt x="320340" y="265069"/>
                  <a:pt x="318484" y="263260"/>
                </a:cubicBezTo>
                <a:lnTo>
                  <a:pt x="274231" y="220133"/>
                </a:lnTo>
                <a:lnTo>
                  <a:pt x="335411" y="211247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5812280" y="3113313"/>
            <a:ext cx="243600" cy="336064"/>
          </a:xfrm>
          <a:custGeom>
            <a:rect b="b" l="l" r="r" t="t"/>
            <a:pathLst>
              <a:path extrusionOk="0" h="672128" w="487201">
                <a:moveTo>
                  <a:pt x="487202" y="672128"/>
                </a:moveTo>
                <a:lnTo>
                  <a:pt x="0" y="672128"/>
                </a:lnTo>
                <a:lnTo>
                  <a:pt x="0" y="0"/>
                </a:lnTo>
                <a:lnTo>
                  <a:pt x="345097" y="0"/>
                </a:lnTo>
                <a:cubicBezTo>
                  <a:pt x="400598" y="55432"/>
                  <a:pt x="431714" y="86510"/>
                  <a:pt x="487202" y="141928"/>
                </a:cubicBezTo>
                <a:lnTo>
                  <a:pt x="487202" y="672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5808846" y="3109890"/>
            <a:ext cx="250469" cy="342918"/>
          </a:xfrm>
          <a:custGeom>
            <a:rect b="b" l="l" r="r" t="t"/>
            <a:pathLst>
              <a:path extrusionOk="0" h="685835" w="500939">
                <a:moveTo>
                  <a:pt x="500802" y="147430"/>
                </a:moveTo>
                <a:cubicBezTo>
                  <a:pt x="500747" y="147156"/>
                  <a:pt x="500651" y="146895"/>
                  <a:pt x="500555" y="146621"/>
                </a:cubicBezTo>
                <a:cubicBezTo>
                  <a:pt x="500500" y="146470"/>
                  <a:pt x="500472" y="146305"/>
                  <a:pt x="500404" y="146141"/>
                </a:cubicBezTo>
                <a:cubicBezTo>
                  <a:pt x="500280" y="145852"/>
                  <a:pt x="500115" y="145578"/>
                  <a:pt x="499964" y="145304"/>
                </a:cubicBezTo>
                <a:cubicBezTo>
                  <a:pt x="499895" y="145194"/>
                  <a:pt x="499854" y="145070"/>
                  <a:pt x="499772" y="144961"/>
                </a:cubicBezTo>
                <a:cubicBezTo>
                  <a:pt x="499524" y="144590"/>
                  <a:pt x="499236" y="144247"/>
                  <a:pt x="498920" y="143918"/>
                </a:cubicBezTo>
                <a:lnTo>
                  <a:pt x="356829" y="2003"/>
                </a:lnTo>
                <a:cubicBezTo>
                  <a:pt x="356513" y="1688"/>
                  <a:pt x="356169" y="1400"/>
                  <a:pt x="355785" y="1153"/>
                </a:cubicBezTo>
                <a:cubicBezTo>
                  <a:pt x="355675" y="1084"/>
                  <a:pt x="355565" y="1043"/>
                  <a:pt x="355455" y="974"/>
                </a:cubicBezTo>
                <a:cubicBezTo>
                  <a:pt x="355180" y="810"/>
                  <a:pt x="354905" y="645"/>
                  <a:pt x="354603" y="521"/>
                </a:cubicBezTo>
                <a:cubicBezTo>
                  <a:pt x="354452" y="467"/>
                  <a:pt x="354301" y="439"/>
                  <a:pt x="354150" y="384"/>
                </a:cubicBezTo>
                <a:cubicBezTo>
                  <a:pt x="353875" y="288"/>
                  <a:pt x="353600" y="192"/>
                  <a:pt x="353312" y="137"/>
                </a:cubicBezTo>
                <a:cubicBezTo>
                  <a:pt x="352872" y="41"/>
                  <a:pt x="352419" y="0"/>
                  <a:pt x="351952" y="0"/>
                </a:cubicBezTo>
                <a:lnTo>
                  <a:pt x="6869" y="0"/>
                </a:lnTo>
                <a:cubicBezTo>
                  <a:pt x="3077" y="-14"/>
                  <a:pt x="0" y="3060"/>
                  <a:pt x="0" y="6847"/>
                </a:cubicBezTo>
                <a:lnTo>
                  <a:pt x="0" y="678975"/>
                </a:lnTo>
                <a:cubicBezTo>
                  <a:pt x="0" y="682762"/>
                  <a:pt x="3077" y="685835"/>
                  <a:pt x="6869" y="685835"/>
                </a:cubicBezTo>
                <a:lnTo>
                  <a:pt x="494071" y="685835"/>
                </a:lnTo>
                <a:cubicBezTo>
                  <a:pt x="497862" y="685835"/>
                  <a:pt x="500939" y="682762"/>
                  <a:pt x="500939" y="678975"/>
                </a:cubicBezTo>
                <a:lnTo>
                  <a:pt x="500939" y="148775"/>
                </a:lnTo>
                <a:cubicBezTo>
                  <a:pt x="500939" y="148322"/>
                  <a:pt x="500898" y="147869"/>
                  <a:pt x="500802" y="147430"/>
                </a:cubicBezTo>
                <a:close/>
                <a:moveTo>
                  <a:pt x="358834" y="141914"/>
                </a:moveTo>
                <a:lnTo>
                  <a:pt x="358834" y="23408"/>
                </a:lnTo>
                <a:lnTo>
                  <a:pt x="477489" y="141914"/>
                </a:lnTo>
                <a:lnTo>
                  <a:pt x="358834" y="141914"/>
                </a:lnTo>
                <a:close/>
                <a:moveTo>
                  <a:pt x="13738" y="672114"/>
                </a:moveTo>
                <a:lnTo>
                  <a:pt x="13738" y="13707"/>
                </a:lnTo>
                <a:lnTo>
                  <a:pt x="345097" y="13707"/>
                </a:lnTo>
                <a:lnTo>
                  <a:pt x="345097" y="148775"/>
                </a:lnTo>
                <a:cubicBezTo>
                  <a:pt x="345097" y="152562"/>
                  <a:pt x="348174" y="155635"/>
                  <a:pt x="351965" y="155635"/>
                </a:cubicBezTo>
                <a:lnTo>
                  <a:pt x="487202" y="155635"/>
                </a:lnTo>
                <a:lnTo>
                  <a:pt x="487202" y="672101"/>
                </a:lnTo>
                <a:lnTo>
                  <a:pt x="13738" y="672101"/>
                </a:lnTo>
                <a:close/>
                <a:moveTo>
                  <a:pt x="85944" y="154593"/>
                </a:moveTo>
                <a:cubicBezTo>
                  <a:pt x="85944" y="150806"/>
                  <a:pt x="89022" y="147732"/>
                  <a:pt x="92813" y="147732"/>
                </a:cubicBezTo>
                <a:lnTo>
                  <a:pt x="229684" y="147732"/>
                </a:lnTo>
                <a:cubicBezTo>
                  <a:pt x="233476" y="147732"/>
                  <a:pt x="236553" y="150806"/>
                  <a:pt x="236553" y="154593"/>
                </a:cubicBezTo>
                <a:cubicBezTo>
                  <a:pt x="236553" y="158379"/>
                  <a:pt x="233476" y="161453"/>
                  <a:pt x="229684" y="161453"/>
                </a:cubicBezTo>
                <a:lnTo>
                  <a:pt x="92813" y="161453"/>
                </a:lnTo>
                <a:cubicBezTo>
                  <a:pt x="89022" y="161453"/>
                  <a:pt x="85944" y="158379"/>
                  <a:pt x="85944" y="154593"/>
                </a:cubicBezTo>
                <a:close/>
                <a:moveTo>
                  <a:pt x="236553" y="564708"/>
                </a:moveTo>
                <a:cubicBezTo>
                  <a:pt x="236553" y="568495"/>
                  <a:pt x="233476" y="571568"/>
                  <a:pt x="229684" y="571568"/>
                </a:cubicBezTo>
                <a:lnTo>
                  <a:pt x="92813" y="571568"/>
                </a:lnTo>
                <a:cubicBezTo>
                  <a:pt x="89022" y="571568"/>
                  <a:pt x="85944" y="568495"/>
                  <a:pt x="85944" y="564708"/>
                </a:cubicBezTo>
                <a:cubicBezTo>
                  <a:pt x="85944" y="560921"/>
                  <a:pt x="89022" y="557847"/>
                  <a:pt x="92813" y="557847"/>
                </a:cubicBezTo>
                <a:lnTo>
                  <a:pt x="229684" y="557847"/>
                </a:lnTo>
                <a:cubicBezTo>
                  <a:pt x="233490" y="557847"/>
                  <a:pt x="236553" y="560921"/>
                  <a:pt x="236553" y="564708"/>
                </a:cubicBezTo>
                <a:close/>
                <a:moveTo>
                  <a:pt x="414995" y="236616"/>
                </a:moveTo>
                <a:cubicBezTo>
                  <a:pt x="414995" y="240403"/>
                  <a:pt x="411918" y="243476"/>
                  <a:pt x="408126" y="243476"/>
                </a:cubicBezTo>
                <a:lnTo>
                  <a:pt x="92813" y="243476"/>
                </a:lnTo>
                <a:cubicBezTo>
                  <a:pt x="89022" y="243476"/>
                  <a:pt x="85944" y="240403"/>
                  <a:pt x="85944" y="236616"/>
                </a:cubicBezTo>
                <a:cubicBezTo>
                  <a:pt x="85944" y="232829"/>
                  <a:pt x="89022" y="229755"/>
                  <a:pt x="92813" y="229755"/>
                </a:cubicBezTo>
                <a:lnTo>
                  <a:pt x="408126" y="229755"/>
                </a:lnTo>
                <a:cubicBezTo>
                  <a:pt x="411918" y="229755"/>
                  <a:pt x="414995" y="232829"/>
                  <a:pt x="414995" y="236616"/>
                </a:cubicBezTo>
                <a:close/>
                <a:moveTo>
                  <a:pt x="414995" y="318639"/>
                </a:moveTo>
                <a:cubicBezTo>
                  <a:pt x="414995" y="322426"/>
                  <a:pt x="411918" y="325499"/>
                  <a:pt x="408126" y="325499"/>
                </a:cubicBezTo>
                <a:lnTo>
                  <a:pt x="92813" y="325499"/>
                </a:lnTo>
                <a:cubicBezTo>
                  <a:pt x="89022" y="325499"/>
                  <a:pt x="85944" y="322426"/>
                  <a:pt x="85944" y="318639"/>
                </a:cubicBezTo>
                <a:cubicBezTo>
                  <a:pt x="85944" y="314852"/>
                  <a:pt x="89022" y="311778"/>
                  <a:pt x="92813" y="311778"/>
                </a:cubicBezTo>
                <a:lnTo>
                  <a:pt x="408126" y="311778"/>
                </a:lnTo>
                <a:cubicBezTo>
                  <a:pt x="411918" y="311778"/>
                  <a:pt x="414995" y="314852"/>
                  <a:pt x="414995" y="318639"/>
                </a:cubicBezTo>
                <a:close/>
                <a:moveTo>
                  <a:pt x="414995" y="400662"/>
                </a:moveTo>
                <a:cubicBezTo>
                  <a:pt x="414995" y="404449"/>
                  <a:pt x="411918" y="407522"/>
                  <a:pt x="408126" y="407522"/>
                </a:cubicBezTo>
                <a:lnTo>
                  <a:pt x="92813" y="407522"/>
                </a:lnTo>
                <a:cubicBezTo>
                  <a:pt x="89022" y="407522"/>
                  <a:pt x="85944" y="404449"/>
                  <a:pt x="85944" y="400662"/>
                </a:cubicBezTo>
                <a:cubicBezTo>
                  <a:pt x="85944" y="396875"/>
                  <a:pt x="89022" y="393801"/>
                  <a:pt x="92813" y="393801"/>
                </a:cubicBezTo>
                <a:lnTo>
                  <a:pt x="408126" y="393801"/>
                </a:lnTo>
                <a:cubicBezTo>
                  <a:pt x="411918" y="393801"/>
                  <a:pt x="414995" y="396875"/>
                  <a:pt x="414995" y="400662"/>
                </a:cubicBezTo>
                <a:close/>
                <a:moveTo>
                  <a:pt x="414995" y="482685"/>
                </a:moveTo>
                <a:cubicBezTo>
                  <a:pt x="414995" y="486472"/>
                  <a:pt x="411918" y="489545"/>
                  <a:pt x="408126" y="489545"/>
                </a:cubicBezTo>
                <a:lnTo>
                  <a:pt x="92813" y="489545"/>
                </a:lnTo>
                <a:cubicBezTo>
                  <a:pt x="89022" y="489545"/>
                  <a:pt x="85944" y="486472"/>
                  <a:pt x="85944" y="482685"/>
                </a:cubicBezTo>
                <a:cubicBezTo>
                  <a:pt x="85944" y="478898"/>
                  <a:pt x="89022" y="475824"/>
                  <a:pt x="92813" y="475824"/>
                </a:cubicBezTo>
                <a:lnTo>
                  <a:pt x="408126" y="475824"/>
                </a:lnTo>
                <a:cubicBezTo>
                  <a:pt x="411918" y="475824"/>
                  <a:pt x="414995" y="478898"/>
                  <a:pt x="414995" y="482685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6278089" y="3146491"/>
            <a:ext cx="448676" cy="269769"/>
          </a:xfrm>
          <a:custGeom>
            <a:rect b="b" l="l" r="r" t="t"/>
            <a:pathLst>
              <a:path extrusionOk="0" h="539538" w="897351">
                <a:moveTo>
                  <a:pt x="897352" y="79503"/>
                </a:moveTo>
                <a:lnTo>
                  <a:pt x="897352" y="530545"/>
                </a:lnTo>
                <a:cubicBezTo>
                  <a:pt x="897352" y="535527"/>
                  <a:pt x="893345" y="539538"/>
                  <a:pt x="888367" y="539538"/>
                </a:cubicBezTo>
                <a:lnTo>
                  <a:pt x="8984" y="539538"/>
                </a:lnTo>
                <a:cubicBezTo>
                  <a:pt x="4007" y="539538"/>
                  <a:pt x="0" y="535527"/>
                  <a:pt x="0" y="530545"/>
                </a:cubicBezTo>
                <a:lnTo>
                  <a:pt x="0" y="79503"/>
                </a:lnTo>
                <a:cubicBezTo>
                  <a:pt x="0" y="74538"/>
                  <a:pt x="4007" y="70509"/>
                  <a:pt x="8984" y="70509"/>
                </a:cubicBezTo>
                <a:lnTo>
                  <a:pt x="68892" y="70509"/>
                </a:lnTo>
                <a:lnTo>
                  <a:pt x="68892" y="8994"/>
                </a:lnTo>
                <a:cubicBezTo>
                  <a:pt x="68892" y="4029"/>
                  <a:pt x="72917" y="0"/>
                  <a:pt x="77876" y="0"/>
                </a:cubicBezTo>
                <a:lnTo>
                  <a:pt x="341817" y="0"/>
                </a:lnTo>
                <a:cubicBezTo>
                  <a:pt x="388517" y="0"/>
                  <a:pt x="430761" y="28383"/>
                  <a:pt x="448676" y="71193"/>
                </a:cubicBezTo>
                <a:cubicBezTo>
                  <a:pt x="466591" y="28401"/>
                  <a:pt x="508835" y="0"/>
                  <a:pt x="555535" y="0"/>
                </a:cubicBezTo>
                <a:lnTo>
                  <a:pt x="819476" y="0"/>
                </a:lnTo>
                <a:cubicBezTo>
                  <a:pt x="824435" y="0"/>
                  <a:pt x="828460" y="4029"/>
                  <a:pt x="828460" y="8994"/>
                </a:cubicBezTo>
                <a:lnTo>
                  <a:pt x="828460" y="70509"/>
                </a:lnTo>
                <a:lnTo>
                  <a:pt x="888367" y="70509"/>
                </a:lnTo>
                <a:cubicBezTo>
                  <a:pt x="893345" y="70509"/>
                  <a:pt x="897352" y="74538"/>
                  <a:pt x="897352" y="7950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6287073" y="3155485"/>
            <a:ext cx="430707" cy="251782"/>
          </a:xfrm>
          <a:custGeom>
            <a:rect b="b" l="l" r="r" t="t"/>
            <a:pathLst>
              <a:path extrusionOk="0" h="503564" w="861414">
                <a:moveTo>
                  <a:pt x="419746" y="503564"/>
                </a:moveTo>
                <a:lnTo>
                  <a:pt x="0" y="503564"/>
                </a:lnTo>
                <a:lnTo>
                  <a:pt x="0" y="70509"/>
                </a:lnTo>
                <a:lnTo>
                  <a:pt x="50923" y="70509"/>
                </a:lnTo>
                <a:lnTo>
                  <a:pt x="50923" y="422551"/>
                </a:lnTo>
                <a:cubicBezTo>
                  <a:pt x="50923" y="427515"/>
                  <a:pt x="54948" y="431544"/>
                  <a:pt x="59907" y="431544"/>
                </a:cubicBezTo>
                <a:lnTo>
                  <a:pt x="326040" y="431544"/>
                </a:lnTo>
                <a:cubicBezTo>
                  <a:pt x="370441" y="431544"/>
                  <a:pt x="409001" y="461870"/>
                  <a:pt x="419746" y="503564"/>
                </a:cubicBezTo>
                <a:close/>
                <a:moveTo>
                  <a:pt x="810492" y="70509"/>
                </a:moveTo>
                <a:lnTo>
                  <a:pt x="810492" y="422551"/>
                </a:lnTo>
                <a:cubicBezTo>
                  <a:pt x="810492" y="427515"/>
                  <a:pt x="806467" y="431544"/>
                  <a:pt x="801507" y="431544"/>
                </a:cubicBezTo>
                <a:lnTo>
                  <a:pt x="535374" y="431544"/>
                </a:lnTo>
                <a:cubicBezTo>
                  <a:pt x="490974" y="431544"/>
                  <a:pt x="452413" y="461870"/>
                  <a:pt x="441668" y="503564"/>
                </a:cubicBezTo>
                <a:lnTo>
                  <a:pt x="861415" y="503564"/>
                </a:lnTo>
                <a:lnTo>
                  <a:pt x="861415" y="70509"/>
                </a:lnTo>
                <a:lnTo>
                  <a:pt x="810492" y="70509"/>
                </a:lnTo>
                <a:close/>
                <a:moveTo>
                  <a:pt x="439692" y="464676"/>
                </a:moveTo>
                <a:lnTo>
                  <a:pt x="439692" y="97975"/>
                </a:lnTo>
                <a:cubicBezTo>
                  <a:pt x="439692" y="86535"/>
                  <a:pt x="441650" y="75294"/>
                  <a:pt x="445531" y="64591"/>
                </a:cubicBezTo>
                <a:cubicBezTo>
                  <a:pt x="459529" y="25955"/>
                  <a:pt x="496508" y="0"/>
                  <a:pt x="537567" y="0"/>
                </a:cubicBezTo>
                <a:lnTo>
                  <a:pt x="792523" y="0"/>
                </a:lnTo>
                <a:lnTo>
                  <a:pt x="792523" y="413557"/>
                </a:lnTo>
                <a:lnTo>
                  <a:pt x="535374" y="413557"/>
                </a:lnTo>
                <a:cubicBezTo>
                  <a:pt x="495969" y="413557"/>
                  <a:pt x="460427" y="433739"/>
                  <a:pt x="439692" y="464676"/>
                </a:cubicBezTo>
                <a:close/>
                <a:moveTo>
                  <a:pt x="504181" y="92291"/>
                </a:moveTo>
                <a:cubicBezTo>
                  <a:pt x="504181" y="97256"/>
                  <a:pt x="508206" y="101285"/>
                  <a:pt x="513165" y="101285"/>
                </a:cubicBezTo>
                <a:lnTo>
                  <a:pt x="723308" y="101285"/>
                </a:lnTo>
                <a:cubicBezTo>
                  <a:pt x="728267" y="101285"/>
                  <a:pt x="732292" y="97256"/>
                  <a:pt x="732292" y="92291"/>
                </a:cubicBezTo>
                <a:cubicBezTo>
                  <a:pt x="732292" y="87327"/>
                  <a:pt x="728267" y="83298"/>
                  <a:pt x="723308" y="83298"/>
                </a:cubicBezTo>
                <a:lnTo>
                  <a:pt x="513165" y="83298"/>
                </a:lnTo>
                <a:cubicBezTo>
                  <a:pt x="508206" y="83298"/>
                  <a:pt x="504181" y="87327"/>
                  <a:pt x="504181" y="92291"/>
                </a:cubicBezTo>
                <a:close/>
                <a:moveTo>
                  <a:pt x="504181" y="169797"/>
                </a:moveTo>
                <a:cubicBezTo>
                  <a:pt x="504181" y="174762"/>
                  <a:pt x="508206" y="178791"/>
                  <a:pt x="513165" y="178791"/>
                </a:cubicBezTo>
                <a:lnTo>
                  <a:pt x="723308" y="178791"/>
                </a:lnTo>
                <a:cubicBezTo>
                  <a:pt x="728267" y="178791"/>
                  <a:pt x="732292" y="174762"/>
                  <a:pt x="732292" y="169797"/>
                </a:cubicBezTo>
                <a:cubicBezTo>
                  <a:pt x="732292" y="164833"/>
                  <a:pt x="728267" y="160804"/>
                  <a:pt x="723308" y="160804"/>
                </a:cubicBezTo>
                <a:lnTo>
                  <a:pt x="513165" y="160804"/>
                </a:lnTo>
                <a:cubicBezTo>
                  <a:pt x="508206" y="160804"/>
                  <a:pt x="504181" y="164833"/>
                  <a:pt x="504181" y="169797"/>
                </a:cubicBezTo>
                <a:close/>
                <a:moveTo>
                  <a:pt x="504181" y="247285"/>
                </a:moveTo>
                <a:cubicBezTo>
                  <a:pt x="504181" y="252250"/>
                  <a:pt x="508206" y="256279"/>
                  <a:pt x="513165" y="256279"/>
                </a:cubicBezTo>
                <a:lnTo>
                  <a:pt x="723308" y="256279"/>
                </a:lnTo>
                <a:cubicBezTo>
                  <a:pt x="728267" y="256279"/>
                  <a:pt x="732292" y="252250"/>
                  <a:pt x="732292" y="247285"/>
                </a:cubicBezTo>
                <a:cubicBezTo>
                  <a:pt x="732292" y="242321"/>
                  <a:pt x="728267" y="238292"/>
                  <a:pt x="723308" y="238292"/>
                </a:cubicBezTo>
                <a:lnTo>
                  <a:pt x="513165" y="238292"/>
                </a:lnTo>
                <a:cubicBezTo>
                  <a:pt x="508206" y="238292"/>
                  <a:pt x="504181" y="242321"/>
                  <a:pt x="504181" y="247285"/>
                </a:cubicBezTo>
                <a:close/>
                <a:moveTo>
                  <a:pt x="504181" y="324791"/>
                </a:moveTo>
                <a:cubicBezTo>
                  <a:pt x="504181" y="329756"/>
                  <a:pt x="508206" y="333785"/>
                  <a:pt x="513165" y="333785"/>
                </a:cubicBezTo>
                <a:lnTo>
                  <a:pt x="723308" y="333785"/>
                </a:lnTo>
                <a:cubicBezTo>
                  <a:pt x="728267" y="333785"/>
                  <a:pt x="732292" y="329756"/>
                  <a:pt x="732292" y="324791"/>
                </a:cubicBezTo>
                <a:cubicBezTo>
                  <a:pt x="732292" y="319827"/>
                  <a:pt x="728267" y="315798"/>
                  <a:pt x="723308" y="315798"/>
                </a:cubicBezTo>
                <a:lnTo>
                  <a:pt x="513165" y="315798"/>
                </a:lnTo>
                <a:cubicBezTo>
                  <a:pt x="508206" y="315798"/>
                  <a:pt x="504181" y="319827"/>
                  <a:pt x="504181" y="324791"/>
                </a:cubicBezTo>
                <a:close/>
                <a:moveTo>
                  <a:pt x="415883" y="64591"/>
                </a:moveTo>
                <a:cubicBezTo>
                  <a:pt x="419764" y="75294"/>
                  <a:pt x="421723" y="86535"/>
                  <a:pt x="421723" y="97975"/>
                </a:cubicBezTo>
                <a:lnTo>
                  <a:pt x="421723" y="464676"/>
                </a:lnTo>
                <a:cubicBezTo>
                  <a:pt x="400987" y="433739"/>
                  <a:pt x="365445" y="413557"/>
                  <a:pt x="326040" y="413557"/>
                </a:cubicBezTo>
                <a:lnTo>
                  <a:pt x="68892" y="413557"/>
                </a:lnTo>
                <a:lnTo>
                  <a:pt x="68892" y="0"/>
                </a:lnTo>
                <a:lnTo>
                  <a:pt x="323848" y="0"/>
                </a:lnTo>
                <a:cubicBezTo>
                  <a:pt x="364906" y="0"/>
                  <a:pt x="401886" y="25955"/>
                  <a:pt x="415883" y="64591"/>
                </a:cubicBezTo>
                <a:close/>
                <a:moveTo>
                  <a:pt x="357234" y="324791"/>
                </a:moveTo>
                <a:cubicBezTo>
                  <a:pt x="357234" y="319827"/>
                  <a:pt x="353209" y="315798"/>
                  <a:pt x="348249" y="315798"/>
                </a:cubicBezTo>
                <a:lnTo>
                  <a:pt x="138107" y="315798"/>
                </a:lnTo>
                <a:cubicBezTo>
                  <a:pt x="133147" y="315798"/>
                  <a:pt x="129122" y="319827"/>
                  <a:pt x="129122" y="324791"/>
                </a:cubicBezTo>
                <a:cubicBezTo>
                  <a:pt x="129122" y="329756"/>
                  <a:pt x="133147" y="333785"/>
                  <a:pt x="138107" y="333785"/>
                </a:cubicBezTo>
                <a:lnTo>
                  <a:pt x="348249" y="333785"/>
                </a:lnTo>
                <a:cubicBezTo>
                  <a:pt x="353209" y="333785"/>
                  <a:pt x="357234" y="329756"/>
                  <a:pt x="357234" y="324791"/>
                </a:cubicBezTo>
                <a:close/>
                <a:moveTo>
                  <a:pt x="357234" y="247285"/>
                </a:moveTo>
                <a:cubicBezTo>
                  <a:pt x="357234" y="242321"/>
                  <a:pt x="353209" y="238292"/>
                  <a:pt x="348249" y="238292"/>
                </a:cubicBezTo>
                <a:lnTo>
                  <a:pt x="138107" y="238292"/>
                </a:lnTo>
                <a:cubicBezTo>
                  <a:pt x="133147" y="238292"/>
                  <a:pt x="129122" y="242321"/>
                  <a:pt x="129122" y="247285"/>
                </a:cubicBezTo>
                <a:cubicBezTo>
                  <a:pt x="129122" y="252250"/>
                  <a:pt x="133147" y="256279"/>
                  <a:pt x="138107" y="256279"/>
                </a:cubicBezTo>
                <a:lnTo>
                  <a:pt x="348249" y="256279"/>
                </a:lnTo>
                <a:cubicBezTo>
                  <a:pt x="353209" y="256279"/>
                  <a:pt x="357234" y="252250"/>
                  <a:pt x="357234" y="247285"/>
                </a:cubicBezTo>
                <a:close/>
                <a:moveTo>
                  <a:pt x="357234" y="169797"/>
                </a:moveTo>
                <a:cubicBezTo>
                  <a:pt x="357234" y="164833"/>
                  <a:pt x="353209" y="160804"/>
                  <a:pt x="348249" y="160804"/>
                </a:cubicBezTo>
                <a:lnTo>
                  <a:pt x="138107" y="160804"/>
                </a:lnTo>
                <a:cubicBezTo>
                  <a:pt x="133147" y="160804"/>
                  <a:pt x="129122" y="164833"/>
                  <a:pt x="129122" y="169797"/>
                </a:cubicBezTo>
                <a:cubicBezTo>
                  <a:pt x="129122" y="174762"/>
                  <a:pt x="133147" y="178791"/>
                  <a:pt x="138107" y="178791"/>
                </a:cubicBezTo>
                <a:lnTo>
                  <a:pt x="348249" y="178791"/>
                </a:lnTo>
                <a:cubicBezTo>
                  <a:pt x="353209" y="178791"/>
                  <a:pt x="357234" y="174762"/>
                  <a:pt x="357234" y="169797"/>
                </a:cubicBezTo>
                <a:close/>
                <a:moveTo>
                  <a:pt x="357234" y="92291"/>
                </a:moveTo>
                <a:cubicBezTo>
                  <a:pt x="357234" y="87327"/>
                  <a:pt x="353209" y="83298"/>
                  <a:pt x="348249" y="83298"/>
                </a:cubicBezTo>
                <a:lnTo>
                  <a:pt x="138107" y="83298"/>
                </a:lnTo>
                <a:cubicBezTo>
                  <a:pt x="133147" y="83298"/>
                  <a:pt x="129122" y="87327"/>
                  <a:pt x="129122" y="92291"/>
                </a:cubicBezTo>
                <a:cubicBezTo>
                  <a:pt x="129122" y="97256"/>
                  <a:pt x="133147" y="101285"/>
                  <a:pt x="138107" y="101285"/>
                </a:cubicBezTo>
                <a:lnTo>
                  <a:pt x="348249" y="101285"/>
                </a:lnTo>
                <a:cubicBezTo>
                  <a:pt x="353209" y="101285"/>
                  <a:pt x="357234" y="97256"/>
                  <a:pt x="357234" y="922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6278089" y="3146491"/>
            <a:ext cx="448676" cy="269769"/>
          </a:xfrm>
          <a:custGeom>
            <a:rect b="b" l="l" r="r" t="t"/>
            <a:pathLst>
              <a:path extrusionOk="0" h="539538" w="897351">
                <a:moveTo>
                  <a:pt x="888367" y="70509"/>
                </a:moveTo>
                <a:lnTo>
                  <a:pt x="828460" y="70509"/>
                </a:lnTo>
                <a:lnTo>
                  <a:pt x="828460" y="8994"/>
                </a:lnTo>
                <a:cubicBezTo>
                  <a:pt x="828460" y="4029"/>
                  <a:pt x="824435" y="0"/>
                  <a:pt x="819476" y="0"/>
                </a:cubicBezTo>
                <a:lnTo>
                  <a:pt x="555535" y="0"/>
                </a:lnTo>
                <a:cubicBezTo>
                  <a:pt x="508835" y="0"/>
                  <a:pt x="466591" y="28401"/>
                  <a:pt x="448676" y="71193"/>
                </a:cubicBezTo>
                <a:cubicBezTo>
                  <a:pt x="430761" y="28383"/>
                  <a:pt x="388517" y="0"/>
                  <a:pt x="341817" y="0"/>
                </a:cubicBezTo>
                <a:lnTo>
                  <a:pt x="77876" y="0"/>
                </a:lnTo>
                <a:cubicBezTo>
                  <a:pt x="72917" y="0"/>
                  <a:pt x="68892" y="4029"/>
                  <a:pt x="68892" y="8994"/>
                </a:cubicBezTo>
                <a:lnTo>
                  <a:pt x="68892" y="70509"/>
                </a:lnTo>
                <a:lnTo>
                  <a:pt x="8984" y="70509"/>
                </a:lnTo>
                <a:cubicBezTo>
                  <a:pt x="4007" y="70509"/>
                  <a:pt x="0" y="74538"/>
                  <a:pt x="0" y="79503"/>
                </a:cubicBezTo>
                <a:lnTo>
                  <a:pt x="0" y="530545"/>
                </a:lnTo>
                <a:cubicBezTo>
                  <a:pt x="0" y="535527"/>
                  <a:pt x="4007" y="539538"/>
                  <a:pt x="8984" y="539538"/>
                </a:cubicBezTo>
                <a:lnTo>
                  <a:pt x="888367" y="539538"/>
                </a:lnTo>
                <a:cubicBezTo>
                  <a:pt x="893345" y="539538"/>
                  <a:pt x="897352" y="535527"/>
                  <a:pt x="897352" y="530545"/>
                </a:cubicBezTo>
                <a:lnTo>
                  <a:pt x="897352" y="79503"/>
                </a:lnTo>
                <a:cubicBezTo>
                  <a:pt x="897352" y="74538"/>
                  <a:pt x="893345" y="70509"/>
                  <a:pt x="888367" y="70509"/>
                </a:cubicBezTo>
                <a:close/>
                <a:moveTo>
                  <a:pt x="17969" y="521551"/>
                </a:moveTo>
                <a:lnTo>
                  <a:pt x="17969" y="88496"/>
                </a:lnTo>
                <a:lnTo>
                  <a:pt x="68892" y="88496"/>
                </a:lnTo>
                <a:lnTo>
                  <a:pt x="68892" y="440538"/>
                </a:lnTo>
                <a:cubicBezTo>
                  <a:pt x="68892" y="445502"/>
                  <a:pt x="72917" y="449531"/>
                  <a:pt x="77876" y="449531"/>
                </a:cubicBezTo>
                <a:lnTo>
                  <a:pt x="344009" y="449531"/>
                </a:lnTo>
                <a:cubicBezTo>
                  <a:pt x="388409" y="449531"/>
                  <a:pt x="426970" y="479857"/>
                  <a:pt x="437715" y="521551"/>
                </a:cubicBezTo>
                <a:lnTo>
                  <a:pt x="17969" y="521551"/>
                </a:lnTo>
                <a:close/>
                <a:moveTo>
                  <a:pt x="439692" y="482663"/>
                </a:moveTo>
                <a:cubicBezTo>
                  <a:pt x="418956" y="451726"/>
                  <a:pt x="383414" y="431544"/>
                  <a:pt x="344009" y="431544"/>
                </a:cubicBezTo>
                <a:lnTo>
                  <a:pt x="86860" y="431544"/>
                </a:lnTo>
                <a:lnTo>
                  <a:pt x="86860" y="17987"/>
                </a:lnTo>
                <a:lnTo>
                  <a:pt x="341817" y="17987"/>
                </a:lnTo>
                <a:cubicBezTo>
                  <a:pt x="382875" y="17987"/>
                  <a:pt x="419854" y="43942"/>
                  <a:pt x="433852" y="82578"/>
                </a:cubicBezTo>
                <a:cubicBezTo>
                  <a:pt x="437733" y="93281"/>
                  <a:pt x="439692" y="104522"/>
                  <a:pt x="439692" y="115962"/>
                </a:cubicBezTo>
                <a:lnTo>
                  <a:pt x="439692" y="482663"/>
                </a:lnTo>
                <a:close/>
                <a:moveTo>
                  <a:pt x="457660" y="115962"/>
                </a:moveTo>
                <a:cubicBezTo>
                  <a:pt x="457660" y="104522"/>
                  <a:pt x="459619" y="93281"/>
                  <a:pt x="463500" y="82578"/>
                </a:cubicBezTo>
                <a:cubicBezTo>
                  <a:pt x="477497" y="43942"/>
                  <a:pt x="514477" y="17987"/>
                  <a:pt x="555535" y="17987"/>
                </a:cubicBezTo>
                <a:lnTo>
                  <a:pt x="810492" y="17987"/>
                </a:lnTo>
                <a:lnTo>
                  <a:pt x="810492" y="431544"/>
                </a:lnTo>
                <a:lnTo>
                  <a:pt x="553343" y="431544"/>
                </a:lnTo>
                <a:cubicBezTo>
                  <a:pt x="513938" y="431544"/>
                  <a:pt x="478396" y="451726"/>
                  <a:pt x="457660" y="482663"/>
                </a:cubicBezTo>
                <a:lnTo>
                  <a:pt x="457660" y="115962"/>
                </a:lnTo>
                <a:close/>
                <a:moveTo>
                  <a:pt x="879383" y="521551"/>
                </a:moveTo>
                <a:lnTo>
                  <a:pt x="459637" y="521551"/>
                </a:lnTo>
                <a:cubicBezTo>
                  <a:pt x="470382" y="479857"/>
                  <a:pt x="508943" y="449531"/>
                  <a:pt x="553343" y="449531"/>
                </a:cubicBezTo>
                <a:lnTo>
                  <a:pt x="819476" y="449531"/>
                </a:lnTo>
                <a:cubicBezTo>
                  <a:pt x="824435" y="449531"/>
                  <a:pt x="828460" y="445502"/>
                  <a:pt x="828460" y="440538"/>
                </a:cubicBezTo>
                <a:lnTo>
                  <a:pt x="828460" y="88496"/>
                </a:lnTo>
                <a:lnTo>
                  <a:pt x="879383" y="88496"/>
                </a:lnTo>
                <a:lnTo>
                  <a:pt x="879383" y="521551"/>
                </a:lnTo>
                <a:close/>
                <a:moveTo>
                  <a:pt x="522149" y="110278"/>
                </a:moveTo>
                <a:cubicBezTo>
                  <a:pt x="522149" y="105314"/>
                  <a:pt x="526174" y="101285"/>
                  <a:pt x="531134" y="101285"/>
                </a:cubicBezTo>
                <a:lnTo>
                  <a:pt x="741277" y="101285"/>
                </a:lnTo>
                <a:cubicBezTo>
                  <a:pt x="746236" y="101285"/>
                  <a:pt x="750261" y="105314"/>
                  <a:pt x="750261" y="110278"/>
                </a:cubicBezTo>
                <a:cubicBezTo>
                  <a:pt x="750261" y="115243"/>
                  <a:pt x="746236" y="119272"/>
                  <a:pt x="741277" y="119272"/>
                </a:cubicBezTo>
                <a:lnTo>
                  <a:pt x="531134" y="119272"/>
                </a:lnTo>
                <a:cubicBezTo>
                  <a:pt x="526174" y="119272"/>
                  <a:pt x="522149" y="115243"/>
                  <a:pt x="522149" y="110278"/>
                </a:cubicBezTo>
                <a:close/>
                <a:moveTo>
                  <a:pt x="522149" y="187784"/>
                </a:moveTo>
                <a:cubicBezTo>
                  <a:pt x="522149" y="182820"/>
                  <a:pt x="526174" y="178791"/>
                  <a:pt x="531134" y="178791"/>
                </a:cubicBezTo>
                <a:lnTo>
                  <a:pt x="741277" y="178791"/>
                </a:lnTo>
                <a:cubicBezTo>
                  <a:pt x="746236" y="178791"/>
                  <a:pt x="750261" y="182820"/>
                  <a:pt x="750261" y="187784"/>
                </a:cubicBezTo>
                <a:cubicBezTo>
                  <a:pt x="750261" y="192749"/>
                  <a:pt x="746236" y="196778"/>
                  <a:pt x="741277" y="196778"/>
                </a:cubicBezTo>
                <a:lnTo>
                  <a:pt x="531134" y="196778"/>
                </a:lnTo>
                <a:cubicBezTo>
                  <a:pt x="526174" y="196778"/>
                  <a:pt x="522149" y="192749"/>
                  <a:pt x="522149" y="187784"/>
                </a:cubicBezTo>
                <a:close/>
                <a:moveTo>
                  <a:pt x="522149" y="265272"/>
                </a:moveTo>
                <a:cubicBezTo>
                  <a:pt x="522149" y="260308"/>
                  <a:pt x="526174" y="256279"/>
                  <a:pt x="531134" y="256279"/>
                </a:cubicBezTo>
                <a:lnTo>
                  <a:pt x="741277" y="256279"/>
                </a:lnTo>
                <a:cubicBezTo>
                  <a:pt x="746236" y="256279"/>
                  <a:pt x="750261" y="260308"/>
                  <a:pt x="750261" y="265272"/>
                </a:cubicBezTo>
                <a:cubicBezTo>
                  <a:pt x="750261" y="270237"/>
                  <a:pt x="746236" y="274266"/>
                  <a:pt x="741277" y="274266"/>
                </a:cubicBezTo>
                <a:lnTo>
                  <a:pt x="531134" y="274266"/>
                </a:lnTo>
                <a:cubicBezTo>
                  <a:pt x="526174" y="274266"/>
                  <a:pt x="522149" y="270237"/>
                  <a:pt x="522149" y="265272"/>
                </a:cubicBezTo>
                <a:close/>
                <a:moveTo>
                  <a:pt x="522149" y="342778"/>
                </a:moveTo>
                <a:cubicBezTo>
                  <a:pt x="522149" y="337814"/>
                  <a:pt x="526174" y="333785"/>
                  <a:pt x="531134" y="333785"/>
                </a:cubicBezTo>
                <a:lnTo>
                  <a:pt x="741277" y="333785"/>
                </a:lnTo>
                <a:cubicBezTo>
                  <a:pt x="746236" y="333785"/>
                  <a:pt x="750261" y="337814"/>
                  <a:pt x="750261" y="342778"/>
                </a:cubicBezTo>
                <a:cubicBezTo>
                  <a:pt x="750261" y="347743"/>
                  <a:pt x="746236" y="351772"/>
                  <a:pt x="741277" y="351772"/>
                </a:cubicBezTo>
                <a:lnTo>
                  <a:pt x="531134" y="351772"/>
                </a:lnTo>
                <a:cubicBezTo>
                  <a:pt x="526174" y="351772"/>
                  <a:pt x="522149" y="347743"/>
                  <a:pt x="522149" y="342778"/>
                </a:cubicBezTo>
                <a:close/>
                <a:moveTo>
                  <a:pt x="375202" y="110278"/>
                </a:moveTo>
                <a:cubicBezTo>
                  <a:pt x="375202" y="115243"/>
                  <a:pt x="371177" y="119272"/>
                  <a:pt x="366218" y="119272"/>
                </a:cubicBezTo>
                <a:lnTo>
                  <a:pt x="156075" y="119272"/>
                </a:lnTo>
                <a:cubicBezTo>
                  <a:pt x="151116" y="119272"/>
                  <a:pt x="147091" y="115243"/>
                  <a:pt x="147091" y="110278"/>
                </a:cubicBezTo>
                <a:cubicBezTo>
                  <a:pt x="147091" y="105314"/>
                  <a:pt x="151116" y="101285"/>
                  <a:pt x="156075" y="101285"/>
                </a:cubicBezTo>
                <a:lnTo>
                  <a:pt x="366218" y="101285"/>
                </a:lnTo>
                <a:cubicBezTo>
                  <a:pt x="371177" y="101285"/>
                  <a:pt x="375202" y="105314"/>
                  <a:pt x="375202" y="110278"/>
                </a:cubicBezTo>
                <a:close/>
                <a:moveTo>
                  <a:pt x="375202" y="187784"/>
                </a:moveTo>
                <a:cubicBezTo>
                  <a:pt x="375202" y="192749"/>
                  <a:pt x="371177" y="196778"/>
                  <a:pt x="366218" y="196778"/>
                </a:cubicBezTo>
                <a:lnTo>
                  <a:pt x="156075" y="196778"/>
                </a:lnTo>
                <a:cubicBezTo>
                  <a:pt x="151116" y="196778"/>
                  <a:pt x="147091" y="192749"/>
                  <a:pt x="147091" y="187784"/>
                </a:cubicBezTo>
                <a:cubicBezTo>
                  <a:pt x="147091" y="182820"/>
                  <a:pt x="151116" y="178791"/>
                  <a:pt x="156075" y="178791"/>
                </a:cubicBezTo>
                <a:lnTo>
                  <a:pt x="366218" y="178791"/>
                </a:lnTo>
                <a:cubicBezTo>
                  <a:pt x="371177" y="178791"/>
                  <a:pt x="375202" y="182820"/>
                  <a:pt x="375202" y="187784"/>
                </a:cubicBezTo>
                <a:close/>
                <a:moveTo>
                  <a:pt x="375202" y="265272"/>
                </a:moveTo>
                <a:cubicBezTo>
                  <a:pt x="375202" y="270237"/>
                  <a:pt x="371177" y="274266"/>
                  <a:pt x="366218" y="274266"/>
                </a:cubicBezTo>
                <a:lnTo>
                  <a:pt x="156075" y="274266"/>
                </a:lnTo>
                <a:cubicBezTo>
                  <a:pt x="151116" y="274266"/>
                  <a:pt x="147091" y="270237"/>
                  <a:pt x="147091" y="265272"/>
                </a:cubicBezTo>
                <a:cubicBezTo>
                  <a:pt x="147091" y="260308"/>
                  <a:pt x="151116" y="256279"/>
                  <a:pt x="156075" y="256279"/>
                </a:cubicBezTo>
                <a:lnTo>
                  <a:pt x="366218" y="256279"/>
                </a:lnTo>
                <a:cubicBezTo>
                  <a:pt x="371177" y="256279"/>
                  <a:pt x="375202" y="260308"/>
                  <a:pt x="375202" y="265272"/>
                </a:cubicBezTo>
                <a:close/>
                <a:moveTo>
                  <a:pt x="375202" y="342778"/>
                </a:moveTo>
                <a:cubicBezTo>
                  <a:pt x="375202" y="347743"/>
                  <a:pt x="371177" y="351772"/>
                  <a:pt x="366218" y="351772"/>
                </a:cubicBezTo>
                <a:lnTo>
                  <a:pt x="156075" y="351772"/>
                </a:lnTo>
                <a:cubicBezTo>
                  <a:pt x="151116" y="351772"/>
                  <a:pt x="147091" y="347743"/>
                  <a:pt x="147091" y="342778"/>
                </a:cubicBezTo>
                <a:cubicBezTo>
                  <a:pt x="147091" y="337814"/>
                  <a:pt x="151116" y="333785"/>
                  <a:pt x="156075" y="333785"/>
                </a:cubicBezTo>
                <a:lnTo>
                  <a:pt x="366218" y="333785"/>
                </a:lnTo>
                <a:cubicBezTo>
                  <a:pt x="371177" y="333785"/>
                  <a:pt x="375202" y="337814"/>
                  <a:pt x="375202" y="342778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6944931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6953642" y="3120940"/>
            <a:ext cx="417159" cy="320742"/>
          </a:xfrm>
          <a:custGeom>
            <a:rect b="b" l="l" r="r" t="t"/>
            <a:pathLst>
              <a:path extrusionOk="0" h="641483" w="834317">
                <a:moveTo>
                  <a:pt x="821825" y="448242"/>
                </a:moveTo>
                <a:cubicBezTo>
                  <a:pt x="825571" y="449183"/>
                  <a:pt x="829386" y="449810"/>
                  <a:pt x="833202" y="450088"/>
                </a:cubicBezTo>
                <a:cubicBezTo>
                  <a:pt x="833585" y="450106"/>
                  <a:pt x="833951" y="450210"/>
                  <a:pt x="834317" y="450280"/>
                </a:cubicBezTo>
                <a:lnTo>
                  <a:pt x="834317" y="0"/>
                </a:lnTo>
                <a:lnTo>
                  <a:pt x="567833" y="118856"/>
                </a:lnTo>
                <a:lnTo>
                  <a:pt x="567833" y="257753"/>
                </a:lnTo>
                <a:cubicBezTo>
                  <a:pt x="570516" y="256081"/>
                  <a:pt x="573164" y="254532"/>
                  <a:pt x="575795" y="253121"/>
                </a:cubicBezTo>
                <a:cubicBezTo>
                  <a:pt x="580046" y="250858"/>
                  <a:pt x="585308" y="252460"/>
                  <a:pt x="587590" y="256691"/>
                </a:cubicBezTo>
                <a:cubicBezTo>
                  <a:pt x="589855" y="260939"/>
                  <a:pt x="588252" y="266215"/>
                  <a:pt x="584019" y="268479"/>
                </a:cubicBezTo>
                <a:cubicBezTo>
                  <a:pt x="578826" y="271247"/>
                  <a:pt x="573495" y="274660"/>
                  <a:pt x="567833" y="278822"/>
                </a:cubicBezTo>
                <a:lnTo>
                  <a:pt x="567833" y="641483"/>
                </a:lnTo>
                <a:lnTo>
                  <a:pt x="834317" y="522627"/>
                </a:lnTo>
                <a:lnTo>
                  <a:pt x="834317" y="467291"/>
                </a:lnTo>
                <a:cubicBezTo>
                  <a:pt x="833760" y="467413"/>
                  <a:pt x="833167" y="467483"/>
                  <a:pt x="832575" y="467483"/>
                </a:cubicBezTo>
                <a:cubicBezTo>
                  <a:pt x="832366" y="467483"/>
                  <a:pt x="832157" y="467466"/>
                  <a:pt x="831930" y="467448"/>
                </a:cubicBezTo>
                <a:cubicBezTo>
                  <a:pt x="827121" y="467100"/>
                  <a:pt x="822278" y="466316"/>
                  <a:pt x="817539" y="465115"/>
                </a:cubicBezTo>
                <a:cubicBezTo>
                  <a:pt x="812887" y="463931"/>
                  <a:pt x="810064" y="459195"/>
                  <a:pt x="811249" y="454546"/>
                </a:cubicBezTo>
                <a:cubicBezTo>
                  <a:pt x="812416" y="449879"/>
                  <a:pt x="817156" y="447058"/>
                  <a:pt x="821825" y="448242"/>
                </a:cubicBezTo>
                <a:close/>
                <a:moveTo>
                  <a:pt x="647717" y="254967"/>
                </a:moveTo>
                <a:cubicBezTo>
                  <a:pt x="646654" y="258832"/>
                  <a:pt x="643135" y="261357"/>
                  <a:pt x="639319" y="261357"/>
                </a:cubicBezTo>
                <a:cubicBezTo>
                  <a:pt x="638552" y="261357"/>
                  <a:pt x="637768" y="261270"/>
                  <a:pt x="637002" y="261044"/>
                </a:cubicBezTo>
                <a:cubicBezTo>
                  <a:pt x="631758" y="259616"/>
                  <a:pt x="626426" y="258832"/>
                  <a:pt x="621164" y="258745"/>
                </a:cubicBezTo>
                <a:cubicBezTo>
                  <a:pt x="618847" y="258711"/>
                  <a:pt x="616338" y="258780"/>
                  <a:pt x="613951" y="258989"/>
                </a:cubicBezTo>
                <a:cubicBezTo>
                  <a:pt x="609142" y="259459"/>
                  <a:pt x="604926" y="255907"/>
                  <a:pt x="604491" y="251101"/>
                </a:cubicBezTo>
                <a:cubicBezTo>
                  <a:pt x="604055" y="246313"/>
                  <a:pt x="607592" y="242082"/>
                  <a:pt x="612383" y="241664"/>
                </a:cubicBezTo>
                <a:cubicBezTo>
                  <a:pt x="615397" y="241385"/>
                  <a:pt x="618429" y="241281"/>
                  <a:pt x="621461" y="241333"/>
                </a:cubicBezTo>
                <a:cubicBezTo>
                  <a:pt x="628203" y="241455"/>
                  <a:pt x="634981" y="242448"/>
                  <a:pt x="641619" y="244258"/>
                </a:cubicBezTo>
                <a:cubicBezTo>
                  <a:pt x="646253" y="245530"/>
                  <a:pt x="648989" y="250318"/>
                  <a:pt x="647717" y="254967"/>
                </a:cubicBezTo>
                <a:close/>
                <a:moveTo>
                  <a:pt x="695334" y="293187"/>
                </a:moveTo>
                <a:cubicBezTo>
                  <a:pt x="693679" y="294632"/>
                  <a:pt x="691640" y="295328"/>
                  <a:pt x="689619" y="295328"/>
                </a:cubicBezTo>
                <a:cubicBezTo>
                  <a:pt x="687180" y="295328"/>
                  <a:pt x="684758" y="294319"/>
                  <a:pt x="683033" y="292351"/>
                </a:cubicBezTo>
                <a:cubicBezTo>
                  <a:pt x="677406" y="285874"/>
                  <a:pt x="671395" y="280197"/>
                  <a:pt x="665175" y="275461"/>
                </a:cubicBezTo>
                <a:cubicBezTo>
                  <a:pt x="661342" y="272553"/>
                  <a:pt x="660610" y="267086"/>
                  <a:pt x="663520" y="263273"/>
                </a:cubicBezTo>
                <a:cubicBezTo>
                  <a:pt x="666429" y="259442"/>
                  <a:pt x="671900" y="258693"/>
                  <a:pt x="675733" y="261618"/>
                </a:cubicBezTo>
                <a:cubicBezTo>
                  <a:pt x="682894" y="267068"/>
                  <a:pt x="689776" y="273563"/>
                  <a:pt x="696170" y="280911"/>
                </a:cubicBezTo>
                <a:cubicBezTo>
                  <a:pt x="699341" y="284533"/>
                  <a:pt x="698958" y="290035"/>
                  <a:pt x="695334" y="293187"/>
                </a:cubicBezTo>
                <a:close/>
                <a:moveTo>
                  <a:pt x="721660" y="347670"/>
                </a:moveTo>
                <a:cubicBezTo>
                  <a:pt x="718402" y="347670"/>
                  <a:pt x="715266" y="345824"/>
                  <a:pt x="713785" y="342690"/>
                </a:cubicBezTo>
                <a:cubicBezTo>
                  <a:pt x="709447" y="333548"/>
                  <a:pt x="705718" y="326270"/>
                  <a:pt x="702042" y="319758"/>
                </a:cubicBezTo>
                <a:cubicBezTo>
                  <a:pt x="699690" y="315579"/>
                  <a:pt x="701171" y="310268"/>
                  <a:pt x="705352" y="307900"/>
                </a:cubicBezTo>
                <a:cubicBezTo>
                  <a:pt x="709551" y="305532"/>
                  <a:pt x="714848" y="307012"/>
                  <a:pt x="717217" y="311208"/>
                </a:cubicBezTo>
                <a:cubicBezTo>
                  <a:pt x="721103" y="318069"/>
                  <a:pt x="725005" y="325713"/>
                  <a:pt x="729535" y="335220"/>
                </a:cubicBezTo>
                <a:cubicBezTo>
                  <a:pt x="731591" y="339573"/>
                  <a:pt x="729727" y="344762"/>
                  <a:pt x="725389" y="346816"/>
                </a:cubicBezTo>
                <a:cubicBezTo>
                  <a:pt x="724186" y="347391"/>
                  <a:pt x="722915" y="347670"/>
                  <a:pt x="721660" y="347670"/>
                </a:cubicBezTo>
                <a:close/>
                <a:moveTo>
                  <a:pt x="752847" y="401874"/>
                </a:moveTo>
                <a:cubicBezTo>
                  <a:pt x="751488" y="402657"/>
                  <a:pt x="750007" y="403023"/>
                  <a:pt x="748544" y="403023"/>
                </a:cubicBezTo>
                <a:cubicBezTo>
                  <a:pt x="745512" y="403023"/>
                  <a:pt x="742568" y="401438"/>
                  <a:pt x="740965" y="398618"/>
                </a:cubicBezTo>
                <a:cubicBezTo>
                  <a:pt x="737027" y="391722"/>
                  <a:pt x="733107" y="384079"/>
                  <a:pt x="728594" y="374606"/>
                </a:cubicBezTo>
                <a:cubicBezTo>
                  <a:pt x="726521" y="370271"/>
                  <a:pt x="728368" y="365064"/>
                  <a:pt x="732706" y="363010"/>
                </a:cubicBezTo>
                <a:cubicBezTo>
                  <a:pt x="737062" y="360938"/>
                  <a:pt x="742254" y="362783"/>
                  <a:pt x="744327" y="367136"/>
                </a:cubicBezTo>
                <a:cubicBezTo>
                  <a:pt x="748648" y="376208"/>
                  <a:pt x="752394" y="383486"/>
                  <a:pt x="756105" y="389999"/>
                </a:cubicBezTo>
                <a:cubicBezTo>
                  <a:pt x="758492" y="394178"/>
                  <a:pt x="757029" y="399488"/>
                  <a:pt x="752847" y="401874"/>
                </a:cubicBezTo>
                <a:close/>
                <a:moveTo>
                  <a:pt x="794941" y="446257"/>
                </a:moveTo>
                <a:cubicBezTo>
                  <a:pt x="793234" y="448538"/>
                  <a:pt x="790620" y="449740"/>
                  <a:pt x="787972" y="449740"/>
                </a:cubicBezTo>
                <a:cubicBezTo>
                  <a:pt x="786143" y="449740"/>
                  <a:pt x="784313" y="449165"/>
                  <a:pt x="782745" y="447999"/>
                </a:cubicBezTo>
                <a:cubicBezTo>
                  <a:pt x="775584" y="442618"/>
                  <a:pt x="768667" y="436158"/>
                  <a:pt x="762186" y="428793"/>
                </a:cubicBezTo>
                <a:cubicBezTo>
                  <a:pt x="759015" y="425171"/>
                  <a:pt x="759363" y="419669"/>
                  <a:pt x="762987" y="416500"/>
                </a:cubicBezTo>
                <a:cubicBezTo>
                  <a:pt x="766594" y="413331"/>
                  <a:pt x="772100" y="413679"/>
                  <a:pt x="775271" y="417301"/>
                </a:cubicBezTo>
                <a:cubicBezTo>
                  <a:pt x="780968" y="423761"/>
                  <a:pt x="786996" y="429420"/>
                  <a:pt x="793216" y="434069"/>
                </a:cubicBezTo>
                <a:cubicBezTo>
                  <a:pt x="797049" y="436959"/>
                  <a:pt x="797833" y="442409"/>
                  <a:pt x="794941" y="446257"/>
                </a:cubicBezTo>
                <a:close/>
                <a:moveTo>
                  <a:pt x="283925" y="522627"/>
                </a:moveTo>
                <a:lnTo>
                  <a:pt x="550410" y="641483"/>
                </a:lnTo>
                <a:lnTo>
                  <a:pt x="550410" y="279675"/>
                </a:lnTo>
                <a:cubicBezTo>
                  <a:pt x="548859" y="276941"/>
                  <a:pt x="548894" y="273650"/>
                  <a:pt x="550410" y="271021"/>
                </a:cubicBezTo>
                <a:lnTo>
                  <a:pt x="550410" y="118856"/>
                </a:lnTo>
                <a:lnTo>
                  <a:pt x="283925" y="0"/>
                </a:lnTo>
                <a:lnTo>
                  <a:pt x="283925" y="522627"/>
                </a:lnTo>
                <a:close/>
                <a:moveTo>
                  <a:pt x="388724" y="348819"/>
                </a:moveTo>
                <a:cubicBezTo>
                  <a:pt x="381372" y="354182"/>
                  <a:pt x="373566" y="359144"/>
                  <a:pt x="365517" y="363550"/>
                </a:cubicBezTo>
                <a:cubicBezTo>
                  <a:pt x="364193" y="364281"/>
                  <a:pt x="362747" y="364629"/>
                  <a:pt x="361335" y="364629"/>
                </a:cubicBezTo>
                <a:cubicBezTo>
                  <a:pt x="358251" y="364629"/>
                  <a:pt x="355272" y="362992"/>
                  <a:pt x="353687" y="360119"/>
                </a:cubicBezTo>
                <a:cubicBezTo>
                  <a:pt x="351369" y="355906"/>
                  <a:pt x="352903" y="350612"/>
                  <a:pt x="357136" y="348296"/>
                </a:cubicBezTo>
                <a:cubicBezTo>
                  <a:pt x="364524" y="344239"/>
                  <a:pt x="371702" y="339677"/>
                  <a:pt x="378445" y="334750"/>
                </a:cubicBezTo>
                <a:cubicBezTo>
                  <a:pt x="382330" y="331912"/>
                  <a:pt x="387783" y="332765"/>
                  <a:pt x="390623" y="336648"/>
                </a:cubicBezTo>
                <a:cubicBezTo>
                  <a:pt x="393463" y="340531"/>
                  <a:pt x="392610" y="345981"/>
                  <a:pt x="388724" y="348819"/>
                </a:cubicBezTo>
                <a:close/>
                <a:moveTo>
                  <a:pt x="426689" y="364089"/>
                </a:moveTo>
                <a:cubicBezTo>
                  <a:pt x="426410" y="364089"/>
                  <a:pt x="426131" y="364072"/>
                  <a:pt x="425870" y="364054"/>
                </a:cubicBezTo>
                <a:cubicBezTo>
                  <a:pt x="416287" y="363149"/>
                  <a:pt x="406809" y="360502"/>
                  <a:pt x="397662" y="356167"/>
                </a:cubicBezTo>
                <a:cubicBezTo>
                  <a:pt x="393324" y="354112"/>
                  <a:pt x="391477" y="348923"/>
                  <a:pt x="393533" y="344570"/>
                </a:cubicBezTo>
                <a:cubicBezTo>
                  <a:pt x="395589" y="340235"/>
                  <a:pt x="400798" y="338371"/>
                  <a:pt x="405137" y="340444"/>
                </a:cubicBezTo>
                <a:cubicBezTo>
                  <a:pt x="412437" y="343891"/>
                  <a:pt x="419946" y="346015"/>
                  <a:pt x="427490" y="346712"/>
                </a:cubicBezTo>
                <a:cubicBezTo>
                  <a:pt x="432282" y="347165"/>
                  <a:pt x="435801" y="351413"/>
                  <a:pt x="435348" y="356202"/>
                </a:cubicBezTo>
                <a:cubicBezTo>
                  <a:pt x="434930" y="360711"/>
                  <a:pt x="431132" y="364089"/>
                  <a:pt x="426689" y="364089"/>
                </a:cubicBezTo>
                <a:close/>
                <a:moveTo>
                  <a:pt x="506155" y="309868"/>
                </a:moveTo>
                <a:cubicBezTo>
                  <a:pt x="511016" y="305515"/>
                  <a:pt x="515964" y="300918"/>
                  <a:pt x="520738" y="296478"/>
                </a:cubicBezTo>
                <a:lnTo>
                  <a:pt x="525460" y="292090"/>
                </a:lnTo>
                <a:cubicBezTo>
                  <a:pt x="528997" y="288816"/>
                  <a:pt x="534502" y="289025"/>
                  <a:pt x="537778" y="292543"/>
                </a:cubicBezTo>
                <a:cubicBezTo>
                  <a:pt x="541053" y="296077"/>
                  <a:pt x="540844" y="301579"/>
                  <a:pt x="537308" y="304853"/>
                </a:cubicBezTo>
                <a:lnTo>
                  <a:pt x="532603" y="309223"/>
                </a:lnTo>
                <a:cubicBezTo>
                  <a:pt x="527760" y="313733"/>
                  <a:pt x="522759" y="318382"/>
                  <a:pt x="517776" y="322840"/>
                </a:cubicBezTo>
                <a:cubicBezTo>
                  <a:pt x="516104" y="324337"/>
                  <a:pt x="514030" y="325069"/>
                  <a:pt x="511957" y="325069"/>
                </a:cubicBezTo>
                <a:cubicBezTo>
                  <a:pt x="509570" y="325069"/>
                  <a:pt x="507201" y="324093"/>
                  <a:pt x="505476" y="322178"/>
                </a:cubicBezTo>
                <a:cubicBezTo>
                  <a:pt x="502270" y="318591"/>
                  <a:pt x="502566" y="313089"/>
                  <a:pt x="506155" y="309868"/>
                </a:cubicBezTo>
                <a:close/>
                <a:moveTo>
                  <a:pt x="491694" y="333426"/>
                </a:moveTo>
                <a:cubicBezTo>
                  <a:pt x="494360" y="337431"/>
                  <a:pt x="493280" y="342829"/>
                  <a:pt x="489272" y="345510"/>
                </a:cubicBezTo>
                <a:cubicBezTo>
                  <a:pt x="480648" y="351256"/>
                  <a:pt x="472442" y="355557"/>
                  <a:pt x="464201" y="358639"/>
                </a:cubicBezTo>
                <a:cubicBezTo>
                  <a:pt x="463207" y="359022"/>
                  <a:pt x="462162" y="359196"/>
                  <a:pt x="461152" y="359196"/>
                </a:cubicBezTo>
                <a:cubicBezTo>
                  <a:pt x="457615" y="359196"/>
                  <a:pt x="454304" y="357037"/>
                  <a:pt x="452998" y="353555"/>
                </a:cubicBezTo>
                <a:cubicBezTo>
                  <a:pt x="451308" y="349045"/>
                  <a:pt x="453590" y="344030"/>
                  <a:pt x="458085" y="342341"/>
                </a:cubicBezTo>
                <a:cubicBezTo>
                  <a:pt x="465072" y="339730"/>
                  <a:pt x="472111" y="336021"/>
                  <a:pt x="479620" y="331024"/>
                </a:cubicBezTo>
                <a:cubicBezTo>
                  <a:pt x="483610" y="328342"/>
                  <a:pt x="489028" y="329439"/>
                  <a:pt x="491694" y="333426"/>
                </a:cubicBezTo>
                <a:close/>
                <a:moveTo>
                  <a:pt x="459723" y="243614"/>
                </a:moveTo>
                <a:cubicBezTo>
                  <a:pt x="458503" y="252599"/>
                  <a:pt x="455960" y="261845"/>
                  <a:pt x="452179" y="271108"/>
                </a:cubicBezTo>
                <a:cubicBezTo>
                  <a:pt x="450802" y="274469"/>
                  <a:pt x="447544" y="276523"/>
                  <a:pt x="444112" y="276523"/>
                </a:cubicBezTo>
                <a:cubicBezTo>
                  <a:pt x="443014" y="276523"/>
                  <a:pt x="441899" y="276314"/>
                  <a:pt x="440819" y="275879"/>
                </a:cubicBezTo>
                <a:cubicBezTo>
                  <a:pt x="436376" y="274051"/>
                  <a:pt x="434233" y="268966"/>
                  <a:pt x="436063" y="264526"/>
                </a:cubicBezTo>
                <a:cubicBezTo>
                  <a:pt x="439286" y="256621"/>
                  <a:pt x="441429" y="248803"/>
                  <a:pt x="442457" y="241281"/>
                </a:cubicBezTo>
                <a:cubicBezTo>
                  <a:pt x="443101" y="236510"/>
                  <a:pt x="447475" y="233167"/>
                  <a:pt x="452248" y="233811"/>
                </a:cubicBezTo>
                <a:cubicBezTo>
                  <a:pt x="457022" y="234455"/>
                  <a:pt x="460368" y="238843"/>
                  <a:pt x="459723" y="243614"/>
                </a:cubicBezTo>
                <a:close/>
                <a:moveTo>
                  <a:pt x="429006" y="178580"/>
                </a:moveTo>
                <a:cubicBezTo>
                  <a:pt x="432595" y="175376"/>
                  <a:pt x="438118" y="175707"/>
                  <a:pt x="441307" y="179294"/>
                </a:cubicBezTo>
                <a:cubicBezTo>
                  <a:pt x="447753" y="186537"/>
                  <a:pt x="452911" y="195382"/>
                  <a:pt x="456221" y="204872"/>
                </a:cubicBezTo>
                <a:cubicBezTo>
                  <a:pt x="457806" y="209417"/>
                  <a:pt x="455419" y="214379"/>
                  <a:pt x="450872" y="215964"/>
                </a:cubicBezTo>
                <a:cubicBezTo>
                  <a:pt x="449931" y="216294"/>
                  <a:pt x="448956" y="216451"/>
                  <a:pt x="447997" y="216451"/>
                </a:cubicBezTo>
                <a:cubicBezTo>
                  <a:pt x="444408" y="216451"/>
                  <a:pt x="441028" y="214205"/>
                  <a:pt x="439774" y="210618"/>
                </a:cubicBezTo>
                <a:cubicBezTo>
                  <a:pt x="437195" y="203253"/>
                  <a:pt x="433223" y="196427"/>
                  <a:pt x="428292" y="190873"/>
                </a:cubicBezTo>
                <a:cubicBezTo>
                  <a:pt x="425086" y="187268"/>
                  <a:pt x="425417" y="181766"/>
                  <a:pt x="429006" y="178580"/>
                </a:cubicBezTo>
                <a:close/>
                <a:moveTo>
                  <a:pt x="431968" y="291324"/>
                </a:moveTo>
                <a:cubicBezTo>
                  <a:pt x="435871" y="294127"/>
                  <a:pt x="436777" y="299560"/>
                  <a:pt x="433972" y="303460"/>
                </a:cubicBezTo>
                <a:cubicBezTo>
                  <a:pt x="428658" y="310860"/>
                  <a:pt x="422734" y="317999"/>
                  <a:pt x="416340" y="324685"/>
                </a:cubicBezTo>
                <a:cubicBezTo>
                  <a:pt x="414632" y="326479"/>
                  <a:pt x="412332" y="327367"/>
                  <a:pt x="410050" y="327367"/>
                </a:cubicBezTo>
                <a:cubicBezTo>
                  <a:pt x="407872" y="327367"/>
                  <a:pt x="405712" y="326566"/>
                  <a:pt x="404022" y="324964"/>
                </a:cubicBezTo>
                <a:cubicBezTo>
                  <a:pt x="400537" y="321638"/>
                  <a:pt x="400415" y="316119"/>
                  <a:pt x="403743" y="312654"/>
                </a:cubicBezTo>
                <a:cubicBezTo>
                  <a:pt x="409562" y="306559"/>
                  <a:pt x="414981" y="300047"/>
                  <a:pt x="419807" y="293309"/>
                </a:cubicBezTo>
                <a:cubicBezTo>
                  <a:pt x="422612" y="289408"/>
                  <a:pt x="428065" y="288520"/>
                  <a:pt x="431968" y="291324"/>
                </a:cubicBezTo>
                <a:close/>
                <a:moveTo>
                  <a:pt x="375918" y="162421"/>
                </a:moveTo>
                <a:cubicBezTo>
                  <a:pt x="382888" y="159809"/>
                  <a:pt x="390014" y="158486"/>
                  <a:pt x="397105" y="158486"/>
                </a:cubicBezTo>
                <a:cubicBezTo>
                  <a:pt x="400136" y="158469"/>
                  <a:pt x="403325" y="158747"/>
                  <a:pt x="406374" y="159252"/>
                </a:cubicBezTo>
                <a:cubicBezTo>
                  <a:pt x="411113" y="160053"/>
                  <a:pt x="414301" y="164545"/>
                  <a:pt x="413500" y="169299"/>
                </a:cubicBezTo>
                <a:cubicBezTo>
                  <a:pt x="412698" y="174035"/>
                  <a:pt x="408203" y="177239"/>
                  <a:pt x="403464" y="176420"/>
                </a:cubicBezTo>
                <a:cubicBezTo>
                  <a:pt x="401373" y="176072"/>
                  <a:pt x="399248" y="175898"/>
                  <a:pt x="397122" y="175898"/>
                </a:cubicBezTo>
                <a:lnTo>
                  <a:pt x="397105" y="175898"/>
                </a:lnTo>
                <a:cubicBezTo>
                  <a:pt x="392122" y="175898"/>
                  <a:pt x="387052" y="176838"/>
                  <a:pt x="382034" y="178719"/>
                </a:cubicBezTo>
                <a:cubicBezTo>
                  <a:pt x="381023" y="179102"/>
                  <a:pt x="379995" y="179294"/>
                  <a:pt x="378967" y="179294"/>
                </a:cubicBezTo>
                <a:cubicBezTo>
                  <a:pt x="375448" y="179294"/>
                  <a:pt x="372138" y="177134"/>
                  <a:pt x="370813" y="173635"/>
                </a:cubicBezTo>
                <a:cubicBezTo>
                  <a:pt x="369123" y="169142"/>
                  <a:pt x="371406" y="164110"/>
                  <a:pt x="375918" y="162421"/>
                </a:cubicBezTo>
                <a:close/>
                <a:moveTo>
                  <a:pt x="364193" y="302293"/>
                </a:moveTo>
                <a:cubicBezTo>
                  <a:pt x="368705" y="309380"/>
                  <a:pt x="373810" y="315875"/>
                  <a:pt x="379368" y="321586"/>
                </a:cubicBezTo>
                <a:cubicBezTo>
                  <a:pt x="382731" y="325034"/>
                  <a:pt x="382661" y="330536"/>
                  <a:pt x="379211" y="333897"/>
                </a:cubicBezTo>
                <a:cubicBezTo>
                  <a:pt x="377521" y="335551"/>
                  <a:pt x="375326" y="336369"/>
                  <a:pt x="373131" y="336369"/>
                </a:cubicBezTo>
                <a:cubicBezTo>
                  <a:pt x="370866" y="336369"/>
                  <a:pt x="368601" y="335481"/>
                  <a:pt x="366893" y="333740"/>
                </a:cubicBezTo>
                <a:cubicBezTo>
                  <a:pt x="360482" y="327175"/>
                  <a:pt x="354627" y="319723"/>
                  <a:pt x="349488" y="311626"/>
                </a:cubicBezTo>
                <a:cubicBezTo>
                  <a:pt x="346909" y="307569"/>
                  <a:pt x="348111" y="302189"/>
                  <a:pt x="352171" y="299612"/>
                </a:cubicBezTo>
                <a:cubicBezTo>
                  <a:pt x="356230" y="297035"/>
                  <a:pt x="361614" y="298236"/>
                  <a:pt x="364193" y="302293"/>
                </a:cubicBezTo>
                <a:close/>
                <a:moveTo>
                  <a:pt x="330741" y="212185"/>
                </a:moveTo>
                <a:cubicBezTo>
                  <a:pt x="331437" y="209765"/>
                  <a:pt x="332256" y="207362"/>
                  <a:pt x="333162" y="205046"/>
                </a:cubicBezTo>
                <a:cubicBezTo>
                  <a:pt x="335811" y="198238"/>
                  <a:pt x="339539" y="191795"/>
                  <a:pt x="344226" y="185893"/>
                </a:cubicBezTo>
                <a:cubicBezTo>
                  <a:pt x="347223" y="182132"/>
                  <a:pt x="352694" y="181487"/>
                  <a:pt x="356474" y="184482"/>
                </a:cubicBezTo>
                <a:cubicBezTo>
                  <a:pt x="360238" y="187460"/>
                  <a:pt x="360865" y="192945"/>
                  <a:pt x="357886" y="196706"/>
                </a:cubicBezTo>
                <a:cubicBezTo>
                  <a:pt x="354279" y="201250"/>
                  <a:pt x="351422" y="206195"/>
                  <a:pt x="349401" y="211367"/>
                </a:cubicBezTo>
                <a:cubicBezTo>
                  <a:pt x="348686" y="213212"/>
                  <a:pt x="348024" y="215128"/>
                  <a:pt x="347467" y="217061"/>
                </a:cubicBezTo>
                <a:cubicBezTo>
                  <a:pt x="346352" y="220856"/>
                  <a:pt x="342884" y="223329"/>
                  <a:pt x="339104" y="223329"/>
                </a:cubicBezTo>
                <a:cubicBezTo>
                  <a:pt x="338302" y="223329"/>
                  <a:pt x="337483" y="223225"/>
                  <a:pt x="336664" y="222981"/>
                </a:cubicBezTo>
                <a:cubicBezTo>
                  <a:pt x="332047" y="221640"/>
                  <a:pt x="329382" y="216799"/>
                  <a:pt x="330741" y="212185"/>
                </a:cubicBezTo>
                <a:close/>
                <a:moveTo>
                  <a:pt x="335445" y="240811"/>
                </a:moveTo>
                <a:cubicBezTo>
                  <a:pt x="340236" y="240306"/>
                  <a:pt x="344505" y="243788"/>
                  <a:pt x="345010" y="248559"/>
                </a:cubicBezTo>
                <a:cubicBezTo>
                  <a:pt x="345811" y="256325"/>
                  <a:pt x="347571" y="264387"/>
                  <a:pt x="350219" y="272501"/>
                </a:cubicBezTo>
                <a:cubicBezTo>
                  <a:pt x="351700" y="277063"/>
                  <a:pt x="349209" y="281991"/>
                  <a:pt x="344627" y="283471"/>
                </a:cubicBezTo>
                <a:cubicBezTo>
                  <a:pt x="343738" y="283767"/>
                  <a:pt x="342832" y="283906"/>
                  <a:pt x="341926" y="283906"/>
                </a:cubicBezTo>
                <a:cubicBezTo>
                  <a:pt x="338267" y="283906"/>
                  <a:pt x="334852" y="281573"/>
                  <a:pt x="333650" y="277899"/>
                </a:cubicBezTo>
                <a:cubicBezTo>
                  <a:pt x="330619" y="268618"/>
                  <a:pt x="328615" y="259355"/>
                  <a:pt x="327674" y="250370"/>
                </a:cubicBezTo>
                <a:cubicBezTo>
                  <a:pt x="327186" y="245582"/>
                  <a:pt x="330653" y="241298"/>
                  <a:pt x="335445" y="240811"/>
                </a:cubicBezTo>
                <a:close/>
                <a:moveTo>
                  <a:pt x="301993" y="368651"/>
                </a:moveTo>
                <a:cubicBezTo>
                  <a:pt x="310181" y="366945"/>
                  <a:pt x="318370" y="364699"/>
                  <a:pt x="326350" y="361948"/>
                </a:cubicBezTo>
                <a:cubicBezTo>
                  <a:pt x="330897" y="360363"/>
                  <a:pt x="335845" y="362783"/>
                  <a:pt x="337431" y="367328"/>
                </a:cubicBezTo>
                <a:cubicBezTo>
                  <a:pt x="338999" y="371873"/>
                  <a:pt x="336577" y="376818"/>
                  <a:pt x="332030" y="378402"/>
                </a:cubicBezTo>
                <a:cubicBezTo>
                  <a:pt x="323353" y="381397"/>
                  <a:pt x="314450" y="383852"/>
                  <a:pt x="305529" y="385698"/>
                </a:cubicBezTo>
                <a:cubicBezTo>
                  <a:pt x="304937" y="385820"/>
                  <a:pt x="304345" y="385872"/>
                  <a:pt x="303752" y="385872"/>
                </a:cubicBezTo>
                <a:cubicBezTo>
                  <a:pt x="299710" y="385872"/>
                  <a:pt x="296086" y="383051"/>
                  <a:pt x="295233" y="378942"/>
                </a:cubicBezTo>
                <a:cubicBezTo>
                  <a:pt x="294257" y="374223"/>
                  <a:pt x="297288" y="369626"/>
                  <a:pt x="301993" y="368651"/>
                </a:cubicBezTo>
                <a:close/>
                <a:moveTo>
                  <a:pt x="0" y="407811"/>
                </a:moveTo>
                <a:cubicBezTo>
                  <a:pt x="2927" y="409622"/>
                  <a:pt x="4635" y="413070"/>
                  <a:pt x="4025" y="416657"/>
                </a:cubicBezTo>
                <a:cubicBezTo>
                  <a:pt x="3397" y="420348"/>
                  <a:pt x="3188" y="424057"/>
                  <a:pt x="3397" y="427731"/>
                </a:cubicBezTo>
                <a:cubicBezTo>
                  <a:pt x="3572" y="430726"/>
                  <a:pt x="2213" y="433442"/>
                  <a:pt x="0" y="435148"/>
                </a:cubicBezTo>
                <a:lnTo>
                  <a:pt x="0" y="641483"/>
                </a:lnTo>
                <a:lnTo>
                  <a:pt x="266502" y="522627"/>
                </a:lnTo>
                <a:lnTo>
                  <a:pt x="266502" y="389981"/>
                </a:lnTo>
                <a:cubicBezTo>
                  <a:pt x="265613" y="389981"/>
                  <a:pt x="264742" y="390016"/>
                  <a:pt x="263854" y="390016"/>
                </a:cubicBezTo>
                <a:cubicBezTo>
                  <a:pt x="256693" y="390016"/>
                  <a:pt x="249497" y="389616"/>
                  <a:pt x="242458" y="388849"/>
                </a:cubicBezTo>
                <a:lnTo>
                  <a:pt x="241535" y="388745"/>
                </a:lnTo>
                <a:cubicBezTo>
                  <a:pt x="236761" y="388205"/>
                  <a:pt x="233311" y="383887"/>
                  <a:pt x="233851" y="379116"/>
                </a:cubicBezTo>
                <a:cubicBezTo>
                  <a:pt x="234391" y="374345"/>
                  <a:pt x="238695" y="370897"/>
                  <a:pt x="243486" y="371437"/>
                </a:cubicBezTo>
                <a:lnTo>
                  <a:pt x="244392" y="371542"/>
                </a:lnTo>
                <a:cubicBezTo>
                  <a:pt x="251640" y="372343"/>
                  <a:pt x="259097" y="372673"/>
                  <a:pt x="266502" y="372552"/>
                </a:cubicBezTo>
                <a:lnTo>
                  <a:pt x="266502" y="0"/>
                </a:lnTo>
                <a:lnTo>
                  <a:pt x="0" y="118856"/>
                </a:lnTo>
                <a:lnTo>
                  <a:pt x="0" y="407811"/>
                </a:lnTo>
                <a:close/>
                <a:moveTo>
                  <a:pt x="174108" y="364246"/>
                </a:moveTo>
                <a:cubicBezTo>
                  <a:pt x="175432" y="359632"/>
                  <a:pt x="180258" y="356950"/>
                  <a:pt x="184893" y="358274"/>
                </a:cubicBezTo>
                <a:cubicBezTo>
                  <a:pt x="192925" y="360589"/>
                  <a:pt x="201532" y="363010"/>
                  <a:pt x="210052" y="365134"/>
                </a:cubicBezTo>
                <a:cubicBezTo>
                  <a:pt x="214721" y="366283"/>
                  <a:pt x="217561" y="371002"/>
                  <a:pt x="216411" y="375668"/>
                </a:cubicBezTo>
                <a:cubicBezTo>
                  <a:pt x="215418" y="379638"/>
                  <a:pt x="211864" y="382285"/>
                  <a:pt x="207961" y="382285"/>
                </a:cubicBezTo>
                <a:cubicBezTo>
                  <a:pt x="207264" y="382285"/>
                  <a:pt x="206550" y="382198"/>
                  <a:pt x="205853" y="382024"/>
                </a:cubicBezTo>
                <a:cubicBezTo>
                  <a:pt x="197071" y="379847"/>
                  <a:pt x="188273" y="377375"/>
                  <a:pt x="180067" y="375024"/>
                </a:cubicBezTo>
                <a:cubicBezTo>
                  <a:pt x="175449" y="373683"/>
                  <a:pt x="172784" y="368860"/>
                  <a:pt x="174108" y="364246"/>
                </a:cubicBezTo>
                <a:close/>
                <a:moveTo>
                  <a:pt x="114173" y="350281"/>
                </a:moveTo>
                <a:cubicBezTo>
                  <a:pt x="114974" y="345545"/>
                  <a:pt x="119435" y="342324"/>
                  <a:pt x="124191" y="343108"/>
                </a:cubicBezTo>
                <a:cubicBezTo>
                  <a:pt x="132258" y="344448"/>
                  <a:pt x="140621" y="346207"/>
                  <a:pt x="149803" y="348523"/>
                </a:cubicBezTo>
                <a:lnTo>
                  <a:pt x="150657" y="348749"/>
                </a:lnTo>
                <a:cubicBezTo>
                  <a:pt x="155309" y="349933"/>
                  <a:pt x="158166" y="354687"/>
                  <a:pt x="156981" y="359353"/>
                </a:cubicBezTo>
                <a:cubicBezTo>
                  <a:pt x="155971" y="363288"/>
                  <a:pt x="152451" y="365918"/>
                  <a:pt x="148583" y="365918"/>
                </a:cubicBezTo>
                <a:cubicBezTo>
                  <a:pt x="147869" y="365918"/>
                  <a:pt x="147155" y="365813"/>
                  <a:pt x="146423" y="365639"/>
                </a:cubicBezTo>
                <a:lnTo>
                  <a:pt x="145552" y="365413"/>
                </a:lnTo>
                <a:cubicBezTo>
                  <a:pt x="136840" y="363219"/>
                  <a:pt x="128930" y="361547"/>
                  <a:pt x="121351" y="360293"/>
                </a:cubicBezTo>
                <a:cubicBezTo>
                  <a:pt x="116612" y="359510"/>
                  <a:pt x="113389" y="355035"/>
                  <a:pt x="114173" y="350281"/>
                </a:cubicBezTo>
                <a:close/>
                <a:moveTo>
                  <a:pt x="59621" y="343595"/>
                </a:moveTo>
                <a:cubicBezTo>
                  <a:pt x="68385" y="341593"/>
                  <a:pt x="77776" y="340461"/>
                  <a:pt x="87551" y="340235"/>
                </a:cubicBezTo>
                <a:cubicBezTo>
                  <a:pt x="92359" y="340095"/>
                  <a:pt x="96349" y="343943"/>
                  <a:pt x="96454" y="348749"/>
                </a:cubicBezTo>
                <a:cubicBezTo>
                  <a:pt x="96558" y="353555"/>
                  <a:pt x="92743" y="357542"/>
                  <a:pt x="87934" y="357647"/>
                </a:cubicBezTo>
                <a:cubicBezTo>
                  <a:pt x="79344" y="357838"/>
                  <a:pt x="71138" y="358831"/>
                  <a:pt x="63542" y="360572"/>
                </a:cubicBezTo>
                <a:cubicBezTo>
                  <a:pt x="62880" y="360729"/>
                  <a:pt x="62217" y="360798"/>
                  <a:pt x="61573" y="360798"/>
                </a:cubicBezTo>
                <a:cubicBezTo>
                  <a:pt x="57600" y="360798"/>
                  <a:pt x="54029" y="358065"/>
                  <a:pt x="53088" y="354042"/>
                </a:cubicBezTo>
                <a:cubicBezTo>
                  <a:pt x="52008" y="349359"/>
                  <a:pt x="54935" y="344675"/>
                  <a:pt x="59621" y="343595"/>
                </a:cubicBezTo>
                <a:close/>
                <a:moveTo>
                  <a:pt x="3258" y="378211"/>
                </a:moveTo>
                <a:cubicBezTo>
                  <a:pt x="9217" y="370776"/>
                  <a:pt x="16360" y="364194"/>
                  <a:pt x="24532" y="358639"/>
                </a:cubicBezTo>
                <a:cubicBezTo>
                  <a:pt x="28504" y="355940"/>
                  <a:pt x="33923" y="356985"/>
                  <a:pt x="36623" y="360955"/>
                </a:cubicBezTo>
                <a:cubicBezTo>
                  <a:pt x="39324" y="364925"/>
                  <a:pt x="38296" y="370340"/>
                  <a:pt x="34323" y="373039"/>
                </a:cubicBezTo>
                <a:cubicBezTo>
                  <a:pt x="27598" y="377601"/>
                  <a:pt x="21744" y="382999"/>
                  <a:pt x="16883" y="389076"/>
                </a:cubicBezTo>
                <a:cubicBezTo>
                  <a:pt x="15158" y="391235"/>
                  <a:pt x="12632" y="392349"/>
                  <a:pt x="10070" y="392349"/>
                </a:cubicBezTo>
                <a:cubicBezTo>
                  <a:pt x="8154" y="392349"/>
                  <a:pt x="6237" y="391722"/>
                  <a:pt x="4635" y="390451"/>
                </a:cubicBezTo>
                <a:cubicBezTo>
                  <a:pt x="871" y="387439"/>
                  <a:pt x="261" y="381972"/>
                  <a:pt x="3258" y="3782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6944931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779609" y="450907"/>
                </a:moveTo>
                <a:cubicBezTo>
                  <a:pt x="776438" y="447285"/>
                  <a:pt x="776786" y="441783"/>
                  <a:pt x="780410" y="438614"/>
                </a:cubicBezTo>
                <a:cubicBezTo>
                  <a:pt x="784017" y="435445"/>
                  <a:pt x="789523" y="435793"/>
                  <a:pt x="792694" y="439415"/>
                </a:cubicBezTo>
                <a:cubicBezTo>
                  <a:pt x="798391" y="445874"/>
                  <a:pt x="804419" y="451533"/>
                  <a:pt x="810639" y="456182"/>
                </a:cubicBezTo>
                <a:cubicBezTo>
                  <a:pt x="814472" y="459073"/>
                  <a:pt x="815256" y="464523"/>
                  <a:pt x="812364" y="468371"/>
                </a:cubicBezTo>
                <a:cubicBezTo>
                  <a:pt x="810657" y="470652"/>
                  <a:pt x="808043" y="471853"/>
                  <a:pt x="805395" y="471853"/>
                </a:cubicBezTo>
                <a:cubicBezTo>
                  <a:pt x="803566" y="471853"/>
                  <a:pt x="801736" y="471279"/>
                  <a:pt x="800168" y="470112"/>
                </a:cubicBezTo>
                <a:cubicBezTo>
                  <a:pt x="793007" y="464732"/>
                  <a:pt x="786090" y="458272"/>
                  <a:pt x="779609" y="450907"/>
                </a:cubicBezTo>
                <a:close/>
                <a:moveTo>
                  <a:pt x="746017" y="396720"/>
                </a:moveTo>
                <a:cubicBezTo>
                  <a:pt x="750530" y="406192"/>
                  <a:pt x="754450" y="413836"/>
                  <a:pt x="758388" y="420731"/>
                </a:cubicBezTo>
                <a:cubicBezTo>
                  <a:pt x="759991" y="423552"/>
                  <a:pt x="762935" y="425136"/>
                  <a:pt x="765967" y="425136"/>
                </a:cubicBezTo>
                <a:cubicBezTo>
                  <a:pt x="767430" y="425136"/>
                  <a:pt x="768911" y="424771"/>
                  <a:pt x="770270" y="423987"/>
                </a:cubicBezTo>
                <a:cubicBezTo>
                  <a:pt x="774452" y="421602"/>
                  <a:pt x="775915" y="416291"/>
                  <a:pt x="773528" y="412112"/>
                </a:cubicBezTo>
                <a:cubicBezTo>
                  <a:pt x="769817" y="405600"/>
                  <a:pt x="766071" y="398322"/>
                  <a:pt x="761750" y="389250"/>
                </a:cubicBezTo>
                <a:cubicBezTo>
                  <a:pt x="759677" y="384897"/>
                  <a:pt x="754485" y="383051"/>
                  <a:pt x="750129" y="385123"/>
                </a:cubicBezTo>
                <a:cubicBezTo>
                  <a:pt x="745791" y="387178"/>
                  <a:pt x="743944" y="392384"/>
                  <a:pt x="746017" y="396720"/>
                </a:cubicBezTo>
                <a:close/>
                <a:moveTo>
                  <a:pt x="731208" y="364803"/>
                </a:moveTo>
                <a:cubicBezTo>
                  <a:pt x="732689" y="367937"/>
                  <a:pt x="735825" y="369783"/>
                  <a:pt x="739083" y="369783"/>
                </a:cubicBezTo>
                <a:cubicBezTo>
                  <a:pt x="740338" y="369783"/>
                  <a:pt x="741609" y="369504"/>
                  <a:pt x="742812" y="368930"/>
                </a:cubicBezTo>
                <a:cubicBezTo>
                  <a:pt x="747150" y="366875"/>
                  <a:pt x="749014" y="361686"/>
                  <a:pt x="746958" y="357333"/>
                </a:cubicBezTo>
                <a:cubicBezTo>
                  <a:pt x="742428" y="347826"/>
                  <a:pt x="738526" y="340182"/>
                  <a:pt x="734640" y="333322"/>
                </a:cubicBezTo>
                <a:cubicBezTo>
                  <a:pt x="732271" y="329126"/>
                  <a:pt x="726974" y="327646"/>
                  <a:pt x="722775" y="330014"/>
                </a:cubicBezTo>
                <a:cubicBezTo>
                  <a:pt x="718594" y="332382"/>
                  <a:pt x="717113" y="337692"/>
                  <a:pt x="719465" y="341871"/>
                </a:cubicBezTo>
                <a:cubicBezTo>
                  <a:pt x="723141" y="348383"/>
                  <a:pt x="726870" y="355662"/>
                  <a:pt x="731208" y="364803"/>
                </a:cubicBezTo>
                <a:close/>
                <a:moveTo>
                  <a:pt x="682598" y="297575"/>
                </a:moveTo>
                <a:cubicBezTo>
                  <a:pt x="688818" y="302311"/>
                  <a:pt x="694829" y="307987"/>
                  <a:pt x="700456" y="314465"/>
                </a:cubicBezTo>
                <a:cubicBezTo>
                  <a:pt x="702181" y="316432"/>
                  <a:pt x="704603" y="317442"/>
                  <a:pt x="707042" y="317442"/>
                </a:cubicBezTo>
                <a:cubicBezTo>
                  <a:pt x="709063" y="317442"/>
                  <a:pt x="711102" y="316745"/>
                  <a:pt x="712757" y="315300"/>
                </a:cubicBezTo>
                <a:cubicBezTo>
                  <a:pt x="716381" y="312149"/>
                  <a:pt x="716764" y="306646"/>
                  <a:pt x="713593" y="303025"/>
                </a:cubicBezTo>
                <a:cubicBezTo>
                  <a:pt x="707199" y="295677"/>
                  <a:pt x="700317" y="289182"/>
                  <a:pt x="693156" y="283732"/>
                </a:cubicBezTo>
                <a:cubicBezTo>
                  <a:pt x="689323" y="280807"/>
                  <a:pt x="683852" y="281555"/>
                  <a:pt x="680943" y="285386"/>
                </a:cubicBezTo>
                <a:cubicBezTo>
                  <a:pt x="678033" y="289199"/>
                  <a:pt x="678765" y="294667"/>
                  <a:pt x="682598" y="297575"/>
                </a:cubicBezTo>
                <a:close/>
                <a:moveTo>
                  <a:pt x="631374" y="281103"/>
                </a:moveTo>
                <a:cubicBezTo>
                  <a:pt x="633761" y="280894"/>
                  <a:pt x="636270" y="280824"/>
                  <a:pt x="638587" y="280859"/>
                </a:cubicBezTo>
                <a:cubicBezTo>
                  <a:pt x="643849" y="280946"/>
                  <a:pt x="649180" y="281730"/>
                  <a:pt x="654425" y="283157"/>
                </a:cubicBezTo>
                <a:cubicBezTo>
                  <a:pt x="655191" y="283384"/>
                  <a:pt x="655975" y="283471"/>
                  <a:pt x="656742" y="283471"/>
                </a:cubicBezTo>
                <a:cubicBezTo>
                  <a:pt x="660558" y="283471"/>
                  <a:pt x="664077" y="280946"/>
                  <a:pt x="665140" y="277080"/>
                </a:cubicBezTo>
                <a:cubicBezTo>
                  <a:pt x="666412" y="272431"/>
                  <a:pt x="663676" y="267643"/>
                  <a:pt x="659042" y="266372"/>
                </a:cubicBezTo>
                <a:cubicBezTo>
                  <a:pt x="652404" y="264561"/>
                  <a:pt x="645626" y="263569"/>
                  <a:pt x="638884" y="263447"/>
                </a:cubicBezTo>
                <a:cubicBezTo>
                  <a:pt x="635852" y="263394"/>
                  <a:pt x="632820" y="263499"/>
                  <a:pt x="629806" y="263778"/>
                </a:cubicBezTo>
                <a:cubicBezTo>
                  <a:pt x="625015" y="264195"/>
                  <a:pt x="621478" y="268427"/>
                  <a:pt x="621914" y="273215"/>
                </a:cubicBezTo>
                <a:cubicBezTo>
                  <a:pt x="622349" y="278021"/>
                  <a:pt x="626565" y="281573"/>
                  <a:pt x="631374" y="281103"/>
                </a:cubicBezTo>
                <a:close/>
                <a:moveTo>
                  <a:pt x="529380" y="347182"/>
                </a:moveTo>
                <a:cubicBezTo>
                  <a:pt x="531453" y="347182"/>
                  <a:pt x="533527" y="346451"/>
                  <a:pt x="535199" y="344953"/>
                </a:cubicBezTo>
                <a:cubicBezTo>
                  <a:pt x="540182" y="340496"/>
                  <a:pt x="545183" y="335847"/>
                  <a:pt x="550026" y="331337"/>
                </a:cubicBezTo>
                <a:lnTo>
                  <a:pt x="554731" y="326966"/>
                </a:lnTo>
                <a:cubicBezTo>
                  <a:pt x="558267" y="323693"/>
                  <a:pt x="558476" y="318191"/>
                  <a:pt x="555201" y="314656"/>
                </a:cubicBezTo>
                <a:cubicBezTo>
                  <a:pt x="551925" y="311139"/>
                  <a:pt x="546420" y="310930"/>
                  <a:pt x="542883" y="314203"/>
                </a:cubicBezTo>
                <a:lnTo>
                  <a:pt x="538161" y="318591"/>
                </a:lnTo>
                <a:cubicBezTo>
                  <a:pt x="533387" y="323031"/>
                  <a:pt x="528439" y="327628"/>
                  <a:pt x="523578" y="331981"/>
                </a:cubicBezTo>
                <a:cubicBezTo>
                  <a:pt x="519989" y="335202"/>
                  <a:pt x="519693" y="340705"/>
                  <a:pt x="522899" y="344292"/>
                </a:cubicBezTo>
                <a:cubicBezTo>
                  <a:pt x="524624" y="346207"/>
                  <a:pt x="526993" y="347182"/>
                  <a:pt x="529380" y="347182"/>
                </a:cubicBezTo>
                <a:close/>
                <a:moveTo>
                  <a:pt x="470421" y="375668"/>
                </a:moveTo>
                <a:cubicBezTo>
                  <a:pt x="471727" y="379151"/>
                  <a:pt x="475038" y="381310"/>
                  <a:pt x="478575" y="381310"/>
                </a:cubicBezTo>
                <a:cubicBezTo>
                  <a:pt x="479585" y="381310"/>
                  <a:pt x="480630" y="381136"/>
                  <a:pt x="481624" y="380753"/>
                </a:cubicBezTo>
                <a:cubicBezTo>
                  <a:pt x="489865" y="377671"/>
                  <a:pt x="498071" y="373370"/>
                  <a:pt x="506695" y="367624"/>
                </a:cubicBezTo>
                <a:cubicBezTo>
                  <a:pt x="510703" y="364942"/>
                  <a:pt x="511783" y="359545"/>
                  <a:pt x="509117" y="355540"/>
                </a:cubicBezTo>
                <a:cubicBezTo>
                  <a:pt x="506451" y="351552"/>
                  <a:pt x="501033" y="350456"/>
                  <a:pt x="497043" y="353137"/>
                </a:cubicBezTo>
                <a:cubicBezTo>
                  <a:pt x="489534" y="358134"/>
                  <a:pt x="482495" y="361843"/>
                  <a:pt x="475508" y="364455"/>
                </a:cubicBezTo>
                <a:cubicBezTo>
                  <a:pt x="471013" y="366144"/>
                  <a:pt x="468731" y="371159"/>
                  <a:pt x="470421" y="375668"/>
                </a:cubicBezTo>
                <a:close/>
                <a:moveTo>
                  <a:pt x="459880" y="263394"/>
                </a:moveTo>
                <a:cubicBezTo>
                  <a:pt x="458852" y="270917"/>
                  <a:pt x="456709" y="278735"/>
                  <a:pt x="453485" y="286640"/>
                </a:cubicBezTo>
                <a:cubicBezTo>
                  <a:pt x="451656" y="291080"/>
                  <a:pt x="453799" y="296164"/>
                  <a:pt x="458242" y="297993"/>
                </a:cubicBezTo>
                <a:cubicBezTo>
                  <a:pt x="459322" y="298428"/>
                  <a:pt x="460437" y="298637"/>
                  <a:pt x="461535" y="298637"/>
                </a:cubicBezTo>
                <a:cubicBezTo>
                  <a:pt x="464967" y="298637"/>
                  <a:pt x="468225" y="296582"/>
                  <a:pt x="469602" y="293222"/>
                </a:cubicBezTo>
                <a:cubicBezTo>
                  <a:pt x="473383" y="283958"/>
                  <a:pt x="475926" y="274712"/>
                  <a:pt x="477146" y="265728"/>
                </a:cubicBezTo>
                <a:cubicBezTo>
                  <a:pt x="477791" y="260957"/>
                  <a:pt x="474445" y="256569"/>
                  <a:pt x="469671" y="255925"/>
                </a:cubicBezTo>
                <a:cubicBezTo>
                  <a:pt x="464898" y="255280"/>
                  <a:pt x="460524" y="258624"/>
                  <a:pt x="459880" y="263394"/>
                </a:cubicBezTo>
                <a:close/>
                <a:moveTo>
                  <a:pt x="457197" y="232732"/>
                </a:moveTo>
                <a:cubicBezTo>
                  <a:pt x="458451" y="236318"/>
                  <a:pt x="461831" y="238565"/>
                  <a:pt x="465420" y="238565"/>
                </a:cubicBezTo>
                <a:cubicBezTo>
                  <a:pt x="466378" y="238565"/>
                  <a:pt x="467354" y="238408"/>
                  <a:pt x="468295" y="238077"/>
                </a:cubicBezTo>
                <a:cubicBezTo>
                  <a:pt x="472842" y="236493"/>
                  <a:pt x="475229" y="231530"/>
                  <a:pt x="473644" y="226986"/>
                </a:cubicBezTo>
                <a:cubicBezTo>
                  <a:pt x="470334" y="217496"/>
                  <a:pt x="465176" y="208651"/>
                  <a:pt x="458730" y="201407"/>
                </a:cubicBezTo>
                <a:cubicBezTo>
                  <a:pt x="455541" y="197820"/>
                  <a:pt x="450018" y="197489"/>
                  <a:pt x="446429" y="200693"/>
                </a:cubicBezTo>
                <a:cubicBezTo>
                  <a:pt x="442840" y="203880"/>
                  <a:pt x="442509" y="209382"/>
                  <a:pt x="445715" y="212986"/>
                </a:cubicBezTo>
                <a:cubicBezTo>
                  <a:pt x="450646" y="218541"/>
                  <a:pt x="454618" y="225366"/>
                  <a:pt x="457197" y="232732"/>
                </a:cubicBezTo>
                <a:close/>
                <a:moveTo>
                  <a:pt x="444913" y="368825"/>
                </a:moveTo>
                <a:cubicBezTo>
                  <a:pt x="437369" y="368129"/>
                  <a:pt x="429860" y="366005"/>
                  <a:pt x="422560" y="362557"/>
                </a:cubicBezTo>
                <a:cubicBezTo>
                  <a:pt x="418221" y="360485"/>
                  <a:pt x="413012" y="362348"/>
                  <a:pt x="410956" y="366684"/>
                </a:cubicBezTo>
                <a:cubicBezTo>
                  <a:pt x="408900" y="371037"/>
                  <a:pt x="410747" y="376226"/>
                  <a:pt x="415085" y="378280"/>
                </a:cubicBezTo>
                <a:cubicBezTo>
                  <a:pt x="424232" y="382616"/>
                  <a:pt x="433710" y="385263"/>
                  <a:pt x="443293" y="386168"/>
                </a:cubicBezTo>
                <a:cubicBezTo>
                  <a:pt x="443554" y="386185"/>
                  <a:pt x="443833" y="386203"/>
                  <a:pt x="444112" y="386203"/>
                </a:cubicBezTo>
                <a:cubicBezTo>
                  <a:pt x="448555" y="386203"/>
                  <a:pt x="452353" y="382825"/>
                  <a:pt x="452771" y="378315"/>
                </a:cubicBezTo>
                <a:cubicBezTo>
                  <a:pt x="453224" y="373527"/>
                  <a:pt x="449705" y="369278"/>
                  <a:pt x="444913" y="368825"/>
                </a:cubicBezTo>
                <a:close/>
                <a:moveTo>
                  <a:pt x="421445" y="347078"/>
                </a:moveTo>
                <a:cubicBezTo>
                  <a:pt x="423135" y="348679"/>
                  <a:pt x="425295" y="349480"/>
                  <a:pt x="427473" y="349480"/>
                </a:cubicBezTo>
                <a:cubicBezTo>
                  <a:pt x="429755" y="349480"/>
                  <a:pt x="432055" y="348592"/>
                  <a:pt x="433763" y="346799"/>
                </a:cubicBezTo>
                <a:cubicBezTo>
                  <a:pt x="440157" y="340113"/>
                  <a:pt x="446081" y="332974"/>
                  <a:pt x="451395" y="325573"/>
                </a:cubicBezTo>
                <a:cubicBezTo>
                  <a:pt x="454200" y="321673"/>
                  <a:pt x="453294" y="316241"/>
                  <a:pt x="449391" y="313437"/>
                </a:cubicBezTo>
                <a:cubicBezTo>
                  <a:pt x="445488" y="310634"/>
                  <a:pt x="440035" y="311522"/>
                  <a:pt x="437230" y="315422"/>
                </a:cubicBezTo>
                <a:cubicBezTo>
                  <a:pt x="432404" y="322161"/>
                  <a:pt x="426985" y="328673"/>
                  <a:pt x="421166" y="334767"/>
                </a:cubicBezTo>
                <a:cubicBezTo>
                  <a:pt x="417838" y="338232"/>
                  <a:pt x="417960" y="343752"/>
                  <a:pt x="421445" y="347078"/>
                </a:cubicBezTo>
                <a:close/>
                <a:moveTo>
                  <a:pt x="396390" y="201407"/>
                </a:moveTo>
                <a:cubicBezTo>
                  <a:pt x="397418" y="201407"/>
                  <a:pt x="398446" y="201215"/>
                  <a:pt x="399457" y="200832"/>
                </a:cubicBezTo>
                <a:cubicBezTo>
                  <a:pt x="404475" y="198952"/>
                  <a:pt x="409545" y="198012"/>
                  <a:pt x="414528" y="198012"/>
                </a:cubicBezTo>
                <a:lnTo>
                  <a:pt x="414545" y="198012"/>
                </a:lnTo>
                <a:cubicBezTo>
                  <a:pt x="416671" y="198012"/>
                  <a:pt x="418796" y="198186"/>
                  <a:pt x="420887" y="198534"/>
                </a:cubicBezTo>
                <a:cubicBezTo>
                  <a:pt x="425626" y="199352"/>
                  <a:pt x="430121" y="196149"/>
                  <a:pt x="430923" y="191412"/>
                </a:cubicBezTo>
                <a:cubicBezTo>
                  <a:pt x="431724" y="186659"/>
                  <a:pt x="428536" y="182167"/>
                  <a:pt x="423797" y="181366"/>
                </a:cubicBezTo>
                <a:cubicBezTo>
                  <a:pt x="420748" y="180861"/>
                  <a:pt x="417559" y="180582"/>
                  <a:pt x="414528" y="180599"/>
                </a:cubicBezTo>
                <a:cubicBezTo>
                  <a:pt x="407437" y="180599"/>
                  <a:pt x="400311" y="181923"/>
                  <a:pt x="393341" y="184535"/>
                </a:cubicBezTo>
                <a:cubicBezTo>
                  <a:pt x="388829" y="186224"/>
                  <a:pt x="386546" y="191256"/>
                  <a:pt x="388236" y="195748"/>
                </a:cubicBezTo>
                <a:cubicBezTo>
                  <a:pt x="389561" y="199248"/>
                  <a:pt x="392871" y="201407"/>
                  <a:pt x="396390" y="201407"/>
                </a:cubicBezTo>
                <a:close/>
                <a:moveTo>
                  <a:pt x="395868" y="356863"/>
                </a:moveTo>
                <a:cubicBezTo>
                  <a:pt x="389125" y="361791"/>
                  <a:pt x="381947" y="366353"/>
                  <a:pt x="374559" y="370410"/>
                </a:cubicBezTo>
                <a:cubicBezTo>
                  <a:pt x="370326" y="372726"/>
                  <a:pt x="368792" y="378019"/>
                  <a:pt x="371110" y="382233"/>
                </a:cubicBezTo>
                <a:cubicBezTo>
                  <a:pt x="372695" y="385106"/>
                  <a:pt x="375674" y="386743"/>
                  <a:pt x="378758" y="386743"/>
                </a:cubicBezTo>
                <a:cubicBezTo>
                  <a:pt x="380170" y="386743"/>
                  <a:pt x="381616" y="386394"/>
                  <a:pt x="382940" y="385663"/>
                </a:cubicBezTo>
                <a:cubicBezTo>
                  <a:pt x="390989" y="381258"/>
                  <a:pt x="398795" y="376295"/>
                  <a:pt x="406147" y="370932"/>
                </a:cubicBezTo>
                <a:cubicBezTo>
                  <a:pt x="410033" y="368094"/>
                  <a:pt x="410886" y="362644"/>
                  <a:pt x="408046" y="358761"/>
                </a:cubicBezTo>
                <a:cubicBezTo>
                  <a:pt x="405206" y="354878"/>
                  <a:pt x="399753" y="354025"/>
                  <a:pt x="395868" y="356863"/>
                </a:cubicBezTo>
                <a:close/>
                <a:moveTo>
                  <a:pt x="369594" y="321725"/>
                </a:moveTo>
                <a:cubicBezTo>
                  <a:pt x="365534" y="324302"/>
                  <a:pt x="364332" y="329683"/>
                  <a:pt x="366911" y="333740"/>
                </a:cubicBezTo>
                <a:cubicBezTo>
                  <a:pt x="372050" y="341836"/>
                  <a:pt x="377905" y="349289"/>
                  <a:pt x="384316" y="355853"/>
                </a:cubicBezTo>
                <a:cubicBezTo>
                  <a:pt x="386024" y="357595"/>
                  <a:pt x="388289" y="358483"/>
                  <a:pt x="390554" y="358483"/>
                </a:cubicBezTo>
                <a:cubicBezTo>
                  <a:pt x="392749" y="358483"/>
                  <a:pt x="394944" y="357664"/>
                  <a:pt x="396634" y="356010"/>
                </a:cubicBezTo>
                <a:cubicBezTo>
                  <a:pt x="400084" y="352649"/>
                  <a:pt x="400154" y="347147"/>
                  <a:pt x="396791" y="343700"/>
                </a:cubicBezTo>
                <a:cubicBezTo>
                  <a:pt x="391233" y="337988"/>
                  <a:pt x="386128" y="331494"/>
                  <a:pt x="381616" y="324407"/>
                </a:cubicBezTo>
                <a:cubicBezTo>
                  <a:pt x="379037" y="320350"/>
                  <a:pt x="373653" y="319148"/>
                  <a:pt x="369594" y="321725"/>
                </a:cubicBezTo>
                <a:close/>
                <a:moveTo>
                  <a:pt x="354087" y="245094"/>
                </a:moveTo>
                <a:cubicBezTo>
                  <a:pt x="354906" y="245338"/>
                  <a:pt x="355725" y="245443"/>
                  <a:pt x="356527" y="245443"/>
                </a:cubicBezTo>
                <a:cubicBezTo>
                  <a:pt x="360307" y="245443"/>
                  <a:pt x="363775" y="242970"/>
                  <a:pt x="364890" y="239174"/>
                </a:cubicBezTo>
                <a:cubicBezTo>
                  <a:pt x="365447" y="237241"/>
                  <a:pt x="366109" y="235326"/>
                  <a:pt x="366824" y="233480"/>
                </a:cubicBezTo>
                <a:cubicBezTo>
                  <a:pt x="368845" y="228309"/>
                  <a:pt x="371702" y="223364"/>
                  <a:pt x="375309" y="218819"/>
                </a:cubicBezTo>
                <a:cubicBezTo>
                  <a:pt x="378288" y="215058"/>
                  <a:pt x="377661" y="209573"/>
                  <a:pt x="373897" y="206596"/>
                </a:cubicBezTo>
                <a:cubicBezTo>
                  <a:pt x="370116" y="203601"/>
                  <a:pt x="364646" y="204245"/>
                  <a:pt x="361649" y="208006"/>
                </a:cubicBezTo>
                <a:cubicBezTo>
                  <a:pt x="356962" y="213909"/>
                  <a:pt x="353234" y="220352"/>
                  <a:pt x="350585" y="227160"/>
                </a:cubicBezTo>
                <a:cubicBezTo>
                  <a:pt x="349679" y="229475"/>
                  <a:pt x="348860" y="231878"/>
                  <a:pt x="348164" y="234299"/>
                </a:cubicBezTo>
                <a:cubicBezTo>
                  <a:pt x="346805" y="238913"/>
                  <a:pt x="349470" y="243754"/>
                  <a:pt x="354087" y="245094"/>
                </a:cubicBezTo>
                <a:close/>
                <a:moveTo>
                  <a:pt x="351073" y="300012"/>
                </a:moveTo>
                <a:cubicBezTo>
                  <a:pt x="352275" y="303686"/>
                  <a:pt x="355690" y="306020"/>
                  <a:pt x="359349" y="306020"/>
                </a:cubicBezTo>
                <a:cubicBezTo>
                  <a:pt x="360255" y="306020"/>
                  <a:pt x="361161" y="305880"/>
                  <a:pt x="362050" y="305584"/>
                </a:cubicBezTo>
                <a:cubicBezTo>
                  <a:pt x="366632" y="304104"/>
                  <a:pt x="369123" y="299177"/>
                  <a:pt x="367642" y="294615"/>
                </a:cubicBezTo>
                <a:cubicBezTo>
                  <a:pt x="364994" y="286500"/>
                  <a:pt x="363234" y="278439"/>
                  <a:pt x="362433" y="270673"/>
                </a:cubicBezTo>
                <a:cubicBezTo>
                  <a:pt x="361928" y="265902"/>
                  <a:pt x="357659" y="262419"/>
                  <a:pt x="352868" y="262924"/>
                </a:cubicBezTo>
                <a:cubicBezTo>
                  <a:pt x="348076" y="263412"/>
                  <a:pt x="344609" y="267695"/>
                  <a:pt x="345097" y="272484"/>
                </a:cubicBezTo>
                <a:cubicBezTo>
                  <a:pt x="346038" y="281468"/>
                  <a:pt x="348042" y="290732"/>
                  <a:pt x="351073" y="300012"/>
                </a:cubicBezTo>
                <a:close/>
                <a:moveTo>
                  <a:pt x="321175" y="407985"/>
                </a:moveTo>
                <a:cubicBezTo>
                  <a:pt x="321768" y="407985"/>
                  <a:pt x="322360" y="407933"/>
                  <a:pt x="322952" y="407811"/>
                </a:cubicBezTo>
                <a:cubicBezTo>
                  <a:pt x="331873" y="405966"/>
                  <a:pt x="340776" y="403511"/>
                  <a:pt x="349453" y="400516"/>
                </a:cubicBezTo>
                <a:cubicBezTo>
                  <a:pt x="354000" y="398931"/>
                  <a:pt x="356422" y="393986"/>
                  <a:pt x="354854" y="389441"/>
                </a:cubicBezTo>
                <a:cubicBezTo>
                  <a:pt x="353268" y="384897"/>
                  <a:pt x="348320" y="382477"/>
                  <a:pt x="343773" y="384061"/>
                </a:cubicBezTo>
                <a:cubicBezTo>
                  <a:pt x="335793" y="386812"/>
                  <a:pt x="327604" y="389058"/>
                  <a:pt x="319416" y="390765"/>
                </a:cubicBezTo>
                <a:cubicBezTo>
                  <a:pt x="314711" y="391740"/>
                  <a:pt x="311680" y="396337"/>
                  <a:pt x="312655" y="401055"/>
                </a:cubicBezTo>
                <a:cubicBezTo>
                  <a:pt x="313509" y="405165"/>
                  <a:pt x="317133" y="407985"/>
                  <a:pt x="321175" y="407985"/>
                </a:cubicBezTo>
                <a:close/>
                <a:moveTo>
                  <a:pt x="197490" y="397138"/>
                </a:moveTo>
                <a:cubicBezTo>
                  <a:pt x="205696" y="399488"/>
                  <a:pt x="214494" y="401961"/>
                  <a:pt x="223276" y="404137"/>
                </a:cubicBezTo>
                <a:cubicBezTo>
                  <a:pt x="223972" y="404311"/>
                  <a:pt x="224687" y="404399"/>
                  <a:pt x="225384" y="404399"/>
                </a:cubicBezTo>
                <a:cubicBezTo>
                  <a:pt x="229287" y="404399"/>
                  <a:pt x="232841" y="401752"/>
                  <a:pt x="233834" y="397782"/>
                </a:cubicBezTo>
                <a:cubicBezTo>
                  <a:pt x="234984" y="393115"/>
                  <a:pt x="232144" y="388397"/>
                  <a:pt x="227475" y="387248"/>
                </a:cubicBezTo>
                <a:cubicBezTo>
                  <a:pt x="218955" y="385123"/>
                  <a:pt x="210348" y="382703"/>
                  <a:pt x="202316" y="380387"/>
                </a:cubicBezTo>
                <a:cubicBezTo>
                  <a:pt x="197681" y="379064"/>
                  <a:pt x="192855" y="381745"/>
                  <a:pt x="191531" y="386360"/>
                </a:cubicBezTo>
                <a:cubicBezTo>
                  <a:pt x="190207" y="390974"/>
                  <a:pt x="192872" y="395797"/>
                  <a:pt x="197490" y="397138"/>
                </a:cubicBezTo>
                <a:close/>
                <a:moveTo>
                  <a:pt x="138774" y="382407"/>
                </a:moveTo>
                <a:cubicBezTo>
                  <a:pt x="146353" y="383661"/>
                  <a:pt x="154263" y="385332"/>
                  <a:pt x="162975" y="387526"/>
                </a:cubicBezTo>
                <a:lnTo>
                  <a:pt x="163846" y="387752"/>
                </a:lnTo>
                <a:cubicBezTo>
                  <a:pt x="164578" y="387927"/>
                  <a:pt x="165292" y="388031"/>
                  <a:pt x="166006" y="388031"/>
                </a:cubicBezTo>
                <a:cubicBezTo>
                  <a:pt x="169874" y="388031"/>
                  <a:pt x="173394" y="385402"/>
                  <a:pt x="174404" y="381467"/>
                </a:cubicBezTo>
                <a:cubicBezTo>
                  <a:pt x="175589" y="376800"/>
                  <a:pt x="172731" y="372047"/>
                  <a:pt x="168080" y="370863"/>
                </a:cubicBezTo>
                <a:lnTo>
                  <a:pt x="167226" y="370636"/>
                </a:lnTo>
                <a:cubicBezTo>
                  <a:pt x="158044" y="368320"/>
                  <a:pt x="149681" y="366562"/>
                  <a:pt x="141614" y="365221"/>
                </a:cubicBezTo>
                <a:cubicBezTo>
                  <a:pt x="136858" y="364438"/>
                  <a:pt x="132397" y="367659"/>
                  <a:pt x="131596" y="372395"/>
                </a:cubicBezTo>
                <a:cubicBezTo>
                  <a:pt x="130812" y="377148"/>
                  <a:pt x="134035" y="381623"/>
                  <a:pt x="138774" y="382407"/>
                </a:cubicBezTo>
                <a:close/>
                <a:moveTo>
                  <a:pt x="78996" y="382912"/>
                </a:moveTo>
                <a:cubicBezTo>
                  <a:pt x="79640" y="382912"/>
                  <a:pt x="80303" y="382842"/>
                  <a:pt x="80965" y="382686"/>
                </a:cubicBezTo>
                <a:cubicBezTo>
                  <a:pt x="88561" y="380944"/>
                  <a:pt x="96767" y="379952"/>
                  <a:pt x="105357" y="379760"/>
                </a:cubicBezTo>
                <a:cubicBezTo>
                  <a:pt x="110166" y="379656"/>
                  <a:pt x="113981" y="375668"/>
                  <a:pt x="113877" y="370863"/>
                </a:cubicBezTo>
                <a:cubicBezTo>
                  <a:pt x="113772" y="366057"/>
                  <a:pt x="109782" y="362209"/>
                  <a:pt x="104973" y="362348"/>
                </a:cubicBezTo>
                <a:cubicBezTo>
                  <a:pt x="95199" y="362574"/>
                  <a:pt x="85808" y="363706"/>
                  <a:pt x="77044" y="365709"/>
                </a:cubicBezTo>
                <a:cubicBezTo>
                  <a:pt x="72358" y="366788"/>
                  <a:pt x="69431" y="371472"/>
                  <a:pt x="70511" y="376156"/>
                </a:cubicBezTo>
                <a:cubicBezTo>
                  <a:pt x="71452" y="380178"/>
                  <a:pt x="75023" y="382912"/>
                  <a:pt x="78996" y="382912"/>
                </a:cubicBezTo>
                <a:close/>
                <a:moveTo>
                  <a:pt x="22058" y="412565"/>
                </a:moveTo>
                <a:cubicBezTo>
                  <a:pt x="23660" y="413836"/>
                  <a:pt x="25577" y="414463"/>
                  <a:pt x="27493" y="414463"/>
                </a:cubicBezTo>
                <a:cubicBezTo>
                  <a:pt x="30055" y="414463"/>
                  <a:pt x="32581" y="413348"/>
                  <a:pt x="34306" y="411189"/>
                </a:cubicBezTo>
                <a:cubicBezTo>
                  <a:pt x="39167" y="405112"/>
                  <a:pt x="45021" y="399715"/>
                  <a:pt x="51746" y="395153"/>
                </a:cubicBezTo>
                <a:cubicBezTo>
                  <a:pt x="55719" y="392454"/>
                  <a:pt x="56747" y="387039"/>
                  <a:pt x="54046" y="383069"/>
                </a:cubicBezTo>
                <a:cubicBezTo>
                  <a:pt x="51346" y="379099"/>
                  <a:pt x="45927" y="378054"/>
                  <a:pt x="41955" y="380753"/>
                </a:cubicBezTo>
                <a:cubicBezTo>
                  <a:pt x="33783" y="386307"/>
                  <a:pt x="26640" y="392889"/>
                  <a:pt x="20681" y="400324"/>
                </a:cubicBezTo>
                <a:cubicBezTo>
                  <a:pt x="17684" y="404085"/>
                  <a:pt x="18294" y="409553"/>
                  <a:pt x="22058" y="412565"/>
                </a:cubicBezTo>
                <a:close/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  <a:moveTo>
                  <a:pt x="283925" y="22114"/>
                </a:moveTo>
                <a:lnTo>
                  <a:pt x="17423" y="140969"/>
                </a:lnTo>
                <a:lnTo>
                  <a:pt x="17423" y="429925"/>
                </a:lnTo>
                <a:cubicBezTo>
                  <a:pt x="20350" y="431736"/>
                  <a:pt x="22058" y="435183"/>
                  <a:pt x="21448" y="438770"/>
                </a:cubicBezTo>
                <a:cubicBezTo>
                  <a:pt x="20820" y="442462"/>
                  <a:pt x="20611" y="446170"/>
                  <a:pt x="20820" y="449844"/>
                </a:cubicBezTo>
                <a:cubicBezTo>
                  <a:pt x="20995" y="452839"/>
                  <a:pt x="19636" y="455556"/>
                  <a:pt x="17423" y="457262"/>
                </a:cubicBezTo>
                <a:lnTo>
                  <a:pt x="17423" y="663597"/>
                </a:lnTo>
                <a:lnTo>
                  <a:pt x="283925" y="544741"/>
                </a:lnTo>
                <a:lnTo>
                  <a:pt x="283925" y="412095"/>
                </a:lnTo>
                <a:cubicBezTo>
                  <a:pt x="283036" y="412095"/>
                  <a:pt x="282165" y="412130"/>
                  <a:pt x="281277" y="412130"/>
                </a:cubicBezTo>
                <a:cubicBezTo>
                  <a:pt x="274116" y="412130"/>
                  <a:pt x="266920" y="411729"/>
                  <a:pt x="259881" y="410963"/>
                </a:cubicBezTo>
                <a:lnTo>
                  <a:pt x="258958" y="410858"/>
                </a:lnTo>
                <a:cubicBezTo>
                  <a:pt x="254184" y="410319"/>
                  <a:pt x="250734" y="406000"/>
                  <a:pt x="251274" y="401230"/>
                </a:cubicBezTo>
                <a:cubicBezTo>
                  <a:pt x="251814" y="396459"/>
                  <a:pt x="256118" y="393011"/>
                  <a:pt x="260909" y="393551"/>
                </a:cubicBezTo>
                <a:lnTo>
                  <a:pt x="261815" y="393655"/>
                </a:lnTo>
                <a:cubicBezTo>
                  <a:pt x="269063" y="394456"/>
                  <a:pt x="276520" y="394787"/>
                  <a:pt x="283925" y="394665"/>
                </a:cubicBezTo>
                <a:lnTo>
                  <a:pt x="283925" y="22114"/>
                </a:lnTo>
                <a:close/>
                <a:moveTo>
                  <a:pt x="567833" y="140969"/>
                </a:moveTo>
                <a:lnTo>
                  <a:pt x="301348" y="22114"/>
                </a:lnTo>
                <a:lnTo>
                  <a:pt x="301348" y="544741"/>
                </a:lnTo>
                <a:lnTo>
                  <a:pt x="567833" y="663597"/>
                </a:lnTo>
                <a:lnTo>
                  <a:pt x="567833" y="301788"/>
                </a:lnTo>
                <a:cubicBezTo>
                  <a:pt x="566282" y="299055"/>
                  <a:pt x="566317" y="295764"/>
                  <a:pt x="567833" y="293135"/>
                </a:cubicBezTo>
                <a:lnTo>
                  <a:pt x="567833" y="140969"/>
                </a:lnTo>
                <a:close/>
                <a:moveTo>
                  <a:pt x="851740" y="22114"/>
                </a:moveTo>
                <a:lnTo>
                  <a:pt x="585256" y="140969"/>
                </a:lnTo>
                <a:lnTo>
                  <a:pt x="585256" y="279866"/>
                </a:lnTo>
                <a:cubicBezTo>
                  <a:pt x="587939" y="278195"/>
                  <a:pt x="590587" y="276645"/>
                  <a:pt x="593218" y="275235"/>
                </a:cubicBezTo>
                <a:cubicBezTo>
                  <a:pt x="597469" y="272971"/>
                  <a:pt x="602731" y="274573"/>
                  <a:pt x="605013" y="278804"/>
                </a:cubicBezTo>
                <a:cubicBezTo>
                  <a:pt x="607278" y="283053"/>
                  <a:pt x="605675" y="288329"/>
                  <a:pt x="601442" y="290592"/>
                </a:cubicBezTo>
                <a:cubicBezTo>
                  <a:pt x="596249" y="293361"/>
                  <a:pt x="590918" y="296774"/>
                  <a:pt x="585256" y="300935"/>
                </a:cubicBezTo>
                <a:lnTo>
                  <a:pt x="585256" y="663597"/>
                </a:lnTo>
                <a:lnTo>
                  <a:pt x="851740" y="544741"/>
                </a:lnTo>
                <a:lnTo>
                  <a:pt x="851740" y="489405"/>
                </a:lnTo>
                <a:cubicBezTo>
                  <a:pt x="851183" y="489527"/>
                  <a:pt x="850590" y="489596"/>
                  <a:pt x="849998" y="489596"/>
                </a:cubicBezTo>
                <a:cubicBezTo>
                  <a:pt x="849789" y="489596"/>
                  <a:pt x="849580" y="489579"/>
                  <a:pt x="849353" y="489562"/>
                </a:cubicBezTo>
                <a:cubicBezTo>
                  <a:pt x="844544" y="489213"/>
                  <a:pt x="839701" y="488430"/>
                  <a:pt x="834962" y="487228"/>
                </a:cubicBezTo>
                <a:cubicBezTo>
                  <a:pt x="830310" y="486044"/>
                  <a:pt x="827487" y="481308"/>
                  <a:pt x="828672" y="476659"/>
                </a:cubicBezTo>
                <a:cubicBezTo>
                  <a:pt x="829839" y="471993"/>
                  <a:pt x="834578" y="469172"/>
                  <a:pt x="839248" y="470356"/>
                </a:cubicBezTo>
                <a:cubicBezTo>
                  <a:pt x="842994" y="471296"/>
                  <a:pt x="846809" y="471923"/>
                  <a:pt x="850625" y="472202"/>
                </a:cubicBezTo>
                <a:cubicBezTo>
                  <a:pt x="851008" y="472219"/>
                  <a:pt x="851374" y="472324"/>
                  <a:pt x="851740" y="472393"/>
                </a:cubicBezTo>
                <a:lnTo>
                  <a:pt x="851740" y="22114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7258371" y="3312535"/>
            <a:ext cx="91627" cy="118864"/>
          </a:xfrm>
          <a:custGeom>
            <a:rect b="b" l="l" r="r" t="t"/>
            <a:pathLst>
              <a:path extrusionOk="0" h="237728" w="183255">
                <a:moveTo>
                  <a:pt x="183255" y="91571"/>
                </a:moveTo>
                <a:cubicBezTo>
                  <a:pt x="183255" y="157964"/>
                  <a:pt x="117692" y="218506"/>
                  <a:pt x="97482" y="235587"/>
                </a:cubicBezTo>
                <a:cubicBezTo>
                  <a:pt x="94102" y="238443"/>
                  <a:pt x="89153" y="238443"/>
                  <a:pt x="85773" y="235587"/>
                </a:cubicBezTo>
                <a:cubicBezTo>
                  <a:pt x="65563" y="218506"/>
                  <a:pt x="0" y="157964"/>
                  <a:pt x="0" y="91571"/>
                </a:cubicBezTo>
                <a:cubicBezTo>
                  <a:pt x="0" y="40988"/>
                  <a:pt x="41031" y="0"/>
                  <a:pt x="91628" y="0"/>
                </a:cubicBezTo>
                <a:cubicBezTo>
                  <a:pt x="142224" y="0"/>
                  <a:pt x="183255" y="41006"/>
                  <a:pt x="183255" y="91571"/>
                </a:cubicBezTo>
                <a:close/>
              </a:path>
            </a:pathLst>
          </a:custGeom>
          <a:solidFill>
            <a:srgbClr val="FFBBD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7254015" y="3308182"/>
            <a:ext cx="100338" cy="127579"/>
          </a:xfrm>
          <a:custGeom>
            <a:rect b="b" l="l" r="r" t="t"/>
            <a:pathLst>
              <a:path extrusionOk="0" h="255158" w="200677">
                <a:moveTo>
                  <a:pt x="100339" y="0"/>
                </a:moveTo>
                <a:cubicBezTo>
                  <a:pt x="45004" y="0"/>
                  <a:pt x="0" y="44976"/>
                  <a:pt x="0" y="100277"/>
                </a:cubicBezTo>
                <a:cubicBezTo>
                  <a:pt x="0" y="170378"/>
                  <a:pt x="68019" y="233324"/>
                  <a:pt x="88857" y="250945"/>
                </a:cubicBezTo>
                <a:cubicBezTo>
                  <a:pt x="92185" y="253748"/>
                  <a:pt x="96262" y="255158"/>
                  <a:pt x="100339" y="255158"/>
                </a:cubicBezTo>
                <a:cubicBezTo>
                  <a:pt x="104416" y="255158"/>
                  <a:pt x="108493" y="253748"/>
                  <a:pt x="111821" y="250945"/>
                </a:cubicBezTo>
                <a:cubicBezTo>
                  <a:pt x="132659" y="233324"/>
                  <a:pt x="200678" y="170378"/>
                  <a:pt x="200678" y="100277"/>
                </a:cubicBezTo>
                <a:cubicBezTo>
                  <a:pt x="200678" y="44993"/>
                  <a:pt x="155657" y="0"/>
                  <a:pt x="100339" y="0"/>
                </a:cubicBezTo>
                <a:close/>
                <a:moveTo>
                  <a:pt x="100565" y="237642"/>
                </a:moveTo>
                <a:cubicBezTo>
                  <a:pt x="100426" y="237764"/>
                  <a:pt x="100234" y="237764"/>
                  <a:pt x="100113" y="237642"/>
                </a:cubicBezTo>
                <a:cubicBezTo>
                  <a:pt x="89572" y="228727"/>
                  <a:pt x="69152" y="210096"/>
                  <a:pt x="51032" y="185597"/>
                </a:cubicBezTo>
                <a:cubicBezTo>
                  <a:pt x="28731" y="155456"/>
                  <a:pt x="17423" y="126761"/>
                  <a:pt x="17423" y="100277"/>
                </a:cubicBezTo>
                <a:cubicBezTo>
                  <a:pt x="17423" y="54587"/>
                  <a:pt x="54621" y="17412"/>
                  <a:pt x="100339" y="17412"/>
                </a:cubicBezTo>
                <a:cubicBezTo>
                  <a:pt x="146057" y="17412"/>
                  <a:pt x="183255" y="54587"/>
                  <a:pt x="183255" y="100277"/>
                </a:cubicBezTo>
                <a:cubicBezTo>
                  <a:pt x="183255" y="162891"/>
                  <a:pt x="119957" y="221257"/>
                  <a:pt x="100565" y="237642"/>
                </a:cubicBezTo>
                <a:close/>
                <a:moveTo>
                  <a:pt x="100339" y="56015"/>
                </a:moveTo>
                <a:cubicBezTo>
                  <a:pt x="75651" y="56015"/>
                  <a:pt x="55562" y="76091"/>
                  <a:pt x="55562" y="100764"/>
                </a:cubicBezTo>
                <a:cubicBezTo>
                  <a:pt x="55562" y="125438"/>
                  <a:pt x="75651" y="145514"/>
                  <a:pt x="100339" y="145514"/>
                </a:cubicBezTo>
                <a:cubicBezTo>
                  <a:pt x="125027" y="145514"/>
                  <a:pt x="145116" y="125438"/>
                  <a:pt x="145116" y="100764"/>
                </a:cubicBezTo>
                <a:cubicBezTo>
                  <a:pt x="145116" y="76091"/>
                  <a:pt x="125027" y="56015"/>
                  <a:pt x="100339" y="56015"/>
                </a:cubicBezTo>
                <a:close/>
                <a:moveTo>
                  <a:pt x="100339" y="128084"/>
                </a:moveTo>
                <a:cubicBezTo>
                  <a:pt x="85251" y="128084"/>
                  <a:pt x="72985" y="115826"/>
                  <a:pt x="72985" y="100747"/>
                </a:cubicBezTo>
                <a:cubicBezTo>
                  <a:pt x="72985" y="85668"/>
                  <a:pt x="85251" y="73410"/>
                  <a:pt x="100339" y="73410"/>
                </a:cubicBezTo>
                <a:cubicBezTo>
                  <a:pt x="115427" y="73410"/>
                  <a:pt x="127693" y="85668"/>
                  <a:pt x="127693" y="100747"/>
                </a:cubicBezTo>
                <a:cubicBezTo>
                  <a:pt x="127693" y="115826"/>
                  <a:pt x="115410" y="128084"/>
                  <a:pt x="100339" y="128084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7598160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478706" y="343103"/>
                </a:moveTo>
                <a:cubicBezTo>
                  <a:pt x="478706" y="417868"/>
                  <a:pt x="417895" y="478678"/>
                  <a:pt x="343130" y="478678"/>
                </a:cubicBez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7605020" y="3116744"/>
            <a:ext cx="329409" cy="329382"/>
          </a:xfrm>
          <a:custGeom>
            <a:rect b="b" l="l" r="r" t="t"/>
            <a:pathLst>
              <a:path extrusionOk="0" h="658764" w="658818">
                <a:moveTo>
                  <a:pt x="658819" y="274842"/>
                </a:moveTo>
                <a:lnTo>
                  <a:pt x="658819" y="383950"/>
                </a:lnTo>
                <a:cubicBezTo>
                  <a:pt x="658819" y="384512"/>
                  <a:pt x="658352" y="384965"/>
                  <a:pt x="657804" y="384965"/>
                </a:cubicBezTo>
                <a:lnTo>
                  <a:pt x="581653" y="384965"/>
                </a:lnTo>
                <a:cubicBezTo>
                  <a:pt x="575067" y="384965"/>
                  <a:pt x="569236" y="389383"/>
                  <a:pt x="567479" y="395708"/>
                </a:cubicBezTo>
                <a:cubicBezTo>
                  <a:pt x="562156" y="414822"/>
                  <a:pt x="554472" y="433372"/>
                  <a:pt x="544607" y="450825"/>
                </a:cubicBezTo>
                <a:cubicBezTo>
                  <a:pt x="541382" y="456533"/>
                  <a:pt x="542384" y="463777"/>
                  <a:pt x="547049" y="468443"/>
                </a:cubicBezTo>
                <a:lnTo>
                  <a:pt x="600917" y="522310"/>
                </a:lnTo>
                <a:cubicBezTo>
                  <a:pt x="601164" y="522557"/>
                  <a:pt x="601219" y="522846"/>
                  <a:pt x="601219" y="523038"/>
                </a:cubicBezTo>
                <a:cubicBezTo>
                  <a:pt x="601219" y="523230"/>
                  <a:pt x="601164" y="523504"/>
                  <a:pt x="600917" y="523751"/>
                </a:cubicBezTo>
                <a:lnTo>
                  <a:pt x="523765" y="600862"/>
                </a:lnTo>
                <a:cubicBezTo>
                  <a:pt x="523367" y="601260"/>
                  <a:pt x="522722" y="601260"/>
                  <a:pt x="522324" y="600862"/>
                </a:cubicBezTo>
                <a:lnTo>
                  <a:pt x="468456" y="546981"/>
                </a:lnTo>
                <a:cubicBezTo>
                  <a:pt x="463791" y="542315"/>
                  <a:pt x="456547" y="541328"/>
                  <a:pt x="450825" y="544552"/>
                </a:cubicBezTo>
                <a:cubicBezTo>
                  <a:pt x="433468" y="554390"/>
                  <a:pt x="414918" y="562087"/>
                  <a:pt x="395708" y="567425"/>
                </a:cubicBezTo>
                <a:cubicBezTo>
                  <a:pt x="389397" y="569181"/>
                  <a:pt x="384979" y="575012"/>
                  <a:pt x="384979" y="581598"/>
                </a:cubicBezTo>
                <a:lnTo>
                  <a:pt x="384979" y="657749"/>
                </a:lnTo>
                <a:cubicBezTo>
                  <a:pt x="384979" y="658311"/>
                  <a:pt x="384526" y="658764"/>
                  <a:pt x="383963" y="658764"/>
                </a:cubicBezTo>
                <a:lnTo>
                  <a:pt x="274869" y="658764"/>
                </a:lnTo>
                <a:cubicBezTo>
                  <a:pt x="274307" y="658764"/>
                  <a:pt x="273854" y="658311"/>
                  <a:pt x="273854" y="657749"/>
                </a:cubicBezTo>
                <a:lnTo>
                  <a:pt x="273854" y="581598"/>
                </a:lnTo>
                <a:cubicBezTo>
                  <a:pt x="273854" y="575012"/>
                  <a:pt x="269449" y="569181"/>
                  <a:pt x="263124" y="567425"/>
                </a:cubicBezTo>
                <a:cubicBezTo>
                  <a:pt x="243915" y="562087"/>
                  <a:pt x="225378" y="554390"/>
                  <a:pt x="208008" y="544552"/>
                </a:cubicBezTo>
                <a:cubicBezTo>
                  <a:pt x="205771" y="543290"/>
                  <a:pt x="203288" y="542672"/>
                  <a:pt x="200818" y="542672"/>
                </a:cubicBezTo>
                <a:cubicBezTo>
                  <a:pt x="197004" y="542672"/>
                  <a:pt x="193217" y="544154"/>
                  <a:pt x="190376" y="546981"/>
                </a:cubicBezTo>
                <a:lnTo>
                  <a:pt x="136508" y="600862"/>
                </a:lnTo>
                <a:cubicBezTo>
                  <a:pt x="136111" y="601260"/>
                  <a:pt x="135466" y="601260"/>
                  <a:pt x="135068" y="600862"/>
                </a:cubicBezTo>
                <a:lnTo>
                  <a:pt x="57916" y="523751"/>
                </a:lnTo>
                <a:cubicBezTo>
                  <a:pt x="57669" y="523504"/>
                  <a:pt x="57614" y="523230"/>
                  <a:pt x="57614" y="523038"/>
                </a:cubicBezTo>
                <a:cubicBezTo>
                  <a:pt x="57614" y="522846"/>
                  <a:pt x="57669" y="522557"/>
                  <a:pt x="57916" y="522310"/>
                </a:cubicBezTo>
                <a:lnTo>
                  <a:pt x="111797" y="468443"/>
                </a:lnTo>
                <a:cubicBezTo>
                  <a:pt x="116449" y="463777"/>
                  <a:pt x="117450" y="456533"/>
                  <a:pt x="114226" y="450825"/>
                </a:cubicBezTo>
                <a:cubicBezTo>
                  <a:pt x="104388" y="433400"/>
                  <a:pt x="96704" y="414863"/>
                  <a:pt x="91367" y="395695"/>
                </a:cubicBezTo>
                <a:cubicBezTo>
                  <a:pt x="89611" y="389383"/>
                  <a:pt x="83779" y="384965"/>
                  <a:pt x="77193" y="384965"/>
                </a:cubicBezTo>
                <a:lnTo>
                  <a:pt x="1015" y="384965"/>
                </a:lnTo>
                <a:cubicBezTo>
                  <a:pt x="467" y="384965"/>
                  <a:pt x="0" y="384512"/>
                  <a:pt x="0" y="383950"/>
                </a:cubicBezTo>
                <a:lnTo>
                  <a:pt x="0" y="274842"/>
                </a:lnTo>
                <a:cubicBezTo>
                  <a:pt x="0" y="274279"/>
                  <a:pt x="467" y="273826"/>
                  <a:pt x="1015" y="273826"/>
                </a:cubicBezTo>
                <a:lnTo>
                  <a:pt x="77180" y="273826"/>
                </a:lnTo>
                <a:cubicBezTo>
                  <a:pt x="83779" y="273826"/>
                  <a:pt x="89611" y="269408"/>
                  <a:pt x="91353" y="263097"/>
                </a:cubicBezTo>
                <a:cubicBezTo>
                  <a:pt x="96663" y="243984"/>
                  <a:pt x="104361" y="225447"/>
                  <a:pt x="114226" y="207980"/>
                </a:cubicBezTo>
                <a:cubicBezTo>
                  <a:pt x="117450" y="202259"/>
                  <a:pt x="116449" y="195014"/>
                  <a:pt x="111797" y="190363"/>
                </a:cubicBezTo>
                <a:lnTo>
                  <a:pt x="57902" y="136495"/>
                </a:lnTo>
                <a:cubicBezTo>
                  <a:pt x="57655" y="136248"/>
                  <a:pt x="57600" y="135973"/>
                  <a:pt x="57600" y="135781"/>
                </a:cubicBezTo>
                <a:cubicBezTo>
                  <a:pt x="57600" y="135589"/>
                  <a:pt x="57655" y="135315"/>
                  <a:pt x="57902" y="135068"/>
                </a:cubicBezTo>
                <a:lnTo>
                  <a:pt x="135054" y="57916"/>
                </a:lnTo>
                <a:cubicBezTo>
                  <a:pt x="135452" y="57531"/>
                  <a:pt x="136097" y="57531"/>
                  <a:pt x="136495" y="57916"/>
                </a:cubicBezTo>
                <a:lnTo>
                  <a:pt x="190390" y="111797"/>
                </a:lnTo>
                <a:cubicBezTo>
                  <a:pt x="195055" y="116462"/>
                  <a:pt x="202300" y="117464"/>
                  <a:pt x="208008" y="114226"/>
                </a:cubicBezTo>
                <a:cubicBezTo>
                  <a:pt x="225433" y="104361"/>
                  <a:pt x="243984" y="96663"/>
                  <a:pt x="263124" y="91353"/>
                </a:cubicBezTo>
                <a:cubicBezTo>
                  <a:pt x="269436" y="89597"/>
                  <a:pt x="273854" y="83766"/>
                  <a:pt x="273854" y="77180"/>
                </a:cubicBezTo>
                <a:lnTo>
                  <a:pt x="273854" y="1015"/>
                </a:lnTo>
                <a:cubicBezTo>
                  <a:pt x="273854" y="453"/>
                  <a:pt x="274307" y="0"/>
                  <a:pt x="274869" y="0"/>
                </a:cubicBezTo>
                <a:lnTo>
                  <a:pt x="383950" y="0"/>
                </a:lnTo>
                <a:cubicBezTo>
                  <a:pt x="384512" y="0"/>
                  <a:pt x="384965" y="453"/>
                  <a:pt x="384965" y="1015"/>
                </a:cubicBezTo>
                <a:lnTo>
                  <a:pt x="384965" y="77180"/>
                </a:lnTo>
                <a:cubicBezTo>
                  <a:pt x="384965" y="83766"/>
                  <a:pt x="389383" y="89597"/>
                  <a:pt x="395695" y="91353"/>
                </a:cubicBezTo>
                <a:cubicBezTo>
                  <a:pt x="414835" y="96663"/>
                  <a:pt x="433372" y="104361"/>
                  <a:pt x="450811" y="114212"/>
                </a:cubicBezTo>
                <a:cubicBezTo>
                  <a:pt x="456533" y="117450"/>
                  <a:pt x="463764" y="116449"/>
                  <a:pt x="468429" y="111784"/>
                </a:cubicBezTo>
                <a:lnTo>
                  <a:pt x="522324" y="57916"/>
                </a:lnTo>
                <a:cubicBezTo>
                  <a:pt x="522722" y="57531"/>
                  <a:pt x="523367" y="57531"/>
                  <a:pt x="523765" y="57916"/>
                </a:cubicBezTo>
                <a:lnTo>
                  <a:pt x="600903" y="135040"/>
                </a:lnTo>
                <a:cubicBezTo>
                  <a:pt x="601150" y="135287"/>
                  <a:pt x="601205" y="135575"/>
                  <a:pt x="601205" y="135768"/>
                </a:cubicBezTo>
                <a:cubicBezTo>
                  <a:pt x="601205" y="135960"/>
                  <a:pt x="601150" y="136234"/>
                  <a:pt x="600903" y="136481"/>
                </a:cubicBezTo>
                <a:lnTo>
                  <a:pt x="547022" y="190363"/>
                </a:lnTo>
                <a:cubicBezTo>
                  <a:pt x="542370" y="195014"/>
                  <a:pt x="541369" y="202259"/>
                  <a:pt x="544593" y="207980"/>
                </a:cubicBezTo>
                <a:cubicBezTo>
                  <a:pt x="554431" y="225364"/>
                  <a:pt x="562115" y="243915"/>
                  <a:pt x="567452" y="263097"/>
                </a:cubicBezTo>
                <a:cubicBezTo>
                  <a:pt x="569208" y="269422"/>
                  <a:pt x="575040" y="273826"/>
                  <a:pt x="581626" y="273826"/>
                </a:cubicBezTo>
                <a:lnTo>
                  <a:pt x="657804" y="273826"/>
                </a:lnTo>
                <a:cubicBezTo>
                  <a:pt x="658352" y="273826"/>
                  <a:pt x="658819" y="274279"/>
                  <a:pt x="658819" y="274842"/>
                </a:cubicBezTo>
                <a:close/>
                <a:moveTo>
                  <a:pt x="478706" y="329382"/>
                </a:moveTo>
                <a:cubicBezTo>
                  <a:pt x="478706" y="247057"/>
                  <a:pt x="411734" y="180086"/>
                  <a:pt x="329409" y="180086"/>
                </a:cubicBezTo>
                <a:cubicBezTo>
                  <a:pt x="247085" y="180086"/>
                  <a:pt x="180113" y="247057"/>
                  <a:pt x="180113" y="329382"/>
                </a:cubicBezTo>
                <a:cubicBezTo>
                  <a:pt x="180113" y="411707"/>
                  <a:pt x="247085" y="478678"/>
                  <a:pt x="329409" y="478678"/>
                </a:cubicBezTo>
                <a:cubicBezTo>
                  <a:pt x="411734" y="478678"/>
                  <a:pt x="478706" y="411707"/>
                  <a:pt x="478706" y="3293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7598160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672540" y="397671"/>
                </a:moveTo>
                <a:cubicBezTo>
                  <a:pt x="672540" y="398233"/>
                  <a:pt x="672073" y="398686"/>
                  <a:pt x="671524" y="398686"/>
                </a:cubicBezTo>
                <a:lnTo>
                  <a:pt x="595374" y="398686"/>
                </a:lnTo>
                <a:cubicBezTo>
                  <a:pt x="588788" y="398686"/>
                  <a:pt x="582957" y="403104"/>
                  <a:pt x="581200" y="409429"/>
                </a:cubicBezTo>
                <a:cubicBezTo>
                  <a:pt x="575877" y="428542"/>
                  <a:pt x="568193" y="447093"/>
                  <a:pt x="558328" y="464546"/>
                </a:cubicBezTo>
                <a:cubicBezTo>
                  <a:pt x="555103" y="470254"/>
                  <a:pt x="556105" y="477498"/>
                  <a:pt x="560770" y="482163"/>
                </a:cubicBezTo>
                <a:lnTo>
                  <a:pt x="614638" y="536031"/>
                </a:lnTo>
                <a:cubicBezTo>
                  <a:pt x="614885" y="536278"/>
                  <a:pt x="614940" y="536566"/>
                  <a:pt x="614940" y="536759"/>
                </a:cubicBezTo>
                <a:cubicBezTo>
                  <a:pt x="614940" y="536951"/>
                  <a:pt x="614885" y="537225"/>
                  <a:pt x="614638" y="537472"/>
                </a:cubicBezTo>
                <a:lnTo>
                  <a:pt x="537486" y="614583"/>
                </a:lnTo>
                <a:cubicBezTo>
                  <a:pt x="537088" y="614981"/>
                  <a:pt x="536443" y="614981"/>
                  <a:pt x="536045" y="614583"/>
                </a:cubicBezTo>
                <a:lnTo>
                  <a:pt x="482177" y="560701"/>
                </a:lnTo>
                <a:cubicBezTo>
                  <a:pt x="477512" y="556036"/>
                  <a:pt x="470267" y="555048"/>
                  <a:pt x="464546" y="558273"/>
                </a:cubicBezTo>
                <a:cubicBezTo>
                  <a:pt x="447189" y="568111"/>
                  <a:pt x="428638" y="575808"/>
                  <a:pt x="409429" y="581145"/>
                </a:cubicBezTo>
                <a:cubicBezTo>
                  <a:pt x="403118" y="582902"/>
                  <a:pt x="398700" y="588733"/>
                  <a:pt x="398700" y="595319"/>
                </a:cubicBezTo>
                <a:lnTo>
                  <a:pt x="398700" y="671470"/>
                </a:lnTo>
                <a:cubicBezTo>
                  <a:pt x="398700" y="672032"/>
                  <a:pt x="398247" y="672485"/>
                  <a:pt x="397684" y="672485"/>
                </a:cubicBezTo>
                <a:lnTo>
                  <a:pt x="288590" y="672485"/>
                </a:lnTo>
                <a:cubicBezTo>
                  <a:pt x="288027" y="672485"/>
                  <a:pt x="287575" y="672032"/>
                  <a:pt x="287575" y="671470"/>
                </a:cubicBezTo>
                <a:lnTo>
                  <a:pt x="287575" y="595319"/>
                </a:lnTo>
                <a:cubicBezTo>
                  <a:pt x="287575" y="588733"/>
                  <a:pt x="283170" y="582902"/>
                  <a:pt x="276845" y="581145"/>
                </a:cubicBezTo>
                <a:cubicBezTo>
                  <a:pt x="257636" y="575808"/>
                  <a:pt x="239099" y="568111"/>
                  <a:pt x="221728" y="558273"/>
                </a:cubicBezTo>
                <a:cubicBezTo>
                  <a:pt x="219492" y="557010"/>
                  <a:pt x="217009" y="556393"/>
                  <a:pt x="214539" y="556393"/>
                </a:cubicBezTo>
                <a:cubicBezTo>
                  <a:pt x="210724" y="556393"/>
                  <a:pt x="206937" y="557875"/>
                  <a:pt x="204097" y="560701"/>
                </a:cubicBezTo>
                <a:lnTo>
                  <a:pt x="150229" y="614583"/>
                </a:lnTo>
                <a:cubicBezTo>
                  <a:pt x="149831" y="614981"/>
                  <a:pt x="149186" y="614981"/>
                  <a:pt x="148789" y="614583"/>
                </a:cubicBezTo>
                <a:lnTo>
                  <a:pt x="71636" y="537472"/>
                </a:lnTo>
                <a:cubicBezTo>
                  <a:pt x="71389" y="537225"/>
                  <a:pt x="71335" y="536951"/>
                  <a:pt x="71335" y="536759"/>
                </a:cubicBezTo>
                <a:cubicBezTo>
                  <a:pt x="71335" y="536566"/>
                  <a:pt x="71389" y="536278"/>
                  <a:pt x="71636" y="536031"/>
                </a:cubicBezTo>
                <a:lnTo>
                  <a:pt x="125518" y="482163"/>
                </a:lnTo>
                <a:cubicBezTo>
                  <a:pt x="130169" y="477498"/>
                  <a:pt x="131171" y="470254"/>
                  <a:pt x="127947" y="464546"/>
                </a:cubicBezTo>
                <a:cubicBezTo>
                  <a:pt x="118109" y="447120"/>
                  <a:pt x="110425" y="428584"/>
                  <a:pt x="105088" y="409416"/>
                </a:cubicBezTo>
                <a:cubicBezTo>
                  <a:pt x="103331" y="403104"/>
                  <a:pt x="97500" y="398686"/>
                  <a:pt x="90914" y="398686"/>
                </a:cubicBezTo>
                <a:lnTo>
                  <a:pt x="14736" y="398686"/>
                </a:lnTo>
                <a:cubicBezTo>
                  <a:pt x="14187" y="398686"/>
                  <a:pt x="13721" y="398233"/>
                  <a:pt x="13721" y="397671"/>
                </a:cubicBezTo>
                <a:lnTo>
                  <a:pt x="13721" y="288563"/>
                </a:lnTo>
                <a:cubicBezTo>
                  <a:pt x="13721" y="288000"/>
                  <a:pt x="14187" y="287547"/>
                  <a:pt x="14736" y="287547"/>
                </a:cubicBezTo>
                <a:lnTo>
                  <a:pt x="90900" y="287547"/>
                </a:lnTo>
                <a:cubicBezTo>
                  <a:pt x="97500" y="287547"/>
                  <a:pt x="103331" y="283129"/>
                  <a:pt x="105074" y="276818"/>
                </a:cubicBezTo>
                <a:cubicBezTo>
                  <a:pt x="110384" y="257704"/>
                  <a:pt x="118081" y="239168"/>
                  <a:pt x="127947" y="221701"/>
                </a:cubicBezTo>
                <a:cubicBezTo>
                  <a:pt x="131171" y="215979"/>
                  <a:pt x="130169" y="208735"/>
                  <a:pt x="125518" y="204083"/>
                </a:cubicBezTo>
                <a:lnTo>
                  <a:pt x="71623" y="150216"/>
                </a:lnTo>
                <a:cubicBezTo>
                  <a:pt x="71376" y="149969"/>
                  <a:pt x="71321" y="149694"/>
                  <a:pt x="71321" y="149502"/>
                </a:cubicBezTo>
                <a:cubicBezTo>
                  <a:pt x="71321" y="149310"/>
                  <a:pt x="71376" y="149036"/>
                  <a:pt x="71623" y="148789"/>
                </a:cubicBezTo>
                <a:lnTo>
                  <a:pt x="148775" y="71636"/>
                </a:lnTo>
                <a:cubicBezTo>
                  <a:pt x="149173" y="71252"/>
                  <a:pt x="149818" y="71252"/>
                  <a:pt x="150216" y="71636"/>
                </a:cubicBezTo>
                <a:lnTo>
                  <a:pt x="204111" y="125518"/>
                </a:lnTo>
                <a:cubicBezTo>
                  <a:pt x="208776" y="130183"/>
                  <a:pt x="216021" y="131185"/>
                  <a:pt x="221728" y="127947"/>
                </a:cubicBezTo>
                <a:cubicBezTo>
                  <a:pt x="239154" y="118081"/>
                  <a:pt x="257704" y="110384"/>
                  <a:pt x="276845" y="105074"/>
                </a:cubicBezTo>
                <a:cubicBezTo>
                  <a:pt x="283157" y="103318"/>
                  <a:pt x="287575" y="97486"/>
                  <a:pt x="287575" y="90900"/>
                </a:cubicBezTo>
                <a:lnTo>
                  <a:pt x="287575" y="14736"/>
                </a:lnTo>
                <a:cubicBezTo>
                  <a:pt x="287575" y="14174"/>
                  <a:pt x="288027" y="13721"/>
                  <a:pt x="288590" y="13721"/>
                </a:cubicBezTo>
                <a:lnTo>
                  <a:pt x="397671" y="13721"/>
                </a:lnTo>
                <a:cubicBezTo>
                  <a:pt x="398233" y="13721"/>
                  <a:pt x="398686" y="14174"/>
                  <a:pt x="398686" y="14736"/>
                </a:cubicBezTo>
                <a:lnTo>
                  <a:pt x="398686" y="90900"/>
                </a:lnTo>
                <a:cubicBezTo>
                  <a:pt x="398686" y="97486"/>
                  <a:pt x="403104" y="103318"/>
                  <a:pt x="409416" y="105074"/>
                </a:cubicBezTo>
                <a:cubicBezTo>
                  <a:pt x="428556" y="110384"/>
                  <a:pt x="447093" y="118081"/>
                  <a:pt x="464532" y="127933"/>
                </a:cubicBezTo>
                <a:cubicBezTo>
                  <a:pt x="470254" y="131171"/>
                  <a:pt x="477485" y="130169"/>
                  <a:pt x="482150" y="125504"/>
                </a:cubicBezTo>
                <a:lnTo>
                  <a:pt x="536045" y="71636"/>
                </a:lnTo>
                <a:cubicBezTo>
                  <a:pt x="536443" y="71252"/>
                  <a:pt x="537088" y="71252"/>
                  <a:pt x="537486" y="71636"/>
                </a:cubicBezTo>
                <a:lnTo>
                  <a:pt x="614624" y="148761"/>
                </a:lnTo>
                <a:cubicBezTo>
                  <a:pt x="614871" y="149008"/>
                  <a:pt x="614926" y="149296"/>
                  <a:pt x="614926" y="149488"/>
                </a:cubicBezTo>
                <a:cubicBezTo>
                  <a:pt x="614926" y="149680"/>
                  <a:pt x="614871" y="149955"/>
                  <a:pt x="614624" y="150202"/>
                </a:cubicBezTo>
                <a:lnTo>
                  <a:pt x="560742" y="204083"/>
                </a:lnTo>
                <a:cubicBezTo>
                  <a:pt x="556091" y="208735"/>
                  <a:pt x="555090" y="215979"/>
                  <a:pt x="558314" y="221701"/>
                </a:cubicBezTo>
                <a:cubicBezTo>
                  <a:pt x="568152" y="239085"/>
                  <a:pt x="575835" y="257636"/>
                  <a:pt x="581173" y="276818"/>
                </a:cubicBezTo>
                <a:cubicBezTo>
                  <a:pt x="582929" y="283143"/>
                  <a:pt x="588760" y="287547"/>
                  <a:pt x="595346" y="287547"/>
                </a:cubicBezTo>
                <a:lnTo>
                  <a:pt x="671524" y="287547"/>
                </a:lnTo>
                <a:cubicBezTo>
                  <a:pt x="672073" y="287547"/>
                  <a:pt x="672540" y="288000"/>
                  <a:pt x="672540" y="288563"/>
                </a:cubicBezTo>
                <a:lnTo>
                  <a:pt x="672540" y="397671"/>
                </a:lnTo>
                <a:close/>
                <a:moveTo>
                  <a:pt x="343130" y="193807"/>
                </a:moveTo>
                <a:cubicBezTo>
                  <a:pt x="260805" y="193807"/>
                  <a:pt x="193834" y="260778"/>
                  <a:pt x="193834" y="343103"/>
                </a:cubicBezTo>
                <a:cubicBezTo>
                  <a:pt x="193834" y="425428"/>
                  <a:pt x="260805" y="492399"/>
                  <a:pt x="343130" y="492399"/>
                </a:cubicBezTo>
                <a:cubicBezTo>
                  <a:pt x="425455" y="492399"/>
                  <a:pt x="492427" y="425428"/>
                  <a:pt x="492427" y="343103"/>
                </a:cubicBezTo>
                <a:cubicBezTo>
                  <a:pt x="492427" y="260778"/>
                  <a:pt x="425455" y="193807"/>
                  <a:pt x="343130" y="193807"/>
                </a:cubicBezTo>
                <a:close/>
                <a:moveTo>
                  <a:pt x="343130" y="478678"/>
                </a:move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ubicBezTo>
                  <a:pt x="478706" y="417868"/>
                  <a:pt x="417895" y="478678"/>
                  <a:pt x="343130" y="478678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5253868" y="3843028"/>
            <a:ext cx="327526" cy="380450"/>
          </a:xfrm>
          <a:custGeom>
            <a:rect b="b" l="l" r="r" t="t"/>
            <a:pathLst>
              <a:path extrusionOk="0" h="760901" w="655053">
                <a:moveTo>
                  <a:pt x="223766" y="380443"/>
                </a:moveTo>
                <a:cubicBezTo>
                  <a:pt x="223766" y="442242"/>
                  <a:pt x="173676" y="492338"/>
                  <a:pt x="111883" y="492338"/>
                </a:cubicBezTo>
                <a:cubicBezTo>
                  <a:pt x="50091" y="492338"/>
                  <a:pt x="0" y="442242"/>
                  <a:pt x="0" y="380443"/>
                </a:cubicBezTo>
                <a:cubicBezTo>
                  <a:pt x="0" y="318644"/>
                  <a:pt x="50091" y="268548"/>
                  <a:pt x="111883" y="268548"/>
                </a:cubicBezTo>
                <a:cubicBezTo>
                  <a:pt x="173676" y="268548"/>
                  <a:pt x="223766" y="318660"/>
                  <a:pt x="223766" y="380443"/>
                </a:cubicBezTo>
                <a:close/>
                <a:moveTo>
                  <a:pt x="543171" y="223790"/>
                </a:moveTo>
                <a:cubicBezTo>
                  <a:pt x="604963" y="223790"/>
                  <a:pt x="655054" y="173694"/>
                  <a:pt x="655054" y="111895"/>
                </a:cubicBezTo>
                <a:cubicBezTo>
                  <a:pt x="655054" y="50096"/>
                  <a:pt x="604963" y="0"/>
                  <a:pt x="543171" y="0"/>
                </a:cubicBezTo>
                <a:cubicBezTo>
                  <a:pt x="481378" y="0"/>
                  <a:pt x="431287" y="50096"/>
                  <a:pt x="431287" y="111895"/>
                </a:cubicBezTo>
                <a:cubicBezTo>
                  <a:pt x="431287" y="173694"/>
                  <a:pt x="481378" y="223790"/>
                  <a:pt x="543171" y="223790"/>
                </a:cubicBezTo>
                <a:close/>
                <a:moveTo>
                  <a:pt x="543171" y="537112"/>
                </a:moveTo>
                <a:cubicBezTo>
                  <a:pt x="481378" y="537112"/>
                  <a:pt x="431287" y="587208"/>
                  <a:pt x="431287" y="649007"/>
                </a:cubicBezTo>
                <a:cubicBezTo>
                  <a:pt x="431287" y="710806"/>
                  <a:pt x="481378" y="760901"/>
                  <a:pt x="543171" y="760901"/>
                </a:cubicBezTo>
                <a:cubicBezTo>
                  <a:pt x="604963" y="760901"/>
                  <a:pt x="655054" y="710806"/>
                  <a:pt x="655054" y="649007"/>
                </a:cubicBezTo>
                <a:cubicBezTo>
                  <a:pt x="655054" y="587208"/>
                  <a:pt x="604963" y="537112"/>
                  <a:pt x="543171" y="537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5249978" y="3839138"/>
            <a:ext cx="335307" cy="388239"/>
          </a:xfrm>
          <a:custGeom>
            <a:rect b="b" l="l" r="r" t="t"/>
            <a:pathLst>
              <a:path extrusionOk="0" h="776479" w="670614">
                <a:moveTo>
                  <a:pt x="550951" y="537112"/>
                </a:moveTo>
                <a:cubicBezTo>
                  <a:pt x="490186" y="537112"/>
                  <a:pt x="439893" y="582648"/>
                  <a:pt x="432314" y="641396"/>
                </a:cubicBezTo>
                <a:lnTo>
                  <a:pt x="211785" y="464528"/>
                </a:lnTo>
                <a:cubicBezTo>
                  <a:pt x="228979" y="443798"/>
                  <a:pt x="239327" y="417202"/>
                  <a:pt x="239327" y="388240"/>
                </a:cubicBezTo>
                <a:cubicBezTo>
                  <a:pt x="239327" y="359262"/>
                  <a:pt x="228979" y="332681"/>
                  <a:pt x="211785" y="311952"/>
                </a:cubicBezTo>
                <a:lnTo>
                  <a:pt x="432314" y="135068"/>
                </a:lnTo>
                <a:cubicBezTo>
                  <a:pt x="439893" y="193801"/>
                  <a:pt x="490186" y="239353"/>
                  <a:pt x="550951" y="239353"/>
                </a:cubicBezTo>
                <a:cubicBezTo>
                  <a:pt x="616929" y="239353"/>
                  <a:pt x="670615" y="185662"/>
                  <a:pt x="670615" y="119676"/>
                </a:cubicBezTo>
                <a:cubicBezTo>
                  <a:pt x="670615" y="53691"/>
                  <a:pt x="616945" y="0"/>
                  <a:pt x="550951" y="0"/>
                </a:cubicBezTo>
                <a:cubicBezTo>
                  <a:pt x="486249" y="0"/>
                  <a:pt x="433404" y="51637"/>
                  <a:pt x="431381" y="115863"/>
                </a:cubicBezTo>
                <a:lnTo>
                  <a:pt x="201047" y="300607"/>
                </a:lnTo>
                <a:cubicBezTo>
                  <a:pt x="179682" y="280733"/>
                  <a:pt x="151066" y="268564"/>
                  <a:pt x="119664" y="268564"/>
                </a:cubicBezTo>
                <a:cubicBezTo>
                  <a:pt x="53685" y="268564"/>
                  <a:pt x="0" y="322254"/>
                  <a:pt x="0" y="388240"/>
                </a:cubicBezTo>
                <a:cubicBezTo>
                  <a:pt x="0" y="454225"/>
                  <a:pt x="53685" y="507916"/>
                  <a:pt x="119664" y="507916"/>
                </a:cubicBezTo>
                <a:cubicBezTo>
                  <a:pt x="151066" y="507916"/>
                  <a:pt x="179682" y="495731"/>
                  <a:pt x="201047" y="475873"/>
                </a:cubicBezTo>
                <a:lnTo>
                  <a:pt x="431381" y="660616"/>
                </a:lnTo>
                <a:cubicBezTo>
                  <a:pt x="433404" y="724843"/>
                  <a:pt x="486249" y="776480"/>
                  <a:pt x="550951" y="776480"/>
                </a:cubicBezTo>
                <a:cubicBezTo>
                  <a:pt x="616929" y="776480"/>
                  <a:pt x="670615" y="722789"/>
                  <a:pt x="670615" y="656803"/>
                </a:cubicBezTo>
                <a:cubicBezTo>
                  <a:pt x="670615" y="590818"/>
                  <a:pt x="616945" y="537112"/>
                  <a:pt x="550951" y="537112"/>
                </a:cubicBezTo>
                <a:close/>
                <a:moveTo>
                  <a:pt x="550951" y="15563"/>
                </a:moveTo>
                <a:cubicBezTo>
                  <a:pt x="608355" y="15563"/>
                  <a:pt x="655054" y="62266"/>
                  <a:pt x="655054" y="119676"/>
                </a:cubicBezTo>
                <a:cubicBezTo>
                  <a:pt x="655054" y="177087"/>
                  <a:pt x="608355" y="223790"/>
                  <a:pt x="550951" y="223790"/>
                </a:cubicBezTo>
                <a:cubicBezTo>
                  <a:pt x="493547" y="223790"/>
                  <a:pt x="446848" y="177087"/>
                  <a:pt x="446848" y="119676"/>
                </a:cubicBezTo>
                <a:cubicBezTo>
                  <a:pt x="446848" y="62266"/>
                  <a:pt x="493547" y="15563"/>
                  <a:pt x="550951" y="15563"/>
                </a:cubicBezTo>
                <a:close/>
                <a:moveTo>
                  <a:pt x="15561" y="388224"/>
                </a:moveTo>
                <a:cubicBezTo>
                  <a:pt x="15561" y="330814"/>
                  <a:pt x="62259" y="284111"/>
                  <a:pt x="119664" y="284111"/>
                </a:cubicBezTo>
                <a:cubicBezTo>
                  <a:pt x="177068" y="284111"/>
                  <a:pt x="223766" y="330814"/>
                  <a:pt x="223766" y="388224"/>
                </a:cubicBezTo>
                <a:cubicBezTo>
                  <a:pt x="223766" y="445635"/>
                  <a:pt x="177068" y="492338"/>
                  <a:pt x="119664" y="492338"/>
                </a:cubicBezTo>
                <a:cubicBezTo>
                  <a:pt x="62259" y="492338"/>
                  <a:pt x="15561" y="445635"/>
                  <a:pt x="15561" y="388224"/>
                </a:cubicBezTo>
                <a:close/>
                <a:moveTo>
                  <a:pt x="550951" y="760901"/>
                </a:moveTo>
                <a:cubicBezTo>
                  <a:pt x="493547" y="760901"/>
                  <a:pt x="446848" y="714198"/>
                  <a:pt x="446848" y="656788"/>
                </a:cubicBezTo>
                <a:cubicBezTo>
                  <a:pt x="446848" y="599377"/>
                  <a:pt x="493547" y="552674"/>
                  <a:pt x="550951" y="552674"/>
                </a:cubicBezTo>
                <a:cubicBezTo>
                  <a:pt x="608355" y="552674"/>
                  <a:pt x="655054" y="599377"/>
                  <a:pt x="655054" y="656788"/>
                </a:cubicBezTo>
                <a:cubicBezTo>
                  <a:pt x="655054" y="714198"/>
                  <a:pt x="608355" y="760901"/>
                  <a:pt x="550951" y="760901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4631113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4640280" y="3813420"/>
            <a:ext cx="336660" cy="439425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4631113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71184" y="891221"/>
                </a:moveTo>
                <a:cubicBezTo>
                  <a:pt x="361815" y="899155"/>
                  <a:pt x="348192" y="899155"/>
                  <a:pt x="338823" y="891221"/>
                </a:cubicBezTo>
                <a:cubicBezTo>
                  <a:pt x="263633" y="827682"/>
                  <a:pt x="18335" y="601189"/>
                  <a:pt x="18335" y="354726"/>
                </a:cubicBezTo>
                <a:cubicBezTo>
                  <a:pt x="18335" y="169219"/>
                  <a:pt x="169375" y="18322"/>
                  <a:pt x="355013" y="18322"/>
                </a:cubicBezTo>
                <a:cubicBezTo>
                  <a:pt x="540632" y="18322"/>
                  <a:pt x="691654" y="169219"/>
                  <a:pt x="691654" y="354726"/>
                </a:cubicBezTo>
                <a:cubicBezTo>
                  <a:pt x="691654" y="601189"/>
                  <a:pt x="446374" y="827682"/>
                  <a:pt x="371184" y="891221"/>
                </a:cubicBezTo>
                <a:close/>
                <a:moveTo>
                  <a:pt x="354995" y="135525"/>
                </a:moveTo>
                <a:cubicBezTo>
                  <a:pt x="233051" y="135525"/>
                  <a:pt x="133843" y="234664"/>
                  <a:pt x="133843" y="356522"/>
                </a:cubicBezTo>
                <a:cubicBezTo>
                  <a:pt x="133843" y="478379"/>
                  <a:pt x="233051" y="577536"/>
                  <a:pt x="354995" y="577536"/>
                </a:cubicBezTo>
                <a:cubicBezTo>
                  <a:pt x="476938" y="577536"/>
                  <a:pt x="576146" y="478379"/>
                  <a:pt x="576146" y="356522"/>
                </a:cubicBezTo>
                <a:cubicBezTo>
                  <a:pt x="576146" y="234664"/>
                  <a:pt x="476938" y="135525"/>
                  <a:pt x="354995" y="135525"/>
                </a:cubicBezTo>
                <a:close/>
                <a:moveTo>
                  <a:pt x="354995" y="559214"/>
                </a:move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8163137" y="3113313"/>
            <a:ext cx="336188" cy="336188"/>
          </a:xfrm>
          <a:custGeom>
            <a:rect b="b" l="l" r="r" t="t"/>
            <a:pathLst>
              <a:path extrusionOk="0" h="672375" w="672375">
                <a:moveTo>
                  <a:pt x="672375" y="336188"/>
                </a:moveTo>
                <a:cubicBezTo>
                  <a:pt x="672375" y="427211"/>
                  <a:pt x="636207" y="509783"/>
                  <a:pt x="577441" y="570320"/>
                </a:cubicBezTo>
                <a:cubicBezTo>
                  <a:pt x="516369" y="633243"/>
                  <a:pt x="430889" y="672348"/>
                  <a:pt x="336270" y="672375"/>
                </a:cubicBezTo>
                <a:lnTo>
                  <a:pt x="336188" y="672375"/>
                </a:lnTo>
                <a:cubicBezTo>
                  <a:pt x="241555" y="672375"/>
                  <a:pt x="156061" y="633284"/>
                  <a:pt x="94962" y="570361"/>
                </a:cubicBezTo>
                <a:cubicBezTo>
                  <a:pt x="36196" y="509825"/>
                  <a:pt x="0" y="427225"/>
                  <a:pt x="0" y="336188"/>
                </a:cubicBezTo>
                <a:cubicBezTo>
                  <a:pt x="0" y="334225"/>
                  <a:pt x="14" y="332263"/>
                  <a:pt x="55" y="330315"/>
                </a:cubicBezTo>
                <a:cubicBezTo>
                  <a:pt x="1564" y="241610"/>
                  <a:pt x="37458" y="161275"/>
                  <a:pt x="94948" y="102042"/>
                </a:cubicBezTo>
                <a:cubicBezTo>
                  <a:pt x="156019" y="39118"/>
                  <a:pt x="241514" y="14"/>
                  <a:pt x="336146" y="0"/>
                </a:cubicBezTo>
                <a:lnTo>
                  <a:pt x="336201" y="0"/>
                </a:lnTo>
                <a:cubicBezTo>
                  <a:pt x="336215" y="0"/>
                  <a:pt x="336215" y="0"/>
                  <a:pt x="336229" y="0"/>
                </a:cubicBezTo>
                <a:lnTo>
                  <a:pt x="336270" y="0"/>
                </a:lnTo>
                <a:cubicBezTo>
                  <a:pt x="430875" y="27"/>
                  <a:pt x="516356" y="39132"/>
                  <a:pt x="577427" y="102042"/>
                </a:cubicBezTo>
                <a:cubicBezTo>
                  <a:pt x="634917" y="161275"/>
                  <a:pt x="670811" y="241610"/>
                  <a:pt x="672320" y="330315"/>
                </a:cubicBezTo>
                <a:cubicBezTo>
                  <a:pt x="672361" y="332263"/>
                  <a:pt x="672375" y="334225"/>
                  <a:pt x="672375" y="33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8159707" y="3109877"/>
            <a:ext cx="343054" cy="343054"/>
          </a:xfrm>
          <a:custGeom>
            <a:rect b="b" l="l" r="r" t="t"/>
            <a:pathLst>
              <a:path extrusionOk="0" h="686109" w="686109">
                <a:moveTo>
                  <a:pt x="686110" y="337189"/>
                </a:moveTo>
                <a:cubicBezTo>
                  <a:pt x="686110" y="336846"/>
                  <a:pt x="686055" y="336503"/>
                  <a:pt x="686014" y="336174"/>
                </a:cubicBezTo>
                <a:cubicBezTo>
                  <a:pt x="684312" y="249101"/>
                  <a:pt x="649955" y="166722"/>
                  <a:pt x="589213" y="104141"/>
                </a:cubicBezTo>
                <a:cubicBezTo>
                  <a:pt x="557587" y="71568"/>
                  <a:pt x="520513" y="45951"/>
                  <a:pt x="479008" y="28018"/>
                </a:cubicBezTo>
                <a:cubicBezTo>
                  <a:pt x="476318" y="26852"/>
                  <a:pt x="473629" y="25727"/>
                  <a:pt x="470912" y="24643"/>
                </a:cubicBezTo>
                <a:cubicBezTo>
                  <a:pt x="430340" y="8315"/>
                  <a:pt x="387421" y="41"/>
                  <a:pt x="343130" y="14"/>
                </a:cubicBezTo>
                <a:cubicBezTo>
                  <a:pt x="343103" y="14"/>
                  <a:pt x="343089" y="0"/>
                  <a:pt x="343062" y="0"/>
                </a:cubicBezTo>
                <a:cubicBezTo>
                  <a:pt x="343048" y="0"/>
                  <a:pt x="343021" y="0"/>
                  <a:pt x="343007" y="0"/>
                </a:cubicBezTo>
                <a:cubicBezTo>
                  <a:pt x="343007" y="0"/>
                  <a:pt x="343007" y="0"/>
                  <a:pt x="343007" y="0"/>
                </a:cubicBezTo>
                <a:cubicBezTo>
                  <a:pt x="343007" y="0"/>
                  <a:pt x="342993" y="0"/>
                  <a:pt x="342993" y="0"/>
                </a:cubicBezTo>
                <a:cubicBezTo>
                  <a:pt x="341690" y="0"/>
                  <a:pt x="340400" y="41"/>
                  <a:pt x="339096" y="55"/>
                </a:cubicBezTo>
                <a:cubicBezTo>
                  <a:pt x="337464" y="69"/>
                  <a:pt x="335831" y="82"/>
                  <a:pt x="334198" y="123"/>
                </a:cubicBezTo>
                <a:cubicBezTo>
                  <a:pt x="333375" y="151"/>
                  <a:pt x="332552" y="192"/>
                  <a:pt x="331715" y="220"/>
                </a:cubicBezTo>
                <a:cubicBezTo>
                  <a:pt x="329602" y="288"/>
                  <a:pt x="327489" y="357"/>
                  <a:pt x="325389" y="453"/>
                </a:cubicBezTo>
                <a:cubicBezTo>
                  <a:pt x="325225" y="467"/>
                  <a:pt x="325060" y="480"/>
                  <a:pt x="324895" y="480"/>
                </a:cubicBezTo>
                <a:cubicBezTo>
                  <a:pt x="284117" y="2593"/>
                  <a:pt x="244574" y="11814"/>
                  <a:pt x="207130" y="27990"/>
                </a:cubicBezTo>
                <a:cubicBezTo>
                  <a:pt x="165610" y="45937"/>
                  <a:pt x="128523" y="71554"/>
                  <a:pt x="96883" y="104141"/>
                </a:cubicBezTo>
                <a:cubicBezTo>
                  <a:pt x="35935" y="166941"/>
                  <a:pt x="1537" y="249664"/>
                  <a:pt x="55" y="337052"/>
                </a:cubicBezTo>
                <a:cubicBezTo>
                  <a:pt x="14" y="339041"/>
                  <a:pt x="0" y="341058"/>
                  <a:pt x="0" y="343062"/>
                </a:cubicBezTo>
                <a:cubicBezTo>
                  <a:pt x="0" y="432782"/>
                  <a:pt x="34412" y="517645"/>
                  <a:pt x="96896" y="582010"/>
                </a:cubicBezTo>
                <a:cubicBezTo>
                  <a:pt x="128537" y="614597"/>
                  <a:pt x="165624" y="640200"/>
                  <a:pt x="207130" y="658133"/>
                </a:cubicBezTo>
                <a:cubicBezTo>
                  <a:pt x="250103" y="676697"/>
                  <a:pt x="295835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90316" y="686096"/>
                  <a:pt x="436034" y="676670"/>
                  <a:pt x="478994" y="658105"/>
                </a:cubicBezTo>
                <a:cubicBezTo>
                  <a:pt x="520499" y="640172"/>
                  <a:pt x="557573" y="614556"/>
                  <a:pt x="589200" y="581969"/>
                </a:cubicBezTo>
                <a:cubicBezTo>
                  <a:pt x="651670" y="517618"/>
                  <a:pt x="686068" y="432768"/>
                  <a:pt x="686068" y="343062"/>
                </a:cubicBezTo>
                <a:cubicBezTo>
                  <a:pt x="686068" y="341319"/>
                  <a:pt x="686055" y="339590"/>
                  <a:pt x="686014" y="337875"/>
                </a:cubicBezTo>
                <a:cubicBezTo>
                  <a:pt x="686068" y="337642"/>
                  <a:pt x="686110" y="337422"/>
                  <a:pt x="686110" y="337189"/>
                </a:cubicBezTo>
                <a:close/>
                <a:moveTo>
                  <a:pt x="496172" y="504322"/>
                </a:moveTo>
                <a:cubicBezTo>
                  <a:pt x="509262" y="455312"/>
                  <a:pt x="516205" y="400072"/>
                  <a:pt x="516287" y="344063"/>
                </a:cubicBezTo>
                <a:lnTo>
                  <a:pt x="672361" y="344063"/>
                </a:lnTo>
                <a:cubicBezTo>
                  <a:pt x="672114" y="427486"/>
                  <a:pt x="640886" y="506477"/>
                  <a:pt x="584191" y="567356"/>
                </a:cubicBezTo>
                <a:cubicBezTo>
                  <a:pt x="558259" y="541712"/>
                  <a:pt x="528704" y="520554"/>
                  <a:pt x="496172" y="504322"/>
                </a:cubicBezTo>
                <a:close/>
                <a:moveTo>
                  <a:pt x="282265" y="666832"/>
                </a:moveTo>
                <a:cubicBezTo>
                  <a:pt x="280769" y="666557"/>
                  <a:pt x="279287" y="666283"/>
                  <a:pt x="277792" y="665981"/>
                </a:cubicBezTo>
                <a:cubicBezTo>
                  <a:pt x="276612" y="665748"/>
                  <a:pt x="275445" y="665487"/>
                  <a:pt x="274279" y="665240"/>
                </a:cubicBezTo>
                <a:cubicBezTo>
                  <a:pt x="272811" y="664925"/>
                  <a:pt x="271329" y="664623"/>
                  <a:pt x="269861" y="664294"/>
                </a:cubicBezTo>
                <a:cubicBezTo>
                  <a:pt x="268695" y="664033"/>
                  <a:pt x="267529" y="663745"/>
                  <a:pt x="266362" y="663470"/>
                </a:cubicBezTo>
                <a:cubicBezTo>
                  <a:pt x="264894" y="663127"/>
                  <a:pt x="263440" y="662784"/>
                  <a:pt x="261972" y="662414"/>
                </a:cubicBezTo>
                <a:cubicBezTo>
                  <a:pt x="260819" y="662126"/>
                  <a:pt x="259667" y="661810"/>
                  <a:pt x="258514" y="661508"/>
                </a:cubicBezTo>
                <a:cubicBezTo>
                  <a:pt x="257060" y="661124"/>
                  <a:pt x="255605" y="660740"/>
                  <a:pt x="254151" y="660342"/>
                </a:cubicBezTo>
                <a:cubicBezTo>
                  <a:pt x="252998" y="660026"/>
                  <a:pt x="251859" y="659683"/>
                  <a:pt x="250707" y="659354"/>
                </a:cubicBezTo>
                <a:cubicBezTo>
                  <a:pt x="249266" y="658942"/>
                  <a:pt x="247825" y="658517"/>
                  <a:pt x="246385" y="658078"/>
                </a:cubicBezTo>
                <a:cubicBezTo>
                  <a:pt x="245246" y="657735"/>
                  <a:pt x="244107" y="657365"/>
                  <a:pt x="242968" y="657008"/>
                </a:cubicBezTo>
                <a:cubicBezTo>
                  <a:pt x="241541" y="656555"/>
                  <a:pt x="240114" y="656102"/>
                  <a:pt x="238687" y="655622"/>
                </a:cubicBezTo>
                <a:cubicBezTo>
                  <a:pt x="237562" y="655251"/>
                  <a:pt x="236437" y="654854"/>
                  <a:pt x="235312" y="654469"/>
                </a:cubicBezTo>
                <a:cubicBezTo>
                  <a:pt x="233899" y="653975"/>
                  <a:pt x="232472" y="653495"/>
                  <a:pt x="231072" y="652988"/>
                </a:cubicBezTo>
                <a:cubicBezTo>
                  <a:pt x="229947" y="652590"/>
                  <a:pt x="228836" y="652164"/>
                  <a:pt x="227724" y="651753"/>
                </a:cubicBezTo>
                <a:cubicBezTo>
                  <a:pt x="226325" y="651231"/>
                  <a:pt x="224925" y="650696"/>
                  <a:pt x="223526" y="650161"/>
                </a:cubicBezTo>
                <a:cubicBezTo>
                  <a:pt x="222415" y="649736"/>
                  <a:pt x="221317" y="649283"/>
                  <a:pt x="220205" y="648844"/>
                </a:cubicBezTo>
                <a:cubicBezTo>
                  <a:pt x="218820" y="648281"/>
                  <a:pt x="217434" y="647719"/>
                  <a:pt x="216048" y="647143"/>
                </a:cubicBezTo>
                <a:cubicBezTo>
                  <a:pt x="214950" y="646690"/>
                  <a:pt x="213853" y="646223"/>
                  <a:pt x="212769" y="645743"/>
                </a:cubicBezTo>
                <a:cubicBezTo>
                  <a:pt x="211397" y="645153"/>
                  <a:pt x="210025" y="644549"/>
                  <a:pt x="208653" y="643946"/>
                </a:cubicBezTo>
                <a:cubicBezTo>
                  <a:pt x="207569" y="643465"/>
                  <a:pt x="206485" y="642971"/>
                  <a:pt x="205401" y="642464"/>
                </a:cubicBezTo>
                <a:cubicBezTo>
                  <a:pt x="204042" y="641833"/>
                  <a:pt x="202684" y="641201"/>
                  <a:pt x="201326" y="640557"/>
                </a:cubicBezTo>
                <a:cubicBezTo>
                  <a:pt x="200255" y="640049"/>
                  <a:pt x="199185" y="639527"/>
                  <a:pt x="198115" y="639006"/>
                </a:cubicBezTo>
                <a:cubicBezTo>
                  <a:pt x="196770" y="638347"/>
                  <a:pt x="195426" y="637675"/>
                  <a:pt x="194095" y="637003"/>
                </a:cubicBezTo>
                <a:cubicBezTo>
                  <a:pt x="193038" y="636468"/>
                  <a:pt x="191968" y="635919"/>
                  <a:pt x="190911" y="635370"/>
                </a:cubicBezTo>
                <a:cubicBezTo>
                  <a:pt x="189581" y="634670"/>
                  <a:pt x="188263" y="633971"/>
                  <a:pt x="186946" y="633257"/>
                </a:cubicBezTo>
                <a:cubicBezTo>
                  <a:pt x="185890" y="632694"/>
                  <a:pt x="184847" y="632118"/>
                  <a:pt x="183804" y="631542"/>
                </a:cubicBezTo>
                <a:cubicBezTo>
                  <a:pt x="182501" y="630815"/>
                  <a:pt x="181197" y="630088"/>
                  <a:pt x="179894" y="629333"/>
                </a:cubicBezTo>
                <a:cubicBezTo>
                  <a:pt x="178851" y="628743"/>
                  <a:pt x="177808" y="628139"/>
                  <a:pt x="176779" y="627535"/>
                </a:cubicBezTo>
                <a:cubicBezTo>
                  <a:pt x="175489" y="626781"/>
                  <a:pt x="174213" y="626012"/>
                  <a:pt x="172937" y="625244"/>
                </a:cubicBezTo>
                <a:cubicBezTo>
                  <a:pt x="171908" y="624613"/>
                  <a:pt x="170879" y="623995"/>
                  <a:pt x="169850" y="623351"/>
                </a:cubicBezTo>
                <a:cubicBezTo>
                  <a:pt x="168588" y="622569"/>
                  <a:pt x="167325" y="621759"/>
                  <a:pt x="166063" y="620963"/>
                </a:cubicBezTo>
                <a:cubicBezTo>
                  <a:pt x="165048" y="620305"/>
                  <a:pt x="164032" y="619660"/>
                  <a:pt x="163017" y="618987"/>
                </a:cubicBezTo>
                <a:cubicBezTo>
                  <a:pt x="161768" y="618164"/>
                  <a:pt x="160534" y="617341"/>
                  <a:pt x="159299" y="616504"/>
                </a:cubicBezTo>
                <a:cubicBezTo>
                  <a:pt x="158283" y="615818"/>
                  <a:pt x="157282" y="615146"/>
                  <a:pt x="156280" y="614446"/>
                </a:cubicBezTo>
                <a:cubicBezTo>
                  <a:pt x="155059" y="613595"/>
                  <a:pt x="153852" y="612744"/>
                  <a:pt x="152630" y="611880"/>
                </a:cubicBezTo>
                <a:cubicBezTo>
                  <a:pt x="151629" y="611167"/>
                  <a:pt x="150627" y="610453"/>
                  <a:pt x="149639" y="609726"/>
                </a:cubicBezTo>
                <a:cubicBezTo>
                  <a:pt x="148446" y="608848"/>
                  <a:pt x="147252" y="607970"/>
                  <a:pt x="146058" y="607078"/>
                </a:cubicBezTo>
                <a:cubicBezTo>
                  <a:pt x="145070" y="606337"/>
                  <a:pt x="144082" y="605596"/>
                  <a:pt x="143094" y="604841"/>
                </a:cubicBezTo>
                <a:cubicBezTo>
                  <a:pt x="141914" y="603936"/>
                  <a:pt x="140762" y="603016"/>
                  <a:pt x="139596" y="602111"/>
                </a:cubicBezTo>
                <a:cubicBezTo>
                  <a:pt x="138621" y="601342"/>
                  <a:pt x="137634" y="600574"/>
                  <a:pt x="136673" y="599778"/>
                </a:cubicBezTo>
                <a:cubicBezTo>
                  <a:pt x="135521" y="598845"/>
                  <a:pt x="134395" y="597912"/>
                  <a:pt x="133257" y="596965"/>
                </a:cubicBezTo>
                <a:cubicBezTo>
                  <a:pt x="132282" y="596156"/>
                  <a:pt x="131322" y="595360"/>
                  <a:pt x="130362" y="594551"/>
                </a:cubicBezTo>
                <a:cubicBezTo>
                  <a:pt x="129236" y="593604"/>
                  <a:pt x="128139" y="592630"/>
                  <a:pt x="127027" y="591669"/>
                </a:cubicBezTo>
                <a:cubicBezTo>
                  <a:pt x="126067" y="590832"/>
                  <a:pt x="125106" y="589995"/>
                  <a:pt x="124160" y="589158"/>
                </a:cubicBezTo>
                <a:cubicBezTo>
                  <a:pt x="123076" y="588184"/>
                  <a:pt x="121992" y="587196"/>
                  <a:pt x="120908" y="586208"/>
                </a:cubicBezTo>
                <a:cubicBezTo>
                  <a:pt x="119961" y="585344"/>
                  <a:pt x="119001" y="584466"/>
                  <a:pt x="118068" y="583588"/>
                </a:cubicBezTo>
                <a:cubicBezTo>
                  <a:pt x="117011" y="582586"/>
                  <a:pt x="115955" y="581584"/>
                  <a:pt x="114912" y="580569"/>
                </a:cubicBezTo>
                <a:cubicBezTo>
                  <a:pt x="113965" y="579664"/>
                  <a:pt x="113032" y="578758"/>
                  <a:pt x="112099" y="577852"/>
                </a:cubicBezTo>
                <a:cubicBezTo>
                  <a:pt x="111893" y="577660"/>
                  <a:pt x="111701" y="577454"/>
                  <a:pt x="111509" y="577262"/>
                </a:cubicBezTo>
                <a:cubicBezTo>
                  <a:pt x="135809" y="553210"/>
                  <a:pt x="163442" y="533246"/>
                  <a:pt x="193820" y="517769"/>
                </a:cubicBezTo>
                <a:cubicBezTo>
                  <a:pt x="208213" y="566245"/>
                  <a:pt x="228479" y="607133"/>
                  <a:pt x="252683" y="636331"/>
                </a:cubicBezTo>
                <a:cubicBezTo>
                  <a:pt x="263344" y="649187"/>
                  <a:pt x="274663" y="659642"/>
                  <a:pt x="286436" y="667600"/>
                </a:cubicBezTo>
                <a:cubicBezTo>
                  <a:pt x="286230" y="667559"/>
                  <a:pt x="286011" y="667532"/>
                  <a:pt x="285805" y="667504"/>
                </a:cubicBezTo>
                <a:cubicBezTo>
                  <a:pt x="284611" y="667271"/>
                  <a:pt x="283431" y="667051"/>
                  <a:pt x="282265" y="666832"/>
                </a:cubicBezTo>
                <a:close/>
                <a:moveTo>
                  <a:pt x="101932" y="567383"/>
                </a:moveTo>
                <a:cubicBezTo>
                  <a:pt x="45224" y="506477"/>
                  <a:pt x="13982" y="427486"/>
                  <a:pt x="13735" y="344050"/>
                </a:cubicBezTo>
                <a:lnTo>
                  <a:pt x="169905" y="344050"/>
                </a:lnTo>
                <a:cubicBezTo>
                  <a:pt x="169987" y="400058"/>
                  <a:pt x="176930" y="455284"/>
                  <a:pt x="190020" y="504281"/>
                </a:cubicBezTo>
                <a:cubicBezTo>
                  <a:pt x="157446" y="520540"/>
                  <a:pt x="127864" y="541725"/>
                  <a:pt x="101932" y="567383"/>
                </a:cubicBezTo>
                <a:close/>
                <a:moveTo>
                  <a:pt x="101918" y="118781"/>
                </a:moveTo>
                <a:cubicBezTo>
                  <a:pt x="127864" y="144439"/>
                  <a:pt x="157446" y="165610"/>
                  <a:pt x="190006" y="181856"/>
                </a:cubicBezTo>
                <a:cubicBezTo>
                  <a:pt x="177849" y="227423"/>
                  <a:pt x="170975" y="278478"/>
                  <a:pt x="170028" y="330342"/>
                </a:cubicBezTo>
                <a:lnTo>
                  <a:pt x="13982" y="330342"/>
                </a:lnTo>
                <a:cubicBezTo>
                  <a:pt x="16973" y="251338"/>
                  <a:pt x="47995" y="176710"/>
                  <a:pt x="101918" y="118781"/>
                </a:cubicBezTo>
                <a:close/>
                <a:moveTo>
                  <a:pt x="117725" y="102892"/>
                </a:moveTo>
                <a:cubicBezTo>
                  <a:pt x="118562" y="102097"/>
                  <a:pt x="119412" y="101328"/>
                  <a:pt x="120263" y="100546"/>
                </a:cubicBezTo>
                <a:cubicBezTo>
                  <a:pt x="121361" y="99545"/>
                  <a:pt x="122458" y="98529"/>
                  <a:pt x="123556" y="97541"/>
                </a:cubicBezTo>
                <a:cubicBezTo>
                  <a:pt x="124420" y="96759"/>
                  <a:pt x="125312" y="95991"/>
                  <a:pt x="126190" y="95222"/>
                </a:cubicBezTo>
                <a:cubicBezTo>
                  <a:pt x="127288" y="94248"/>
                  <a:pt x="128399" y="93288"/>
                  <a:pt x="129511" y="92327"/>
                </a:cubicBezTo>
                <a:cubicBezTo>
                  <a:pt x="130403" y="91559"/>
                  <a:pt x="131308" y="90818"/>
                  <a:pt x="132214" y="90063"/>
                </a:cubicBezTo>
                <a:cubicBezTo>
                  <a:pt x="133339" y="89130"/>
                  <a:pt x="134464" y="88197"/>
                  <a:pt x="135589" y="87278"/>
                </a:cubicBezTo>
                <a:cubicBezTo>
                  <a:pt x="136495" y="86537"/>
                  <a:pt x="137414" y="85810"/>
                  <a:pt x="138333" y="85069"/>
                </a:cubicBezTo>
                <a:cubicBezTo>
                  <a:pt x="139472" y="84164"/>
                  <a:pt x="140625" y="83258"/>
                  <a:pt x="141777" y="82366"/>
                </a:cubicBezTo>
                <a:cubicBezTo>
                  <a:pt x="142697" y="81653"/>
                  <a:pt x="143630" y="80939"/>
                  <a:pt x="144563" y="80239"/>
                </a:cubicBezTo>
                <a:cubicBezTo>
                  <a:pt x="145729" y="79361"/>
                  <a:pt x="146895" y="78483"/>
                  <a:pt x="148075" y="77619"/>
                </a:cubicBezTo>
                <a:cubicBezTo>
                  <a:pt x="149008" y="76933"/>
                  <a:pt x="149955" y="76247"/>
                  <a:pt x="150902" y="75561"/>
                </a:cubicBezTo>
                <a:cubicBezTo>
                  <a:pt x="152095" y="74696"/>
                  <a:pt x="153289" y="73859"/>
                  <a:pt x="154496" y="73008"/>
                </a:cubicBezTo>
                <a:cubicBezTo>
                  <a:pt x="155443" y="72350"/>
                  <a:pt x="156390" y="71691"/>
                  <a:pt x="157337" y="71033"/>
                </a:cubicBezTo>
                <a:cubicBezTo>
                  <a:pt x="158558" y="70196"/>
                  <a:pt x="159793" y="69372"/>
                  <a:pt x="161014" y="68549"/>
                </a:cubicBezTo>
                <a:cubicBezTo>
                  <a:pt x="161961" y="67918"/>
                  <a:pt x="162921" y="67287"/>
                  <a:pt x="163881" y="66669"/>
                </a:cubicBezTo>
                <a:cubicBezTo>
                  <a:pt x="165144" y="65860"/>
                  <a:pt x="166406" y="65050"/>
                  <a:pt x="167668" y="64255"/>
                </a:cubicBezTo>
                <a:cubicBezTo>
                  <a:pt x="168615" y="63651"/>
                  <a:pt x="169562" y="63061"/>
                  <a:pt x="170522" y="62471"/>
                </a:cubicBezTo>
                <a:cubicBezTo>
                  <a:pt x="171826" y="61675"/>
                  <a:pt x="173143" y="60879"/>
                  <a:pt x="174447" y="60097"/>
                </a:cubicBezTo>
                <a:cubicBezTo>
                  <a:pt x="175380" y="59535"/>
                  <a:pt x="176313" y="58972"/>
                  <a:pt x="177259" y="58423"/>
                </a:cubicBezTo>
                <a:cubicBezTo>
                  <a:pt x="178618" y="57627"/>
                  <a:pt x="179990" y="56859"/>
                  <a:pt x="181362" y="56077"/>
                </a:cubicBezTo>
                <a:cubicBezTo>
                  <a:pt x="182281" y="55556"/>
                  <a:pt x="183187" y="55034"/>
                  <a:pt x="184106" y="54540"/>
                </a:cubicBezTo>
                <a:cubicBezTo>
                  <a:pt x="185547" y="53744"/>
                  <a:pt x="187001" y="52976"/>
                  <a:pt x="188455" y="52194"/>
                </a:cubicBezTo>
                <a:cubicBezTo>
                  <a:pt x="189320" y="51741"/>
                  <a:pt x="190184" y="51261"/>
                  <a:pt x="191049" y="50808"/>
                </a:cubicBezTo>
                <a:cubicBezTo>
                  <a:pt x="192627" y="49985"/>
                  <a:pt x="194204" y="49203"/>
                  <a:pt x="195796" y="48407"/>
                </a:cubicBezTo>
                <a:cubicBezTo>
                  <a:pt x="196564" y="48023"/>
                  <a:pt x="197319" y="47625"/>
                  <a:pt x="198101" y="47255"/>
                </a:cubicBezTo>
                <a:cubicBezTo>
                  <a:pt x="199954" y="46349"/>
                  <a:pt x="201833" y="45457"/>
                  <a:pt x="203699" y="44593"/>
                </a:cubicBezTo>
                <a:cubicBezTo>
                  <a:pt x="204207" y="44359"/>
                  <a:pt x="204715" y="44099"/>
                  <a:pt x="205236" y="43865"/>
                </a:cubicBezTo>
                <a:cubicBezTo>
                  <a:pt x="207651" y="42754"/>
                  <a:pt x="210079" y="41670"/>
                  <a:pt x="212536" y="40600"/>
                </a:cubicBezTo>
                <a:cubicBezTo>
                  <a:pt x="236327" y="30323"/>
                  <a:pt x="260997" y="22982"/>
                  <a:pt x="286326" y="18592"/>
                </a:cubicBezTo>
                <a:cubicBezTo>
                  <a:pt x="274567" y="26550"/>
                  <a:pt x="263261" y="36991"/>
                  <a:pt x="252628" y="49834"/>
                </a:cubicBezTo>
                <a:cubicBezTo>
                  <a:pt x="228438" y="79046"/>
                  <a:pt x="208172" y="119906"/>
                  <a:pt x="193779" y="168382"/>
                </a:cubicBezTo>
                <a:cubicBezTo>
                  <a:pt x="163401" y="152932"/>
                  <a:pt x="135768" y="132968"/>
                  <a:pt x="111454" y="108916"/>
                </a:cubicBezTo>
                <a:cubicBezTo>
                  <a:pt x="111633" y="108737"/>
                  <a:pt x="111811" y="108559"/>
                  <a:pt x="111989" y="108381"/>
                </a:cubicBezTo>
                <a:cubicBezTo>
                  <a:pt x="112799" y="107585"/>
                  <a:pt x="113608" y="106817"/>
                  <a:pt x="114418" y="106034"/>
                </a:cubicBezTo>
                <a:cubicBezTo>
                  <a:pt x="115529" y="104992"/>
                  <a:pt x="116627" y="103935"/>
                  <a:pt x="117725" y="102892"/>
                </a:cubicBezTo>
                <a:close/>
                <a:moveTo>
                  <a:pt x="349922" y="468401"/>
                </a:moveTo>
                <a:lnTo>
                  <a:pt x="349922" y="344050"/>
                </a:lnTo>
                <a:lnTo>
                  <a:pt x="502566" y="344050"/>
                </a:lnTo>
                <a:cubicBezTo>
                  <a:pt x="502484" y="397959"/>
                  <a:pt x="495939" y="451072"/>
                  <a:pt x="483577" y="498340"/>
                </a:cubicBezTo>
                <a:cubicBezTo>
                  <a:pt x="441413" y="479351"/>
                  <a:pt x="396518" y="469307"/>
                  <a:pt x="349922" y="468401"/>
                </a:cubicBezTo>
                <a:close/>
                <a:moveTo>
                  <a:pt x="336201" y="204015"/>
                </a:moveTo>
                <a:cubicBezTo>
                  <a:pt x="290868" y="203109"/>
                  <a:pt x="247235" y="193162"/>
                  <a:pt x="206306" y="174433"/>
                </a:cubicBezTo>
                <a:cubicBezTo>
                  <a:pt x="234050" y="79320"/>
                  <a:pt x="283061" y="18976"/>
                  <a:pt x="336201" y="14078"/>
                </a:cubicBezTo>
                <a:lnTo>
                  <a:pt x="336201" y="204015"/>
                </a:lnTo>
                <a:close/>
                <a:moveTo>
                  <a:pt x="202615" y="187824"/>
                </a:moveTo>
                <a:cubicBezTo>
                  <a:pt x="244752" y="206800"/>
                  <a:pt x="289619" y="216830"/>
                  <a:pt x="336201" y="217722"/>
                </a:cubicBezTo>
                <a:lnTo>
                  <a:pt x="336201" y="330329"/>
                </a:lnTo>
                <a:lnTo>
                  <a:pt x="183749" y="330329"/>
                </a:lnTo>
                <a:cubicBezTo>
                  <a:pt x="184682" y="280591"/>
                  <a:pt x="191158" y="231649"/>
                  <a:pt x="202615" y="187824"/>
                </a:cubicBezTo>
                <a:close/>
                <a:moveTo>
                  <a:pt x="336201" y="344050"/>
                </a:moveTo>
                <a:lnTo>
                  <a:pt x="336201" y="468401"/>
                </a:lnTo>
                <a:cubicBezTo>
                  <a:pt x="289647" y="469293"/>
                  <a:pt x="244779" y="479337"/>
                  <a:pt x="202615" y="498313"/>
                </a:cubicBezTo>
                <a:cubicBezTo>
                  <a:pt x="190253" y="451072"/>
                  <a:pt x="183694" y="397959"/>
                  <a:pt x="183626" y="344050"/>
                </a:cubicBezTo>
                <a:lnTo>
                  <a:pt x="336201" y="344050"/>
                </a:lnTo>
                <a:close/>
                <a:moveTo>
                  <a:pt x="336201" y="482122"/>
                </a:moveTo>
                <a:lnTo>
                  <a:pt x="336201" y="672073"/>
                </a:lnTo>
                <a:cubicBezTo>
                  <a:pt x="283115" y="667244"/>
                  <a:pt x="234063" y="606886"/>
                  <a:pt x="206306" y="511718"/>
                </a:cubicBezTo>
                <a:cubicBezTo>
                  <a:pt x="247263" y="492975"/>
                  <a:pt x="290895" y="483041"/>
                  <a:pt x="336201" y="482122"/>
                </a:cubicBezTo>
                <a:close/>
                <a:moveTo>
                  <a:pt x="349922" y="330329"/>
                </a:moveTo>
                <a:lnTo>
                  <a:pt x="349922" y="217722"/>
                </a:lnTo>
                <a:cubicBezTo>
                  <a:pt x="396518" y="216816"/>
                  <a:pt x="441413" y="206773"/>
                  <a:pt x="483563" y="187783"/>
                </a:cubicBezTo>
                <a:cubicBezTo>
                  <a:pt x="495020" y="231594"/>
                  <a:pt x="501510" y="280563"/>
                  <a:pt x="502443" y="330329"/>
                </a:cubicBezTo>
                <a:lnTo>
                  <a:pt x="349922" y="330329"/>
                </a:lnTo>
                <a:close/>
                <a:moveTo>
                  <a:pt x="349922" y="204015"/>
                </a:moveTo>
                <a:lnTo>
                  <a:pt x="349922" y="14064"/>
                </a:lnTo>
                <a:cubicBezTo>
                  <a:pt x="403022" y="18852"/>
                  <a:pt x="452087" y="79210"/>
                  <a:pt x="479872" y="174392"/>
                </a:cubicBezTo>
                <a:cubicBezTo>
                  <a:pt x="438929" y="193148"/>
                  <a:pt x="395283" y="203096"/>
                  <a:pt x="349922" y="204015"/>
                </a:cubicBezTo>
                <a:close/>
                <a:moveTo>
                  <a:pt x="349922" y="482122"/>
                </a:moveTo>
                <a:cubicBezTo>
                  <a:pt x="395269" y="483028"/>
                  <a:pt x="438929" y="492989"/>
                  <a:pt x="479886" y="511732"/>
                </a:cubicBezTo>
                <a:cubicBezTo>
                  <a:pt x="452115" y="606886"/>
                  <a:pt x="403077" y="667230"/>
                  <a:pt x="349922" y="672059"/>
                </a:cubicBezTo>
                <a:lnTo>
                  <a:pt x="349922" y="482122"/>
                </a:lnTo>
                <a:close/>
                <a:moveTo>
                  <a:pt x="516164" y="330329"/>
                </a:moveTo>
                <a:cubicBezTo>
                  <a:pt x="515217" y="278437"/>
                  <a:pt x="508329" y="227368"/>
                  <a:pt x="496172" y="181801"/>
                </a:cubicBezTo>
                <a:cubicBezTo>
                  <a:pt x="528704" y="165569"/>
                  <a:pt x="558259" y="144412"/>
                  <a:pt x="584178" y="118767"/>
                </a:cubicBezTo>
                <a:cubicBezTo>
                  <a:pt x="638100" y="176697"/>
                  <a:pt x="669110" y="251311"/>
                  <a:pt x="672128" y="330329"/>
                </a:cubicBezTo>
                <a:lnTo>
                  <a:pt x="516164" y="330329"/>
                </a:lnTo>
                <a:close/>
                <a:moveTo>
                  <a:pt x="473560" y="40614"/>
                </a:moveTo>
                <a:cubicBezTo>
                  <a:pt x="475989" y="41656"/>
                  <a:pt x="478404" y="42740"/>
                  <a:pt x="480791" y="43852"/>
                </a:cubicBezTo>
                <a:cubicBezTo>
                  <a:pt x="481587" y="44222"/>
                  <a:pt x="482383" y="44606"/>
                  <a:pt x="483179" y="44991"/>
                </a:cubicBezTo>
                <a:cubicBezTo>
                  <a:pt x="484770" y="45731"/>
                  <a:pt x="486348" y="46486"/>
                  <a:pt x="487926" y="47255"/>
                </a:cubicBezTo>
                <a:cubicBezTo>
                  <a:pt x="488887" y="47721"/>
                  <a:pt x="489820" y="48215"/>
                  <a:pt x="490766" y="48681"/>
                </a:cubicBezTo>
                <a:cubicBezTo>
                  <a:pt x="492166" y="49381"/>
                  <a:pt x="493565" y="50081"/>
                  <a:pt x="494965" y="50808"/>
                </a:cubicBezTo>
                <a:cubicBezTo>
                  <a:pt x="495966" y="51330"/>
                  <a:pt x="496968" y="51878"/>
                  <a:pt x="497970" y="52400"/>
                </a:cubicBezTo>
                <a:cubicBezTo>
                  <a:pt x="499287" y="53100"/>
                  <a:pt x="500604" y="53799"/>
                  <a:pt x="501908" y="54513"/>
                </a:cubicBezTo>
                <a:cubicBezTo>
                  <a:pt x="502937" y="55075"/>
                  <a:pt x="503952" y="55652"/>
                  <a:pt x="504967" y="56228"/>
                </a:cubicBezTo>
                <a:cubicBezTo>
                  <a:pt x="506230" y="56941"/>
                  <a:pt x="507506" y="57655"/>
                  <a:pt x="508754" y="58396"/>
                </a:cubicBezTo>
                <a:cubicBezTo>
                  <a:pt x="509783" y="59000"/>
                  <a:pt x="510799" y="59603"/>
                  <a:pt x="511814" y="60221"/>
                </a:cubicBezTo>
                <a:cubicBezTo>
                  <a:pt x="513049" y="60948"/>
                  <a:pt x="514270" y="61689"/>
                  <a:pt x="515491" y="62443"/>
                </a:cubicBezTo>
                <a:cubicBezTo>
                  <a:pt x="516520" y="63075"/>
                  <a:pt x="517536" y="63719"/>
                  <a:pt x="518551" y="64364"/>
                </a:cubicBezTo>
                <a:cubicBezTo>
                  <a:pt x="519745" y="65119"/>
                  <a:pt x="520938" y="65874"/>
                  <a:pt x="522132" y="66642"/>
                </a:cubicBezTo>
                <a:cubicBezTo>
                  <a:pt x="523147" y="67301"/>
                  <a:pt x="524163" y="67973"/>
                  <a:pt x="525178" y="68645"/>
                </a:cubicBezTo>
                <a:cubicBezTo>
                  <a:pt x="526344" y="69427"/>
                  <a:pt x="527511" y="70209"/>
                  <a:pt x="528677" y="70992"/>
                </a:cubicBezTo>
                <a:cubicBezTo>
                  <a:pt x="529679" y="71678"/>
                  <a:pt x="530680" y="72377"/>
                  <a:pt x="531682" y="73077"/>
                </a:cubicBezTo>
                <a:cubicBezTo>
                  <a:pt x="532834" y="73887"/>
                  <a:pt x="533973" y="74696"/>
                  <a:pt x="535112" y="75506"/>
                </a:cubicBezTo>
                <a:cubicBezTo>
                  <a:pt x="536100" y="76219"/>
                  <a:pt x="537088" y="76933"/>
                  <a:pt x="538076" y="77660"/>
                </a:cubicBezTo>
                <a:cubicBezTo>
                  <a:pt x="539201" y="78497"/>
                  <a:pt x="540326" y="79334"/>
                  <a:pt x="541451" y="80184"/>
                </a:cubicBezTo>
                <a:cubicBezTo>
                  <a:pt x="542425" y="80925"/>
                  <a:pt x="543399" y="81666"/>
                  <a:pt x="544360" y="82407"/>
                </a:cubicBezTo>
                <a:cubicBezTo>
                  <a:pt x="545471" y="83272"/>
                  <a:pt x="546583" y="84136"/>
                  <a:pt x="547680" y="85014"/>
                </a:cubicBezTo>
                <a:cubicBezTo>
                  <a:pt x="548627" y="85769"/>
                  <a:pt x="549587" y="86523"/>
                  <a:pt x="550521" y="87292"/>
                </a:cubicBezTo>
                <a:cubicBezTo>
                  <a:pt x="551618" y="88184"/>
                  <a:pt x="552716" y="89103"/>
                  <a:pt x="553813" y="90009"/>
                </a:cubicBezTo>
                <a:cubicBezTo>
                  <a:pt x="554733" y="90777"/>
                  <a:pt x="555666" y="91559"/>
                  <a:pt x="556585" y="92341"/>
                </a:cubicBezTo>
                <a:cubicBezTo>
                  <a:pt x="557683" y="93274"/>
                  <a:pt x="558767" y="94221"/>
                  <a:pt x="559851" y="95181"/>
                </a:cubicBezTo>
                <a:cubicBezTo>
                  <a:pt x="560742" y="95963"/>
                  <a:pt x="561648" y="96746"/>
                  <a:pt x="562540" y="97541"/>
                </a:cubicBezTo>
                <a:cubicBezTo>
                  <a:pt x="563638" y="98515"/>
                  <a:pt x="564708" y="99517"/>
                  <a:pt x="565792" y="100505"/>
                </a:cubicBezTo>
                <a:cubicBezTo>
                  <a:pt x="566656" y="101301"/>
                  <a:pt x="567521" y="102083"/>
                  <a:pt x="568371" y="102879"/>
                </a:cubicBezTo>
                <a:cubicBezTo>
                  <a:pt x="569469" y="103921"/>
                  <a:pt x="570567" y="104978"/>
                  <a:pt x="571651" y="106021"/>
                </a:cubicBezTo>
                <a:cubicBezTo>
                  <a:pt x="572460" y="106803"/>
                  <a:pt x="573283" y="107585"/>
                  <a:pt x="574079" y="108367"/>
                </a:cubicBezTo>
                <a:cubicBezTo>
                  <a:pt x="574258" y="108545"/>
                  <a:pt x="574436" y="108724"/>
                  <a:pt x="574614" y="108902"/>
                </a:cubicBezTo>
                <a:cubicBezTo>
                  <a:pt x="550328" y="132941"/>
                  <a:pt x="522708" y="152877"/>
                  <a:pt x="492372" y="168327"/>
                </a:cubicBezTo>
                <a:cubicBezTo>
                  <a:pt x="477978" y="119851"/>
                  <a:pt x="457699" y="78991"/>
                  <a:pt x="433496" y="49793"/>
                </a:cubicBezTo>
                <a:cubicBezTo>
                  <a:pt x="422876" y="36978"/>
                  <a:pt x="411583" y="26550"/>
                  <a:pt x="399838" y="18592"/>
                </a:cubicBezTo>
                <a:cubicBezTo>
                  <a:pt x="425140" y="23010"/>
                  <a:pt x="449796" y="30350"/>
                  <a:pt x="473560" y="40614"/>
                </a:cubicBezTo>
                <a:close/>
                <a:moveTo>
                  <a:pt x="399880" y="667504"/>
                </a:moveTo>
                <a:cubicBezTo>
                  <a:pt x="411625" y="659560"/>
                  <a:pt x="422903" y="649132"/>
                  <a:pt x="433523" y="636317"/>
                </a:cubicBezTo>
                <a:cubicBezTo>
                  <a:pt x="457727" y="607119"/>
                  <a:pt x="477992" y="566245"/>
                  <a:pt x="492399" y="517769"/>
                </a:cubicBezTo>
                <a:cubicBezTo>
                  <a:pt x="522736" y="533219"/>
                  <a:pt x="550342" y="553155"/>
                  <a:pt x="574642" y="577194"/>
                </a:cubicBezTo>
                <a:cubicBezTo>
                  <a:pt x="574477" y="577358"/>
                  <a:pt x="574299" y="577537"/>
                  <a:pt x="574134" y="577701"/>
                </a:cubicBezTo>
                <a:cubicBezTo>
                  <a:pt x="573297" y="578525"/>
                  <a:pt x="572446" y="579334"/>
                  <a:pt x="571596" y="580157"/>
                </a:cubicBezTo>
                <a:cubicBezTo>
                  <a:pt x="570539" y="581173"/>
                  <a:pt x="569483" y="582202"/>
                  <a:pt x="568412" y="583203"/>
                </a:cubicBezTo>
                <a:cubicBezTo>
                  <a:pt x="567534" y="584027"/>
                  <a:pt x="566656" y="584836"/>
                  <a:pt x="565778" y="585646"/>
                </a:cubicBezTo>
                <a:cubicBezTo>
                  <a:pt x="564722" y="586620"/>
                  <a:pt x="563651" y="587594"/>
                  <a:pt x="562581" y="588555"/>
                </a:cubicBezTo>
                <a:cubicBezTo>
                  <a:pt x="561675" y="589364"/>
                  <a:pt x="560770" y="590160"/>
                  <a:pt x="559864" y="590956"/>
                </a:cubicBezTo>
                <a:cubicBezTo>
                  <a:pt x="558794" y="591902"/>
                  <a:pt x="557724" y="592835"/>
                  <a:pt x="556640" y="593755"/>
                </a:cubicBezTo>
                <a:cubicBezTo>
                  <a:pt x="555721" y="594551"/>
                  <a:pt x="554774" y="595319"/>
                  <a:pt x="553841" y="596101"/>
                </a:cubicBezTo>
                <a:cubicBezTo>
                  <a:pt x="552757" y="597007"/>
                  <a:pt x="551673" y="597912"/>
                  <a:pt x="550575" y="598804"/>
                </a:cubicBezTo>
                <a:cubicBezTo>
                  <a:pt x="549629" y="599572"/>
                  <a:pt x="548668" y="600341"/>
                  <a:pt x="547721" y="601095"/>
                </a:cubicBezTo>
                <a:cubicBezTo>
                  <a:pt x="546624" y="601974"/>
                  <a:pt x="545512" y="602838"/>
                  <a:pt x="544401" y="603702"/>
                </a:cubicBezTo>
                <a:cubicBezTo>
                  <a:pt x="543441" y="604457"/>
                  <a:pt x="542466" y="605198"/>
                  <a:pt x="541492" y="605925"/>
                </a:cubicBezTo>
                <a:cubicBezTo>
                  <a:pt x="540381" y="606776"/>
                  <a:pt x="539256" y="607613"/>
                  <a:pt x="538131" y="608436"/>
                </a:cubicBezTo>
                <a:cubicBezTo>
                  <a:pt x="537143" y="609163"/>
                  <a:pt x="536155" y="609877"/>
                  <a:pt x="535167" y="610604"/>
                </a:cubicBezTo>
                <a:cubicBezTo>
                  <a:pt x="534028" y="611427"/>
                  <a:pt x="532889" y="612237"/>
                  <a:pt x="531737" y="613033"/>
                </a:cubicBezTo>
                <a:cubicBezTo>
                  <a:pt x="530735" y="613732"/>
                  <a:pt x="529733" y="614432"/>
                  <a:pt x="528732" y="615118"/>
                </a:cubicBezTo>
                <a:cubicBezTo>
                  <a:pt x="527566" y="615914"/>
                  <a:pt x="526399" y="616696"/>
                  <a:pt x="525233" y="617478"/>
                </a:cubicBezTo>
                <a:cubicBezTo>
                  <a:pt x="524218" y="618150"/>
                  <a:pt x="523216" y="618823"/>
                  <a:pt x="522201" y="619481"/>
                </a:cubicBezTo>
                <a:cubicBezTo>
                  <a:pt x="521007" y="620250"/>
                  <a:pt x="519813" y="621018"/>
                  <a:pt x="518620" y="621773"/>
                </a:cubicBezTo>
                <a:cubicBezTo>
                  <a:pt x="517604" y="622418"/>
                  <a:pt x="516589" y="623062"/>
                  <a:pt x="515560" y="623680"/>
                </a:cubicBezTo>
                <a:cubicBezTo>
                  <a:pt x="514339" y="624435"/>
                  <a:pt x="513118" y="625162"/>
                  <a:pt x="511883" y="625903"/>
                </a:cubicBezTo>
                <a:cubicBezTo>
                  <a:pt x="510854" y="626520"/>
                  <a:pt x="509838" y="627124"/>
                  <a:pt x="508809" y="627728"/>
                </a:cubicBezTo>
                <a:cubicBezTo>
                  <a:pt x="507561" y="628455"/>
                  <a:pt x="506285" y="629168"/>
                  <a:pt x="505022" y="629882"/>
                </a:cubicBezTo>
                <a:cubicBezTo>
                  <a:pt x="504007" y="630458"/>
                  <a:pt x="502992" y="631034"/>
                  <a:pt x="501962" y="631597"/>
                </a:cubicBezTo>
                <a:cubicBezTo>
                  <a:pt x="500645" y="632324"/>
                  <a:pt x="499328" y="633024"/>
                  <a:pt x="497997" y="633724"/>
                </a:cubicBezTo>
                <a:cubicBezTo>
                  <a:pt x="497009" y="634259"/>
                  <a:pt x="496008" y="634794"/>
                  <a:pt x="495020" y="635315"/>
                </a:cubicBezTo>
                <a:cubicBezTo>
                  <a:pt x="493620" y="636042"/>
                  <a:pt x="492221" y="636742"/>
                  <a:pt x="490807" y="637456"/>
                </a:cubicBezTo>
                <a:cubicBezTo>
                  <a:pt x="489861" y="637936"/>
                  <a:pt x="488928" y="638416"/>
                  <a:pt x="487981" y="638883"/>
                </a:cubicBezTo>
                <a:cubicBezTo>
                  <a:pt x="486403" y="639651"/>
                  <a:pt x="484811" y="640406"/>
                  <a:pt x="483220" y="641146"/>
                </a:cubicBezTo>
                <a:cubicBezTo>
                  <a:pt x="482424" y="641517"/>
                  <a:pt x="481642" y="641901"/>
                  <a:pt x="480832" y="642272"/>
                </a:cubicBezTo>
                <a:cubicBezTo>
                  <a:pt x="478431" y="643369"/>
                  <a:pt x="476030" y="644453"/>
                  <a:pt x="473602" y="645510"/>
                </a:cubicBezTo>
                <a:cubicBezTo>
                  <a:pt x="449810" y="655787"/>
                  <a:pt x="425181" y="663114"/>
                  <a:pt x="399880" y="667504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4125093" y="3808840"/>
            <a:ext cx="237190" cy="448533"/>
          </a:xfrm>
          <a:custGeom>
            <a:rect b="b" l="l" r="r" t="t"/>
            <a:pathLst>
              <a:path extrusionOk="0" h="897066" w="474380">
                <a:moveTo>
                  <a:pt x="453670" y="897066"/>
                </a:moveTo>
                <a:lnTo>
                  <a:pt x="20692" y="897066"/>
                </a:lnTo>
                <a:cubicBezTo>
                  <a:pt x="9274" y="897066"/>
                  <a:pt x="0" y="887814"/>
                  <a:pt x="0" y="876381"/>
                </a:cubicBezTo>
                <a:lnTo>
                  <a:pt x="0" y="20685"/>
                </a:lnTo>
                <a:cubicBezTo>
                  <a:pt x="0" y="9252"/>
                  <a:pt x="9256" y="0"/>
                  <a:pt x="20692" y="0"/>
                </a:cubicBezTo>
                <a:lnTo>
                  <a:pt x="453688" y="0"/>
                </a:lnTo>
                <a:cubicBezTo>
                  <a:pt x="465107" y="0"/>
                  <a:pt x="474381" y="9252"/>
                  <a:pt x="474381" y="20685"/>
                </a:cubicBezTo>
                <a:lnTo>
                  <a:pt x="474381" y="876381"/>
                </a:lnTo>
                <a:cubicBezTo>
                  <a:pt x="474362" y="887795"/>
                  <a:pt x="465107" y="897066"/>
                  <a:pt x="453670" y="8970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4120511" y="3804260"/>
            <a:ext cx="246354" cy="457693"/>
          </a:xfrm>
          <a:custGeom>
            <a:rect b="b" l="l" r="r" t="t"/>
            <a:pathLst>
              <a:path extrusionOk="0" h="915387" w="492708">
                <a:moveTo>
                  <a:pt x="462834" y="0"/>
                </a:moveTo>
                <a:lnTo>
                  <a:pt x="349641" y="0"/>
                </a:lnTo>
                <a:lnTo>
                  <a:pt x="143049" y="0"/>
                </a:lnTo>
                <a:lnTo>
                  <a:pt x="29856" y="0"/>
                </a:lnTo>
                <a:cubicBezTo>
                  <a:pt x="13398" y="0"/>
                  <a:pt x="0" y="13393"/>
                  <a:pt x="0" y="29846"/>
                </a:cubicBezTo>
                <a:lnTo>
                  <a:pt x="0" y="885542"/>
                </a:lnTo>
                <a:cubicBezTo>
                  <a:pt x="0" y="901995"/>
                  <a:pt x="13398" y="915388"/>
                  <a:pt x="29856" y="915388"/>
                </a:cubicBezTo>
                <a:lnTo>
                  <a:pt x="462852" y="915388"/>
                </a:lnTo>
                <a:cubicBezTo>
                  <a:pt x="479311" y="915388"/>
                  <a:pt x="492708" y="901995"/>
                  <a:pt x="492708" y="885542"/>
                </a:cubicBezTo>
                <a:lnTo>
                  <a:pt x="492708" y="29846"/>
                </a:lnTo>
                <a:cubicBezTo>
                  <a:pt x="492690" y="13393"/>
                  <a:pt x="479311" y="0"/>
                  <a:pt x="462834" y="0"/>
                </a:cubicBezTo>
                <a:close/>
                <a:moveTo>
                  <a:pt x="340477" y="18322"/>
                </a:moveTo>
                <a:lnTo>
                  <a:pt x="340477" y="58263"/>
                </a:lnTo>
                <a:lnTo>
                  <a:pt x="152213" y="58263"/>
                </a:lnTo>
                <a:lnTo>
                  <a:pt x="152213" y="18322"/>
                </a:lnTo>
                <a:lnTo>
                  <a:pt x="340477" y="18322"/>
                </a:lnTo>
                <a:close/>
                <a:moveTo>
                  <a:pt x="29856" y="18322"/>
                </a:moveTo>
                <a:lnTo>
                  <a:pt x="133885" y="18322"/>
                </a:lnTo>
                <a:lnTo>
                  <a:pt x="133885" y="67424"/>
                </a:lnTo>
                <a:cubicBezTo>
                  <a:pt x="133885" y="72481"/>
                  <a:pt x="137991" y="76585"/>
                  <a:pt x="143049" y="76585"/>
                </a:cubicBezTo>
                <a:lnTo>
                  <a:pt x="349641" y="76585"/>
                </a:lnTo>
                <a:cubicBezTo>
                  <a:pt x="354699" y="76585"/>
                  <a:pt x="358805" y="72481"/>
                  <a:pt x="358805" y="67424"/>
                </a:cubicBezTo>
                <a:lnTo>
                  <a:pt x="358805" y="18322"/>
                </a:lnTo>
                <a:lnTo>
                  <a:pt x="462834" y="18322"/>
                </a:lnTo>
                <a:cubicBezTo>
                  <a:pt x="469194" y="18322"/>
                  <a:pt x="474362" y="23488"/>
                  <a:pt x="474362" y="29846"/>
                </a:cubicBezTo>
                <a:lnTo>
                  <a:pt x="474362" y="796590"/>
                </a:lnTo>
                <a:lnTo>
                  <a:pt x="18328" y="796590"/>
                </a:lnTo>
                <a:lnTo>
                  <a:pt x="18328" y="29846"/>
                </a:lnTo>
                <a:cubicBezTo>
                  <a:pt x="18328" y="23488"/>
                  <a:pt x="23496" y="18322"/>
                  <a:pt x="29856" y="18322"/>
                </a:cubicBezTo>
                <a:close/>
                <a:moveTo>
                  <a:pt x="462834" y="897066"/>
                </a:moveTo>
                <a:lnTo>
                  <a:pt x="29856" y="897066"/>
                </a:lnTo>
                <a:cubicBezTo>
                  <a:pt x="23496" y="897066"/>
                  <a:pt x="18328" y="891899"/>
                  <a:pt x="18328" y="885542"/>
                </a:cubicBezTo>
                <a:lnTo>
                  <a:pt x="18328" y="814912"/>
                </a:lnTo>
                <a:lnTo>
                  <a:pt x="474362" y="814912"/>
                </a:lnTo>
                <a:lnTo>
                  <a:pt x="474362" y="885542"/>
                </a:lnTo>
                <a:cubicBezTo>
                  <a:pt x="474362" y="891881"/>
                  <a:pt x="469194" y="897066"/>
                  <a:pt x="462834" y="897066"/>
                </a:cubicBezTo>
                <a:close/>
                <a:moveTo>
                  <a:pt x="322058" y="855971"/>
                </a:moveTo>
                <a:cubicBezTo>
                  <a:pt x="322058" y="861027"/>
                  <a:pt x="317952" y="865131"/>
                  <a:pt x="312894" y="865131"/>
                </a:cubicBezTo>
                <a:lnTo>
                  <a:pt x="179797" y="865131"/>
                </a:lnTo>
                <a:cubicBezTo>
                  <a:pt x="174738" y="865131"/>
                  <a:pt x="170633" y="861027"/>
                  <a:pt x="170633" y="855971"/>
                </a:cubicBezTo>
                <a:cubicBezTo>
                  <a:pt x="170633" y="850914"/>
                  <a:pt x="174738" y="846810"/>
                  <a:pt x="179797" y="846810"/>
                </a:cubicBezTo>
                <a:lnTo>
                  <a:pt x="312894" y="846810"/>
                </a:lnTo>
                <a:cubicBezTo>
                  <a:pt x="317952" y="846810"/>
                  <a:pt x="322058" y="850914"/>
                  <a:pt x="322058" y="855971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5853287" y="3843034"/>
            <a:ext cx="188031" cy="380609"/>
          </a:xfrm>
          <a:custGeom>
            <a:rect b="b" l="l" r="r" t="t"/>
            <a:pathLst>
              <a:path extrusionOk="0" h="761218" w="376062">
                <a:moveTo>
                  <a:pt x="375576" y="270840"/>
                </a:moveTo>
                <a:cubicBezTo>
                  <a:pt x="365038" y="297290"/>
                  <a:pt x="354903" y="322793"/>
                  <a:pt x="344753" y="348280"/>
                </a:cubicBezTo>
                <a:cubicBezTo>
                  <a:pt x="341230" y="357133"/>
                  <a:pt x="337459" y="365893"/>
                  <a:pt x="334292" y="374855"/>
                </a:cubicBezTo>
                <a:cubicBezTo>
                  <a:pt x="332709" y="379328"/>
                  <a:pt x="330366" y="380725"/>
                  <a:pt x="325663" y="380679"/>
                </a:cubicBezTo>
                <a:cubicBezTo>
                  <a:pt x="299449" y="380446"/>
                  <a:pt x="273220" y="380865"/>
                  <a:pt x="247006" y="380384"/>
                </a:cubicBezTo>
                <a:cubicBezTo>
                  <a:pt x="239324" y="380244"/>
                  <a:pt x="236934" y="381751"/>
                  <a:pt x="236949" y="390106"/>
                </a:cubicBezTo>
                <a:cubicBezTo>
                  <a:pt x="237275" y="510444"/>
                  <a:pt x="237089" y="630782"/>
                  <a:pt x="237353" y="751104"/>
                </a:cubicBezTo>
                <a:cubicBezTo>
                  <a:pt x="237368" y="758854"/>
                  <a:pt x="235894" y="761324"/>
                  <a:pt x="227560" y="761215"/>
                </a:cubicBezTo>
                <a:cubicBezTo>
                  <a:pt x="185981" y="760718"/>
                  <a:pt x="144386" y="760842"/>
                  <a:pt x="102808" y="761137"/>
                </a:cubicBezTo>
                <a:cubicBezTo>
                  <a:pt x="96180" y="761184"/>
                  <a:pt x="94504" y="759305"/>
                  <a:pt x="94520" y="752751"/>
                </a:cubicBezTo>
                <a:cubicBezTo>
                  <a:pt x="94721" y="631885"/>
                  <a:pt x="94566" y="511019"/>
                  <a:pt x="94877" y="390153"/>
                </a:cubicBezTo>
                <a:cubicBezTo>
                  <a:pt x="94892" y="381890"/>
                  <a:pt x="92626" y="380213"/>
                  <a:pt x="84835" y="380368"/>
                </a:cubicBezTo>
                <a:cubicBezTo>
                  <a:pt x="59149" y="380881"/>
                  <a:pt x="33447" y="380415"/>
                  <a:pt x="7761" y="380679"/>
                </a:cubicBezTo>
                <a:cubicBezTo>
                  <a:pt x="2298" y="380725"/>
                  <a:pt x="-61" y="379964"/>
                  <a:pt x="1" y="373534"/>
                </a:cubicBezTo>
                <a:cubicBezTo>
                  <a:pt x="358" y="338558"/>
                  <a:pt x="281" y="303565"/>
                  <a:pt x="48" y="268573"/>
                </a:cubicBezTo>
                <a:cubicBezTo>
                  <a:pt x="17" y="263075"/>
                  <a:pt x="1522" y="261366"/>
                  <a:pt x="7125" y="261428"/>
                </a:cubicBezTo>
                <a:cubicBezTo>
                  <a:pt x="33866" y="261708"/>
                  <a:pt x="60623" y="261351"/>
                  <a:pt x="87380" y="261708"/>
                </a:cubicBezTo>
                <a:cubicBezTo>
                  <a:pt x="93480" y="261786"/>
                  <a:pt x="94830" y="259922"/>
                  <a:pt x="94784" y="254113"/>
                </a:cubicBezTo>
                <a:cubicBezTo>
                  <a:pt x="94520" y="217272"/>
                  <a:pt x="94442" y="180432"/>
                  <a:pt x="94706" y="143591"/>
                </a:cubicBezTo>
                <a:cubicBezTo>
                  <a:pt x="95218" y="74197"/>
                  <a:pt x="141205" y="17615"/>
                  <a:pt x="208702" y="2907"/>
                </a:cubicBezTo>
                <a:cubicBezTo>
                  <a:pt x="218589" y="748"/>
                  <a:pt x="228599" y="143"/>
                  <a:pt x="238688" y="158"/>
                </a:cubicBezTo>
                <a:cubicBezTo>
                  <a:pt x="267028" y="189"/>
                  <a:pt x="295368" y="407"/>
                  <a:pt x="323708" y="3"/>
                </a:cubicBezTo>
                <a:cubicBezTo>
                  <a:pt x="330614" y="-90"/>
                  <a:pt x="331918" y="2177"/>
                  <a:pt x="331856" y="8545"/>
                </a:cubicBezTo>
                <a:cubicBezTo>
                  <a:pt x="331545" y="42466"/>
                  <a:pt x="331530" y="76402"/>
                  <a:pt x="331871" y="110323"/>
                </a:cubicBezTo>
                <a:cubicBezTo>
                  <a:pt x="331933" y="117079"/>
                  <a:pt x="330568" y="119704"/>
                  <a:pt x="323227" y="119331"/>
                </a:cubicBezTo>
                <a:cubicBezTo>
                  <a:pt x="310810" y="118679"/>
                  <a:pt x="298332" y="119036"/>
                  <a:pt x="285885" y="119176"/>
                </a:cubicBezTo>
                <a:cubicBezTo>
                  <a:pt x="256846" y="119502"/>
                  <a:pt x="237291" y="139227"/>
                  <a:pt x="237182" y="168410"/>
                </a:cubicBezTo>
                <a:cubicBezTo>
                  <a:pt x="237073" y="197035"/>
                  <a:pt x="237337" y="225659"/>
                  <a:pt x="237011" y="254284"/>
                </a:cubicBezTo>
                <a:cubicBezTo>
                  <a:pt x="236949" y="260310"/>
                  <a:pt x="238641" y="261754"/>
                  <a:pt x="244523" y="261723"/>
                </a:cubicBezTo>
                <a:cubicBezTo>
                  <a:pt x="286102" y="261459"/>
                  <a:pt x="327696" y="261584"/>
                  <a:pt x="369275" y="261584"/>
                </a:cubicBezTo>
                <a:cubicBezTo>
                  <a:pt x="374071" y="261553"/>
                  <a:pt x="377346" y="266383"/>
                  <a:pt x="375576" y="27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5849407" y="3839136"/>
            <a:ext cx="195787" cy="388388"/>
          </a:xfrm>
          <a:custGeom>
            <a:rect b="b" l="l" r="r" t="t"/>
            <a:pathLst>
              <a:path extrusionOk="0" h="776776" w="391574">
                <a:moveTo>
                  <a:pt x="389080" y="267966"/>
                </a:moveTo>
                <a:cubicBezTo>
                  <a:pt x="386364" y="263975"/>
                  <a:pt x="381878" y="261583"/>
                  <a:pt x="377051" y="261583"/>
                </a:cubicBezTo>
                <a:cubicBezTo>
                  <a:pt x="366994" y="261583"/>
                  <a:pt x="356922" y="261583"/>
                  <a:pt x="346864" y="261567"/>
                </a:cubicBezTo>
                <a:cubicBezTo>
                  <a:pt x="315948" y="261552"/>
                  <a:pt x="284007" y="261521"/>
                  <a:pt x="252548" y="261722"/>
                </a:cubicBezTo>
                <a:cubicBezTo>
                  <a:pt x="252749" y="244265"/>
                  <a:pt x="252718" y="226544"/>
                  <a:pt x="252703" y="209397"/>
                </a:cubicBezTo>
                <a:cubicBezTo>
                  <a:pt x="252687" y="198339"/>
                  <a:pt x="252672" y="187265"/>
                  <a:pt x="252718" y="176206"/>
                </a:cubicBezTo>
                <a:cubicBezTo>
                  <a:pt x="252812" y="151278"/>
                  <a:pt x="268922" y="135001"/>
                  <a:pt x="293754" y="134706"/>
                </a:cubicBezTo>
                <a:cubicBezTo>
                  <a:pt x="295942" y="134675"/>
                  <a:pt x="298131" y="134644"/>
                  <a:pt x="300304" y="134613"/>
                </a:cubicBezTo>
                <a:cubicBezTo>
                  <a:pt x="310283" y="134473"/>
                  <a:pt x="320604" y="134318"/>
                  <a:pt x="330599" y="134846"/>
                </a:cubicBezTo>
                <a:cubicBezTo>
                  <a:pt x="334169" y="135032"/>
                  <a:pt x="339353" y="134846"/>
                  <a:pt x="343186" y="131165"/>
                </a:cubicBezTo>
                <a:cubicBezTo>
                  <a:pt x="346973" y="127531"/>
                  <a:pt x="347439" y="122467"/>
                  <a:pt x="347392" y="118010"/>
                </a:cubicBezTo>
                <a:cubicBezTo>
                  <a:pt x="347066" y="85394"/>
                  <a:pt x="347066" y="51194"/>
                  <a:pt x="347392" y="16372"/>
                </a:cubicBezTo>
                <a:cubicBezTo>
                  <a:pt x="347423" y="12178"/>
                  <a:pt x="346989" y="7410"/>
                  <a:pt x="343450" y="3900"/>
                </a:cubicBezTo>
                <a:cubicBezTo>
                  <a:pt x="339834" y="297"/>
                  <a:pt x="334821" y="-29"/>
                  <a:pt x="331375" y="2"/>
                </a:cubicBezTo>
                <a:cubicBezTo>
                  <a:pt x="309367" y="328"/>
                  <a:pt x="286956" y="266"/>
                  <a:pt x="265290" y="204"/>
                </a:cubicBezTo>
                <a:cubicBezTo>
                  <a:pt x="259020" y="188"/>
                  <a:pt x="252749" y="173"/>
                  <a:pt x="246479" y="157"/>
                </a:cubicBezTo>
                <a:cubicBezTo>
                  <a:pt x="234141" y="79"/>
                  <a:pt x="224084" y="1074"/>
                  <a:pt x="214833" y="3093"/>
                </a:cubicBezTo>
                <a:cubicBezTo>
                  <a:pt x="143533" y="18624"/>
                  <a:pt x="95265" y="78187"/>
                  <a:pt x="94722" y="151309"/>
                </a:cubicBezTo>
                <a:cubicBezTo>
                  <a:pt x="94489" y="184329"/>
                  <a:pt x="94505" y="219415"/>
                  <a:pt x="94800" y="261722"/>
                </a:cubicBezTo>
                <a:cubicBezTo>
                  <a:pt x="80816" y="261552"/>
                  <a:pt x="66630" y="261552"/>
                  <a:pt x="52910" y="261567"/>
                </a:cubicBezTo>
                <a:cubicBezTo>
                  <a:pt x="40479" y="261567"/>
                  <a:pt x="27612" y="261583"/>
                  <a:pt x="14994" y="261458"/>
                </a:cubicBezTo>
                <a:cubicBezTo>
                  <a:pt x="11813" y="261412"/>
                  <a:pt x="7234" y="261769"/>
                  <a:pt x="3820" y="265170"/>
                </a:cubicBezTo>
                <a:cubicBezTo>
                  <a:pt x="452" y="268525"/>
                  <a:pt x="48" y="272952"/>
                  <a:pt x="64" y="276431"/>
                </a:cubicBezTo>
                <a:cubicBezTo>
                  <a:pt x="328" y="318397"/>
                  <a:pt x="312" y="350733"/>
                  <a:pt x="2" y="381253"/>
                </a:cubicBezTo>
                <a:cubicBezTo>
                  <a:pt x="-29" y="384452"/>
                  <a:pt x="328" y="389112"/>
                  <a:pt x="3758" y="392544"/>
                </a:cubicBezTo>
                <a:cubicBezTo>
                  <a:pt x="7545" y="396334"/>
                  <a:pt x="12775" y="396287"/>
                  <a:pt x="15600" y="396240"/>
                </a:cubicBezTo>
                <a:cubicBezTo>
                  <a:pt x="26402" y="396132"/>
                  <a:pt x="37421" y="396163"/>
                  <a:pt x="48084" y="396178"/>
                </a:cubicBezTo>
                <a:cubicBezTo>
                  <a:pt x="62719" y="396209"/>
                  <a:pt x="77836" y="396240"/>
                  <a:pt x="92751" y="395930"/>
                </a:cubicBezTo>
                <a:cubicBezTo>
                  <a:pt x="93651" y="395914"/>
                  <a:pt x="94318" y="395930"/>
                  <a:pt x="94815" y="395961"/>
                </a:cubicBezTo>
                <a:cubicBezTo>
                  <a:pt x="94846" y="396442"/>
                  <a:pt x="94877" y="397079"/>
                  <a:pt x="94877" y="397933"/>
                </a:cubicBezTo>
                <a:cubicBezTo>
                  <a:pt x="94706" y="466660"/>
                  <a:pt x="94675" y="536521"/>
                  <a:pt x="94644" y="604082"/>
                </a:cubicBezTo>
                <a:cubicBezTo>
                  <a:pt x="94629" y="656237"/>
                  <a:pt x="94598" y="708376"/>
                  <a:pt x="94520" y="760531"/>
                </a:cubicBezTo>
                <a:cubicBezTo>
                  <a:pt x="94520" y="764383"/>
                  <a:pt x="94955" y="769244"/>
                  <a:pt x="98509" y="772770"/>
                </a:cubicBezTo>
                <a:cubicBezTo>
                  <a:pt x="102048" y="776295"/>
                  <a:pt x="106843" y="776699"/>
                  <a:pt x="110615" y="776699"/>
                </a:cubicBezTo>
                <a:cubicBezTo>
                  <a:pt x="147196" y="776435"/>
                  <a:pt x="190606" y="776249"/>
                  <a:pt x="235212" y="776777"/>
                </a:cubicBezTo>
                <a:cubicBezTo>
                  <a:pt x="235413" y="776777"/>
                  <a:pt x="235615" y="776777"/>
                  <a:pt x="235817" y="776777"/>
                </a:cubicBezTo>
                <a:cubicBezTo>
                  <a:pt x="239945" y="776777"/>
                  <a:pt x="244958" y="776218"/>
                  <a:pt x="248606" y="772614"/>
                </a:cubicBezTo>
                <a:cubicBezTo>
                  <a:pt x="252361" y="768887"/>
                  <a:pt x="252874" y="763808"/>
                  <a:pt x="252858" y="758869"/>
                </a:cubicBezTo>
                <a:cubicBezTo>
                  <a:pt x="252734" y="703266"/>
                  <a:pt x="252718" y="646716"/>
                  <a:pt x="252687" y="592046"/>
                </a:cubicBezTo>
                <a:cubicBezTo>
                  <a:pt x="252656" y="528398"/>
                  <a:pt x="252625" y="462591"/>
                  <a:pt x="252455" y="397871"/>
                </a:cubicBezTo>
                <a:cubicBezTo>
                  <a:pt x="252455" y="397048"/>
                  <a:pt x="252486" y="396427"/>
                  <a:pt x="252517" y="395961"/>
                </a:cubicBezTo>
                <a:cubicBezTo>
                  <a:pt x="253013" y="395930"/>
                  <a:pt x="253681" y="395914"/>
                  <a:pt x="254596" y="395930"/>
                </a:cubicBezTo>
                <a:cubicBezTo>
                  <a:pt x="269915" y="396209"/>
                  <a:pt x="285466" y="396194"/>
                  <a:pt x="300490" y="396163"/>
                </a:cubicBezTo>
                <a:cubicBezTo>
                  <a:pt x="311261" y="396147"/>
                  <a:pt x="322404" y="396132"/>
                  <a:pt x="333346" y="396225"/>
                </a:cubicBezTo>
                <a:cubicBezTo>
                  <a:pt x="333424" y="396225"/>
                  <a:pt x="333501" y="396225"/>
                  <a:pt x="333579" y="396225"/>
                </a:cubicBezTo>
                <a:cubicBezTo>
                  <a:pt x="341588" y="396225"/>
                  <a:pt x="346740" y="392622"/>
                  <a:pt x="349363" y="385213"/>
                </a:cubicBezTo>
                <a:cubicBezTo>
                  <a:pt x="351536" y="379047"/>
                  <a:pt x="354097" y="372788"/>
                  <a:pt x="356549" y="366731"/>
                </a:cubicBezTo>
                <a:cubicBezTo>
                  <a:pt x="357604" y="364121"/>
                  <a:pt x="358675" y="361528"/>
                  <a:pt x="359715" y="358918"/>
                </a:cubicBezTo>
                <a:lnTo>
                  <a:pt x="390538" y="281478"/>
                </a:lnTo>
                <a:cubicBezTo>
                  <a:pt x="392323" y="277021"/>
                  <a:pt x="391780" y="271958"/>
                  <a:pt x="389080" y="267966"/>
                </a:cubicBezTo>
                <a:close/>
                <a:moveTo>
                  <a:pt x="345297" y="353203"/>
                </a:moveTo>
                <a:cubicBezTo>
                  <a:pt x="344273" y="355765"/>
                  <a:pt x="343233" y="358328"/>
                  <a:pt x="342177" y="360891"/>
                </a:cubicBezTo>
                <a:cubicBezTo>
                  <a:pt x="339647" y="367103"/>
                  <a:pt x="337025" y="373549"/>
                  <a:pt x="334712" y="380057"/>
                </a:cubicBezTo>
                <a:cubicBezTo>
                  <a:pt x="334619" y="380321"/>
                  <a:pt x="334541" y="380523"/>
                  <a:pt x="334464" y="380678"/>
                </a:cubicBezTo>
                <a:cubicBezTo>
                  <a:pt x="334231" y="380693"/>
                  <a:pt x="333921" y="380725"/>
                  <a:pt x="333455" y="380709"/>
                </a:cubicBezTo>
                <a:cubicBezTo>
                  <a:pt x="322436" y="380616"/>
                  <a:pt x="311261" y="380631"/>
                  <a:pt x="300443" y="380647"/>
                </a:cubicBezTo>
                <a:cubicBezTo>
                  <a:pt x="285497" y="380678"/>
                  <a:pt x="270039" y="380693"/>
                  <a:pt x="254860" y="380414"/>
                </a:cubicBezTo>
                <a:cubicBezTo>
                  <a:pt x="250002" y="380321"/>
                  <a:pt x="244974" y="380756"/>
                  <a:pt x="241218" y="384452"/>
                </a:cubicBezTo>
                <a:cubicBezTo>
                  <a:pt x="237384" y="388242"/>
                  <a:pt x="236903" y="393631"/>
                  <a:pt x="236903" y="397918"/>
                </a:cubicBezTo>
                <a:cubicBezTo>
                  <a:pt x="237074" y="462637"/>
                  <a:pt x="237105" y="528429"/>
                  <a:pt x="237136" y="592061"/>
                </a:cubicBezTo>
                <a:cubicBezTo>
                  <a:pt x="237167" y="646747"/>
                  <a:pt x="237183" y="703297"/>
                  <a:pt x="237307" y="758916"/>
                </a:cubicBezTo>
                <a:cubicBezTo>
                  <a:pt x="237307" y="759941"/>
                  <a:pt x="237276" y="760671"/>
                  <a:pt x="237245" y="761199"/>
                </a:cubicBezTo>
                <a:cubicBezTo>
                  <a:pt x="236795" y="761230"/>
                  <a:pt x="236189" y="761261"/>
                  <a:pt x="235382" y="761245"/>
                </a:cubicBezTo>
                <a:cubicBezTo>
                  <a:pt x="214616" y="760997"/>
                  <a:pt x="194129" y="760904"/>
                  <a:pt x="174450" y="760904"/>
                </a:cubicBezTo>
                <a:cubicBezTo>
                  <a:pt x="151743" y="760904"/>
                  <a:pt x="130124" y="761028"/>
                  <a:pt x="110491" y="761168"/>
                </a:cubicBezTo>
                <a:cubicBezTo>
                  <a:pt x="110320" y="761168"/>
                  <a:pt x="110165" y="761168"/>
                  <a:pt x="110025" y="761168"/>
                </a:cubicBezTo>
                <a:cubicBezTo>
                  <a:pt x="110025" y="760981"/>
                  <a:pt x="110025" y="760779"/>
                  <a:pt x="110025" y="760562"/>
                </a:cubicBezTo>
                <a:cubicBezTo>
                  <a:pt x="110118" y="708407"/>
                  <a:pt x="110134" y="656253"/>
                  <a:pt x="110149" y="604098"/>
                </a:cubicBezTo>
                <a:cubicBezTo>
                  <a:pt x="110180" y="536536"/>
                  <a:pt x="110211" y="466691"/>
                  <a:pt x="110382" y="397980"/>
                </a:cubicBezTo>
                <a:cubicBezTo>
                  <a:pt x="110397" y="393414"/>
                  <a:pt x="109885" y="388226"/>
                  <a:pt x="106067" y="384452"/>
                </a:cubicBezTo>
                <a:cubicBezTo>
                  <a:pt x="102265" y="380725"/>
                  <a:pt x="97050" y="380321"/>
                  <a:pt x="92425" y="380398"/>
                </a:cubicBezTo>
                <a:cubicBezTo>
                  <a:pt x="77681" y="380693"/>
                  <a:pt x="62642" y="380662"/>
                  <a:pt x="48099" y="380631"/>
                </a:cubicBezTo>
                <a:cubicBezTo>
                  <a:pt x="37421" y="380616"/>
                  <a:pt x="26386" y="380585"/>
                  <a:pt x="15522" y="380693"/>
                </a:cubicBezTo>
                <a:cubicBezTo>
                  <a:pt x="15817" y="350454"/>
                  <a:pt x="15832" y="318397"/>
                  <a:pt x="15569" y="276974"/>
                </a:cubicBezTo>
                <a:cubicBezTo>
                  <a:pt x="28031" y="277099"/>
                  <a:pt x="40665" y="277083"/>
                  <a:pt x="52895" y="277083"/>
                </a:cubicBezTo>
                <a:cubicBezTo>
                  <a:pt x="66723" y="277068"/>
                  <a:pt x="81002" y="277068"/>
                  <a:pt x="95032" y="277238"/>
                </a:cubicBezTo>
                <a:cubicBezTo>
                  <a:pt x="98587" y="277285"/>
                  <a:pt x="103087" y="276897"/>
                  <a:pt x="106502" y="273495"/>
                </a:cubicBezTo>
                <a:cubicBezTo>
                  <a:pt x="109901" y="270125"/>
                  <a:pt x="110320" y="265699"/>
                  <a:pt x="110304" y="261816"/>
                </a:cubicBezTo>
                <a:cubicBezTo>
                  <a:pt x="110009" y="219492"/>
                  <a:pt x="109978" y="184407"/>
                  <a:pt x="110227" y="151403"/>
                </a:cubicBezTo>
                <a:cubicBezTo>
                  <a:pt x="110708" y="85720"/>
                  <a:pt x="154056" y="32199"/>
                  <a:pt x="218108" y="18251"/>
                </a:cubicBezTo>
                <a:cubicBezTo>
                  <a:pt x="226163" y="16496"/>
                  <a:pt x="235087" y="15673"/>
                  <a:pt x="246153" y="15673"/>
                </a:cubicBezTo>
                <a:cubicBezTo>
                  <a:pt x="246246" y="15673"/>
                  <a:pt x="246340" y="15673"/>
                  <a:pt x="246433" y="15673"/>
                </a:cubicBezTo>
                <a:cubicBezTo>
                  <a:pt x="252703" y="15689"/>
                  <a:pt x="258958" y="15704"/>
                  <a:pt x="265212" y="15720"/>
                </a:cubicBezTo>
                <a:cubicBezTo>
                  <a:pt x="286956" y="15782"/>
                  <a:pt x="309430" y="15844"/>
                  <a:pt x="331577" y="15518"/>
                </a:cubicBezTo>
                <a:cubicBezTo>
                  <a:pt x="331670" y="15518"/>
                  <a:pt x="331763" y="15518"/>
                  <a:pt x="331856" y="15518"/>
                </a:cubicBezTo>
                <a:cubicBezTo>
                  <a:pt x="331856" y="15735"/>
                  <a:pt x="331856" y="15968"/>
                  <a:pt x="331856" y="16232"/>
                </a:cubicBezTo>
                <a:cubicBezTo>
                  <a:pt x="331546" y="51147"/>
                  <a:pt x="331546" y="85440"/>
                  <a:pt x="331856" y="118150"/>
                </a:cubicBezTo>
                <a:cubicBezTo>
                  <a:pt x="331856" y="118616"/>
                  <a:pt x="331856" y="119004"/>
                  <a:pt x="331841" y="119346"/>
                </a:cubicBezTo>
                <a:cubicBezTo>
                  <a:pt x="331701" y="119346"/>
                  <a:pt x="331546" y="119330"/>
                  <a:pt x="331375" y="119330"/>
                </a:cubicBezTo>
                <a:cubicBezTo>
                  <a:pt x="320868" y="118786"/>
                  <a:pt x="310299" y="118942"/>
                  <a:pt x="300055" y="119082"/>
                </a:cubicBezTo>
                <a:cubicBezTo>
                  <a:pt x="297882" y="119113"/>
                  <a:pt x="295710" y="119144"/>
                  <a:pt x="293537" y="119175"/>
                </a:cubicBezTo>
                <a:cubicBezTo>
                  <a:pt x="260463" y="119547"/>
                  <a:pt x="237291" y="142969"/>
                  <a:pt x="237152" y="176144"/>
                </a:cubicBezTo>
                <a:cubicBezTo>
                  <a:pt x="237105" y="187234"/>
                  <a:pt x="237121" y="198323"/>
                  <a:pt x="237136" y="209413"/>
                </a:cubicBezTo>
                <a:cubicBezTo>
                  <a:pt x="237152" y="226637"/>
                  <a:pt x="237183" y="244451"/>
                  <a:pt x="236981" y="261955"/>
                </a:cubicBezTo>
                <a:cubicBezTo>
                  <a:pt x="236934" y="265528"/>
                  <a:pt x="237322" y="270047"/>
                  <a:pt x="240706" y="273464"/>
                </a:cubicBezTo>
                <a:cubicBezTo>
                  <a:pt x="244089" y="276866"/>
                  <a:pt x="248714" y="277269"/>
                  <a:pt x="252299" y="277254"/>
                </a:cubicBezTo>
                <a:cubicBezTo>
                  <a:pt x="283790" y="277052"/>
                  <a:pt x="315824" y="277083"/>
                  <a:pt x="346802" y="277099"/>
                </a:cubicBezTo>
                <a:cubicBezTo>
                  <a:pt x="356378" y="277099"/>
                  <a:pt x="365970" y="277114"/>
                  <a:pt x="375546" y="277114"/>
                </a:cubicBezTo>
                <a:lnTo>
                  <a:pt x="345297" y="353203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6311916" y="3893055"/>
            <a:ext cx="280411" cy="280394"/>
          </a:xfrm>
          <a:custGeom>
            <a:rect b="b" l="l" r="r" t="t"/>
            <a:pathLst>
              <a:path extrusionOk="0" h="560788" w="560822">
                <a:moveTo>
                  <a:pt x="560823" y="83185"/>
                </a:moveTo>
                <a:lnTo>
                  <a:pt x="560823" y="477603"/>
                </a:lnTo>
                <a:cubicBezTo>
                  <a:pt x="560686" y="523494"/>
                  <a:pt x="523517" y="560686"/>
                  <a:pt x="477638" y="560789"/>
                </a:cubicBezTo>
                <a:lnTo>
                  <a:pt x="83185" y="560789"/>
                </a:lnTo>
                <a:cubicBezTo>
                  <a:pt x="37306" y="560686"/>
                  <a:pt x="137" y="523494"/>
                  <a:pt x="0" y="477603"/>
                </a:cubicBezTo>
                <a:lnTo>
                  <a:pt x="0" y="83185"/>
                </a:lnTo>
                <a:cubicBezTo>
                  <a:pt x="137" y="37271"/>
                  <a:pt x="37306" y="114"/>
                  <a:pt x="83185" y="0"/>
                </a:cubicBezTo>
                <a:lnTo>
                  <a:pt x="477626" y="0"/>
                </a:lnTo>
                <a:cubicBezTo>
                  <a:pt x="523517" y="114"/>
                  <a:pt x="560686" y="37271"/>
                  <a:pt x="560823" y="831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6309055" y="3890193"/>
            <a:ext cx="286129" cy="286118"/>
          </a:xfrm>
          <a:custGeom>
            <a:rect b="b" l="l" r="r" t="t"/>
            <a:pathLst>
              <a:path extrusionOk="0" h="572235" w="572258">
                <a:moveTo>
                  <a:pt x="483361" y="0"/>
                </a:moveTo>
                <a:lnTo>
                  <a:pt x="88897" y="0"/>
                </a:lnTo>
                <a:cubicBezTo>
                  <a:pt x="40030" y="114"/>
                  <a:pt x="149" y="39996"/>
                  <a:pt x="0" y="88909"/>
                </a:cubicBezTo>
                <a:lnTo>
                  <a:pt x="0" y="483338"/>
                </a:lnTo>
                <a:cubicBezTo>
                  <a:pt x="149" y="532240"/>
                  <a:pt x="40030" y="572121"/>
                  <a:pt x="88909" y="572236"/>
                </a:cubicBezTo>
                <a:lnTo>
                  <a:pt x="483361" y="572236"/>
                </a:lnTo>
                <a:cubicBezTo>
                  <a:pt x="532240" y="572121"/>
                  <a:pt x="572110" y="532240"/>
                  <a:pt x="572258" y="483327"/>
                </a:cubicBezTo>
                <a:lnTo>
                  <a:pt x="572258" y="88909"/>
                </a:lnTo>
                <a:cubicBezTo>
                  <a:pt x="572258" y="88909"/>
                  <a:pt x="572258" y="88897"/>
                  <a:pt x="572258" y="88886"/>
                </a:cubicBezTo>
                <a:cubicBezTo>
                  <a:pt x="572121" y="39996"/>
                  <a:pt x="532240" y="114"/>
                  <a:pt x="483361" y="0"/>
                </a:cubicBezTo>
                <a:close/>
                <a:moveTo>
                  <a:pt x="560823" y="483315"/>
                </a:moveTo>
                <a:cubicBezTo>
                  <a:pt x="560697" y="525932"/>
                  <a:pt x="525932" y="560697"/>
                  <a:pt x="483361" y="560800"/>
                </a:cubicBezTo>
                <a:lnTo>
                  <a:pt x="88932" y="560800"/>
                </a:lnTo>
                <a:cubicBezTo>
                  <a:pt x="46337" y="560697"/>
                  <a:pt x="11584" y="525932"/>
                  <a:pt x="11447" y="483338"/>
                </a:cubicBezTo>
                <a:lnTo>
                  <a:pt x="11447" y="88932"/>
                </a:lnTo>
                <a:cubicBezTo>
                  <a:pt x="11573" y="46303"/>
                  <a:pt x="46326" y="11550"/>
                  <a:pt x="88909" y="11447"/>
                </a:cubicBezTo>
                <a:lnTo>
                  <a:pt x="483338" y="11447"/>
                </a:lnTo>
                <a:cubicBezTo>
                  <a:pt x="525932" y="11550"/>
                  <a:pt x="560686" y="46303"/>
                  <a:pt x="560823" y="88932"/>
                </a:cubicBezTo>
                <a:lnTo>
                  <a:pt x="560823" y="483315"/>
                </a:lnTo>
                <a:close/>
                <a:moveTo>
                  <a:pt x="286152" y="140180"/>
                </a:moveTo>
                <a:cubicBezTo>
                  <a:pt x="205680" y="140180"/>
                  <a:pt x="140214" y="205645"/>
                  <a:pt x="140214" y="286118"/>
                </a:cubicBezTo>
                <a:cubicBezTo>
                  <a:pt x="140214" y="366590"/>
                  <a:pt x="205680" y="432056"/>
                  <a:pt x="286152" y="432056"/>
                </a:cubicBezTo>
                <a:cubicBezTo>
                  <a:pt x="366602" y="432056"/>
                  <a:pt x="432056" y="366590"/>
                  <a:pt x="432056" y="286118"/>
                </a:cubicBezTo>
                <a:cubicBezTo>
                  <a:pt x="432056" y="205657"/>
                  <a:pt x="366602" y="140180"/>
                  <a:pt x="286152" y="140180"/>
                </a:cubicBezTo>
                <a:close/>
                <a:moveTo>
                  <a:pt x="286152" y="420609"/>
                </a:moveTo>
                <a:cubicBezTo>
                  <a:pt x="211998" y="420609"/>
                  <a:pt x="151661" y="360271"/>
                  <a:pt x="151661" y="286118"/>
                </a:cubicBezTo>
                <a:cubicBezTo>
                  <a:pt x="151661" y="211964"/>
                  <a:pt x="211998" y="151627"/>
                  <a:pt x="286152" y="151627"/>
                </a:cubicBezTo>
                <a:cubicBezTo>
                  <a:pt x="360294" y="151627"/>
                  <a:pt x="420609" y="211964"/>
                  <a:pt x="420609" y="286118"/>
                </a:cubicBezTo>
                <a:cubicBezTo>
                  <a:pt x="420609" y="360283"/>
                  <a:pt x="360294" y="420609"/>
                  <a:pt x="286152" y="420609"/>
                </a:cubicBezTo>
                <a:close/>
                <a:moveTo>
                  <a:pt x="438019" y="93453"/>
                </a:moveTo>
                <a:cubicBezTo>
                  <a:pt x="415538" y="93453"/>
                  <a:pt x="397245" y="111746"/>
                  <a:pt x="397245" y="134228"/>
                </a:cubicBezTo>
                <a:cubicBezTo>
                  <a:pt x="397245" y="156709"/>
                  <a:pt x="415538" y="175002"/>
                  <a:pt x="438019" y="175002"/>
                </a:cubicBezTo>
                <a:cubicBezTo>
                  <a:pt x="460501" y="175002"/>
                  <a:pt x="478794" y="156709"/>
                  <a:pt x="478794" y="134228"/>
                </a:cubicBezTo>
                <a:cubicBezTo>
                  <a:pt x="478794" y="111746"/>
                  <a:pt x="460501" y="93453"/>
                  <a:pt x="438019" y="93453"/>
                </a:cubicBezTo>
                <a:close/>
                <a:moveTo>
                  <a:pt x="438019" y="163555"/>
                </a:moveTo>
                <a:cubicBezTo>
                  <a:pt x="421845" y="163555"/>
                  <a:pt x="408692" y="150402"/>
                  <a:pt x="408692" y="134228"/>
                </a:cubicBezTo>
                <a:cubicBezTo>
                  <a:pt x="408692" y="118053"/>
                  <a:pt x="421845" y="104900"/>
                  <a:pt x="438019" y="104900"/>
                </a:cubicBezTo>
                <a:cubicBezTo>
                  <a:pt x="454194" y="104900"/>
                  <a:pt x="467347" y="118053"/>
                  <a:pt x="467347" y="134228"/>
                </a:cubicBezTo>
                <a:cubicBezTo>
                  <a:pt x="467347" y="150402"/>
                  <a:pt x="454194" y="163555"/>
                  <a:pt x="438019" y="163555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6862827" y="3893717"/>
            <a:ext cx="343066" cy="279326"/>
          </a:xfrm>
          <a:custGeom>
            <a:rect b="b" l="l" r="r" t="t"/>
            <a:pathLst>
              <a:path extrusionOk="0" h="558653" w="686133">
                <a:moveTo>
                  <a:pt x="229777" y="558653"/>
                </a:moveTo>
                <a:cubicBezTo>
                  <a:pt x="220777" y="558653"/>
                  <a:pt x="211791" y="558653"/>
                  <a:pt x="202791" y="558653"/>
                </a:cubicBezTo>
                <a:cubicBezTo>
                  <a:pt x="198614" y="557952"/>
                  <a:pt x="194380" y="558246"/>
                  <a:pt x="190188" y="558218"/>
                </a:cubicBezTo>
                <a:cubicBezTo>
                  <a:pt x="172763" y="558106"/>
                  <a:pt x="155632" y="555623"/>
                  <a:pt x="138585" y="552355"/>
                </a:cubicBezTo>
                <a:cubicBezTo>
                  <a:pt x="121076" y="549002"/>
                  <a:pt x="103888" y="544429"/>
                  <a:pt x="86996" y="538719"/>
                </a:cubicBezTo>
                <a:cubicBezTo>
                  <a:pt x="72963" y="533978"/>
                  <a:pt x="59295" y="528324"/>
                  <a:pt x="45851" y="522096"/>
                </a:cubicBezTo>
                <a:cubicBezTo>
                  <a:pt x="30878" y="515152"/>
                  <a:pt x="16467" y="507198"/>
                  <a:pt x="2476" y="498472"/>
                </a:cubicBezTo>
                <a:cubicBezTo>
                  <a:pt x="2182" y="498290"/>
                  <a:pt x="1860" y="498136"/>
                  <a:pt x="1579" y="497911"/>
                </a:cubicBezTo>
                <a:cubicBezTo>
                  <a:pt x="766" y="497238"/>
                  <a:pt x="-327" y="496564"/>
                  <a:pt x="93" y="495358"/>
                </a:cubicBezTo>
                <a:cubicBezTo>
                  <a:pt x="556" y="494011"/>
                  <a:pt x="1803" y="494194"/>
                  <a:pt x="3009" y="494306"/>
                </a:cubicBezTo>
                <a:cubicBezTo>
                  <a:pt x="13790" y="495288"/>
                  <a:pt x="24598" y="496200"/>
                  <a:pt x="35421" y="495989"/>
                </a:cubicBezTo>
                <a:cubicBezTo>
                  <a:pt x="55524" y="495582"/>
                  <a:pt x="75458" y="493492"/>
                  <a:pt x="95127" y="489073"/>
                </a:cubicBezTo>
                <a:cubicBezTo>
                  <a:pt x="119253" y="483644"/>
                  <a:pt x="142286" y="475242"/>
                  <a:pt x="164197" y="463809"/>
                </a:cubicBezTo>
                <a:cubicBezTo>
                  <a:pt x="178342" y="456416"/>
                  <a:pt x="191800" y="447901"/>
                  <a:pt x="204670" y="438025"/>
                </a:cubicBezTo>
                <a:cubicBezTo>
                  <a:pt x="188478" y="437183"/>
                  <a:pt x="172973" y="434083"/>
                  <a:pt x="158169" y="428037"/>
                </a:cubicBezTo>
                <a:cubicBezTo>
                  <a:pt x="143548" y="422061"/>
                  <a:pt x="130132" y="414079"/>
                  <a:pt x="118202" y="403628"/>
                </a:cubicBezTo>
                <a:cubicBezTo>
                  <a:pt x="107043" y="393850"/>
                  <a:pt x="97384" y="382824"/>
                  <a:pt x="89659" y="370185"/>
                </a:cubicBezTo>
                <a:cubicBezTo>
                  <a:pt x="84458" y="361669"/>
                  <a:pt x="80028" y="352761"/>
                  <a:pt x="76874" y="343264"/>
                </a:cubicBezTo>
                <a:cubicBezTo>
                  <a:pt x="76706" y="342759"/>
                  <a:pt x="76524" y="342268"/>
                  <a:pt x="76398" y="341749"/>
                </a:cubicBezTo>
                <a:cubicBezTo>
                  <a:pt x="75767" y="339056"/>
                  <a:pt x="76818" y="337836"/>
                  <a:pt x="79524" y="338186"/>
                </a:cubicBezTo>
                <a:cubicBezTo>
                  <a:pt x="83281" y="338663"/>
                  <a:pt x="87010" y="339280"/>
                  <a:pt x="90795" y="339547"/>
                </a:cubicBezTo>
                <a:cubicBezTo>
                  <a:pt x="100566" y="340234"/>
                  <a:pt x="110309" y="340290"/>
                  <a:pt x="120066" y="339140"/>
                </a:cubicBezTo>
                <a:cubicBezTo>
                  <a:pt x="124973" y="338551"/>
                  <a:pt x="129795" y="337555"/>
                  <a:pt x="134744" y="336629"/>
                </a:cubicBezTo>
                <a:cubicBezTo>
                  <a:pt x="120010" y="333164"/>
                  <a:pt x="106384" y="327244"/>
                  <a:pt x="93585" y="319416"/>
                </a:cubicBezTo>
                <a:cubicBezTo>
                  <a:pt x="83463" y="313230"/>
                  <a:pt x="74225" y="305879"/>
                  <a:pt x="66038" y="297308"/>
                </a:cubicBezTo>
                <a:cubicBezTo>
                  <a:pt x="57192" y="288035"/>
                  <a:pt x="49566" y="277837"/>
                  <a:pt x="43397" y="266530"/>
                </a:cubicBezTo>
                <a:cubicBezTo>
                  <a:pt x="34748" y="250706"/>
                  <a:pt x="29378" y="233859"/>
                  <a:pt x="27163" y="216001"/>
                </a:cubicBezTo>
                <a:cubicBezTo>
                  <a:pt x="26491" y="210586"/>
                  <a:pt x="25902" y="205143"/>
                  <a:pt x="25972" y="199686"/>
                </a:cubicBezTo>
                <a:cubicBezTo>
                  <a:pt x="26028" y="196081"/>
                  <a:pt x="27458" y="195169"/>
                  <a:pt x="30668" y="196824"/>
                </a:cubicBezTo>
                <a:cubicBezTo>
                  <a:pt x="39542" y="201411"/>
                  <a:pt x="48724" y="205185"/>
                  <a:pt x="58369" y="207836"/>
                </a:cubicBezTo>
                <a:cubicBezTo>
                  <a:pt x="67482" y="210347"/>
                  <a:pt x="76720" y="212073"/>
                  <a:pt x="86435" y="212592"/>
                </a:cubicBezTo>
                <a:cubicBezTo>
                  <a:pt x="79215" y="207121"/>
                  <a:pt x="72444" y="201496"/>
                  <a:pt x="66388" y="195057"/>
                </a:cubicBezTo>
                <a:cubicBezTo>
                  <a:pt x="58145" y="186289"/>
                  <a:pt x="51052" y="176680"/>
                  <a:pt x="45136" y="166173"/>
                </a:cubicBezTo>
                <a:cubicBezTo>
                  <a:pt x="36822" y="151415"/>
                  <a:pt x="31495" y="135633"/>
                  <a:pt x="28888" y="118926"/>
                </a:cubicBezTo>
                <a:cubicBezTo>
                  <a:pt x="28075" y="113707"/>
                  <a:pt x="27766" y="108433"/>
                  <a:pt x="27416" y="103158"/>
                </a:cubicBezTo>
                <a:cubicBezTo>
                  <a:pt x="26449" y="88751"/>
                  <a:pt x="28285" y="74667"/>
                  <a:pt x="31818" y="60779"/>
                </a:cubicBezTo>
                <a:cubicBezTo>
                  <a:pt x="34692" y="49458"/>
                  <a:pt x="38855" y="38600"/>
                  <a:pt x="44729" y="28458"/>
                </a:cubicBezTo>
                <a:cubicBezTo>
                  <a:pt x="46776" y="24923"/>
                  <a:pt x="48206" y="24797"/>
                  <a:pt x="50841" y="27925"/>
                </a:cubicBezTo>
                <a:cubicBezTo>
                  <a:pt x="60010" y="38867"/>
                  <a:pt x="69500" y="49528"/>
                  <a:pt x="79818" y="59404"/>
                </a:cubicBezTo>
                <a:cubicBezTo>
                  <a:pt x="95547" y="74470"/>
                  <a:pt x="112230" y="88400"/>
                  <a:pt x="130146" y="100843"/>
                </a:cubicBezTo>
                <a:cubicBezTo>
                  <a:pt x="147697" y="113048"/>
                  <a:pt x="166090" y="123765"/>
                  <a:pt x="185338" y="133066"/>
                </a:cubicBezTo>
                <a:cubicBezTo>
                  <a:pt x="204417" y="142283"/>
                  <a:pt x="224114" y="149900"/>
                  <a:pt x="244441" y="155918"/>
                </a:cubicBezTo>
                <a:cubicBezTo>
                  <a:pt x="261544" y="160968"/>
                  <a:pt x="278871" y="164924"/>
                  <a:pt x="296479" y="167674"/>
                </a:cubicBezTo>
                <a:cubicBezTo>
                  <a:pt x="306474" y="169231"/>
                  <a:pt x="316526" y="170507"/>
                  <a:pt x="326633" y="171153"/>
                </a:cubicBezTo>
                <a:cubicBezTo>
                  <a:pt x="328919" y="171293"/>
                  <a:pt x="331176" y="171714"/>
                  <a:pt x="333475" y="171644"/>
                </a:cubicBezTo>
                <a:cubicBezTo>
                  <a:pt x="335241" y="171601"/>
                  <a:pt x="336138" y="171068"/>
                  <a:pt x="335732" y="169104"/>
                </a:cubicBezTo>
                <a:cubicBezTo>
                  <a:pt x="333881" y="160197"/>
                  <a:pt x="333040" y="151134"/>
                  <a:pt x="333026" y="142072"/>
                </a:cubicBezTo>
                <a:cubicBezTo>
                  <a:pt x="333012" y="136293"/>
                  <a:pt x="333222" y="130457"/>
                  <a:pt x="333923" y="124677"/>
                </a:cubicBezTo>
                <a:cubicBezTo>
                  <a:pt x="336012" y="107619"/>
                  <a:pt x="340835" y="91402"/>
                  <a:pt x="348685" y="76112"/>
                </a:cubicBezTo>
                <a:cubicBezTo>
                  <a:pt x="357110" y="59685"/>
                  <a:pt x="368466" y="45544"/>
                  <a:pt x="382386" y="33438"/>
                </a:cubicBezTo>
                <a:cubicBezTo>
                  <a:pt x="399321" y="18708"/>
                  <a:pt x="418709" y="8720"/>
                  <a:pt x="440410" y="3109"/>
                </a:cubicBezTo>
                <a:cubicBezTo>
                  <a:pt x="447167" y="1355"/>
                  <a:pt x="454036" y="416"/>
                  <a:pt x="461018" y="303"/>
                </a:cubicBezTo>
                <a:cubicBezTo>
                  <a:pt x="463485" y="261"/>
                  <a:pt x="465938" y="-118"/>
                  <a:pt x="468406" y="37"/>
                </a:cubicBezTo>
                <a:cubicBezTo>
                  <a:pt x="472934" y="37"/>
                  <a:pt x="477448" y="37"/>
                  <a:pt x="481976" y="37"/>
                </a:cubicBezTo>
                <a:cubicBezTo>
                  <a:pt x="499822" y="-300"/>
                  <a:pt x="516701" y="3810"/>
                  <a:pt x="532920" y="11049"/>
                </a:cubicBezTo>
                <a:cubicBezTo>
                  <a:pt x="549028" y="18245"/>
                  <a:pt x="563411" y="27911"/>
                  <a:pt x="575692" y="40620"/>
                </a:cubicBezTo>
                <a:cubicBezTo>
                  <a:pt x="577556" y="42556"/>
                  <a:pt x="579379" y="43117"/>
                  <a:pt x="582028" y="42542"/>
                </a:cubicBezTo>
                <a:cubicBezTo>
                  <a:pt x="599299" y="38797"/>
                  <a:pt x="616080" y="33522"/>
                  <a:pt x="632384" y="26718"/>
                </a:cubicBezTo>
                <a:cubicBezTo>
                  <a:pt x="643305" y="22159"/>
                  <a:pt x="653833" y="16857"/>
                  <a:pt x="664109" y="11021"/>
                </a:cubicBezTo>
                <a:cubicBezTo>
                  <a:pt x="665146" y="10432"/>
                  <a:pt x="666197" y="9871"/>
                  <a:pt x="667291" y="10712"/>
                </a:cubicBezTo>
                <a:cubicBezTo>
                  <a:pt x="668412" y="11568"/>
                  <a:pt x="668034" y="12788"/>
                  <a:pt x="667711" y="13883"/>
                </a:cubicBezTo>
                <a:cubicBezTo>
                  <a:pt x="665300" y="21865"/>
                  <a:pt x="661627" y="29300"/>
                  <a:pt x="657646" y="36566"/>
                </a:cubicBezTo>
                <a:cubicBezTo>
                  <a:pt x="653076" y="44885"/>
                  <a:pt x="647622" y="52699"/>
                  <a:pt x="641440" y="59895"/>
                </a:cubicBezTo>
                <a:cubicBezTo>
                  <a:pt x="638314" y="63528"/>
                  <a:pt x="635019" y="67021"/>
                  <a:pt x="631501" y="70262"/>
                </a:cubicBezTo>
                <a:cubicBezTo>
                  <a:pt x="627912" y="73544"/>
                  <a:pt x="624029" y="76406"/>
                  <a:pt x="620145" y="79310"/>
                </a:cubicBezTo>
                <a:cubicBezTo>
                  <a:pt x="616725" y="81863"/>
                  <a:pt x="613290" y="84402"/>
                  <a:pt x="609786" y="86857"/>
                </a:cubicBezTo>
                <a:cubicBezTo>
                  <a:pt x="617089" y="85384"/>
                  <a:pt x="624463" y="84318"/>
                  <a:pt x="631753" y="82733"/>
                </a:cubicBezTo>
                <a:cubicBezTo>
                  <a:pt x="648758" y="79015"/>
                  <a:pt x="665300" y="73867"/>
                  <a:pt x="681338" y="67077"/>
                </a:cubicBezTo>
                <a:cubicBezTo>
                  <a:pt x="682754" y="66474"/>
                  <a:pt x="684548" y="65099"/>
                  <a:pt x="685697" y="66488"/>
                </a:cubicBezTo>
                <a:cubicBezTo>
                  <a:pt x="686791" y="67807"/>
                  <a:pt x="685585" y="69729"/>
                  <a:pt x="684730" y="71090"/>
                </a:cubicBezTo>
                <a:cubicBezTo>
                  <a:pt x="681632" y="76013"/>
                  <a:pt x="677959" y="80545"/>
                  <a:pt x="674412" y="85146"/>
                </a:cubicBezTo>
                <a:cubicBezTo>
                  <a:pt x="665482" y="96775"/>
                  <a:pt x="655361" y="107338"/>
                  <a:pt x="644763" y="117439"/>
                </a:cubicBezTo>
                <a:cubicBezTo>
                  <a:pt x="637248" y="124607"/>
                  <a:pt x="629286" y="131313"/>
                  <a:pt x="620846" y="137387"/>
                </a:cubicBezTo>
                <a:cubicBezTo>
                  <a:pt x="618631" y="138986"/>
                  <a:pt x="617636" y="140782"/>
                  <a:pt x="617692" y="143559"/>
                </a:cubicBezTo>
                <a:cubicBezTo>
                  <a:pt x="617846" y="150349"/>
                  <a:pt x="617748" y="157138"/>
                  <a:pt x="617748" y="163928"/>
                </a:cubicBezTo>
                <a:cubicBezTo>
                  <a:pt x="617748" y="178125"/>
                  <a:pt x="616473" y="192223"/>
                  <a:pt x="614706" y="206307"/>
                </a:cubicBezTo>
                <a:cubicBezTo>
                  <a:pt x="612029" y="227518"/>
                  <a:pt x="607711" y="248378"/>
                  <a:pt x="601753" y="268873"/>
                </a:cubicBezTo>
                <a:cubicBezTo>
                  <a:pt x="596706" y="286240"/>
                  <a:pt x="590608" y="303256"/>
                  <a:pt x="583332" y="319823"/>
                </a:cubicBezTo>
                <a:cubicBezTo>
                  <a:pt x="572706" y="344008"/>
                  <a:pt x="560131" y="367140"/>
                  <a:pt x="545243" y="388968"/>
                </a:cubicBezTo>
                <a:cubicBezTo>
                  <a:pt x="536103" y="402365"/>
                  <a:pt x="526149" y="415145"/>
                  <a:pt x="515481" y="427377"/>
                </a:cubicBezTo>
                <a:cubicBezTo>
                  <a:pt x="509172" y="434616"/>
                  <a:pt x="502696" y="441728"/>
                  <a:pt x="495841" y="448420"/>
                </a:cubicBezTo>
                <a:cubicBezTo>
                  <a:pt x="480560" y="463304"/>
                  <a:pt x="464354" y="477121"/>
                  <a:pt x="446859" y="489396"/>
                </a:cubicBezTo>
                <a:cubicBezTo>
                  <a:pt x="429293" y="501741"/>
                  <a:pt x="410859" y="512585"/>
                  <a:pt x="391471" y="521773"/>
                </a:cubicBezTo>
                <a:cubicBezTo>
                  <a:pt x="371213" y="531382"/>
                  <a:pt x="350241" y="539140"/>
                  <a:pt x="328596" y="545088"/>
                </a:cubicBezTo>
                <a:cubicBezTo>
                  <a:pt x="310806" y="549970"/>
                  <a:pt x="292750" y="553449"/>
                  <a:pt x="274512" y="556044"/>
                </a:cubicBezTo>
                <a:cubicBezTo>
                  <a:pt x="264656" y="557447"/>
                  <a:pt x="254731" y="557797"/>
                  <a:pt x="244792" y="558218"/>
                </a:cubicBezTo>
                <a:cubicBezTo>
                  <a:pt x="239759" y="558401"/>
                  <a:pt x="234754" y="558036"/>
                  <a:pt x="229777" y="5586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6859320" y="3890189"/>
            <a:ext cx="350064" cy="286368"/>
          </a:xfrm>
          <a:custGeom>
            <a:rect b="b" l="l" r="r" t="t"/>
            <a:pathLst>
              <a:path extrusionOk="0" h="572736" w="700128">
                <a:moveTo>
                  <a:pt x="698081" y="69026"/>
                </a:moveTo>
                <a:cubicBezTo>
                  <a:pt x="696399" y="66992"/>
                  <a:pt x="692614" y="64088"/>
                  <a:pt x="686025" y="67413"/>
                </a:cubicBezTo>
                <a:cubicBezTo>
                  <a:pt x="685871" y="67483"/>
                  <a:pt x="685730" y="67567"/>
                  <a:pt x="685590" y="67623"/>
                </a:cubicBezTo>
                <a:cubicBezTo>
                  <a:pt x="672581" y="73136"/>
                  <a:pt x="658814" y="77682"/>
                  <a:pt x="644571" y="81189"/>
                </a:cubicBezTo>
                <a:cubicBezTo>
                  <a:pt x="647613" y="78299"/>
                  <a:pt x="650627" y="75114"/>
                  <a:pt x="653739" y="71495"/>
                </a:cubicBezTo>
                <a:cubicBezTo>
                  <a:pt x="660300" y="63864"/>
                  <a:pt x="666034" y="55615"/>
                  <a:pt x="670772" y="46974"/>
                </a:cubicBezTo>
                <a:cubicBezTo>
                  <a:pt x="674487" y="40212"/>
                  <a:pt x="678651" y="32062"/>
                  <a:pt x="681413" y="22915"/>
                </a:cubicBezTo>
                <a:cubicBezTo>
                  <a:pt x="683137" y="17192"/>
                  <a:pt x="680810" y="13909"/>
                  <a:pt x="678567" y="12170"/>
                </a:cubicBezTo>
                <a:cubicBezTo>
                  <a:pt x="676380" y="10472"/>
                  <a:pt x="672707" y="9070"/>
                  <a:pt x="667646" y="11931"/>
                </a:cubicBezTo>
                <a:cubicBezTo>
                  <a:pt x="656922" y="18034"/>
                  <a:pt x="646800" y="23042"/>
                  <a:pt x="636693" y="27264"/>
                </a:cubicBezTo>
                <a:cubicBezTo>
                  <a:pt x="620837" y="33872"/>
                  <a:pt x="604337" y="39062"/>
                  <a:pt x="587655" y="42681"/>
                </a:cubicBezTo>
                <a:cubicBezTo>
                  <a:pt x="575248" y="29859"/>
                  <a:pt x="560150" y="19422"/>
                  <a:pt x="542780" y="11665"/>
                </a:cubicBezTo>
                <a:cubicBezTo>
                  <a:pt x="524514" y="3500"/>
                  <a:pt x="506850" y="-301"/>
                  <a:pt x="488976" y="36"/>
                </a:cubicBezTo>
                <a:lnTo>
                  <a:pt x="475602" y="36"/>
                </a:lnTo>
                <a:cubicBezTo>
                  <a:pt x="473738" y="-63"/>
                  <a:pt x="471971" y="64"/>
                  <a:pt x="470415" y="162"/>
                </a:cubicBezTo>
                <a:cubicBezTo>
                  <a:pt x="469574" y="218"/>
                  <a:pt x="468747" y="288"/>
                  <a:pt x="467906" y="288"/>
                </a:cubicBezTo>
                <a:cubicBezTo>
                  <a:pt x="460462" y="400"/>
                  <a:pt x="452976" y="1410"/>
                  <a:pt x="445644" y="3318"/>
                </a:cubicBezTo>
                <a:cubicBezTo>
                  <a:pt x="422723" y="9252"/>
                  <a:pt x="402242" y="19956"/>
                  <a:pt x="384774" y="35148"/>
                </a:cubicBezTo>
                <a:cubicBezTo>
                  <a:pt x="369942" y="48040"/>
                  <a:pt x="358055" y="63106"/>
                  <a:pt x="349433" y="79912"/>
                </a:cubicBezTo>
                <a:cubicBezTo>
                  <a:pt x="341386" y="95596"/>
                  <a:pt x="336171" y="112738"/>
                  <a:pt x="333956" y="130834"/>
                </a:cubicBezTo>
                <a:cubicBezTo>
                  <a:pt x="333297" y="136221"/>
                  <a:pt x="332989" y="142029"/>
                  <a:pt x="333003" y="149099"/>
                </a:cubicBezTo>
                <a:cubicBezTo>
                  <a:pt x="333017" y="156688"/>
                  <a:pt x="333578" y="164095"/>
                  <a:pt x="334699" y="171207"/>
                </a:cubicBezTo>
                <a:cubicBezTo>
                  <a:pt x="334489" y="171193"/>
                  <a:pt x="334279" y="171179"/>
                  <a:pt x="334068" y="171165"/>
                </a:cubicBezTo>
                <a:cubicBezTo>
                  <a:pt x="325208" y="170590"/>
                  <a:pt x="315830" y="169510"/>
                  <a:pt x="304545" y="167742"/>
                </a:cubicBezTo>
                <a:cubicBezTo>
                  <a:pt x="287624" y="165105"/>
                  <a:pt x="270423" y="161219"/>
                  <a:pt x="253418" y="156183"/>
                </a:cubicBezTo>
                <a:cubicBezTo>
                  <a:pt x="233595" y="150319"/>
                  <a:pt x="214067" y="142772"/>
                  <a:pt x="195366" y="133752"/>
                </a:cubicBezTo>
                <a:cubicBezTo>
                  <a:pt x="176427" y="124606"/>
                  <a:pt x="158188" y="113958"/>
                  <a:pt x="141127" y="102091"/>
                </a:cubicBezTo>
                <a:cubicBezTo>
                  <a:pt x="124347" y="90419"/>
                  <a:pt x="107692" y="76714"/>
                  <a:pt x="91655" y="61339"/>
                </a:cubicBezTo>
                <a:cubicBezTo>
                  <a:pt x="82921" y="52978"/>
                  <a:pt x="73879" y="43144"/>
                  <a:pt x="63225" y="30435"/>
                </a:cubicBezTo>
                <a:cubicBezTo>
                  <a:pt x="62047" y="29032"/>
                  <a:pt x="58921" y="25286"/>
                  <a:pt x="53986" y="25721"/>
                </a:cubicBezTo>
                <a:cubicBezTo>
                  <a:pt x="49052" y="26142"/>
                  <a:pt x="46612" y="30364"/>
                  <a:pt x="45687" y="31950"/>
                </a:cubicBezTo>
                <a:cubicBezTo>
                  <a:pt x="39799" y="42106"/>
                  <a:pt x="35201" y="53581"/>
                  <a:pt x="32047" y="66066"/>
                </a:cubicBezTo>
                <a:cubicBezTo>
                  <a:pt x="28009" y="81988"/>
                  <a:pt x="26509" y="96563"/>
                  <a:pt x="27449" y="110634"/>
                </a:cubicBezTo>
                <a:lnTo>
                  <a:pt x="27547" y="112079"/>
                </a:lnTo>
                <a:cubicBezTo>
                  <a:pt x="27869" y="116932"/>
                  <a:pt x="28206" y="121969"/>
                  <a:pt x="28991" y="127019"/>
                </a:cubicBezTo>
                <a:cubicBezTo>
                  <a:pt x="31767" y="144764"/>
                  <a:pt x="37500" y="161458"/>
                  <a:pt x="46052" y="176622"/>
                </a:cubicBezTo>
                <a:cubicBezTo>
                  <a:pt x="52192" y="187522"/>
                  <a:pt x="59678" y="197707"/>
                  <a:pt x="68314" y="206867"/>
                </a:cubicBezTo>
                <a:cubicBezTo>
                  <a:pt x="68944" y="207540"/>
                  <a:pt x="69575" y="208200"/>
                  <a:pt x="70234" y="208859"/>
                </a:cubicBezTo>
                <a:cubicBezTo>
                  <a:pt x="69253" y="208607"/>
                  <a:pt x="68258" y="208340"/>
                  <a:pt x="67248" y="208074"/>
                </a:cubicBezTo>
                <a:cubicBezTo>
                  <a:pt x="58514" y="205675"/>
                  <a:pt x="49893" y="202238"/>
                  <a:pt x="40907" y="197594"/>
                </a:cubicBezTo>
                <a:cubicBezTo>
                  <a:pt x="36070" y="195097"/>
                  <a:pt x="32608" y="196023"/>
                  <a:pt x="30575" y="197258"/>
                </a:cubicBezTo>
                <a:cubicBezTo>
                  <a:pt x="28528" y="198492"/>
                  <a:pt x="26075" y="201102"/>
                  <a:pt x="25991" y="206587"/>
                </a:cubicBezTo>
                <a:cubicBezTo>
                  <a:pt x="25907" y="212633"/>
                  <a:pt x="26566" y="218440"/>
                  <a:pt x="27238" y="223869"/>
                </a:cubicBezTo>
                <a:cubicBezTo>
                  <a:pt x="29566" y="242625"/>
                  <a:pt x="35299" y="260469"/>
                  <a:pt x="44271" y="276896"/>
                </a:cubicBezTo>
                <a:cubicBezTo>
                  <a:pt x="50538" y="288371"/>
                  <a:pt x="58514" y="299215"/>
                  <a:pt x="67991" y="309147"/>
                </a:cubicBezTo>
                <a:cubicBezTo>
                  <a:pt x="76416" y="317984"/>
                  <a:pt x="86160" y="325812"/>
                  <a:pt x="96954" y="332405"/>
                </a:cubicBezTo>
                <a:cubicBezTo>
                  <a:pt x="101594" y="335239"/>
                  <a:pt x="106234" y="337778"/>
                  <a:pt x="110903" y="340037"/>
                </a:cubicBezTo>
                <a:cubicBezTo>
                  <a:pt x="106907" y="340037"/>
                  <a:pt x="102730" y="339868"/>
                  <a:pt x="98314" y="339560"/>
                </a:cubicBezTo>
                <a:cubicBezTo>
                  <a:pt x="95790" y="339377"/>
                  <a:pt x="93239" y="339027"/>
                  <a:pt x="90547" y="338662"/>
                </a:cubicBezTo>
                <a:cubicBezTo>
                  <a:pt x="89510" y="338522"/>
                  <a:pt x="88473" y="338381"/>
                  <a:pt x="87435" y="338241"/>
                </a:cubicBezTo>
                <a:cubicBezTo>
                  <a:pt x="82515" y="337610"/>
                  <a:pt x="79753" y="339770"/>
                  <a:pt x="78533" y="341131"/>
                </a:cubicBezTo>
                <a:cubicBezTo>
                  <a:pt x="77314" y="342492"/>
                  <a:pt x="75435" y="345494"/>
                  <a:pt x="76585" y="350375"/>
                </a:cubicBezTo>
                <a:cubicBezTo>
                  <a:pt x="76725" y="350993"/>
                  <a:pt x="76921" y="351610"/>
                  <a:pt x="77131" y="352213"/>
                </a:cubicBezTo>
                <a:lnTo>
                  <a:pt x="77230" y="352494"/>
                </a:lnTo>
                <a:cubicBezTo>
                  <a:pt x="80342" y="361865"/>
                  <a:pt x="84744" y="371151"/>
                  <a:pt x="90688" y="380873"/>
                </a:cubicBezTo>
                <a:cubicBezTo>
                  <a:pt x="98426" y="393526"/>
                  <a:pt x="108492" y="405324"/>
                  <a:pt x="120590" y="415929"/>
                </a:cubicBezTo>
                <a:cubicBezTo>
                  <a:pt x="132646" y="426492"/>
                  <a:pt x="146749" y="435120"/>
                  <a:pt x="162520" y="441559"/>
                </a:cubicBezTo>
                <a:cubicBezTo>
                  <a:pt x="172109" y="445473"/>
                  <a:pt x="182062" y="448292"/>
                  <a:pt x="192632" y="450060"/>
                </a:cubicBezTo>
                <a:cubicBezTo>
                  <a:pt x="184740" y="455306"/>
                  <a:pt x="176567" y="460132"/>
                  <a:pt x="167959" y="464635"/>
                </a:cubicBezTo>
                <a:cubicBezTo>
                  <a:pt x="146763" y="475689"/>
                  <a:pt x="124108" y="483980"/>
                  <a:pt x="100599" y="489283"/>
                </a:cubicBezTo>
                <a:cubicBezTo>
                  <a:pt x="82262" y="493407"/>
                  <a:pt x="63197" y="495609"/>
                  <a:pt x="42295" y="496030"/>
                </a:cubicBezTo>
                <a:cubicBezTo>
                  <a:pt x="31991" y="496241"/>
                  <a:pt x="21449" y="495371"/>
                  <a:pt x="10528" y="494361"/>
                </a:cubicBezTo>
                <a:cubicBezTo>
                  <a:pt x="3491" y="493687"/>
                  <a:pt x="1163" y="498162"/>
                  <a:pt x="491" y="500112"/>
                </a:cubicBezTo>
                <a:cubicBezTo>
                  <a:pt x="-252" y="502259"/>
                  <a:pt x="-799" y="506425"/>
                  <a:pt x="3925" y="510213"/>
                </a:cubicBezTo>
                <a:lnTo>
                  <a:pt x="4107" y="510367"/>
                </a:lnTo>
                <a:cubicBezTo>
                  <a:pt x="4766" y="510914"/>
                  <a:pt x="5369" y="511265"/>
                  <a:pt x="5776" y="511489"/>
                </a:cubicBezTo>
                <a:cubicBezTo>
                  <a:pt x="20495" y="520678"/>
                  <a:pt x="35341" y="528758"/>
                  <a:pt x="49921" y="535534"/>
                </a:cubicBezTo>
                <a:cubicBezTo>
                  <a:pt x="64683" y="542379"/>
                  <a:pt x="78379" y="547920"/>
                  <a:pt x="91781" y="552437"/>
                </a:cubicBezTo>
                <a:cubicBezTo>
                  <a:pt x="109122" y="558287"/>
                  <a:pt x="126786" y="562959"/>
                  <a:pt x="144282" y="566311"/>
                </a:cubicBezTo>
                <a:cubicBezTo>
                  <a:pt x="165380" y="570351"/>
                  <a:pt x="181698" y="572203"/>
                  <a:pt x="197161" y="572301"/>
                </a:cubicBezTo>
                <a:cubicBezTo>
                  <a:pt x="198240" y="572301"/>
                  <a:pt x="199319" y="572287"/>
                  <a:pt x="200399" y="572287"/>
                </a:cubicBezTo>
                <a:cubicBezTo>
                  <a:pt x="203329" y="572245"/>
                  <a:pt x="206105" y="572217"/>
                  <a:pt x="208628" y="572638"/>
                </a:cubicBezTo>
                <a:cubicBezTo>
                  <a:pt x="209020" y="572708"/>
                  <a:pt x="209413" y="572736"/>
                  <a:pt x="209806" y="572736"/>
                </a:cubicBezTo>
                <a:lnTo>
                  <a:pt x="236792" y="572736"/>
                </a:lnTo>
                <a:cubicBezTo>
                  <a:pt x="237086" y="572736"/>
                  <a:pt x="237367" y="572722"/>
                  <a:pt x="237661" y="572680"/>
                </a:cubicBezTo>
                <a:cubicBezTo>
                  <a:pt x="240381" y="572343"/>
                  <a:pt x="243240" y="572343"/>
                  <a:pt x="246254" y="572343"/>
                </a:cubicBezTo>
                <a:cubicBezTo>
                  <a:pt x="248147" y="572343"/>
                  <a:pt x="250082" y="572343"/>
                  <a:pt x="252072" y="572259"/>
                </a:cubicBezTo>
                <a:lnTo>
                  <a:pt x="253572" y="572203"/>
                </a:lnTo>
                <a:cubicBezTo>
                  <a:pt x="263007" y="571810"/>
                  <a:pt x="272778" y="571418"/>
                  <a:pt x="282479" y="570029"/>
                </a:cubicBezTo>
                <a:cubicBezTo>
                  <a:pt x="302554" y="567167"/>
                  <a:pt x="320540" y="563534"/>
                  <a:pt x="337433" y="558890"/>
                </a:cubicBezTo>
                <a:cubicBezTo>
                  <a:pt x="359456" y="552844"/>
                  <a:pt x="381003" y="544862"/>
                  <a:pt x="401457" y="535155"/>
                </a:cubicBezTo>
                <a:cubicBezTo>
                  <a:pt x="420789" y="525980"/>
                  <a:pt x="439770" y="514884"/>
                  <a:pt x="457868" y="502174"/>
                </a:cubicBezTo>
                <a:cubicBezTo>
                  <a:pt x="474873" y="490236"/>
                  <a:pt x="491177" y="476601"/>
                  <a:pt x="507719" y="460483"/>
                </a:cubicBezTo>
                <a:cubicBezTo>
                  <a:pt x="513804" y="454549"/>
                  <a:pt x="519986" y="447927"/>
                  <a:pt x="527752" y="439034"/>
                </a:cubicBezTo>
                <a:cubicBezTo>
                  <a:pt x="538743" y="426436"/>
                  <a:pt x="548921" y="413292"/>
                  <a:pt x="558019" y="399965"/>
                </a:cubicBezTo>
                <a:cubicBezTo>
                  <a:pt x="572641" y="378544"/>
                  <a:pt x="585678" y="354893"/>
                  <a:pt x="596739" y="329684"/>
                </a:cubicBezTo>
                <a:cubicBezTo>
                  <a:pt x="603931" y="313299"/>
                  <a:pt x="610239" y="295862"/>
                  <a:pt x="615468" y="277878"/>
                </a:cubicBezTo>
                <a:cubicBezTo>
                  <a:pt x="621510" y="257116"/>
                  <a:pt x="625940" y="235709"/>
                  <a:pt x="628646" y="214218"/>
                </a:cubicBezTo>
                <a:cubicBezTo>
                  <a:pt x="630763" y="197468"/>
                  <a:pt x="631744" y="183735"/>
                  <a:pt x="631744" y="170969"/>
                </a:cubicBezTo>
                <a:cubicBezTo>
                  <a:pt x="631744" y="169089"/>
                  <a:pt x="631758" y="167195"/>
                  <a:pt x="631758" y="165316"/>
                </a:cubicBezTo>
                <a:cubicBezTo>
                  <a:pt x="631786" y="160448"/>
                  <a:pt x="631800" y="155426"/>
                  <a:pt x="631688" y="150432"/>
                </a:cubicBezTo>
                <a:cubicBezTo>
                  <a:pt x="631688" y="150376"/>
                  <a:pt x="631688" y="150334"/>
                  <a:pt x="631688" y="150291"/>
                </a:cubicBezTo>
                <a:cubicBezTo>
                  <a:pt x="631744" y="150235"/>
                  <a:pt x="631828" y="150179"/>
                  <a:pt x="631926" y="150109"/>
                </a:cubicBezTo>
                <a:cubicBezTo>
                  <a:pt x="640365" y="144021"/>
                  <a:pt x="648651" y="137105"/>
                  <a:pt x="656585" y="129544"/>
                </a:cubicBezTo>
                <a:cubicBezTo>
                  <a:pt x="669216" y="117479"/>
                  <a:pt x="678875" y="106972"/>
                  <a:pt x="686950" y="96451"/>
                </a:cubicBezTo>
                <a:cubicBezTo>
                  <a:pt x="687595" y="95624"/>
                  <a:pt x="688240" y="94796"/>
                  <a:pt x="688871" y="93954"/>
                </a:cubicBezTo>
                <a:cubicBezTo>
                  <a:pt x="691843" y="90125"/>
                  <a:pt x="694913" y="86169"/>
                  <a:pt x="697632" y="81848"/>
                </a:cubicBezTo>
                <a:cubicBezTo>
                  <a:pt x="700801" y="76812"/>
                  <a:pt x="700955" y="72505"/>
                  <a:pt x="698081" y="69026"/>
                </a:cubicBezTo>
                <a:close/>
                <a:moveTo>
                  <a:pt x="675833" y="87880"/>
                </a:moveTo>
                <a:cubicBezTo>
                  <a:pt x="668207" y="97812"/>
                  <a:pt x="659011" y="107828"/>
                  <a:pt x="646912" y="119373"/>
                </a:cubicBezTo>
                <a:cubicBezTo>
                  <a:pt x="639454" y="126500"/>
                  <a:pt x="631646" y="133009"/>
                  <a:pt x="623725" y="138718"/>
                </a:cubicBezTo>
                <a:cubicBezTo>
                  <a:pt x="619590" y="141706"/>
                  <a:pt x="617557" y="145746"/>
                  <a:pt x="617669" y="150754"/>
                </a:cubicBezTo>
                <a:cubicBezTo>
                  <a:pt x="617781" y="155552"/>
                  <a:pt x="617753" y="160476"/>
                  <a:pt x="617739" y="165245"/>
                </a:cubicBezTo>
                <a:cubicBezTo>
                  <a:pt x="617725" y="167153"/>
                  <a:pt x="617725" y="169047"/>
                  <a:pt x="617725" y="170955"/>
                </a:cubicBezTo>
                <a:cubicBezTo>
                  <a:pt x="617725" y="183117"/>
                  <a:pt x="616772" y="196304"/>
                  <a:pt x="614739" y="212450"/>
                </a:cubicBezTo>
                <a:cubicBezTo>
                  <a:pt x="612118" y="233198"/>
                  <a:pt x="607842" y="253890"/>
                  <a:pt x="602010" y="273936"/>
                </a:cubicBezTo>
                <a:cubicBezTo>
                  <a:pt x="596949" y="291345"/>
                  <a:pt x="590865" y="308193"/>
                  <a:pt x="583912" y="324017"/>
                </a:cubicBezTo>
                <a:cubicBezTo>
                  <a:pt x="573187" y="348426"/>
                  <a:pt x="560584" y="371320"/>
                  <a:pt x="546439" y="392025"/>
                </a:cubicBezTo>
                <a:cubicBezTo>
                  <a:pt x="537650" y="404889"/>
                  <a:pt x="527808" y="417599"/>
                  <a:pt x="517182" y="429775"/>
                </a:cubicBezTo>
                <a:cubicBezTo>
                  <a:pt x="509682" y="438374"/>
                  <a:pt x="503738" y="444743"/>
                  <a:pt x="497934" y="450410"/>
                </a:cubicBezTo>
                <a:cubicBezTo>
                  <a:pt x="481939" y="466010"/>
                  <a:pt x="466196" y="479168"/>
                  <a:pt x="449822" y="490671"/>
                </a:cubicBezTo>
                <a:cubicBezTo>
                  <a:pt x="432368" y="502932"/>
                  <a:pt x="414074" y="513621"/>
                  <a:pt x="395457" y="522459"/>
                </a:cubicBezTo>
                <a:cubicBezTo>
                  <a:pt x="375732" y="531816"/>
                  <a:pt x="354970" y="539518"/>
                  <a:pt x="333732" y="545339"/>
                </a:cubicBezTo>
                <a:cubicBezTo>
                  <a:pt x="317414" y="549814"/>
                  <a:pt x="300003" y="553349"/>
                  <a:pt x="280516" y="556113"/>
                </a:cubicBezTo>
                <a:cubicBezTo>
                  <a:pt x="271502" y="557389"/>
                  <a:pt x="262516" y="557768"/>
                  <a:pt x="252997" y="558161"/>
                </a:cubicBezTo>
                <a:lnTo>
                  <a:pt x="251483" y="558217"/>
                </a:lnTo>
                <a:cubicBezTo>
                  <a:pt x="249787" y="558287"/>
                  <a:pt x="248077" y="558287"/>
                  <a:pt x="246254" y="558287"/>
                </a:cubicBezTo>
                <a:cubicBezTo>
                  <a:pt x="243086" y="558287"/>
                  <a:pt x="239792" y="558287"/>
                  <a:pt x="236371" y="558680"/>
                </a:cubicBezTo>
                <a:lnTo>
                  <a:pt x="210366" y="558680"/>
                </a:lnTo>
                <a:cubicBezTo>
                  <a:pt x="206820" y="558147"/>
                  <a:pt x="203469" y="558189"/>
                  <a:pt x="200231" y="558231"/>
                </a:cubicBezTo>
                <a:cubicBezTo>
                  <a:pt x="199235" y="558245"/>
                  <a:pt x="198240" y="558259"/>
                  <a:pt x="197259" y="558245"/>
                </a:cubicBezTo>
                <a:cubicBezTo>
                  <a:pt x="182679" y="558147"/>
                  <a:pt x="167146" y="556379"/>
                  <a:pt x="146917" y="552508"/>
                </a:cubicBezTo>
                <a:cubicBezTo>
                  <a:pt x="130038" y="549281"/>
                  <a:pt x="113006" y="544778"/>
                  <a:pt x="96253" y="539125"/>
                </a:cubicBezTo>
                <a:cubicBezTo>
                  <a:pt x="83342" y="534762"/>
                  <a:pt x="70108" y="529417"/>
                  <a:pt x="55809" y="522782"/>
                </a:cubicBezTo>
                <a:cubicBezTo>
                  <a:pt x="47482" y="518924"/>
                  <a:pt x="39056" y="514603"/>
                  <a:pt x="30617" y="509890"/>
                </a:cubicBezTo>
                <a:cubicBezTo>
                  <a:pt x="34598" y="510058"/>
                  <a:pt x="38580" y="510128"/>
                  <a:pt x="42575" y="510044"/>
                </a:cubicBezTo>
                <a:cubicBezTo>
                  <a:pt x="64430" y="509609"/>
                  <a:pt x="84407" y="507295"/>
                  <a:pt x="103669" y="502960"/>
                </a:cubicBezTo>
                <a:cubicBezTo>
                  <a:pt x="128356" y="497405"/>
                  <a:pt x="152174" y="488693"/>
                  <a:pt x="174436" y="477064"/>
                </a:cubicBezTo>
                <a:cubicBezTo>
                  <a:pt x="189268" y="469320"/>
                  <a:pt x="202838" y="460665"/>
                  <a:pt x="215932" y="450621"/>
                </a:cubicBezTo>
                <a:cubicBezTo>
                  <a:pt x="218259" y="448825"/>
                  <a:pt x="219226" y="445781"/>
                  <a:pt x="218357" y="442976"/>
                </a:cubicBezTo>
                <a:cubicBezTo>
                  <a:pt x="217488" y="440170"/>
                  <a:pt x="214950" y="438206"/>
                  <a:pt x="212020" y="438052"/>
                </a:cubicBezTo>
                <a:cubicBezTo>
                  <a:pt x="195829" y="437224"/>
                  <a:pt x="181375" y="434124"/>
                  <a:pt x="167805" y="428583"/>
                </a:cubicBezTo>
                <a:cubicBezTo>
                  <a:pt x="153478" y="422733"/>
                  <a:pt x="140693" y="414919"/>
                  <a:pt x="129814" y="405394"/>
                </a:cubicBezTo>
                <a:cubicBezTo>
                  <a:pt x="118627" y="395588"/>
                  <a:pt x="109725" y="385179"/>
                  <a:pt x="102618" y="373564"/>
                </a:cubicBezTo>
                <a:cubicBezTo>
                  <a:pt x="98300" y="366522"/>
                  <a:pt x="94907" y="359774"/>
                  <a:pt x="92300" y="353069"/>
                </a:cubicBezTo>
                <a:cubicBezTo>
                  <a:pt x="93926" y="353279"/>
                  <a:pt x="95594" y="353448"/>
                  <a:pt x="97290" y="353574"/>
                </a:cubicBezTo>
                <a:cubicBezTo>
                  <a:pt x="108632" y="354373"/>
                  <a:pt x="118641" y="354233"/>
                  <a:pt x="127880" y="353125"/>
                </a:cubicBezTo>
                <a:cubicBezTo>
                  <a:pt x="132239" y="352606"/>
                  <a:pt x="136515" y="351778"/>
                  <a:pt x="140651" y="350993"/>
                </a:cubicBezTo>
                <a:lnTo>
                  <a:pt x="143048" y="350530"/>
                </a:lnTo>
                <a:cubicBezTo>
                  <a:pt x="146300" y="349913"/>
                  <a:pt x="148683" y="347107"/>
                  <a:pt x="148754" y="343796"/>
                </a:cubicBezTo>
                <a:cubicBezTo>
                  <a:pt x="148824" y="340486"/>
                  <a:pt x="146581" y="337568"/>
                  <a:pt x="143356" y="336810"/>
                </a:cubicBezTo>
                <a:cubicBezTo>
                  <a:pt x="129870" y="333640"/>
                  <a:pt x="117071" y="328281"/>
                  <a:pt x="104244" y="320439"/>
                </a:cubicBezTo>
                <a:cubicBezTo>
                  <a:pt x="94501" y="314491"/>
                  <a:pt x="85711" y="307435"/>
                  <a:pt x="78127" y="299467"/>
                </a:cubicBezTo>
                <a:cubicBezTo>
                  <a:pt x="69491" y="290419"/>
                  <a:pt x="62243" y="280557"/>
                  <a:pt x="56566" y="270162"/>
                </a:cubicBezTo>
                <a:cubicBezTo>
                  <a:pt x="48435" y="255292"/>
                  <a:pt x="43248" y="239132"/>
                  <a:pt x="41131" y="222130"/>
                </a:cubicBezTo>
                <a:cubicBezTo>
                  <a:pt x="40753" y="219128"/>
                  <a:pt x="40388" y="216013"/>
                  <a:pt x="40178" y="212885"/>
                </a:cubicBezTo>
                <a:cubicBezTo>
                  <a:pt x="48028" y="216589"/>
                  <a:pt x="55711" y="219450"/>
                  <a:pt x="63519" y="221597"/>
                </a:cubicBezTo>
                <a:cubicBezTo>
                  <a:pt x="73907" y="224458"/>
                  <a:pt x="83580" y="226086"/>
                  <a:pt x="93071" y="226591"/>
                </a:cubicBezTo>
                <a:cubicBezTo>
                  <a:pt x="96127" y="226773"/>
                  <a:pt x="98973" y="224893"/>
                  <a:pt x="100024" y="221990"/>
                </a:cubicBezTo>
                <a:cubicBezTo>
                  <a:pt x="101076" y="219100"/>
                  <a:pt x="100122" y="215845"/>
                  <a:pt x="97669" y="213993"/>
                </a:cubicBezTo>
                <a:cubicBezTo>
                  <a:pt x="89454" y="207779"/>
                  <a:pt x="83552" y="202603"/>
                  <a:pt x="78491" y="197244"/>
                </a:cubicBezTo>
                <a:cubicBezTo>
                  <a:pt x="70641" y="188911"/>
                  <a:pt x="63828" y="179652"/>
                  <a:pt x="58234" y="169734"/>
                </a:cubicBezTo>
                <a:cubicBezTo>
                  <a:pt x="50510" y="156029"/>
                  <a:pt x="45323" y="140935"/>
                  <a:pt x="42813" y="124844"/>
                </a:cubicBezTo>
                <a:cubicBezTo>
                  <a:pt x="42126" y="120411"/>
                  <a:pt x="41818" y="115908"/>
                  <a:pt x="41510" y="111139"/>
                </a:cubicBezTo>
                <a:lnTo>
                  <a:pt x="41411" y="109680"/>
                </a:lnTo>
                <a:cubicBezTo>
                  <a:pt x="40570" y="97111"/>
                  <a:pt x="41944" y="83966"/>
                  <a:pt x="45603" y="69503"/>
                </a:cubicBezTo>
                <a:cubicBezTo>
                  <a:pt x="48028" y="59950"/>
                  <a:pt x="51351" y="51084"/>
                  <a:pt x="55528" y="43074"/>
                </a:cubicBezTo>
                <a:cubicBezTo>
                  <a:pt x="65215" y="54465"/>
                  <a:pt x="73683" y="63555"/>
                  <a:pt x="81954" y="71481"/>
                </a:cubicBezTo>
                <a:cubicBezTo>
                  <a:pt x="98524" y="87347"/>
                  <a:pt x="115739" y="101529"/>
                  <a:pt x="133123" y="113622"/>
                </a:cubicBezTo>
                <a:cubicBezTo>
                  <a:pt x="150772" y="125896"/>
                  <a:pt x="169670" y="136923"/>
                  <a:pt x="189268" y="146392"/>
                </a:cubicBezTo>
                <a:cubicBezTo>
                  <a:pt x="208642" y="155748"/>
                  <a:pt x="228885" y="163576"/>
                  <a:pt x="249437" y="169650"/>
                </a:cubicBezTo>
                <a:cubicBezTo>
                  <a:pt x="267044" y="174855"/>
                  <a:pt x="284848" y="178881"/>
                  <a:pt x="302386" y="181616"/>
                </a:cubicBezTo>
                <a:cubicBezTo>
                  <a:pt x="314092" y="183440"/>
                  <a:pt x="323877" y="184576"/>
                  <a:pt x="333171" y="185166"/>
                </a:cubicBezTo>
                <a:cubicBezTo>
                  <a:pt x="333886" y="185208"/>
                  <a:pt x="334601" y="185292"/>
                  <a:pt x="335316" y="185362"/>
                </a:cubicBezTo>
                <a:cubicBezTo>
                  <a:pt x="336900" y="185530"/>
                  <a:pt x="338695" y="185727"/>
                  <a:pt x="340657" y="185671"/>
                </a:cubicBezTo>
                <a:cubicBezTo>
                  <a:pt x="343867" y="185586"/>
                  <a:pt x="346335" y="184464"/>
                  <a:pt x="348017" y="182332"/>
                </a:cubicBezTo>
                <a:cubicBezTo>
                  <a:pt x="349153" y="180887"/>
                  <a:pt x="350358" y="178390"/>
                  <a:pt x="349587" y="174672"/>
                </a:cubicBezTo>
                <a:cubicBezTo>
                  <a:pt x="347905" y="166592"/>
                  <a:pt x="347050" y="157979"/>
                  <a:pt x="347036" y="149071"/>
                </a:cubicBezTo>
                <a:cubicBezTo>
                  <a:pt x="347022" y="142604"/>
                  <a:pt x="347302" y="137343"/>
                  <a:pt x="347891" y="132546"/>
                </a:cubicBezTo>
                <a:cubicBezTo>
                  <a:pt x="349910" y="116091"/>
                  <a:pt x="354634" y="100533"/>
                  <a:pt x="361924" y="86323"/>
                </a:cubicBezTo>
                <a:cubicBezTo>
                  <a:pt x="369732" y="71116"/>
                  <a:pt x="380513" y="57453"/>
                  <a:pt x="393985" y="45739"/>
                </a:cubicBezTo>
                <a:cubicBezTo>
                  <a:pt x="409798" y="31978"/>
                  <a:pt x="428359" y="22284"/>
                  <a:pt x="449163" y="16897"/>
                </a:cubicBezTo>
                <a:cubicBezTo>
                  <a:pt x="455415" y="15284"/>
                  <a:pt x="461794" y="14414"/>
                  <a:pt x="468116" y="14316"/>
                </a:cubicBezTo>
                <a:cubicBezTo>
                  <a:pt x="469210" y="14302"/>
                  <a:pt x="470303" y="14232"/>
                  <a:pt x="471383" y="14148"/>
                </a:cubicBezTo>
                <a:cubicBezTo>
                  <a:pt x="472686" y="14064"/>
                  <a:pt x="473920" y="13966"/>
                  <a:pt x="474957" y="14036"/>
                </a:cubicBezTo>
                <a:cubicBezTo>
                  <a:pt x="475098" y="14050"/>
                  <a:pt x="475252" y="14050"/>
                  <a:pt x="475392" y="14050"/>
                </a:cubicBezTo>
                <a:lnTo>
                  <a:pt x="489088" y="14050"/>
                </a:lnTo>
                <a:cubicBezTo>
                  <a:pt x="505042" y="13755"/>
                  <a:pt x="520701" y="17150"/>
                  <a:pt x="537033" y="24459"/>
                </a:cubicBezTo>
                <a:cubicBezTo>
                  <a:pt x="552790" y="31501"/>
                  <a:pt x="566444" y="40942"/>
                  <a:pt x="577617" y="52501"/>
                </a:cubicBezTo>
                <a:cubicBezTo>
                  <a:pt x="581164" y="56176"/>
                  <a:pt x="585482" y="57481"/>
                  <a:pt x="590473" y="56401"/>
                </a:cubicBezTo>
                <a:cubicBezTo>
                  <a:pt x="608024" y="52599"/>
                  <a:pt x="625379" y="47142"/>
                  <a:pt x="642048" y="40198"/>
                </a:cubicBezTo>
                <a:cubicBezTo>
                  <a:pt x="649183" y="37224"/>
                  <a:pt x="656319" y="33872"/>
                  <a:pt x="663623" y="30070"/>
                </a:cubicBezTo>
                <a:cubicBezTo>
                  <a:pt x="661954" y="33703"/>
                  <a:pt x="660146" y="37112"/>
                  <a:pt x="658450" y="40198"/>
                </a:cubicBezTo>
                <a:cubicBezTo>
                  <a:pt x="654174" y="47984"/>
                  <a:pt x="649001" y="55433"/>
                  <a:pt x="643071" y="62321"/>
                </a:cubicBezTo>
                <a:cubicBezTo>
                  <a:pt x="639861" y="66052"/>
                  <a:pt x="636805" y="69251"/>
                  <a:pt x="633707" y="72084"/>
                </a:cubicBezTo>
                <a:cubicBezTo>
                  <a:pt x="630636" y="74904"/>
                  <a:pt x="627272" y="77415"/>
                  <a:pt x="623711" y="80080"/>
                </a:cubicBezTo>
                <a:lnTo>
                  <a:pt x="622898" y="80684"/>
                </a:lnTo>
                <a:cubicBezTo>
                  <a:pt x="619870" y="82942"/>
                  <a:pt x="616295" y="85593"/>
                  <a:pt x="612720" y="88090"/>
                </a:cubicBezTo>
                <a:cubicBezTo>
                  <a:pt x="610001" y="89998"/>
                  <a:pt x="608977" y="93547"/>
                  <a:pt x="610281" y="96606"/>
                </a:cubicBezTo>
                <a:cubicBezTo>
                  <a:pt x="611585" y="99664"/>
                  <a:pt x="614851" y="101375"/>
                  <a:pt x="618104" y="100730"/>
                </a:cubicBezTo>
                <a:cubicBezTo>
                  <a:pt x="621202" y="100099"/>
                  <a:pt x="624412" y="99537"/>
                  <a:pt x="627510" y="98990"/>
                </a:cubicBezTo>
                <a:cubicBezTo>
                  <a:pt x="631646" y="98261"/>
                  <a:pt x="635922" y="97503"/>
                  <a:pt x="640169" y="96577"/>
                </a:cubicBezTo>
                <a:cubicBezTo>
                  <a:pt x="652912" y="93800"/>
                  <a:pt x="665347" y="90223"/>
                  <a:pt x="677291" y="85902"/>
                </a:cubicBezTo>
                <a:cubicBezTo>
                  <a:pt x="676842" y="86575"/>
                  <a:pt x="676338" y="87235"/>
                  <a:pt x="675833" y="87880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7477277" y="3894293"/>
            <a:ext cx="401030" cy="277876"/>
          </a:xfrm>
          <a:custGeom>
            <a:rect b="b" l="l" r="r" t="t"/>
            <a:pathLst>
              <a:path extrusionOk="0" h="555753" w="802060">
                <a:moveTo>
                  <a:pt x="802060" y="135855"/>
                </a:moveTo>
                <a:lnTo>
                  <a:pt x="802060" y="419898"/>
                </a:lnTo>
                <a:cubicBezTo>
                  <a:pt x="802060" y="494993"/>
                  <a:pt x="741352" y="555754"/>
                  <a:pt x="666322" y="555754"/>
                </a:cubicBezTo>
                <a:lnTo>
                  <a:pt x="135739" y="555754"/>
                </a:lnTo>
                <a:cubicBezTo>
                  <a:pt x="60709" y="555754"/>
                  <a:pt x="0" y="494993"/>
                  <a:pt x="0" y="419898"/>
                </a:cubicBezTo>
                <a:lnTo>
                  <a:pt x="0" y="135855"/>
                </a:lnTo>
                <a:cubicBezTo>
                  <a:pt x="0" y="60761"/>
                  <a:pt x="60709" y="0"/>
                  <a:pt x="135739" y="0"/>
                </a:cubicBezTo>
                <a:lnTo>
                  <a:pt x="666322" y="0"/>
                </a:lnTo>
                <a:cubicBezTo>
                  <a:pt x="741352" y="0"/>
                  <a:pt x="802060" y="60761"/>
                  <a:pt x="802060" y="135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7473181" y="3890193"/>
            <a:ext cx="409223" cy="286076"/>
          </a:xfrm>
          <a:custGeom>
            <a:rect b="b" l="l" r="r" t="t"/>
            <a:pathLst>
              <a:path extrusionOk="0" h="572153" w="818445">
                <a:moveTo>
                  <a:pt x="674515" y="0"/>
                </a:moveTo>
                <a:lnTo>
                  <a:pt x="143931" y="0"/>
                </a:lnTo>
                <a:cubicBezTo>
                  <a:pt x="64559" y="0"/>
                  <a:pt x="0" y="64615"/>
                  <a:pt x="0" y="144055"/>
                </a:cubicBezTo>
                <a:lnTo>
                  <a:pt x="0" y="428098"/>
                </a:lnTo>
                <a:cubicBezTo>
                  <a:pt x="0" y="507522"/>
                  <a:pt x="64559" y="572153"/>
                  <a:pt x="143931" y="572153"/>
                </a:cubicBezTo>
                <a:lnTo>
                  <a:pt x="674515" y="572153"/>
                </a:lnTo>
                <a:cubicBezTo>
                  <a:pt x="753870" y="572153"/>
                  <a:pt x="818446" y="507538"/>
                  <a:pt x="818446" y="428098"/>
                </a:cubicBezTo>
                <a:lnTo>
                  <a:pt x="818446" y="144055"/>
                </a:lnTo>
                <a:cubicBezTo>
                  <a:pt x="818446" y="64615"/>
                  <a:pt x="753870" y="0"/>
                  <a:pt x="674515" y="0"/>
                </a:cubicBezTo>
                <a:close/>
                <a:moveTo>
                  <a:pt x="802060" y="428098"/>
                </a:moveTo>
                <a:cubicBezTo>
                  <a:pt x="802060" y="498486"/>
                  <a:pt x="744842" y="555754"/>
                  <a:pt x="674515" y="555754"/>
                </a:cubicBezTo>
                <a:lnTo>
                  <a:pt x="143931" y="555754"/>
                </a:lnTo>
                <a:cubicBezTo>
                  <a:pt x="73604" y="555754"/>
                  <a:pt x="16386" y="498486"/>
                  <a:pt x="16386" y="428098"/>
                </a:cubicBezTo>
                <a:lnTo>
                  <a:pt x="16386" y="144055"/>
                </a:lnTo>
                <a:cubicBezTo>
                  <a:pt x="16386" y="73668"/>
                  <a:pt x="73604" y="16400"/>
                  <a:pt x="143931" y="16400"/>
                </a:cubicBezTo>
                <a:lnTo>
                  <a:pt x="674515" y="16400"/>
                </a:lnTo>
                <a:cubicBezTo>
                  <a:pt x="744842" y="16400"/>
                  <a:pt x="802060" y="73668"/>
                  <a:pt x="802060" y="144055"/>
                </a:cubicBezTo>
                <a:lnTo>
                  <a:pt x="802060" y="428098"/>
                </a:lnTo>
                <a:close/>
                <a:moveTo>
                  <a:pt x="570040" y="273350"/>
                </a:moveTo>
                <a:lnTo>
                  <a:pt x="329450" y="149861"/>
                </a:lnTo>
                <a:cubicBezTo>
                  <a:pt x="327450" y="148827"/>
                  <a:pt x="325206" y="148270"/>
                  <a:pt x="322961" y="148253"/>
                </a:cubicBezTo>
                <a:cubicBezTo>
                  <a:pt x="322928" y="148253"/>
                  <a:pt x="322879" y="148253"/>
                  <a:pt x="322846" y="148253"/>
                </a:cubicBezTo>
                <a:cubicBezTo>
                  <a:pt x="314981" y="148253"/>
                  <a:pt x="308541" y="154633"/>
                  <a:pt x="308492" y="162587"/>
                </a:cubicBezTo>
                <a:lnTo>
                  <a:pt x="308492" y="409648"/>
                </a:lnTo>
                <a:cubicBezTo>
                  <a:pt x="308509" y="411895"/>
                  <a:pt x="309066" y="414142"/>
                  <a:pt x="310098" y="416143"/>
                </a:cubicBezTo>
                <a:cubicBezTo>
                  <a:pt x="311868" y="419554"/>
                  <a:pt x="314850" y="422063"/>
                  <a:pt x="318504" y="423227"/>
                </a:cubicBezTo>
                <a:cubicBezTo>
                  <a:pt x="319946" y="423687"/>
                  <a:pt x="321404" y="423916"/>
                  <a:pt x="322879" y="423916"/>
                </a:cubicBezTo>
                <a:cubicBezTo>
                  <a:pt x="325140" y="423916"/>
                  <a:pt x="327385" y="423375"/>
                  <a:pt x="329433" y="422309"/>
                </a:cubicBezTo>
                <a:lnTo>
                  <a:pt x="568811" y="299442"/>
                </a:lnTo>
                <a:cubicBezTo>
                  <a:pt x="569237" y="299311"/>
                  <a:pt x="569646" y="299131"/>
                  <a:pt x="570040" y="298934"/>
                </a:cubicBezTo>
                <a:cubicBezTo>
                  <a:pt x="572727" y="297556"/>
                  <a:pt x="574890" y="295392"/>
                  <a:pt x="576266" y="292702"/>
                </a:cubicBezTo>
                <a:cubicBezTo>
                  <a:pt x="579888" y="285634"/>
                  <a:pt x="577086" y="276958"/>
                  <a:pt x="570040" y="273350"/>
                </a:cubicBezTo>
                <a:close/>
                <a:moveTo>
                  <a:pt x="324862" y="406205"/>
                </a:moveTo>
                <a:lnTo>
                  <a:pt x="324862" y="165932"/>
                </a:lnTo>
                <a:lnTo>
                  <a:pt x="558930" y="286060"/>
                </a:lnTo>
                <a:lnTo>
                  <a:pt x="324862" y="406205"/>
                </a:ln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8150042" y="3843020"/>
            <a:ext cx="331693" cy="380451"/>
          </a:xfrm>
          <a:custGeom>
            <a:rect b="b" l="l" r="r" t="t"/>
            <a:pathLst>
              <a:path extrusionOk="0" h="760903" w="663387">
                <a:moveTo>
                  <a:pt x="663341" y="305120"/>
                </a:moveTo>
                <a:cubicBezTo>
                  <a:pt x="663356" y="310240"/>
                  <a:pt x="661892" y="313104"/>
                  <a:pt x="656066" y="312870"/>
                </a:cubicBezTo>
                <a:cubicBezTo>
                  <a:pt x="595317" y="310380"/>
                  <a:pt x="539147" y="293775"/>
                  <a:pt x="488756" y="259117"/>
                </a:cubicBezTo>
                <a:cubicBezTo>
                  <a:pt x="488740" y="259101"/>
                  <a:pt x="488725" y="259101"/>
                  <a:pt x="488709" y="259086"/>
                </a:cubicBezTo>
                <a:cubicBezTo>
                  <a:pt x="485376" y="256860"/>
                  <a:pt x="480905" y="259459"/>
                  <a:pt x="480936" y="263459"/>
                </a:cubicBezTo>
                <a:lnTo>
                  <a:pt x="480936" y="263537"/>
                </a:lnTo>
                <a:cubicBezTo>
                  <a:pt x="480999" y="279084"/>
                  <a:pt x="481575" y="294646"/>
                  <a:pt x="481591" y="310193"/>
                </a:cubicBezTo>
                <a:cubicBezTo>
                  <a:pt x="481684" y="373269"/>
                  <a:pt x="481606" y="436328"/>
                  <a:pt x="481637" y="499403"/>
                </a:cubicBezTo>
                <a:cubicBezTo>
                  <a:pt x="481653" y="529579"/>
                  <a:pt x="480905" y="559755"/>
                  <a:pt x="471528" y="588748"/>
                </a:cubicBezTo>
                <a:cubicBezTo>
                  <a:pt x="443256" y="676225"/>
                  <a:pt x="384422" y="731364"/>
                  <a:pt x="294965" y="753214"/>
                </a:cubicBezTo>
                <a:cubicBezTo>
                  <a:pt x="253141" y="763423"/>
                  <a:pt x="211146" y="764621"/>
                  <a:pt x="170117" y="749728"/>
                </a:cubicBezTo>
                <a:cubicBezTo>
                  <a:pt x="109242" y="727644"/>
                  <a:pt x="59755" y="691383"/>
                  <a:pt x="28414" y="633102"/>
                </a:cubicBezTo>
                <a:cubicBezTo>
                  <a:pt x="-34609" y="515931"/>
                  <a:pt x="10844" y="367946"/>
                  <a:pt x="128807" y="306365"/>
                </a:cubicBezTo>
                <a:cubicBezTo>
                  <a:pt x="172001" y="283815"/>
                  <a:pt x="217688" y="275271"/>
                  <a:pt x="266085" y="280344"/>
                </a:cubicBezTo>
                <a:cubicBezTo>
                  <a:pt x="271568" y="280920"/>
                  <a:pt x="273765" y="283130"/>
                  <a:pt x="273749" y="288795"/>
                </a:cubicBezTo>
                <a:cubicBezTo>
                  <a:pt x="273593" y="328417"/>
                  <a:pt x="273671" y="368055"/>
                  <a:pt x="273640" y="407678"/>
                </a:cubicBezTo>
                <a:cubicBezTo>
                  <a:pt x="273640" y="414245"/>
                  <a:pt x="273064" y="414603"/>
                  <a:pt x="266537" y="413000"/>
                </a:cubicBezTo>
                <a:cubicBezTo>
                  <a:pt x="202610" y="397297"/>
                  <a:pt x="138402" y="442802"/>
                  <a:pt x="132016" y="508336"/>
                </a:cubicBezTo>
                <a:cubicBezTo>
                  <a:pt x="126143" y="568641"/>
                  <a:pt x="169353" y="621648"/>
                  <a:pt x="231022" y="627935"/>
                </a:cubicBezTo>
                <a:cubicBezTo>
                  <a:pt x="286382" y="633584"/>
                  <a:pt x="338331" y="595456"/>
                  <a:pt x="348471" y="538108"/>
                </a:cubicBezTo>
                <a:cubicBezTo>
                  <a:pt x="349608" y="531711"/>
                  <a:pt x="350044" y="525206"/>
                  <a:pt x="350060" y="518701"/>
                </a:cubicBezTo>
                <a:cubicBezTo>
                  <a:pt x="350153" y="488650"/>
                  <a:pt x="350076" y="458598"/>
                  <a:pt x="350107" y="428547"/>
                </a:cubicBezTo>
                <a:cubicBezTo>
                  <a:pt x="350231" y="303393"/>
                  <a:pt x="350387" y="178254"/>
                  <a:pt x="350496" y="53100"/>
                </a:cubicBezTo>
                <a:cubicBezTo>
                  <a:pt x="350512" y="38751"/>
                  <a:pt x="350044" y="24402"/>
                  <a:pt x="350247" y="10053"/>
                </a:cubicBezTo>
                <a:cubicBezTo>
                  <a:pt x="350247" y="10022"/>
                  <a:pt x="350247" y="9991"/>
                  <a:pt x="350247" y="9960"/>
                </a:cubicBezTo>
                <a:cubicBezTo>
                  <a:pt x="350325" y="4435"/>
                  <a:pt x="354780" y="0"/>
                  <a:pt x="360309" y="0"/>
                </a:cubicBezTo>
                <a:cubicBezTo>
                  <a:pt x="396946" y="0"/>
                  <a:pt x="435390" y="0"/>
                  <a:pt x="471902" y="0"/>
                </a:cubicBezTo>
                <a:cubicBezTo>
                  <a:pt x="476450" y="0"/>
                  <a:pt x="480625" y="3081"/>
                  <a:pt x="481450" y="7548"/>
                </a:cubicBezTo>
                <a:cubicBezTo>
                  <a:pt x="481497" y="7828"/>
                  <a:pt x="481544" y="8124"/>
                  <a:pt x="481559" y="8404"/>
                </a:cubicBezTo>
                <a:cubicBezTo>
                  <a:pt x="486793" y="91757"/>
                  <a:pt x="543259" y="158910"/>
                  <a:pt x="624259" y="177413"/>
                </a:cubicBezTo>
                <a:cubicBezTo>
                  <a:pt x="634461" y="179748"/>
                  <a:pt x="644991" y="180837"/>
                  <a:pt x="655428" y="181833"/>
                </a:cubicBezTo>
                <a:cubicBezTo>
                  <a:pt x="660880" y="182362"/>
                  <a:pt x="663419" y="184028"/>
                  <a:pt x="663388" y="189848"/>
                </a:cubicBezTo>
                <a:cubicBezTo>
                  <a:pt x="663232" y="228288"/>
                  <a:pt x="663263" y="266712"/>
                  <a:pt x="663341" y="305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8146078" y="3839138"/>
            <a:ext cx="339544" cy="388279"/>
          </a:xfrm>
          <a:custGeom>
            <a:rect b="b" l="l" r="r" t="t"/>
            <a:pathLst>
              <a:path extrusionOk="0" h="776557" w="679088">
                <a:moveTo>
                  <a:pt x="679088" y="197676"/>
                </a:moveTo>
                <a:cubicBezTo>
                  <a:pt x="679119" y="188152"/>
                  <a:pt x="674072" y="182845"/>
                  <a:pt x="664088" y="181880"/>
                </a:cubicBezTo>
                <a:cubicBezTo>
                  <a:pt x="653215" y="180837"/>
                  <a:pt x="643433" y="179795"/>
                  <a:pt x="633915" y="177616"/>
                </a:cubicBezTo>
                <a:cubicBezTo>
                  <a:pt x="595877" y="168932"/>
                  <a:pt x="562838" y="149012"/>
                  <a:pt x="538383" y="120003"/>
                </a:cubicBezTo>
                <a:cubicBezTo>
                  <a:pt x="513943" y="91026"/>
                  <a:pt x="499721" y="54967"/>
                  <a:pt x="497260" y="15687"/>
                </a:cubicBezTo>
                <a:cubicBezTo>
                  <a:pt x="497229" y="15096"/>
                  <a:pt x="497151" y="14520"/>
                  <a:pt x="497042" y="13929"/>
                </a:cubicBezTo>
                <a:cubicBezTo>
                  <a:pt x="495547" y="5852"/>
                  <a:pt x="488319" y="0"/>
                  <a:pt x="479830" y="0"/>
                </a:cubicBezTo>
                <a:lnTo>
                  <a:pt x="368237" y="0"/>
                </a:lnTo>
                <a:cubicBezTo>
                  <a:pt x="358517" y="0"/>
                  <a:pt x="350511" y="7906"/>
                  <a:pt x="350386" y="17741"/>
                </a:cubicBezTo>
                <a:cubicBezTo>
                  <a:pt x="350262" y="26207"/>
                  <a:pt x="350371" y="34767"/>
                  <a:pt x="350480" y="43046"/>
                </a:cubicBezTo>
                <a:cubicBezTo>
                  <a:pt x="350558" y="48898"/>
                  <a:pt x="350635" y="54967"/>
                  <a:pt x="350620" y="60896"/>
                </a:cubicBezTo>
                <a:cubicBezTo>
                  <a:pt x="350558" y="140732"/>
                  <a:pt x="350464" y="220569"/>
                  <a:pt x="350386" y="300405"/>
                </a:cubicBezTo>
                <a:lnTo>
                  <a:pt x="350246" y="436344"/>
                </a:lnTo>
                <a:cubicBezTo>
                  <a:pt x="350230" y="448016"/>
                  <a:pt x="350230" y="459688"/>
                  <a:pt x="350246" y="471360"/>
                </a:cubicBezTo>
                <a:cubicBezTo>
                  <a:pt x="350246" y="489739"/>
                  <a:pt x="350262" y="508118"/>
                  <a:pt x="350199" y="526498"/>
                </a:cubicBezTo>
                <a:cubicBezTo>
                  <a:pt x="350184" y="533159"/>
                  <a:pt x="349701" y="539057"/>
                  <a:pt x="348720" y="544566"/>
                </a:cubicBezTo>
                <a:cubicBezTo>
                  <a:pt x="344202" y="570151"/>
                  <a:pt x="330417" y="592763"/>
                  <a:pt x="309933" y="608248"/>
                </a:cubicBezTo>
                <a:cubicBezTo>
                  <a:pt x="289683" y="623546"/>
                  <a:pt x="264761" y="630565"/>
                  <a:pt x="239729" y="628013"/>
                </a:cubicBezTo>
                <a:cubicBezTo>
                  <a:pt x="182624" y="622192"/>
                  <a:pt x="142187" y="573388"/>
                  <a:pt x="147685" y="516911"/>
                </a:cubicBezTo>
                <a:cubicBezTo>
                  <a:pt x="150505" y="487903"/>
                  <a:pt x="165988" y="461446"/>
                  <a:pt x="190163" y="444343"/>
                </a:cubicBezTo>
                <a:cubicBezTo>
                  <a:pt x="214292" y="427271"/>
                  <a:pt x="244339" y="421450"/>
                  <a:pt x="272596" y="428391"/>
                </a:cubicBezTo>
                <a:cubicBezTo>
                  <a:pt x="276443" y="429341"/>
                  <a:pt x="281225" y="430508"/>
                  <a:pt x="285275" y="427333"/>
                </a:cubicBezTo>
                <a:cubicBezTo>
                  <a:pt x="289325" y="424158"/>
                  <a:pt x="289325" y="419163"/>
                  <a:pt x="289325" y="415521"/>
                </a:cubicBezTo>
                <a:cubicBezTo>
                  <a:pt x="289341" y="402464"/>
                  <a:pt x="289325" y="389407"/>
                  <a:pt x="289325" y="376366"/>
                </a:cubicBezTo>
                <a:cubicBezTo>
                  <a:pt x="289325" y="350236"/>
                  <a:pt x="289310" y="323219"/>
                  <a:pt x="289419" y="296670"/>
                </a:cubicBezTo>
                <a:cubicBezTo>
                  <a:pt x="289450" y="289978"/>
                  <a:pt x="286926" y="281729"/>
                  <a:pt x="274776" y="280453"/>
                </a:cubicBezTo>
                <a:cubicBezTo>
                  <a:pt x="224931" y="275224"/>
                  <a:pt x="177250" y="284251"/>
                  <a:pt x="133074" y="307314"/>
                </a:cubicBezTo>
                <a:cubicBezTo>
                  <a:pt x="74194" y="338050"/>
                  <a:pt x="30906" y="390279"/>
                  <a:pt x="11201" y="454381"/>
                </a:cubicBezTo>
                <a:cubicBezTo>
                  <a:pt x="-8519" y="518530"/>
                  <a:pt x="-2055" y="586103"/>
                  <a:pt x="29442" y="644633"/>
                </a:cubicBezTo>
                <a:cubicBezTo>
                  <a:pt x="59707" y="700908"/>
                  <a:pt x="107435" y="740234"/>
                  <a:pt x="175350" y="764886"/>
                </a:cubicBezTo>
                <a:cubicBezTo>
                  <a:pt x="196799" y="772667"/>
                  <a:pt x="219183" y="776557"/>
                  <a:pt x="242922" y="776557"/>
                </a:cubicBezTo>
                <a:cubicBezTo>
                  <a:pt x="262517" y="776557"/>
                  <a:pt x="283032" y="773912"/>
                  <a:pt x="304699" y="768621"/>
                </a:cubicBezTo>
                <a:cubicBezTo>
                  <a:pt x="396400" y="746226"/>
                  <a:pt x="457679" y="689158"/>
                  <a:pt x="486824" y="598988"/>
                </a:cubicBezTo>
                <a:cubicBezTo>
                  <a:pt x="496543" y="568921"/>
                  <a:pt x="497338" y="538434"/>
                  <a:pt x="497307" y="507247"/>
                </a:cubicBezTo>
                <a:cubicBezTo>
                  <a:pt x="497291" y="481335"/>
                  <a:pt x="497291" y="455439"/>
                  <a:pt x="497307" y="429527"/>
                </a:cubicBezTo>
                <a:cubicBezTo>
                  <a:pt x="497307" y="392364"/>
                  <a:pt x="497322" y="355200"/>
                  <a:pt x="497260" y="318037"/>
                </a:cubicBezTo>
                <a:cubicBezTo>
                  <a:pt x="497244" y="309882"/>
                  <a:pt x="497089" y="301650"/>
                  <a:pt x="496933" y="293666"/>
                </a:cubicBezTo>
                <a:cubicBezTo>
                  <a:pt x="496824" y="288001"/>
                  <a:pt x="496699" y="282181"/>
                  <a:pt x="496637" y="276345"/>
                </a:cubicBezTo>
                <a:cubicBezTo>
                  <a:pt x="544987" y="308388"/>
                  <a:pt x="601157" y="325927"/>
                  <a:pt x="663636" y="328480"/>
                </a:cubicBezTo>
                <a:cubicBezTo>
                  <a:pt x="668340" y="328682"/>
                  <a:pt x="672094" y="327437"/>
                  <a:pt x="674820" y="324822"/>
                </a:cubicBezTo>
                <a:cubicBezTo>
                  <a:pt x="678590" y="321196"/>
                  <a:pt x="679026" y="316310"/>
                  <a:pt x="679010" y="312932"/>
                </a:cubicBezTo>
                <a:cubicBezTo>
                  <a:pt x="678979" y="276392"/>
                  <a:pt x="678932" y="237189"/>
                  <a:pt x="679088" y="197676"/>
                </a:cubicBezTo>
                <a:close/>
                <a:moveTo>
                  <a:pt x="663511" y="197614"/>
                </a:moveTo>
                <a:cubicBezTo>
                  <a:pt x="663356" y="237143"/>
                  <a:pt x="663402" y="276360"/>
                  <a:pt x="663480" y="312839"/>
                </a:cubicBezTo>
                <a:cubicBezTo>
                  <a:pt x="601562" y="310162"/>
                  <a:pt x="548430" y="293028"/>
                  <a:pt x="501092" y="260487"/>
                </a:cubicBezTo>
                <a:cubicBezTo>
                  <a:pt x="501076" y="260471"/>
                  <a:pt x="501045" y="260455"/>
                  <a:pt x="501014" y="260440"/>
                </a:cubicBezTo>
                <a:cubicBezTo>
                  <a:pt x="500998" y="260424"/>
                  <a:pt x="500967" y="260409"/>
                  <a:pt x="500952" y="260393"/>
                </a:cubicBezTo>
                <a:cubicBezTo>
                  <a:pt x="497057" y="257794"/>
                  <a:pt x="492042" y="257561"/>
                  <a:pt x="487883" y="259802"/>
                </a:cubicBezTo>
                <a:cubicBezTo>
                  <a:pt x="483630" y="262090"/>
                  <a:pt x="481013" y="266494"/>
                  <a:pt x="481060" y="271349"/>
                </a:cubicBezTo>
                <a:cubicBezTo>
                  <a:pt x="481091" y="278882"/>
                  <a:pt x="481247" y="286523"/>
                  <a:pt x="481387" y="293899"/>
                </a:cubicBezTo>
                <a:cubicBezTo>
                  <a:pt x="481543" y="301805"/>
                  <a:pt x="481714" y="309976"/>
                  <a:pt x="481714" y="317975"/>
                </a:cubicBezTo>
                <a:cubicBezTo>
                  <a:pt x="481761" y="355138"/>
                  <a:pt x="481761" y="392286"/>
                  <a:pt x="481761" y="429450"/>
                </a:cubicBezTo>
                <a:cubicBezTo>
                  <a:pt x="481761" y="455361"/>
                  <a:pt x="481761" y="481273"/>
                  <a:pt x="481761" y="507185"/>
                </a:cubicBezTo>
                <a:cubicBezTo>
                  <a:pt x="481777" y="537080"/>
                  <a:pt x="481045" y="566229"/>
                  <a:pt x="472026" y="594133"/>
                </a:cubicBezTo>
                <a:cubicBezTo>
                  <a:pt x="458349" y="636448"/>
                  <a:pt x="437071" y="671292"/>
                  <a:pt x="408784" y="697686"/>
                </a:cubicBezTo>
                <a:cubicBezTo>
                  <a:pt x="380418" y="724143"/>
                  <a:pt x="344171" y="742896"/>
                  <a:pt x="301023" y="753431"/>
                </a:cubicBezTo>
                <a:cubicBezTo>
                  <a:pt x="256209" y="764372"/>
                  <a:pt x="216846" y="763314"/>
                  <a:pt x="180692" y="750194"/>
                </a:cubicBezTo>
                <a:cubicBezTo>
                  <a:pt x="116532" y="726913"/>
                  <a:pt x="71561" y="689952"/>
                  <a:pt x="43180" y="637210"/>
                </a:cubicBezTo>
                <a:cubicBezTo>
                  <a:pt x="13693" y="582352"/>
                  <a:pt x="7634" y="519028"/>
                  <a:pt x="26124" y="458878"/>
                </a:cubicBezTo>
                <a:cubicBezTo>
                  <a:pt x="44598" y="398791"/>
                  <a:pt x="85160" y="349831"/>
                  <a:pt x="140317" y="321041"/>
                </a:cubicBezTo>
                <a:cubicBezTo>
                  <a:pt x="174119" y="303393"/>
                  <a:pt x="210101" y="294506"/>
                  <a:pt x="247610" y="294506"/>
                </a:cubicBezTo>
                <a:cubicBezTo>
                  <a:pt x="256053" y="294506"/>
                  <a:pt x="264589" y="294958"/>
                  <a:pt x="273172" y="295860"/>
                </a:cubicBezTo>
                <a:cubicBezTo>
                  <a:pt x="273437" y="295891"/>
                  <a:pt x="273655" y="295923"/>
                  <a:pt x="273842" y="295954"/>
                </a:cubicBezTo>
                <a:cubicBezTo>
                  <a:pt x="273842" y="296125"/>
                  <a:pt x="273857" y="296312"/>
                  <a:pt x="273857" y="296545"/>
                </a:cubicBezTo>
                <a:cubicBezTo>
                  <a:pt x="273748" y="323142"/>
                  <a:pt x="273748" y="350174"/>
                  <a:pt x="273764" y="376319"/>
                </a:cubicBezTo>
                <a:cubicBezTo>
                  <a:pt x="273764" y="388427"/>
                  <a:pt x="273764" y="400534"/>
                  <a:pt x="273764" y="412642"/>
                </a:cubicBezTo>
                <a:cubicBezTo>
                  <a:pt x="241863" y="405577"/>
                  <a:pt x="208263" y="412424"/>
                  <a:pt x="181160" y="431613"/>
                </a:cubicBezTo>
                <a:cubicBezTo>
                  <a:pt x="153293" y="451331"/>
                  <a:pt x="135442" y="481864"/>
                  <a:pt x="132186" y="515386"/>
                </a:cubicBezTo>
                <a:cubicBezTo>
                  <a:pt x="125846" y="580516"/>
                  <a:pt x="172390" y="636774"/>
                  <a:pt x="238155" y="643482"/>
                </a:cubicBezTo>
                <a:cubicBezTo>
                  <a:pt x="267097" y="646423"/>
                  <a:pt x="295930" y="638331"/>
                  <a:pt x="319326" y="620651"/>
                </a:cubicBezTo>
                <a:cubicBezTo>
                  <a:pt x="342972" y="602801"/>
                  <a:pt x="358860" y="576734"/>
                  <a:pt x="364063" y="547258"/>
                </a:cubicBezTo>
                <a:cubicBezTo>
                  <a:pt x="365200" y="540862"/>
                  <a:pt x="365745" y="534092"/>
                  <a:pt x="365776" y="526529"/>
                </a:cubicBezTo>
                <a:cubicBezTo>
                  <a:pt x="365823" y="508134"/>
                  <a:pt x="365823" y="489739"/>
                  <a:pt x="365823" y="471344"/>
                </a:cubicBezTo>
                <a:cubicBezTo>
                  <a:pt x="365823" y="459672"/>
                  <a:pt x="365823" y="448016"/>
                  <a:pt x="365823" y="436344"/>
                </a:cubicBezTo>
                <a:lnTo>
                  <a:pt x="365963" y="300405"/>
                </a:lnTo>
                <a:cubicBezTo>
                  <a:pt x="366057" y="220569"/>
                  <a:pt x="366134" y="140732"/>
                  <a:pt x="366197" y="60896"/>
                </a:cubicBezTo>
                <a:cubicBezTo>
                  <a:pt x="366197" y="54858"/>
                  <a:pt x="366119" y="48742"/>
                  <a:pt x="366041" y="42844"/>
                </a:cubicBezTo>
                <a:cubicBezTo>
                  <a:pt x="365932" y="34673"/>
                  <a:pt x="365823" y="26223"/>
                  <a:pt x="365947" y="17850"/>
                </a:cubicBezTo>
                <a:cubicBezTo>
                  <a:pt x="365963" y="16574"/>
                  <a:pt x="366960" y="15578"/>
                  <a:pt x="368222" y="15578"/>
                </a:cubicBezTo>
                <a:lnTo>
                  <a:pt x="479814" y="15578"/>
                </a:lnTo>
                <a:cubicBezTo>
                  <a:pt x="480702" y="15578"/>
                  <a:pt x="481590" y="16123"/>
                  <a:pt x="481699" y="16699"/>
                </a:cubicBezTo>
                <a:cubicBezTo>
                  <a:pt x="484378" y="59309"/>
                  <a:pt x="499861" y="98511"/>
                  <a:pt x="526451" y="130057"/>
                </a:cubicBezTo>
                <a:cubicBezTo>
                  <a:pt x="553103" y="161664"/>
                  <a:pt x="589054" y="183358"/>
                  <a:pt x="630426" y="192805"/>
                </a:cubicBezTo>
                <a:cubicBezTo>
                  <a:pt x="640863" y="195186"/>
                  <a:pt x="651159" y="196291"/>
                  <a:pt x="662592" y="197380"/>
                </a:cubicBezTo>
                <a:cubicBezTo>
                  <a:pt x="662951" y="197411"/>
                  <a:pt x="663262" y="197458"/>
                  <a:pt x="663511" y="197489"/>
                </a:cubicBezTo>
                <a:cubicBezTo>
                  <a:pt x="663511" y="197520"/>
                  <a:pt x="663511" y="197567"/>
                  <a:pt x="663511" y="197614"/>
                </a:cubicBezTo>
                <a:close/>
              </a:path>
            </a:pathLst>
          </a:custGeom>
          <a:solidFill>
            <a:srgbClr val="DA4A3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0" y="0"/>
            <a:ext cx="3333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6"/>
          <p:cNvSpPr txBox="1"/>
          <p:nvPr/>
        </p:nvSpPr>
        <p:spPr>
          <a:xfrm>
            <a:off x="570757" y="490538"/>
            <a:ext cx="219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Icons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Resource 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585" name="Google Shape;585;p36"/>
          <p:cNvSpPr txBox="1"/>
          <p:nvPr/>
        </p:nvSpPr>
        <p:spPr>
          <a:xfrm>
            <a:off x="570757" y="3302875"/>
            <a:ext cx="21915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your Presentation. Happy designing! 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7"/>
          <p:cNvSpPr/>
          <p:nvPr/>
        </p:nvSpPr>
        <p:spPr>
          <a:xfrm>
            <a:off x="0" y="0"/>
            <a:ext cx="3333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7"/>
          <p:cNvSpPr txBox="1"/>
          <p:nvPr/>
        </p:nvSpPr>
        <p:spPr>
          <a:xfrm>
            <a:off x="570757" y="490538"/>
            <a:ext cx="219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Elements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Resource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592" name="Google Shape;592;p37"/>
          <p:cNvSpPr txBox="1"/>
          <p:nvPr/>
        </p:nvSpPr>
        <p:spPr>
          <a:xfrm>
            <a:off x="570757" y="3302875"/>
            <a:ext cx="21915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</a:t>
            </a:r>
            <a:endParaRPr sz="1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in your Presentation. Happy designing! </a:t>
            </a:r>
            <a:endParaRPr sz="1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1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6876684" y="3891023"/>
            <a:ext cx="210854" cy="427211"/>
          </a:xfrm>
          <a:custGeom>
            <a:rect b="b" l="l" r="r" t="t"/>
            <a:pathLst>
              <a:path extrusionOk="0" h="854423" w="421708">
                <a:moveTo>
                  <a:pt x="73990" y="277594"/>
                </a:moveTo>
                <a:cubicBezTo>
                  <a:pt x="41214" y="262683"/>
                  <a:pt x="24531" y="236108"/>
                  <a:pt x="10801" y="208056"/>
                </a:cubicBezTo>
                <a:cubicBezTo>
                  <a:pt x="-5292" y="174837"/>
                  <a:pt x="-3225" y="141176"/>
                  <a:pt x="15821" y="109286"/>
                </a:cubicBezTo>
                <a:cubicBezTo>
                  <a:pt x="20545" y="101461"/>
                  <a:pt x="27927" y="95260"/>
                  <a:pt x="34275" y="88321"/>
                </a:cubicBezTo>
                <a:cubicBezTo>
                  <a:pt x="35752" y="86697"/>
                  <a:pt x="37523" y="85220"/>
                  <a:pt x="38852" y="83449"/>
                </a:cubicBezTo>
                <a:cubicBezTo>
                  <a:pt x="54354" y="63960"/>
                  <a:pt x="54650" y="57612"/>
                  <a:pt x="42248" y="35761"/>
                </a:cubicBezTo>
                <a:cubicBezTo>
                  <a:pt x="37671" y="27641"/>
                  <a:pt x="33242" y="19373"/>
                  <a:pt x="30289" y="10663"/>
                </a:cubicBezTo>
                <a:cubicBezTo>
                  <a:pt x="27484" y="2543"/>
                  <a:pt x="31175" y="-853"/>
                  <a:pt x="39886" y="180"/>
                </a:cubicBezTo>
                <a:cubicBezTo>
                  <a:pt x="67789" y="3576"/>
                  <a:pt x="95989" y="6234"/>
                  <a:pt x="124040" y="10367"/>
                </a:cubicBezTo>
                <a:cubicBezTo>
                  <a:pt x="146186" y="13616"/>
                  <a:pt x="168036" y="18635"/>
                  <a:pt x="190035" y="22769"/>
                </a:cubicBezTo>
                <a:cubicBezTo>
                  <a:pt x="202141" y="24984"/>
                  <a:pt x="214395" y="27051"/>
                  <a:pt x="226502" y="29265"/>
                </a:cubicBezTo>
                <a:cubicBezTo>
                  <a:pt x="268726" y="36647"/>
                  <a:pt x="306817" y="53773"/>
                  <a:pt x="340774" y="79463"/>
                </a:cubicBezTo>
                <a:cubicBezTo>
                  <a:pt x="349485" y="86106"/>
                  <a:pt x="356719" y="94817"/>
                  <a:pt x="363806" y="103232"/>
                </a:cubicBezTo>
                <a:cubicBezTo>
                  <a:pt x="375174" y="116815"/>
                  <a:pt x="385952" y="130841"/>
                  <a:pt x="396730" y="144867"/>
                </a:cubicBezTo>
                <a:cubicBezTo>
                  <a:pt x="398649" y="147229"/>
                  <a:pt x="400716" y="150329"/>
                  <a:pt x="400863" y="153134"/>
                </a:cubicBezTo>
                <a:cubicBezTo>
                  <a:pt x="402192" y="181038"/>
                  <a:pt x="406474" y="209533"/>
                  <a:pt x="388166" y="234041"/>
                </a:cubicBezTo>
                <a:cubicBezTo>
                  <a:pt x="382999" y="240980"/>
                  <a:pt x="376503" y="246885"/>
                  <a:pt x="369712" y="254267"/>
                </a:cubicBezTo>
                <a:cubicBezTo>
                  <a:pt x="375617" y="256925"/>
                  <a:pt x="381080" y="259287"/>
                  <a:pt x="386690" y="261649"/>
                </a:cubicBezTo>
                <a:cubicBezTo>
                  <a:pt x="420057" y="275380"/>
                  <a:pt x="431868" y="312880"/>
                  <a:pt x="412084" y="343294"/>
                </a:cubicBezTo>
                <a:cubicBezTo>
                  <a:pt x="406326" y="352152"/>
                  <a:pt x="399092" y="359977"/>
                  <a:pt x="391710" y="369278"/>
                </a:cubicBezTo>
                <a:cubicBezTo>
                  <a:pt x="398944" y="380794"/>
                  <a:pt x="394663" y="393638"/>
                  <a:pt x="391710" y="406483"/>
                </a:cubicBezTo>
                <a:cubicBezTo>
                  <a:pt x="386690" y="428334"/>
                  <a:pt x="380932" y="450184"/>
                  <a:pt x="376503" y="472182"/>
                </a:cubicBezTo>
                <a:cubicBezTo>
                  <a:pt x="371188" y="498905"/>
                  <a:pt x="366759" y="525923"/>
                  <a:pt x="362182" y="552793"/>
                </a:cubicBezTo>
                <a:cubicBezTo>
                  <a:pt x="359672" y="568000"/>
                  <a:pt x="358343" y="583502"/>
                  <a:pt x="355095" y="598561"/>
                </a:cubicBezTo>
                <a:cubicBezTo>
                  <a:pt x="351109" y="617607"/>
                  <a:pt x="352733" y="637391"/>
                  <a:pt x="345056" y="655845"/>
                </a:cubicBezTo>
                <a:cubicBezTo>
                  <a:pt x="342989" y="660865"/>
                  <a:pt x="344908" y="667214"/>
                  <a:pt x="344170" y="672824"/>
                </a:cubicBezTo>
                <a:cubicBezTo>
                  <a:pt x="342251" y="685521"/>
                  <a:pt x="340036" y="698070"/>
                  <a:pt x="337379" y="710619"/>
                </a:cubicBezTo>
                <a:cubicBezTo>
                  <a:pt x="332507" y="734094"/>
                  <a:pt x="326749" y="757273"/>
                  <a:pt x="322615" y="780748"/>
                </a:cubicBezTo>
                <a:cubicBezTo>
                  <a:pt x="319810" y="796398"/>
                  <a:pt x="315085" y="811605"/>
                  <a:pt x="305931" y="823563"/>
                </a:cubicBezTo>
                <a:cubicBezTo>
                  <a:pt x="295006" y="837884"/>
                  <a:pt x="283638" y="854715"/>
                  <a:pt x="261935" y="854420"/>
                </a:cubicBezTo>
                <a:cubicBezTo>
                  <a:pt x="243628" y="854272"/>
                  <a:pt x="226797" y="848810"/>
                  <a:pt x="213362" y="835817"/>
                </a:cubicBezTo>
                <a:cubicBezTo>
                  <a:pt x="200517" y="823416"/>
                  <a:pt x="190625" y="808799"/>
                  <a:pt x="184129" y="791969"/>
                </a:cubicBezTo>
                <a:cubicBezTo>
                  <a:pt x="179848" y="780896"/>
                  <a:pt x="173647" y="770413"/>
                  <a:pt x="169365" y="759340"/>
                </a:cubicBezTo>
                <a:cubicBezTo>
                  <a:pt x="165231" y="748710"/>
                  <a:pt x="162426" y="737490"/>
                  <a:pt x="159030" y="726564"/>
                </a:cubicBezTo>
                <a:cubicBezTo>
                  <a:pt x="158440" y="724940"/>
                  <a:pt x="158145" y="723169"/>
                  <a:pt x="157554" y="721545"/>
                </a:cubicBezTo>
                <a:cubicBezTo>
                  <a:pt x="138656" y="672529"/>
                  <a:pt x="128026" y="621445"/>
                  <a:pt x="118873" y="570067"/>
                </a:cubicBezTo>
                <a:cubicBezTo>
                  <a:pt x="116953" y="559142"/>
                  <a:pt x="113705" y="548512"/>
                  <a:pt x="111491" y="537734"/>
                </a:cubicBezTo>
                <a:cubicBezTo>
                  <a:pt x="105585" y="506878"/>
                  <a:pt x="98056" y="476169"/>
                  <a:pt x="94660" y="445017"/>
                </a:cubicBezTo>
                <a:cubicBezTo>
                  <a:pt x="93036" y="429515"/>
                  <a:pt x="85506" y="421247"/>
                  <a:pt x="74138" y="414603"/>
                </a:cubicBezTo>
                <a:cubicBezTo>
                  <a:pt x="53616" y="402644"/>
                  <a:pt x="44020" y="384190"/>
                  <a:pt x="40624" y="361601"/>
                </a:cubicBezTo>
                <a:cubicBezTo>
                  <a:pt x="38262" y="345213"/>
                  <a:pt x="43134" y="330006"/>
                  <a:pt x="49039" y="315094"/>
                </a:cubicBezTo>
                <a:cubicBezTo>
                  <a:pt x="54502" y="301512"/>
                  <a:pt x="61736" y="289110"/>
                  <a:pt x="73990" y="277594"/>
                </a:cubicBezTo>
                <a:close/>
                <a:moveTo>
                  <a:pt x="301798" y="271098"/>
                </a:moveTo>
                <a:cubicBezTo>
                  <a:pt x="300764" y="264307"/>
                  <a:pt x="303865" y="261797"/>
                  <a:pt x="307703" y="260320"/>
                </a:cubicBezTo>
                <a:cubicBezTo>
                  <a:pt x="318038" y="256629"/>
                  <a:pt x="328520" y="253381"/>
                  <a:pt x="338855" y="249838"/>
                </a:cubicBezTo>
                <a:cubicBezTo>
                  <a:pt x="342546" y="248509"/>
                  <a:pt x="346237" y="246738"/>
                  <a:pt x="349633" y="244818"/>
                </a:cubicBezTo>
                <a:cubicBezTo>
                  <a:pt x="369269" y="233745"/>
                  <a:pt x="376355" y="214700"/>
                  <a:pt x="380489" y="194326"/>
                </a:cubicBezTo>
                <a:cubicBezTo>
                  <a:pt x="384918" y="172623"/>
                  <a:pt x="372517" y="155940"/>
                  <a:pt x="362477" y="138961"/>
                </a:cubicBezTo>
                <a:cubicBezTo>
                  <a:pt x="351847" y="120949"/>
                  <a:pt x="335459" y="107514"/>
                  <a:pt x="319219" y="94374"/>
                </a:cubicBezTo>
                <a:cubicBezTo>
                  <a:pt x="314347" y="90535"/>
                  <a:pt x="309180" y="87140"/>
                  <a:pt x="304012" y="83596"/>
                </a:cubicBezTo>
                <a:cubicBezTo>
                  <a:pt x="278766" y="66470"/>
                  <a:pt x="248647" y="63518"/>
                  <a:pt x="220153" y="55397"/>
                </a:cubicBezTo>
                <a:cubicBezTo>
                  <a:pt x="211295" y="52888"/>
                  <a:pt x="202436" y="49049"/>
                  <a:pt x="193430" y="47720"/>
                </a:cubicBezTo>
                <a:cubicBezTo>
                  <a:pt x="155487" y="41962"/>
                  <a:pt x="117249" y="36943"/>
                  <a:pt x="79305" y="31332"/>
                </a:cubicBezTo>
                <a:cubicBezTo>
                  <a:pt x="72514" y="30299"/>
                  <a:pt x="65723" y="28527"/>
                  <a:pt x="57307" y="26755"/>
                </a:cubicBezTo>
                <a:cubicBezTo>
                  <a:pt x="60998" y="33399"/>
                  <a:pt x="63803" y="38271"/>
                  <a:pt x="66313" y="43439"/>
                </a:cubicBezTo>
                <a:cubicBezTo>
                  <a:pt x="75319" y="61894"/>
                  <a:pt x="72514" y="79758"/>
                  <a:pt x="58931" y="95112"/>
                </a:cubicBezTo>
                <a:cubicBezTo>
                  <a:pt x="50220" y="105152"/>
                  <a:pt x="41953" y="115486"/>
                  <a:pt x="33242" y="125526"/>
                </a:cubicBezTo>
                <a:cubicBezTo>
                  <a:pt x="22760" y="137485"/>
                  <a:pt x="19216" y="151510"/>
                  <a:pt x="19364" y="167160"/>
                </a:cubicBezTo>
                <a:cubicBezTo>
                  <a:pt x="19954" y="202741"/>
                  <a:pt x="38705" y="229169"/>
                  <a:pt x="63213" y="252053"/>
                </a:cubicBezTo>
                <a:cubicBezTo>
                  <a:pt x="74433" y="262535"/>
                  <a:pt x="88459" y="270655"/>
                  <a:pt x="105585" y="263421"/>
                </a:cubicBezTo>
                <a:cubicBezTo>
                  <a:pt x="107947" y="262387"/>
                  <a:pt x="110900" y="262387"/>
                  <a:pt x="113410" y="262387"/>
                </a:cubicBezTo>
                <a:cubicBezTo>
                  <a:pt x="116510" y="262535"/>
                  <a:pt x="119611" y="262830"/>
                  <a:pt x="122564" y="263716"/>
                </a:cubicBezTo>
                <a:cubicBezTo>
                  <a:pt x="127879" y="265488"/>
                  <a:pt x="132751" y="269326"/>
                  <a:pt x="132013" y="275084"/>
                </a:cubicBezTo>
                <a:cubicBezTo>
                  <a:pt x="131570" y="278628"/>
                  <a:pt x="127436" y="282319"/>
                  <a:pt x="124040" y="284533"/>
                </a:cubicBezTo>
                <a:cubicBezTo>
                  <a:pt x="119611" y="287338"/>
                  <a:pt x="114148" y="288519"/>
                  <a:pt x="109424" y="290882"/>
                </a:cubicBezTo>
                <a:cubicBezTo>
                  <a:pt x="94955" y="297821"/>
                  <a:pt x="82849" y="308451"/>
                  <a:pt x="76943" y="322772"/>
                </a:cubicBezTo>
                <a:cubicBezTo>
                  <a:pt x="71776" y="335026"/>
                  <a:pt x="70595" y="349347"/>
                  <a:pt x="69414" y="362930"/>
                </a:cubicBezTo>
                <a:cubicBezTo>
                  <a:pt x="68823" y="369130"/>
                  <a:pt x="70890" y="376808"/>
                  <a:pt x="74581" y="381680"/>
                </a:cubicBezTo>
                <a:cubicBezTo>
                  <a:pt x="84916" y="395262"/>
                  <a:pt x="97465" y="406483"/>
                  <a:pt x="115772" y="407959"/>
                </a:cubicBezTo>
                <a:cubicBezTo>
                  <a:pt x="128617" y="408993"/>
                  <a:pt x="141461" y="410026"/>
                  <a:pt x="154158" y="411503"/>
                </a:cubicBezTo>
                <a:cubicBezTo>
                  <a:pt x="194021" y="415932"/>
                  <a:pt x="232702" y="410174"/>
                  <a:pt x="270941" y="399101"/>
                </a:cubicBezTo>
                <a:cubicBezTo>
                  <a:pt x="279356" y="396591"/>
                  <a:pt x="287624" y="393048"/>
                  <a:pt x="295744" y="389652"/>
                </a:cubicBezTo>
                <a:cubicBezTo>
                  <a:pt x="325420" y="377693"/>
                  <a:pt x="353176" y="362634"/>
                  <a:pt x="376946" y="340636"/>
                </a:cubicBezTo>
                <a:cubicBezTo>
                  <a:pt x="388314" y="330154"/>
                  <a:pt x="394663" y="317900"/>
                  <a:pt x="395991" y="302545"/>
                </a:cubicBezTo>
                <a:cubicBezTo>
                  <a:pt x="396582" y="295458"/>
                  <a:pt x="395106" y="289258"/>
                  <a:pt x="388905" y="284976"/>
                </a:cubicBezTo>
                <a:cubicBezTo>
                  <a:pt x="378865" y="278185"/>
                  <a:pt x="368235" y="273313"/>
                  <a:pt x="356129" y="270950"/>
                </a:cubicBezTo>
                <a:cubicBezTo>
                  <a:pt x="341955" y="268145"/>
                  <a:pt x="327930" y="269474"/>
                  <a:pt x="313756" y="270655"/>
                </a:cubicBezTo>
                <a:cubicBezTo>
                  <a:pt x="309770" y="271541"/>
                  <a:pt x="305636" y="271098"/>
                  <a:pt x="301798" y="271098"/>
                </a:cubicBezTo>
                <a:close/>
                <a:moveTo>
                  <a:pt x="362773" y="390981"/>
                </a:moveTo>
                <a:cubicBezTo>
                  <a:pt x="352733" y="396296"/>
                  <a:pt x="344170" y="400430"/>
                  <a:pt x="335902" y="405154"/>
                </a:cubicBezTo>
                <a:cubicBezTo>
                  <a:pt x="311099" y="419623"/>
                  <a:pt x="283490" y="426857"/>
                  <a:pt x="256029" y="433501"/>
                </a:cubicBezTo>
                <a:cubicBezTo>
                  <a:pt x="239051" y="437635"/>
                  <a:pt x="221039" y="438373"/>
                  <a:pt x="203322" y="438964"/>
                </a:cubicBezTo>
                <a:cubicBezTo>
                  <a:pt x="175123" y="439849"/>
                  <a:pt x="146776" y="440735"/>
                  <a:pt x="118725" y="434977"/>
                </a:cubicBezTo>
                <a:cubicBezTo>
                  <a:pt x="117249" y="434682"/>
                  <a:pt x="115477" y="435568"/>
                  <a:pt x="113410" y="435863"/>
                </a:cubicBezTo>
                <a:cubicBezTo>
                  <a:pt x="114001" y="438225"/>
                  <a:pt x="114443" y="439849"/>
                  <a:pt x="114886" y="441621"/>
                </a:cubicBezTo>
                <a:cubicBezTo>
                  <a:pt x="125369" y="481484"/>
                  <a:pt x="136146" y="521199"/>
                  <a:pt x="146038" y="561209"/>
                </a:cubicBezTo>
                <a:cubicBezTo>
                  <a:pt x="157997" y="609339"/>
                  <a:pt x="166708" y="658355"/>
                  <a:pt x="182505" y="705452"/>
                </a:cubicBezTo>
                <a:cubicBezTo>
                  <a:pt x="184720" y="712096"/>
                  <a:pt x="185015" y="719478"/>
                  <a:pt x="187230" y="726122"/>
                </a:cubicBezTo>
                <a:cubicBezTo>
                  <a:pt x="191068" y="737342"/>
                  <a:pt x="195497" y="748563"/>
                  <a:pt x="200369" y="759488"/>
                </a:cubicBezTo>
                <a:cubicBezTo>
                  <a:pt x="208490" y="777205"/>
                  <a:pt x="216610" y="794921"/>
                  <a:pt x="225911" y="811900"/>
                </a:cubicBezTo>
                <a:cubicBezTo>
                  <a:pt x="229159" y="817658"/>
                  <a:pt x="235655" y="822087"/>
                  <a:pt x="241265" y="826073"/>
                </a:cubicBezTo>
                <a:cubicBezTo>
                  <a:pt x="247466" y="830502"/>
                  <a:pt x="254258" y="829912"/>
                  <a:pt x="261344" y="826516"/>
                </a:cubicBezTo>
                <a:cubicBezTo>
                  <a:pt x="274927" y="819872"/>
                  <a:pt x="283343" y="809538"/>
                  <a:pt x="287329" y="795217"/>
                </a:cubicBezTo>
                <a:cubicBezTo>
                  <a:pt x="291020" y="781634"/>
                  <a:pt x="295154" y="768051"/>
                  <a:pt x="298254" y="754173"/>
                </a:cubicBezTo>
                <a:cubicBezTo>
                  <a:pt x="302831" y="733503"/>
                  <a:pt x="306670" y="712539"/>
                  <a:pt x="310951" y="691722"/>
                </a:cubicBezTo>
                <a:cubicBezTo>
                  <a:pt x="315380" y="670609"/>
                  <a:pt x="321286" y="649940"/>
                  <a:pt x="321434" y="628089"/>
                </a:cubicBezTo>
                <a:cubicBezTo>
                  <a:pt x="321434" y="619821"/>
                  <a:pt x="324239" y="611554"/>
                  <a:pt x="325420" y="603286"/>
                </a:cubicBezTo>
                <a:cubicBezTo>
                  <a:pt x="328077" y="586307"/>
                  <a:pt x="330440" y="569181"/>
                  <a:pt x="333392" y="552350"/>
                </a:cubicBezTo>
                <a:cubicBezTo>
                  <a:pt x="336345" y="535520"/>
                  <a:pt x="340184" y="518836"/>
                  <a:pt x="343137" y="502005"/>
                </a:cubicBezTo>
                <a:cubicBezTo>
                  <a:pt x="347713" y="476021"/>
                  <a:pt x="351847" y="449889"/>
                  <a:pt x="356424" y="423904"/>
                </a:cubicBezTo>
                <a:cubicBezTo>
                  <a:pt x="358343" y="413274"/>
                  <a:pt x="360410" y="403087"/>
                  <a:pt x="362773" y="390981"/>
                </a:cubicBezTo>
                <a:close/>
                <a:moveTo>
                  <a:pt x="150320" y="84925"/>
                </a:moveTo>
                <a:cubicBezTo>
                  <a:pt x="160802" y="98360"/>
                  <a:pt x="174090" y="108547"/>
                  <a:pt x="189592" y="115486"/>
                </a:cubicBezTo>
                <a:cubicBezTo>
                  <a:pt x="194169" y="117553"/>
                  <a:pt x="199188" y="116815"/>
                  <a:pt x="201108" y="112386"/>
                </a:cubicBezTo>
                <a:cubicBezTo>
                  <a:pt x="202436" y="109581"/>
                  <a:pt x="201108" y="104709"/>
                  <a:pt x="199484" y="101756"/>
                </a:cubicBezTo>
                <a:cubicBezTo>
                  <a:pt x="198007" y="98951"/>
                  <a:pt x="194464" y="96884"/>
                  <a:pt x="191659" y="94965"/>
                </a:cubicBezTo>
                <a:cubicBezTo>
                  <a:pt x="186491" y="91569"/>
                  <a:pt x="180586" y="89059"/>
                  <a:pt x="176009" y="85073"/>
                </a:cubicBezTo>
                <a:cubicBezTo>
                  <a:pt x="168332" y="78429"/>
                  <a:pt x="159916" y="79315"/>
                  <a:pt x="150615" y="80644"/>
                </a:cubicBezTo>
                <a:cubicBezTo>
                  <a:pt x="150320" y="83154"/>
                  <a:pt x="149877" y="84335"/>
                  <a:pt x="150320" y="84925"/>
                </a:cubicBezTo>
                <a:close/>
                <a:moveTo>
                  <a:pt x="110900" y="134384"/>
                </a:moveTo>
                <a:cubicBezTo>
                  <a:pt x="109867" y="136894"/>
                  <a:pt x="110900" y="142062"/>
                  <a:pt x="112819" y="143686"/>
                </a:cubicBezTo>
                <a:cubicBezTo>
                  <a:pt x="121235" y="150772"/>
                  <a:pt x="130093" y="157268"/>
                  <a:pt x="139394" y="163322"/>
                </a:cubicBezTo>
                <a:cubicBezTo>
                  <a:pt x="144119" y="166422"/>
                  <a:pt x="150025" y="165831"/>
                  <a:pt x="153863" y="160812"/>
                </a:cubicBezTo>
                <a:cubicBezTo>
                  <a:pt x="157997" y="155349"/>
                  <a:pt x="154749" y="150182"/>
                  <a:pt x="151058" y="146638"/>
                </a:cubicBezTo>
                <a:cubicBezTo>
                  <a:pt x="142347" y="138371"/>
                  <a:pt x="132160" y="132170"/>
                  <a:pt x="118430" y="130103"/>
                </a:cubicBezTo>
                <a:cubicBezTo>
                  <a:pt x="116215" y="131136"/>
                  <a:pt x="111934" y="132022"/>
                  <a:pt x="110900" y="134384"/>
                </a:cubicBezTo>
                <a:close/>
                <a:moveTo>
                  <a:pt x="259868" y="88173"/>
                </a:moveTo>
                <a:cubicBezTo>
                  <a:pt x="258539" y="88173"/>
                  <a:pt x="257063" y="87730"/>
                  <a:pt x="255882" y="88321"/>
                </a:cubicBezTo>
                <a:cubicBezTo>
                  <a:pt x="253224" y="89354"/>
                  <a:pt x="249238" y="90240"/>
                  <a:pt x="248500" y="92307"/>
                </a:cubicBezTo>
                <a:cubicBezTo>
                  <a:pt x="247614" y="94522"/>
                  <a:pt x="249386" y="98065"/>
                  <a:pt x="250714" y="100575"/>
                </a:cubicBezTo>
                <a:cubicBezTo>
                  <a:pt x="251748" y="102347"/>
                  <a:pt x="253815" y="103675"/>
                  <a:pt x="255734" y="104709"/>
                </a:cubicBezTo>
                <a:cubicBezTo>
                  <a:pt x="262230" y="108252"/>
                  <a:pt x="268874" y="111943"/>
                  <a:pt x="275665" y="115044"/>
                </a:cubicBezTo>
                <a:cubicBezTo>
                  <a:pt x="279209" y="116668"/>
                  <a:pt x="283195" y="117849"/>
                  <a:pt x="287034" y="117849"/>
                </a:cubicBezTo>
                <a:cubicBezTo>
                  <a:pt x="294268" y="117849"/>
                  <a:pt x="297516" y="112681"/>
                  <a:pt x="294416" y="106185"/>
                </a:cubicBezTo>
                <a:cubicBezTo>
                  <a:pt x="292496" y="102347"/>
                  <a:pt x="289544" y="98213"/>
                  <a:pt x="286000" y="96441"/>
                </a:cubicBezTo>
                <a:cubicBezTo>
                  <a:pt x="277880" y="92455"/>
                  <a:pt x="269022" y="89797"/>
                  <a:pt x="260606" y="86549"/>
                </a:cubicBezTo>
                <a:cubicBezTo>
                  <a:pt x="260311" y="86992"/>
                  <a:pt x="260163" y="87583"/>
                  <a:pt x="259868" y="88173"/>
                </a:cubicBezTo>
                <a:close/>
                <a:moveTo>
                  <a:pt x="216314" y="163174"/>
                </a:moveTo>
                <a:cubicBezTo>
                  <a:pt x="207161" y="159335"/>
                  <a:pt x="197417" y="156678"/>
                  <a:pt x="187672" y="154463"/>
                </a:cubicBezTo>
                <a:cubicBezTo>
                  <a:pt x="185015" y="153873"/>
                  <a:pt x="181767" y="156825"/>
                  <a:pt x="178667" y="158154"/>
                </a:cubicBezTo>
                <a:cubicBezTo>
                  <a:pt x="180438" y="161402"/>
                  <a:pt x="181324" y="165831"/>
                  <a:pt x="184129" y="167751"/>
                </a:cubicBezTo>
                <a:cubicBezTo>
                  <a:pt x="191363" y="172623"/>
                  <a:pt x="199336" y="176757"/>
                  <a:pt x="207161" y="180595"/>
                </a:cubicBezTo>
                <a:cubicBezTo>
                  <a:pt x="210114" y="182072"/>
                  <a:pt x="214248" y="182958"/>
                  <a:pt x="217348" y="182219"/>
                </a:cubicBezTo>
                <a:cubicBezTo>
                  <a:pt x="220596" y="181333"/>
                  <a:pt x="223106" y="178085"/>
                  <a:pt x="226797" y="175133"/>
                </a:cubicBezTo>
                <a:cubicBezTo>
                  <a:pt x="222515" y="170113"/>
                  <a:pt x="220153" y="164946"/>
                  <a:pt x="216314" y="163174"/>
                </a:cubicBezTo>
                <a:close/>
                <a:moveTo>
                  <a:pt x="258244" y="150625"/>
                </a:moveTo>
                <a:cubicBezTo>
                  <a:pt x="257211" y="153577"/>
                  <a:pt x="258687" y="158745"/>
                  <a:pt x="261049" y="161255"/>
                </a:cubicBezTo>
                <a:cubicBezTo>
                  <a:pt x="267398" y="168046"/>
                  <a:pt x="275813" y="170851"/>
                  <a:pt x="284967" y="170408"/>
                </a:cubicBezTo>
                <a:cubicBezTo>
                  <a:pt x="291020" y="170113"/>
                  <a:pt x="293530" y="165388"/>
                  <a:pt x="290429" y="160073"/>
                </a:cubicBezTo>
                <a:cubicBezTo>
                  <a:pt x="285410" y="151658"/>
                  <a:pt x="278323" y="146195"/>
                  <a:pt x="265331" y="146195"/>
                </a:cubicBezTo>
                <a:cubicBezTo>
                  <a:pt x="264150" y="146934"/>
                  <a:pt x="259277" y="148115"/>
                  <a:pt x="258244" y="150625"/>
                </a:cubicBezTo>
                <a:close/>
                <a:moveTo>
                  <a:pt x="265921" y="616130"/>
                </a:moveTo>
                <a:cubicBezTo>
                  <a:pt x="268726" y="630451"/>
                  <a:pt x="271532" y="642558"/>
                  <a:pt x="273451" y="654664"/>
                </a:cubicBezTo>
                <a:cubicBezTo>
                  <a:pt x="273894" y="658060"/>
                  <a:pt x="272417" y="663966"/>
                  <a:pt x="270203" y="664851"/>
                </a:cubicBezTo>
                <a:cubicBezTo>
                  <a:pt x="266807" y="666328"/>
                  <a:pt x="261344" y="665590"/>
                  <a:pt x="258096" y="663523"/>
                </a:cubicBezTo>
                <a:cubicBezTo>
                  <a:pt x="254258" y="661160"/>
                  <a:pt x="251453" y="656584"/>
                  <a:pt x="249090" y="652597"/>
                </a:cubicBezTo>
                <a:cubicBezTo>
                  <a:pt x="245547" y="646544"/>
                  <a:pt x="242742" y="640048"/>
                  <a:pt x="239051" y="632518"/>
                </a:cubicBezTo>
                <a:cubicBezTo>
                  <a:pt x="228126" y="638129"/>
                  <a:pt x="218086" y="643444"/>
                  <a:pt x="207899" y="648463"/>
                </a:cubicBezTo>
                <a:cubicBezTo>
                  <a:pt x="204356" y="650235"/>
                  <a:pt x="200665" y="651859"/>
                  <a:pt x="196826" y="652745"/>
                </a:cubicBezTo>
                <a:cubicBezTo>
                  <a:pt x="191659" y="653926"/>
                  <a:pt x="186787" y="652154"/>
                  <a:pt x="184277" y="647282"/>
                </a:cubicBezTo>
                <a:cubicBezTo>
                  <a:pt x="181472" y="641967"/>
                  <a:pt x="184867" y="637686"/>
                  <a:pt x="188706" y="634733"/>
                </a:cubicBezTo>
                <a:cubicBezTo>
                  <a:pt x="193578" y="630894"/>
                  <a:pt x="198893" y="627646"/>
                  <a:pt x="204060" y="624251"/>
                </a:cubicBezTo>
                <a:cubicBezTo>
                  <a:pt x="210704" y="620117"/>
                  <a:pt x="217643" y="616278"/>
                  <a:pt x="224435" y="611997"/>
                </a:cubicBezTo>
                <a:cubicBezTo>
                  <a:pt x="230783" y="608010"/>
                  <a:pt x="233293" y="602548"/>
                  <a:pt x="230635" y="595018"/>
                </a:cubicBezTo>
                <a:cubicBezTo>
                  <a:pt x="227535" y="585864"/>
                  <a:pt x="225173" y="576416"/>
                  <a:pt x="222220" y="566671"/>
                </a:cubicBezTo>
                <a:cubicBezTo>
                  <a:pt x="208637" y="568738"/>
                  <a:pt x="197860" y="576416"/>
                  <a:pt x="186639" y="583355"/>
                </a:cubicBezTo>
                <a:cubicBezTo>
                  <a:pt x="177338" y="589113"/>
                  <a:pt x="171285" y="588670"/>
                  <a:pt x="165084" y="582321"/>
                </a:cubicBezTo>
                <a:cubicBezTo>
                  <a:pt x="158883" y="576120"/>
                  <a:pt x="159326" y="569477"/>
                  <a:pt x="166265" y="564162"/>
                </a:cubicBezTo>
                <a:cubicBezTo>
                  <a:pt x="168036" y="562833"/>
                  <a:pt x="170103" y="561947"/>
                  <a:pt x="172023" y="560913"/>
                </a:cubicBezTo>
                <a:cubicBezTo>
                  <a:pt x="185901" y="553089"/>
                  <a:pt x="199631" y="545264"/>
                  <a:pt x="215281" y="536405"/>
                </a:cubicBezTo>
                <a:cubicBezTo>
                  <a:pt x="213805" y="526809"/>
                  <a:pt x="212328" y="516917"/>
                  <a:pt x="210557" y="507173"/>
                </a:cubicBezTo>
                <a:cubicBezTo>
                  <a:pt x="209818" y="503187"/>
                  <a:pt x="208047" y="499348"/>
                  <a:pt x="207899" y="495509"/>
                </a:cubicBezTo>
                <a:cubicBezTo>
                  <a:pt x="207899" y="492409"/>
                  <a:pt x="209080" y="487537"/>
                  <a:pt x="211147" y="486651"/>
                </a:cubicBezTo>
                <a:cubicBezTo>
                  <a:pt x="213657" y="485618"/>
                  <a:pt x="218529" y="487242"/>
                  <a:pt x="220448" y="489309"/>
                </a:cubicBezTo>
                <a:cubicBezTo>
                  <a:pt x="223549" y="492852"/>
                  <a:pt x="225616" y="497576"/>
                  <a:pt x="227387" y="502005"/>
                </a:cubicBezTo>
                <a:cubicBezTo>
                  <a:pt x="229897" y="508059"/>
                  <a:pt x="231817" y="514407"/>
                  <a:pt x="234474" y="521641"/>
                </a:cubicBezTo>
                <a:cubicBezTo>
                  <a:pt x="242447" y="517212"/>
                  <a:pt x="249533" y="513817"/>
                  <a:pt x="256177" y="509535"/>
                </a:cubicBezTo>
                <a:cubicBezTo>
                  <a:pt x="262821" y="505254"/>
                  <a:pt x="269022" y="500086"/>
                  <a:pt x="274632" y="495952"/>
                </a:cubicBezTo>
                <a:cubicBezTo>
                  <a:pt x="280095" y="482812"/>
                  <a:pt x="265478" y="471887"/>
                  <a:pt x="272417" y="459043"/>
                </a:cubicBezTo>
                <a:cubicBezTo>
                  <a:pt x="291168" y="455794"/>
                  <a:pt x="290134" y="472182"/>
                  <a:pt x="295744" y="482960"/>
                </a:cubicBezTo>
                <a:cubicBezTo>
                  <a:pt x="302536" y="479417"/>
                  <a:pt x="308737" y="475283"/>
                  <a:pt x="315528" y="472921"/>
                </a:cubicBezTo>
                <a:cubicBezTo>
                  <a:pt x="320252" y="471297"/>
                  <a:pt x="326158" y="470854"/>
                  <a:pt x="330735" y="472330"/>
                </a:cubicBezTo>
                <a:cubicBezTo>
                  <a:pt x="339446" y="474988"/>
                  <a:pt x="341217" y="485175"/>
                  <a:pt x="334426" y="491228"/>
                </a:cubicBezTo>
                <a:cubicBezTo>
                  <a:pt x="330144" y="495066"/>
                  <a:pt x="325125" y="498019"/>
                  <a:pt x="320548" y="501563"/>
                </a:cubicBezTo>
                <a:cubicBezTo>
                  <a:pt x="316414" y="504811"/>
                  <a:pt x="312280" y="508206"/>
                  <a:pt x="308146" y="511602"/>
                </a:cubicBezTo>
                <a:cubicBezTo>
                  <a:pt x="310361" y="529466"/>
                  <a:pt x="327044" y="544673"/>
                  <a:pt x="315971" y="563719"/>
                </a:cubicBezTo>
                <a:cubicBezTo>
                  <a:pt x="318038" y="566081"/>
                  <a:pt x="320252" y="568295"/>
                  <a:pt x="322024" y="570658"/>
                </a:cubicBezTo>
                <a:cubicBezTo>
                  <a:pt x="322762" y="571691"/>
                  <a:pt x="322910" y="573168"/>
                  <a:pt x="323501" y="575087"/>
                </a:cubicBezTo>
                <a:cubicBezTo>
                  <a:pt x="308441" y="594575"/>
                  <a:pt x="282162" y="599447"/>
                  <a:pt x="265921" y="616130"/>
                </a:cubicBezTo>
                <a:close/>
                <a:moveTo>
                  <a:pt x="243628" y="552350"/>
                </a:moveTo>
                <a:cubicBezTo>
                  <a:pt x="247614" y="564604"/>
                  <a:pt x="251600" y="576416"/>
                  <a:pt x="255734" y="589555"/>
                </a:cubicBezTo>
                <a:cubicBezTo>
                  <a:pt x="265478" y="584093"/>
                  <a:pt x="273746" y="579073"/>
                  <a:pt x="282457" y="574939"/>
                </a:cubicBezTo>
                <a:cubicBezTo>
                  <a:pt x="290872" y="570953"/>
                  <a:pt x="299731" y="568000"/>
                  <a:pt x="309475" y="564162"/>
                </a:cubicBezTo>
                <a:cubicBezTo>
                  <a:pt x="295597" y="554860"/>
                  <a:pt x="289396" y="542016"/>
                  <a:pt x="284819" y="526366"/>
                </a:cubicBezTo>
                <a:cubicBezTo>
                  <a:pt x="271236" y="534929"/>
                  <a:pt x="258687" y="542902"/>
                  <a:pt x="243628" y="5523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6225645" y="3891212"/>
            <a:ext cx="274717" cy="426669"/>
          </a:xfrm>
          <a:custGeom>
            <a:rect b="b" l="l" r="r" t="t"/>
            <a:pathLst>
              <a:path extrusionOk="0" h="853338" w="549434">
                <a:moveTo>
                  <a:pt x="312603" y="94005"/>
                </a:moveTo>
                <a:cubicBezTo>
                  <a:pt x="334797" y="101277"/>
                  <a:pt x="354861" y="110144"/>
                  <a:pt x="363206" y="132845"/>
                </a:cubicBezTo>
                <a:cubicBezTo>
                  <a:pt x="371019" y="153773"/>
                  <a:pt x="371019" y="174523"/>
                  <a:pt x="355926" y="193322"/>
                </a:cubicBezTo>
                <a:cubicBezTo>
                  <a:pt x="384158" y="198642"/>
                  <a:pt x="410258" y="205204"/>
                  <a:pt x="434583" y="216377"/>
                </a:cubicBezTo>
                <a:cubicBezTo>
                  <a:pt x="468497" y="231807"/>
                  <a:pt x="500279" y="250429"/>
                  <a:pt x="523716" y="280578"/>
                </a:cubicBezTo>
                <a:cubicBezTo>
                  <a:pt x="539519" y="301151"/>
                  <a:pt x="550882" y="324739"/>
                  <a:pt x="549284" y="350277"/>
                </a:cubicBezTo>
                <a:cubicBezTo>
                  <a:pt x="547509" y="380249"/>
                  <a:pt x="540229" y="409689"/>
                  <a:pt x="516969" y="431149"/>
                </a:cubicBezTo>
                <a:cubicBezTo>
                  <a:pt x="519633" y="446756"/>
                  <a:pt x="523184" y="461476"/>
                  <a:pt x="524604" y="476551"/>
                </a:cubicBezTo>
                <a:cubicBezTo>
                  <a:pt x="527090" y="502621"/>
                  <a:pt x="521763" y="526741"/>
                  <a:pt x="503297" y="546604"/>
                </a:cubicBezTo>
                <a:cubicBezTo>
                  <a:pt x="492111" y="558664"/>
                  <a:pt x="481281" y="571611"/>
                  <a:pt x="466011" y="579059"/>
                </a:cubicBezTo>
                <a:cubicBezTo>
                  <a:pt x="460329" y="581720"/>
                  <a:pt x="459086" y="586153"/>
                  <a:pt x="458909" y="591651"/>
                </a:cubicBezTo>
                <a:cubicBezTo>
                  <a:pt x="458376" y="606371"/>
                  <a:pt x="458553" y="621269"/>
                  <a:pt x="456423" y="635989"/>
                </a:cubicBezTo>
                <a:cubicBezTo>
                  <a:pt x="452517" y="665252"/>
                  <a:pt x="447190" y="694337"/>
                  <a:pt x="442573" y="723423"/>
                </a:cubicBezTo>
                <a:cubicBezTo>
                  <a:pt x="439733" y="740980"/>
                  <a:pt x="437069" y="758538"/>
                  <a:pt x="434583" y="776096"/>
                </a:cubicBezTo>
                <a:cubicBezTo>
                  <a:pt x="434051" y="780175"/>
                  <a:pt x="435471" y="784431"/>
                  <a:pt x="435116" y="788688"/>
                </a:cubicBezTo>
                <a:cubicBezTo>
                  <a:pt x="434761" y="792235"/>
                  <a:pt x="434051" y="796491"/>
                  <a:pt x="431920" y="799151"/>
                </a:cubicBezTo>
                <a:cubicBezTo>
                  <a:pt x="421444" y="813339"/>
                  <a:pt x="406175" y="821675"/>
                  <a:pt x="390017" y="826641"/>
                </a:cubicBezTo>
                <a:cubicBezTo>
                  <a:pt x="365514" y="834267"/>
                  <a:pt x="341012" y="841184"/>
                  <a:pt x="315621" y="845972"/>
                </a:cubicBezTo>
                <a:cubicBezTo>
                  <a:pt x="293249" y="850406"/>
                  <a:pt x="271055" y="852711"/>
                  <a:pt x="248328" y="853243"/>
                </a:cubicBezTo>
                <a:cubicBezTo>
                  <a:pt x="222405" y="853953"/>
                  <a:pt x="197192" y="850760"/>
                  <a:pt x="172689" y="841538"/>
                </a:cubicBezTo>
                <a:cubicBezTo>
                  <a:pt x="162924" y="837814"/>
                  <a:pt x="152981" y="834799"/>
                  <a:pt x="142860" y="832493"/>
                </a:cubicBezTo>
                <a:cubicBezTo>
                  <a:pt x="132207" y="830188"/>
                  <a:pt x="126703" y="823803"/>
                  <a:pt x="122974" y="814049"/>
                </a:cubicBezTo>
                <a:cubicBezTo>
                  <a:pt x="113386" y="787801"/>
                  <a:pt x="106816" y="760844"/>
                  <a:pt x="101490" y="733532"/>
                </a:cubicBezTo>
                <a:cubicBezTo>
                  <a:pt x="93145" y="690968"/>
                  <a:pt x="83201" y="648581"/>
                  <a:pt x="76099" y="605839"/>
                </a:cubicBezTo>
                <a:cubicBezTo>
                  <a:pt x="73436" y="590232"/>
                  <a:pt x="68819" y="579946"/>
                  <a:pt x="53905" y="573029"/>
                </a:cubicBezTo>
                <a:cubicBezTo>
                  <a:pt x="28514" y="561324"/>
                  <a:pt x="15198" y="538978"/>
                  <a:pt x="6498" y="513440"/>
                </a:cubicBezTo>
                <a:cubicBezTo>
                  <a:pt x="2769" y="502089"/>
                  <a:pt x="2946" y="490384"/>
                  <a:pt x="1171" y="479034"/>
                </a:cubicBezTo>
                <a:cubicBezTo>
                  <a:pt x="-2558" y="455623"/>
                  <a:pt x="3302" y="434341"/>
                  <a:pt x="9161" y="412704"/>
                </a:cubicBezTo>
                <a:cubicBezTo>
                  <a:pt x="14665" y="392132"/>
                  <a:pt x="25141" y="373865"/>
                  <a:pt x="41654" y="360563"/>
                </a:cubicBezTo>
                <a:cubicBezTo>
                  <a:pt x="53017" y="351341"/>
                  <a:pt x="65801" y="342651"/>
                  <a:pt x="79473" y="338040"/>
                </a:cubicBezTo>
                <a:cubicBezTo>
                  <a:pt x="93145" y="333429"/>
                  <a:pt x="102733" y="326335"/>
                  <a:pt x="106106" y="313388"/>
                </a:cubicBezTo>
                <a:cubicBezTo>
                  <a:pt x="110723" y="295830"/>
                  <a:pt x="123684" y="284480"/>
                  <a:pt x="134515" y="271888"/>
                </a:cubicBezTo>
                <a:cubicBezTo>
                  <a:pt x="145879" y="258587"/>
                  <a:pt x="159373" y="246172"/>
                  <a:pt x="173932" y="236418"/>
                </a:cubicBezTo>
                <a:cubicBezTo>
                  <a:pt x="189380" y="226132"/>
                  <a:pt x="207135" y="219392"/>
                  <a:pt x="224003" y="211589"/>
                </a:cubicBezTo>
                <a:cubicBezTo>
                  <a:pt x="230928" y="208397"/>
                  <a:pt x="238385" y="206268"/>
                  <a:pt x="246552" y="203253"/>
                </a:cubicBezTo>
                <a:cubicBezTo>
                  <a:pt x="244599" y="199884"/>
                  <a:pt x="243534" y="197223"/>
                  <a:pt x="241936" y="194918"/>
                </a:cubicBezTo>
                <a:cubicBezTo>
                  <a:pt x="227909" y="175764"/>
                  <a:pt x="225778" y="155546"/>
                  <a:pt x="235011" y="133377"/>
                </a:cubicBezTo>
                <a:cubicBezTo>
                  <a:pt x="240693" y="119721"/>
                  <a:pt x="247795" y="107661"/>
                  <a:pt x="261822" y="101277"/>
                </a:cubicBezTo>
                <a:cubicBezTo>
                  <a:pt x="266083" y="99326"/>
                  <a:pt x="270522" y="97375"/>
                  <a:pt x="275139" y="96843"/>
                </a:cubicBezTo>
                <a:cubicBezTo>
                  <a:pt x="283661" y="95602"/>
                  <a:pt x="288988" y="92409"/>
                  <a:pt x="291474" y="83187"/>
                </a:cubicBezTo>
                <a:cubicBezTo>
                  <a:pt x="296623" y="64920"/>
                  <a:pt x="306211" y="48249"/>
                  <a:pt x="319528" y="35302"/>
                </a:cubicBezTo>
                <a:cubicBezTo>
                  <a:pt x="329471" y="25548"/>
                  <a:pt x="342255" y="17390"/>
                  <a:pt x="355394" y="12779"/>
                </a:cubicBezTo>
                <a:cubicBezTo>
                  <a:pt x="372794" y="6571"/>
                  <a:pt x="391615" y="4443"/>
                  <a:pt x="409903" y="542"/>
                </a:cubicBezTo>
                <a:cubicBezTo>
                  <a:pt x="411146" y="187"/>
                  <a:pt x="412389" y="10"/>
                  <a:pt x="413810" y="10"/>
                </a:cubicBezTo>
                <a:cubicBezTo>
                  <a:pt x="418426" y="-168"/>
                  <a:pt x="421977" y="2138"/>
                  <a:pt x="421800" y="6571"/>
                </a:cubicBezTo>
                <a:cubicBezTo>
                  <a:pt x="421622" y="9054"/>
                  <a:pt x="418604" y="12601"/>
                  <a:pt x="415940" y="13666"/>
                </a:cubicBezTo>
                <a:cubicBezTo>
                  <a:pt x="409903" y="16326"/>
                  <a:pt x="403334" y="17213"/>
                  <a:pt x="397297" y="19695"/>
                </a:cubicBezTo>
                <a:cubicBezTo>
                  <a:pt x="382915" y="25548"/>
                  <a:pt x="367645" y="30336"/>
                  <a:pt x="354684" y="38672"/>
                </a:cubicBezTo>
                <a:cubicBezTo>
                  <a:pt x="334442" y="51086"/>
                  <a:pt x="319705" y="69354"/>
                  <a:pt x="312603" y="94005"/>
                </a:cubicBezTo>
                <a:close/>
                <a:moveTo>
                  <a:pt x="502232" y="408803"/>
                </a:moveTo>
                <a:cubicBezTo>
                  <a:pt x="520165" y="387166"/>
                  <a:pt x="535613" y="364997"/>
                  <a:pt x="529398" y="334670"/>
                </a:cubicBezTo>
                <a:cubicBezTo>
                  <a:pt x="524604" y="310905"/>
                  <a:pt x="513596" y="290332"/>
                  <a:pt x="494775" y="274903"/>
                </a:cubicBezTo>
                <a:cubicBezTo>
                  <a:pt x="485364" y="267277"/>
                  <a:pt x="474889" y="260892"/>
                  <a:pt x="464590" y="254508"/>
                </a:cubicBezTo>
                <a:cubicBezTo>
                  <a:pt x="426416" y="230920"/>
                  <a:pt x="385223" y="215491"/>
                  <a:pt x="339946" y="213362"/>
                </a:cubicBezTo>
                <a:cubicBezTo>
                  <a:pt x="334442" y="213185"/>
                  <a:pt x="328938" y="214781"/>
                  <a:pt x="323434" y="215668"/>
                </a:cubicBezTo>
                <a:cubicBezTo>
                  <a:pt x="314379" y="217087"/>
                  <a:pt x="305501" y="219038"/>
                  <a:pt x="296445" y="219924"/>
                </a:cubicBezTo>
                <a:cubicBezTo>
                  <a:pt x="287035" y="220988"/>
                  <a:pt x="277447" y="220102"/>
                  <a:pt x="268037" y="221698"/>
                </a:cubicBezTo>
                <a:cubicBezTo>
                  <a:pt x="258804" y="223294"/>
                  <a:pt x="249571" y="226309"/>
                  <a:pt x="240693" y="229679"/>
                </a:cubicBezTo>
                <a:cubicBezTo>
                  <a:pt x="228087" y="234290"/>
                  <a:pt x="215658" y="239433"/>
                  <a:pt x="203584" y="245108"/>
                </a:cubicBezTo>
                <a:cubicBezTo>
                  <a:pt x="175175" y="258764"/>
                  <a:pt x="156532" y="282884"/>
                  <a:pt x="138066" y="307003"/>
                </a:cubicBezTo>
                <a:cubicBezTo>
                  <a:pt x="133805" y="312501"/>
                  <a:pt x="130786" y="319063"/>
                  <a:pt x="126170" y="326689"/>
                </a:cubicBezTo>
                <a:cubicBezTo>
                  <a:pt x="149607" y="323497"/>
                  <a:pt x="168606" y="328995"/>
                  <a:pt x="186539" y="338927"/>
                </a:cubicBezTo>
                <a:cubicBezTo>
                  <a:pt x="199678" y="346198"/>
                  <a:pt x="208911" y="356662"/>
                  <a:pt x="212639" y="371559"/>
                </a:cubicBezTo>
                <a:cubicBezTo>
                  <a:pt x="215835" y="384683"/>
                  <a:pt x="210864" y="399580"/>
                  <a:pt x="200566" y="404546"/>
                </a:cubicBezTo>
                <a:cubicBezTo>
                  <a:pt x="174110" y="417138"/>
                  <a:pt x="138776" y="414655"/>
                  <a:pt x="119778" y="387166"/>
                </a:cubicBezTo>
                <a:cubicBezTo>
                  <a:pt x="113919" y="378653"/>
                  <a:pt x="109125" y="369431"/>
                  <a:pt x="103088" y="359499"/>
                </a:cubicBezTo>
                <a:cubicBezTo>
                  <a:pt x="93500" y="362159"/>
                  <a:pt x="84799" y="368012"/>
                  <a:pt x="76277" y="373510"/>
                </a:cubicBezTo>
                <a:cubicBezTo>
                  <a:pt x="58344" y="385038"/>
                  <a:pt x="43252" y="400113"/>
                  <a:pt x="36504" y="420153"/>
                </a:cubicBezTo>
                <a:cubicBezTo>
                  <a:pt x="27449" y="446933"/>
                  <a:pt x="24076" y="474600"/>
                  <a:pt x="31178" y="503153"/>
                </a:cubicBezTo>
                <a:cubicBezTo>
                  <a:pt x="36327" y="524081"/>
                  <a:pt x="45737" y="541106"/>
                  <a:pt x="63670" y="553344"/>
                </a:cubicBezTo>
                <a:cubicBezTo>
                  <a:pt x="83734" y="567177"/>
                  <a:pt x="105041" y="577818"/>
                  <a:pt x="130254" y="575158"/>
                </a:cubicBezTo>
                <a:cubicBezTo>
                  <a:pt x="149252" y="573029"/>
                  <a:pt x="168250" y="570724"/>
                  <a:pt x="186894" y="566467"/>
                </a:cubicBezTo>
                <a:cubicBezTo>
                  <a:pt x="198257" y="563807"/>
                  <a:pt x="210864" y="561324"/>
                  <a:pt x="218321" y="548910"/>
                </a:cubicBezTo>
                <a:cubicBezTo>
                  <a:pt x="208733" y="538978"/>
                  <a:pt x="207135" y="526918"/>
                  <a:pt x="208200" y="513794"/>
                </a:cubicBezTo>
                <a:cubicBezTo>
                  <a:pt x="209266" y="500848"/>
                  <a:pt x="214592" y="491625"/>
                  <a:pt x="226489" y="486128"/>
                </a:cubicBezTo>
                <a:cubicBezTo>
                  <a:pt x="238740" y="480452"/>
                  <a:pt x="250636" y="482935"/>
                  <a:pt x="261822" y="488078"/>
                </a:cubicBezTo>
                <a:cubicBezTo>
                  <a:pt x="272653" y="492867"/>
                  <a:pt x="278335" y="513440"/>
                  <a:pt x="273008" y="524613"/>
                </a:cubicBezTo>
                <a:cubicBezTo>
                  <a:pt x="268569" y="533835"/>
                  <a:pt x="263598" y="542702"/>
                  <a:pt x="258449" y="552457"/>
                </a:cubicBezTo>
                <a:cubicBezTo>
                  <a:pt x="267681" y="561147"/>
                  <a:pt x="279933" y="566999"/>
                  <a:pt x="293960" y="569660"/>
                </a:cubicBezTo>
                <a:cubicBezTo>
                  <a:pt x="297688" y="570369"/>
                  <a:pt x="301239" y="572143"/>
                  <a:pt x="304613" y="573561"/>
                </a:cubicBezTo>
                <a:cubicBezTo>
                  <a:pt x="309762" y="575690"/>
                  <a:pt x="314556" y="578882"/>
                  <a:pt x="319705" y="579946"/>
                </a:cubicBezTo>
                <a:cubicBezTo>
                  <a:pt x="338704" y="583316"/>
                  <a:pt x="357880" y="581010"/>
                  <a:pt x="377056" y="579591"/>
                </a:cubicBezTo>
                <a:cubicBezTo>
                  <a:pt x="410791" y="576931"/>
                  <a:pt x="441331" y="566645"/>
                  <a:pt x="469384" y="547314"/>
                </a:cubicBezTo>
                <a:cubicBezTo>
                  <a:pt x="500989" y="525499"/>
                  <a:pt x="514661" y="480098"/>
                  <a:pt x="498859" y="443741"/>
                </a:cubicBezTo>
                <a:cubicBezTo>
                  <a:pt x="491579" y="445692"/>
                  <a:pt x="484121" y="447820"/>
                  <a:pt x="476664" y="449948"/>
                </a:cubicBezTo>
                <a:cubicBezTo>
                  <a:pt x="460151" y="454559"/>
                  <a:pt x="443461" y="455801"/>
                  <a:pt x="428369" y="446933"/>
                </a:cubicBezTo>
                <a:cubicBezTo>
                  <a:pt x="403511" y="432390"/>
                  <a:pt x="402979" y="406142"/>
                  <a:pt x="421800" y="390713"/>
                </a:cubicBezTo>
                <a:cubicBezTo>
                  <a:pt x="437779" y="377589"/>
                  <a:pt x="452872" y="377057"/>
                  <a:pt x="470982" y="388230"/>
                </a:cubicBezTo>
                <a:cubicBezTo>
                  <a:pt x="481103" y="394260"/>
                  <a:pt x="490869" y="401177"/>
                  <a:pt x="502232" y="408803"/>
                </a:cubicBezTo>
                <a:close/>
                <a:moveTo>
                  <a:pt x="92434" y="592538"/>
                </a:moveTo>
                <a:cubicBezTo>
                  <a:pt x="92789" y="596440"/>
                  <a:pt x="92789" y="598745"/>
                  <a:pt x="93322" y="600696"/>
                </a:cubicBezTo>
                <a:cubicBezTo>
                  <a:pt x="102733" y="641309"/>
                  <a:pt x="113563" y="681745"/>
                  <a:pt x="121198" y="722713"/>
                </a:cubicBezTo>
                <a:cubicBezTo>
                  <a:pt x="126170" y="748961"/>
                  <a:pt x="135580" y="773613"/>
                  <a:pt x="141617" y="799506"/>
                </a:cubicBezTo>
                <a:cubicBezTo>
                  <a:pt x="142327" y="802521"/>
                  <a:pt x="143215" y="805713"/>
                  <a:pt x="145168" y="807842"/>
                </a:cubicBezTo>
                <a:cubicBezTo>
                  <a:pt x="147477" y="810679"/>
                  <a:pt x="150495" y="814049"/>
                  <a:pt x="153868" y="814758"/>
                </a:cubicBezTo>
                <a:cubicBezTo>
                  <a:pt x="168606" y="818483"/>
                  <a:pt x="183343" y="821852"/>
                  <a:pt x="198257" y="824513"/>
                </a:cubicBezTo>
                <a:cubicBezTo>
                  <a:pt x="234834" y="831075"/>
                  <a:pt x="270877" y="827350"/>
                  <a:pt x="306744" y="819015"/>
                </a:cubicBezTo>
                <a:cubicBezTo>
                  <a:pt x="334620" y="812453"/>
                  <a:pt x="362851" y="807132"/>
                  <a:pt x="390905" y="800925"/>
                </a:cubicBezTo>
                <a:cubicBezTo>
                  <a:pt x="397830" y="799329"/>
                  <a:pt x="404577" y="797023"/>
                  <a:pt x="409371" y="795604"/>
                </a:cubicBezTo>
                <a:cubicBezTo>
                  <a:pt x="409371" y="783367"/>
                  <a:pt x="408483" y="773436"/>
                  <a:pt x="409548" y="763859"/>
                </a:cubicBezTo>
                <a:cubicBezTo>
                  <a:pt x="411324" y="748429"/>
                  <a:pt x="413987" y="733000"/>
                  <a:pt x="416828" y="717748"/>
                </a:cubicBezTo>
                <a:cubicBezTo>
                  <a:pt x="423398" y="684051"/>
                  <a:pt x="430500" y="650532"/>
                  <a:pt x="437247" y="617012"/>
                </a:cubicBezTo>
                <a:cubicBezTo>
                  <a:pt x="438845" y="609032"/>
                  <a:pt x="439733" y="601051"/>
                  <a:pt x="441331" y="591474"/>
                </a:cubicBezTo>
                <a:cubicBezTo>
                  <a:pt x="433873" y="593779"/>
                  <a:pt x="428192" y="596085"/>
                  <a:pt x="422510" y="597149"/>
                </a:cubicBezTo>
                <a:cubicBezTo>
                  <a:pt x="394278" y="602292"/>
                  <a:pt x="366225" y="607613"/>
                  <a:pt x="337106" y="604243"/>
                </a:cubicBezTo>
                <a:cubicBezTo>
                  <a:pt x="318640" y="602115"/>
                  <a:pt x="301239" y="598391"/>
                  <a:pt x="285437" y="588282"/>
                </a:cubicBezTo>
                <a:cubicBezTo>
                  <a:pt x="281886" y="585976"/>
                  <a:pt x="277980" y="583670"/>
                  <a:pt x="274073" y="582252"/>
                </a:cubicBezTo>
                <a:cubicBezTo>
                  <a:pt x="262355" y="577995"/>
                  <a:pt x="250459" y="574271"/>
                  <a:pt x="237142" y="569660"/>
                </a:cubicBezTo>
                <a:cubicBezTo>
                  <a:pt x="234834" y="570901"/>
                  <a:pt x="230217" y="572497"/>
                  <a:pt x="226311" y="575158"/>
                </a:cubicBezTo>
                <a:cubicBezTo>
                  <a:pt x="206780" y="587927"/>
                  <a:pt x="184941" y="592715"/>
                  <a:pt x="162036" y="594666"/>
                </a:cubicBezTo>
                <a:cubicBezTo>
                  <a:pt x="158130" y="595021"/>
                  <a:pt x="154046" y="594844"/>
                  <a:pt x="150317" y="595908"/>
                </a:cubicBezTo>
                <a:cubicBezTo>
                  <a:pt x="135935" y="599632"/>
                  <a:pt x="121909" y="598391"/>
                  <a:pt x="107704" y="595376"/>
                </a:cubicBezTo>
                <a:cubicBezTo>
                  <a:pt x="103265" y="594489"/>
                  <a:pt x="98649" y="593779"/>
                  <a:pt x="92434" y="592538"/>
                </a:cubicBezTo>
                <a:close/>
                <a:moveTo>
                  <a:pt x="287568" y="194741"/>
                </a:moveTo>
                <a:cubicBezTo>
                  <a:pt x="320238" y="191548"/>
                  <a:pt x="333732" y="181617"/>
                  <a:pt x="342432" y="155369"/>
                </a:cubicBezTo>
                <a:cubicBezTo>
                  <a:pt x="345096" y="147565"/>
                  <a:pt x="345806" y="139052"/>
                  <a:pt x="339769" y="133200"/>
                </a:cubicBezTo>
                <a:cubicBezTo>
                  <a:pt x="330359" y="123978"/>
                  <a:pt x="318817" y="117770"/>
                  <a:pt x="305323" y="117061"/>
                </a:cubicBezTo>
                <a:cubicBezTo>
                  <a:pt x="299819" y="116706"/>
                  <a:pt x="293427" y="115997"/>
                  <a:pt x="288988" y="118302"/>
                </a:cubicBezTo>
                <a:cubicBezTo>
                  <a:pt x="273008" y="126283"/>
                  <a:pt x="261112" y="137811"/>
                  <a:pt x="256495" y="156433"/>
                </a:cubicBezTo>
                <a:cubicBezTo>
                  <a:pt x="250814" y="178779"/>
                  <a:pt x="261645" y="196159"/>
                  <a:pt x="287568" y="194741"/>
                </a:cubicBezTo>
                <a:close/>
                <a:moveTo>
                  <a:pt x="126703" y="354533"/>
                </a:moveTo>
                <a:cubicBezTo>
                  <a:pt x="131319" y="374042"/>
                  <a:pt x="143748" y="384860"/>
                  <a:pt x="162214" y="388762"/>
                </a:cubicBezTo>
                <a:cubicBezTo>
                  <a:pt x="171446" y="390713"/>
                  <a:pt x="180502" y="389117"/>
                  <a:pt x="187782" y="382555"/>
                </a:cubicBezTo>
                <a:cubicBezTo>
                  <a:pt x="195949" y="375283"/>
                  <a:pt x="195239" y="368899"/>
                  <a:pt x="186006" y="362869"/>
                </a:cubicBezTo>
                <a:cubicBezTo>
                  <a:pt x="170026" y="352405"/>
                  <a:pt x="151915" y="350986"/>
                  <a:pt x="133450" y="351518"/>
                </a:cubicBezTo>
                <a:cubicBezTo>
                  <a:pt x="131319" y="351696"/>
                  <a:pt x="129011" y="353469"/>
                  <a:pt x="126703" y="354533"/>
                </a:cubicBezTo>
                <a:close/>
                <a:moveTo>
                  <a:pt x="485719" y="419089"/>
                </a:moveTo>
                <a:cubicBezTo>
                  <a:pt x="477907" y="409157"/>
                  <a:pt x="468319" y="404369"/>
                  <a:pt x="457488" y="402241"/>
                </a:cubicBezTo>
                <a:cubicBezTo>
                  <a:pt x="441331" y="399048"/>
                  <a:pt x="431565" y="406852"/>
                  <a:pt x="430145" y="423878"/>
                </a:cubicBezTo>
                <a:cubicBezTo>
                  <a:pt x="449321" y="432922"/>
                  <a:pt x="467254" y="428843"/>
                  <a:pt x="485719" y="419089"/>
                </a:cubicBezTo>
                <a:close/>
                <a:moveTo>
                  <a:pt x="251346" y="504749"/>
                </a:moveTo>
                <a:cubicBezTo>
                  <a:pt x="241403" y="504927"/>
                  <a:pt x="238207" y="511843"/>
                  <a:pt x="235189" y="518405"/>
                </a:cubicBezTo>
                <a:cubicBezTo>
                  <a:pt x="233236" y="522839"/>
                  <a:pt x="230928" y="528160"/>
                  <a:pt x="237675" y="532416"/>
                </a:cubicBezTo>
                <a:cubicBezTo>
                  <a:pt x="243711" y="524258"/>
                  <a:pt x="253832" y="518405"/>
                  <a:pt x="251346" y="504749"/>
                </a:cubicBezTo>
                <a:close/>
                <a:moveTo>
                  <a:pt x="295380" y="649645"/>
                </a:moveTo>
                <a:cubicBezTo>
                  <a:pt x="294137" y="664365"/>
                  <a:pt x="296090" y="679440"/>
                  <a:pt x="293605" y="693805"/>
                </a:cubicBezTo>
                <a:cubicBezTo>
                  <a:pt x="287923" y="725374"/>
                  <a:pt x="289166" y="756942"/>
                  <a:pt x="289698" y="788510"/>
                </a:cubicBezTo>
                <a:cubicBezTo>
                  <a:pt x="289698" y="791348"/>
                  <a:pt x="290586" y="794718"/>
                  <a:pt x="292184" y="797023"/>
                </a:cubicBezTo>
                <a:cubicBezTo>
                  <a:pt x="295380" y="801457"/>
                  <a:pt x="300174" y="804295"/>
                  <a:pt x="305678" y="802344"/>
                </a:cubicBezTo>
                <a:cubicBezTo>
                  <a:pt x="311005" y="800570"/>
                  <a:pt x="310295" y="795604"/>
                  <a:pt x="309940" y="791171"/>
                </a:cubicBezTo>
                <a:cubicBezTo>
                  <a:pt x="308164" y="770775"/>
                  <a:pt x="309052" y="750735"/>
                  <a:pt x="311538" y="730339"/>
                </a:cubicBezTo>
                <a:cubicBezTo>
                  <a:pt x="313313" y="715797"/>
                  <a:pt x="313668" y="700899"/>
                  <a:pt x="314379" y="686179"/>
                </a:cubicBezTo>
                <a:cubicBezTo>
                  <a:pt x="315444" y="664365"/>
                  <a:pt x="315977" y="642728"/>
                  <a:pt x="311005" y="621269"/>
                </a:cubicBezTo>
                <a:cubicBezTo>
                  <a:pt x="309940" y="616658"/>
                  <a:pt x="309940" y="611337"/>
                  <a:pt x="301950" y="610982"/>
                </a:cubicBezTo>
                <a:cubicBezTo>
                  <a:pt x="295558" y="623574"/>
                  <a:pt x="296445" y="636876"/>
                  <a:pt x="295380" y="649645"/>
                </a:cubicBezTo>
                <a:close/>
                <a:moveTo>
                  <a:pt x="388774" y="645921"/>
                </a:moveTo>
                <a:cubicBezTo>
                  <a:pt x="388242" y="637940"/>
                  <a:pt x="384690" y="632442"/>
                  <a:pt x="379186" y="632087"/>
                </a:cubicBezTo>
                <a:cubicBezTo>
                  <a:pt x="371196" y="631555"/>
                  <a:pt x="370664" y="638117"/>
                  <a:pt x="369243" y="643438"/>
                </a:cubicBezTo>
                <a:cubicBezTo>
                  <a:pt x="359122" y="679972"/>
                  <a:pt x="353263" y="717215"/>
                  <a:pt x="349534" y="754814"/>
                </a:cubicBezTo>
                <a:cubicBezTo>
                  <a:pt x="349179" y="758716"/>
                  <a:pt x="349534" y="762617"/>
                  <a:pt x="350245" y="766519"/>
                </a:cubicBezTo>
                <a:cubicBezTo>
                  <a:pt x="352375" y="775741"/>
                  <a:pt x="360010" y="782835"/>
                  <a:pt x="366935" y="782303"/>
                </a:cubicBezTo>
                <a:cubicBezTo>
                  <a:pt x="373149" y="781948"/>
                  <a:pt x="377766" y="774322"/>
                  <a:pt x="378298" y="764036"/>
                </a:cubicBezTo>
                <a:cubicBezTo>
                  <a:pt x="378654" y="757474"/>
                  <a:pt x="378654" y="751089"/>
                  <a:pt x="379186" y="744527"/>
                </a:cubicBezTo>
                <a:cubicBezTo>
                  <a:pt x="382382" y="713491"/>
                  <a:pt x="385756" y="682277"/>
                  <a:pt x="388774" y="654256"/>
                </a:cubicBezTo>
                <a:cubicBezTo>
                  <a:pt x="388774" y="649468"/>
                  <a:pt x="388952" y="647694"/>
                  <a:pt x="388774" y="645921"/>
                </a:cubicBezTo>
                <a:close/>
                <a:moveTo>
                  <a:pt x="201276" y="632797"/>
                </a:moveTo>
                <a:cubicBezTo>
                  <a:pt x="203406" y="650886"/>
                  <a:pt x="205360" y="668976"/>
                  <a:pt x="207668" y="686889"/>
                </a:cubicBezTo>
                <a:cubicBezTo>
                  <a:pt x="211929" y="719166"/>
                  <a:pt x="216546" y="751444"/>
                  <a:pt x="220984" y="783545"/>
                </a:cubicBezTo>
                <a:cubicBezTo>
                  <a:pt x="221872" y="789929"/>
                  <a:pt x="225423" y="794895"/>
                  <a:pt x="231283" y="797733"/>
                </a:cubicBezTo>
                <a:cubicBezTo>
                  <a:pt x="236609" y="800216"/>
                  <a:pt x="240871" y="797910"/>
                  <a:pt x="241581" y="792057"/>
                </a:cubicBezTo>
                <a:cubicBezTo>
                  <a:pt x="241758" y="789575"/>
                  <a:pt x="241403" y="786914"/>
                  <a:pt x="241048" y="784254"/>
                </a:cubicBezTo>
                <a:cubicBezTo>
                  <a:pt x="239095" y="771839"/>
                  <a:pt x="236964" y="759425"/>
                  <a:pt x="235189" y="746833"/>
                </a:cubicBezTo>
                <a:cubicBezTo>
                  <a:pt x="229507" y="706042"/>
                  <a:pt x="223825" y="665074"/>
                  <a:pt x="218144" y="624284"/>
                </a:cubicBezTo>
                <a:cubicBezTo>
                  <a:pt x="217788" y="621801"/>
                  <a:pt x="217256" y="618786"/>
                  <a:pt x="215658" y="617190"/>
                </a:cubicBezTo>
                <a:cubicBezTo>
                  <a:pt x="213705" y="615239"/>
                  <a:pt x="210509" y="613820"/>
                  <a:pt x="207845" y="613997"/>
                </a:cubicBezTo>
                <a:cubicBezTo>
                  <a:pt x="206247" y="613997"/>
                  <a:pt x="204294" y="617367"/>
                  <a:pt x="203762" y="619495"/>
                </a:cubicBezTo>
                <a:cubicBezTo>
                  <a:pt x="202696" y="623752"/>
                  <a:pt x="202696" y="628185"/>
                  <a:pt x="202341" y="632442"/>
                </a:cubicBezTo>
                <a:cubicBezTo>
                  <a:pt x="201986" y="632619"/>
                  <a:pt x="201631" y="632797"/>
                  <a:pt x="201276" y="632797"/>
                </a:cubicBezTo>
                <a:close/>
                <a:moveTo>
                  <a:pt x="170736" y="754104"/>
                </a:moveTo>
                <a:cubicBezTo>
                  <a:pt x="163812" y="727147"/>
                  <a:pt x="156887" y="700367"/>
                  <a:pt x="149785" y="673410"/>
                </a:cubicBezTo>
                <a:cubicBezTo>
                  <a:pt x="147832" y="666316"/>
                  <a:pt x="146056" y="659044"/>
                  <a:pt x="143215" y="652305"/>
                </a:cubicBezTo>
                <a:cubicBezTo>
                  <a:pt x="142150" y="649822"/>
                  <a:pt x="138066" y="647694"/>
                  <a:pt x="135225" y="647339"/>
                </a:cubicBezTo>
                <a:cubicBezTo>
                  <a:pt x="130609" y="646807"/>
                  <a:pt x="129899" y="651241"/>
                  <a:pt x="130076" y="654788"/>
                </a:cubicBezTo>
                <a:cubicBezTo>
                  <a:pt x="130431" y="661350"/>
                  <a:pt x="130964" y="667735"/>
                  <a:pt x="132029" y="674119"/>
                </a:cubicBezTo>
                <a:cubicBezTo>
                  <a:pt x="132917" y="678730"/>
                  <a:pt x="135048" y="683164"/>
                  <a:pt x="136113" y="687775"/>
                </a:cubicBezTo>
                <a:cubicBezTo>
                  <a:pt x="141262" y="708880"/>
                  <a:pt x="146056" y="730162"/>
                  <a:pt x="151383" y="751089"/>
                </a:cubicBezTo>
                <a:cubicBezTo>
                  <a:pt x="154224" y="762440"/>
                  <a:pt x="157775" y="773613"/>
                  <a:pt x="161681" y="784786"/>
                </a:cubicBezTo>
                <a:cubicBezTo>
                  <a:pt x="164877" y="793831"/>
                  <a:pt x="168961" y="795072"/>
                  <a:pt x="179614" y="791703"/>
                </a:cubicBezTo>
                <a:cubicBezTo>
                  <a:pt x="176596" y="779111"/>
                  <a:pt x="173932" y="766519"/>
                  <a:pt x="170736" y="754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5487357" y="3891039"/>
            <a:ext cx="362076" cy="427657"/>
          </a:xfrm>
          <a:custGeom>
            <a:rect b="b" l="l" r="r" t="t"/>
            <a:pathLst>
              <a:path extrusionOk="0" h="855314" w="724153">
                <a:moveTo>
                  <a:pt x="164668" y="205292"/>
                </a:moveTo>
                <a:cubicBezTo>
                  <a:pt x="156465" y="166315"/>
                  <a:pt x="169545" y="138412"/>
                  <a:pt x="199252" y="116487"/>
                </a:cubicBezTo>
                <a:cubicBezTo>
                  <a:pt x="208341" y="109843"/>
                  <a:pt x="214549" y="99213"/>
                  <a:pt x="223638" y="92570"/>
                </a:cubicBezTo>
                <a:cubicBezTo>
                  <a:pt x="242704" y="78396"/>
                  <a:pt x="263986" y="68652"/>
                  <a:pt x="288151" y="65773"/>
                </a:cubicBezTo>
                <a:cubicBezTo>
                  <a:pt x="291698" y="65330"/>
                  <a:pt x="295910" y="65995"/>
                  <a:pt x="298792" y="64444"/>
                </a:cubicBezTo>
                <a:cubicBezTo>
                  <a:pt x="324509" y="51821"/>
                  <a:pt x="352664" y="51600"/>
                  <a:pt x="379932" y="48278"/>
                </a:cubicBezTo>
                <a:cubicBezTo>
                  <a:pt x="416511" y="43627"/>
                  <a:pt x="452869" y="38091"/>
                  <a:pt x="488340" y="28347"/>
                </a:cubicBezTo>
                <a:cubicBezTo>
                  <a:pt x="498094" y="25689"/>
                  <a:pt x="508514" y="24360"/>
                  <a:pt x="517825" y="20596"/>
                </a:cubicBezTo>
                <a:cubicBezTo>
                  <a:pt x="533344" y="14395"/>
                  <a:pt x="548419" y="6865"/>
                  <a:pt x="563272" y="0"/>
                </a:cubicBezTo>
                <a:cubicBezTo>
                  <a:pt x="577461" y="12623"/>
                  <a:pt x="578791" y="17052"/>
                  <a:pt x="572583" y="31669"/>
                </a:cubicBezTo>
                <a:cubicBezTo>
                  <a:pt x="571918" y="33440"/>
                  <a:pt x="571031" y="34990"/>
                  <a:pt x="570145" y="36541"/>
                </a:cubicBezTo>
                <a:cubicBezTo>
                  <a:pt x="550857" y="72417"/>
                  <a:pt x="556178" y="96999"/>
                  <a:pt x="587880" y="123795"/>
                </a:cubicBezTo>
                <a:cubicBezTo>
                  <a:pt x="609606" y="141955"/>
                  <a:pt x="631110" y="160557"/>
                  <a:pt x="652171" y="179603"/>
                </a:cubicBezTo>
                <a:cubicBezTo>
                  <a:pt x="684317" y="208835"/>
                  <a:pt x="707373" y="244269"/>
                  <a:pt x="718014" y="286567"/>
                </a:cubicBezTo>
                <a:cubicBezTo>
                  <a:pt x="727547" y="324437"/>
                  <a:pt x="726882" y="363192"/>
                  <a:pt x="709590" y="398625"/>
                </a:cubicBezTo>
                <a:cubicBezTo>
                  <a:pt x="694515" y="429851"/>
                  <a:pt x="676779" y="460191"/>
                  <a:pt x="650619" y="484330"/>
                </a:cubicBezTo>
                <a:cubicBezTo>
                  <a:pt x="647072" y="487652"/>
                  <a:pt x="644190" y="493188"/>
                  <a:pt x="643525" y="497839"/>
                </a:cubicBezTo>
                <a:cubicBezTo>
                  <a:pt x="637983" y="546560"/>
                  <a:pt x="632440" y="595502"/>
                  <a:pt x="628007" y="644444"/>
                </a:cubicBezTo>
                <a:cubicBezTo>
                  <a:pt x="624681" y="683643"/>
                  <a:pt x="623351" y="723062"/>
                  <a:pt x="620469" y="762260"/>
                </a:cubicBezTo>
                <a:cubicBezTo>
                  <a:pt x="619582" y="775326"/>
                  <a:pt x="617809" y="788835"/>
                  <a:pt x="613818" y="801237"/>
                </a:cubicBezTo>
                <a:cubicBezTo>
                  <a:pt x="612045" y="806995"/>
                  <a:pt x="604507" y="812089"/>
                  <a:pt x="598300" y="814967"/>
                </a:cubicBezTo>
                <a:cubicBezTo>
                  <a:pt x="567484" y="829362"/>
                  <a:pt x="534009" y="831134"/>
                  <a:pt x="500755" y="834456"/>
                </a:cubicBezTo>
                <a:cubicBezTo>
                  <a:pt x="471269" y="837335"/>
                  <a:pt x="441784" y="840878"/>
                  <a:pt x="412077" y="843314"/>
                </a:cubicBezTo>
                <a:cubicBezTo>
                  <a:pt x="383701" y="845750"/>
                  <a:pt x="355324" y="847965"/>
                  <a:pt x="326947" y="849515"/>
                </a:cubicBezTo>
                <a:cubicBezTo>
                  <a:pt x="284604" y="851730"/>
                  <a:pt x="242260" y="853723"/>
                  <a:pt x="199695" y="855052"/>
                </a:cubicBezTo>
                <a:cubicBezTo>
                  <a:pt x="172427" y="855937"/>
                  <a:pt x="145159" y="854830"/>
                  <a:pt x="118334" y="847965"/>
                </a:cubicBezTo>
                <a:cubicBezTo>
                  <a:pt x="100820" y="843314"/>
                  <a:pt x="90400" y="830470"/>
                  <a:pt x="85967" y="813860"/>
                </a:cubicBezTo>
                <a:cubicBezTo>
                  <a:pt x="80424" y="793486"/>
                  <a:pt x="76877" y="772447"/>
                  <a:pt x="73552" y="751630"/>
                </a:cubicBezTo>
                <a:cubicBezTo>
                  <a:pt x="68674" y="721733"/>
                  <a:pt x="64684" y="691837"/>
                  <a:pt x="60472" y="661940"/>
                </a:cubicBezTo>
                <a:cubicBezTo>
                  <a:pt x="54708" y="622520"/>
                  <a:pt x="48722" y="582879"/>
                  <a:pt x="43845" y="543238"/>
                </a:cubicBezTo>
                <a:cubicBezTo>
                  <a:pt x="42293" y="530836"/>
                  <a:pt x="43180" y="517770"/>
                  <a:pt x="44953" y="505368"/>
                </a:cubicBezTo>
                <a:cubicBezTo>
                  <a:pt x="46283" y="495846"/>
                  <a:pt x="44067" y="489645"/>
                  <a:pt x="38081" y="482558"/>
                </a:cubicBezTo>
                <a:cubicBezTo>
                  <a:pt x="26331" y="468163"/>
                  <a:pt x="13916" y="454212"/>
                  <a:pt x="7044" y="435830"/>
                </a:cubicBezTo>
                <a:cubicBezTo>
                  <a:pt x="-2711" y="409034"/>
                  <a:pt x="-50" y="382016"/>
                  <a:pt x="1723" y="354777"/>
                </a:cubicBezTo>
                <a:cubicBezTo>
                  <a:pt x="4162" y="325544"/>
                  <a:pt x="15911" y="298526"/>
                  <a:pt x="31652" y="274387"/>
                </a:cubicBezTo>
                <a:cubicBezTo>
                  <a:pt x="42293" y="257999"/>
                  <a:pt x="57368" y="243383"/>
                  <a:pt x="73330" y="231867"/>
                </a:cubicBezTo>
                <a:cubicBezTo>
                  <a:pt x="87740" y="221459"/>
                  <a:pt x="105476" y="214815"/>
                  <a:pt x="122546" y="209721"/>
                </a:cubicBezTo>
                <a:cubicBezTo>
                  <a:pt x="135404" y="205735"/>
                  <a:pt x="149593" y="206621"/>
                  <a:pt x="164668" y="205292"/>
                </a:cubicBezTo>
                <a:close/>
                <a:moveTo>
                  <a:pt x="525363" y="58022"/>
                </a:moveTo>
                <a:cubicBezTo>
                  <a:pt x="514278" y="63116"/>
                  <a:pt x="504302" y="68652"/>
                  <a:pt x="493882" y="72195"/>
                </a:cubicBezTo>
                <a:cubicBezTo>
                  <a:pt x="452204" y="86147"/>
                  <a:pt x="408309" y="87476"/>
                  <a:pt x="365300" y="94563"/>
                </a:cubicBezTo>
                <a:cubicBezTo>
                  <a:pt x="336923" y="99213"/>
                  <a:pt x="308103" y="100542"/>
                  <a:pt x="280392" y="111172"/>
                </a:cubicBezTo>
                <a:cubicBezTo>
                  <a:pt x="249798" y="122909"/>
                  <a:pt x="221865" y="136640"/>
                  <a:pt x="203907" y="165430"/>
                </a:cubicBezTo>
                <a:cubicBezTo>
                  <a:pt x="192601" y="183368"/>
                  <a:pt x="184842" y="193776"/>
                  <a:pt x="207233" y="211714"/>
                </a:cubicBezTo>
                <a:cubicBezTo>
                  <a:pt x="213218" y="216365"/>
                  <a:pt x="216322" y="223009"/>
                  <a:pt x="212997" y="229210"/>
                </a:cubicBezTo>
                <a:cubicBezTo>
                  <a:pt x="210558" y="233860"/>
                  <a:pt x="204794" y="237846"/>
                  <a:pt x="199695" y="239618"/>
                </a:cubicBezTo>
                <a:cubicBezTo>
                  <a:pt x="188832" y="242940"/>
                  <a:pt x="177304" y="245155"/>
                  <a:pt x="165998" y="246926"/>
                </a:cubicBezTo>
                <a:cubicBezTo>
                  <a:pt x="136956" y="251577"/>
                  <a:pt x="108801" y="257999"/>
                  <a:pt x="87518" y="279924"/>
                </a:cubicBezTo>
                <a:cubicBezTo>
                  <a:pt x="75769" y="292104"/>
                  <a:pt x="61359" y="303398"/>
                  <a:pt x="54708" y="318236"/>
                </a:cubicBezTo>
                <a:cubicBezTo>
                  <a:pt x="39411" y="351455"/>
                  <a:pt x="30987" y="386888"/>
                  <a:pt x="40519" y="424315"/>
                </a:cubicBezTo>
                <a:cubicBezTo>
                  <a:pt x="45397" y="443139"/>
                  <a:pt x="54486" y="458419"/>
                  <a:pt x="70448" y="470378"/>
                </a:cubicBezTo>
                <a:cubicBezTo>
                  <a:pt x="103924" y="495403"/>
                  <a:pt x="139838" y="514670"/>
                  <a:pt x="181295" y="522421"/>
                </a:cubicBezTo>
                <a:cubicBezTo>
                  <a:pt x="210336" y="527957"/>
                  <a:pt x="239378" y="535487"/>
                  <a:pt x="268863" y="537923"/>
                </a:cubicBezTo>
                <a:cubicBezTo>
                  <a:pt x="295688" y="540359"/>
                  <a:pt x="322957" y="542131"/>
                  <a:pt x="350225" y="539916"/>
                </a:cubicBezTo>
                <a:cubicBezTo>
                  <a:pt x="369956" y="538366"/>
                  <a:pt x="389686" y="538587"/>
                  <a:pt x="409417" y="537701"/>
                </a:cubicBezTo>
                <a:cubicBezTo>
                  <a:pt x="412964" y="537480"/>
                  <a:pt x="416511" y="536816"/>
                  <a:pt x="420058" y="535930"/>
                </a:cubicBezTo>
                <a:cubicBezTo>
                  <a:pt x="429369" y="533715"/>
                  <a:pt x="438681" y="531279"/>
                  <a:pt x="447992" y="529064"/>
                </a:cubicBezTo>
                <a:cubicBezTo>
                  <a:pt x="457303" y="526850"/>
                  <a:pt x="467501" y="526628"/>
                  <a:pt x="476147" y="522642"/>
                </a:cubicBezTo>
                <a:cubicBezTo>
                  <a:pt x="497429" y="512677"/>
                  <a:pt x="517603" y="500496"/>
                  <a:pt x="540881" y="495181"/>
                </a:cubicBezTo>
                <a:cubicBezTo>
                  <a:pt x="545315" y="494074"/>
                  <a:pt x="549305" y="490531"/>
                  <a:pt x="553518" y="487873"/>
                </a:cubicBezTo>
                <a:cubicBezTo>
                  <a:pt x="563716" y="481229"/>
                  <a:pt x="573470" y="473921"/>
                  <a:pt x="583668" y="467720"/>
                </a:cubicBezTo>
                <a:cubicBezTo>
                  <a:pt x="610715" y="451333"/>
                  <a:pt x="634879" y="431180"/>
                  <a:pt x="657048" y="409034"/>
                </a:cubicBezTo>
                <a:cubicBezTo>
                  <a:pt x="664586" y="401504"/>
                  <a:pt x="671015" y="392425"/>
                  <a:pt x="676114" y="383123"/>
                </a:cubicBezTo>
                <a:cubicBezTo>
                  <a:pt x="681213" y="373601"/>
                  <a:pt x="683652" y="362749"/>
                  <a:pt x="687420" y="352562"/>
                </a:cubicBezTo>
                <a:cubicBezTo>
                  <a:pt x="698283" y="323108"/>
                  <a:pt x="693628" y="295204"/>
                  <a:pt x="679661" y="268186"/>
                </a:cubicBezTo>
                <a:cubicBezTo>
                  <a:pt x="657713" y="226331"/>
                  <a:pt x="620026" y="198648"/>
                  <a:pt x="586550" y="167423"/>
                </a:cubicBezTo>
                <a:cubicBezTo>
                  <a:pt x="556178" y="139076"/>
                  <a:pt x="530240" y="108958"/>
                  <a:pt x="528023" y="64887"/>
                </a:cubicBezTo>
                <a:cubicBezTo>
                  <a:pt x="527136" y="62894"/>
                  <a:pt x="526028" y="60680"/>
                  <a:pt x="525363" y="58022"/>
                </a:cubicBezTo>
                <a:close/>
                <a:moveTo>
                  <a:pt x="77764" y="520649"/>
                </a:moveTo>
                <a:cubicBezTo>
                  <a:pt x="79316" y="530615"/>
                  <a:pt x="79981" y="536373"/>
                  <a:pt x="81089" y="542131"/>
                </a:cubicBezTo>
                <a:cubicBezTo>
                  <a:pt x="84636" y="561176"/>
                  <a:pt x="88849" y="580221"/>
                  <a:pt x="92174" y="599267"/>
                </a:cubicBezTo>
                <a:cubicBezTo>
                  <a:pt x="97938" y="633371"/>
                  <a:pt x="103259" y="667476"/>
                  <a:pt x="108579" y="701359"/>
                </a:cubicBezTo>
                <a:cubicBezTo>
                  <a:pt x="109688" y="708224"/>
                  <a:pt x="112348" y="713540"/>
                  <a:pt x="118777" y="717526"/>
                </a:cubicBezTo>
                <a:cubicBezTo>
                  <a:pt x="142720" y="732142"/>
                  <a:pt x="177304" y="729927"/>
                  <a:pt x="201247" y="711103"/>
                </a:cubicBezTo>
                <a:cubicBezTo>
                  <a:pt x="199695" y="705567"/>
                  <a:pt x="197922" y="700031"/>
                  <a:pt x="196813" y="694051"/>
                </a:cubicBezTo>
                <a:cubicBezTo>
                  <a:pt x="191493" y="667255"/>
                  <a:pt x="197700" y="643116"/>
                  <a:pt x="217874" y="624292"/>
                </a:cubicBezTo>
                <a:cubicBezTo>
                  <a:pt x="230954" y="612111"/>
                  <a:pt x="247359" y="607682"/>
                  <a:pt x="265095" y="614769"/>
                </a:cubicBezTo>
                <a:cubicBezTo>
                  <a:pt x="281722" y="621413"/>
                  <a:pt x="288594" y="634922"/>
                  <a:pt x="290589" y="651531"/>
                </a:cubicBezTo>
                <a:cubicBezTo>
                  <a:pt x="292141" y="665261"/>
                  <a:pt x="289481" y="678549"/>
                  <a:pt x="282165" y="690065"/>
                </a:cubicBezTo>
                <a:cubicBezTo>
                  <a:pt x="273741" y="703795"/>
                  <a:pt x="263765" y="716418"/>
                  <a:pt x="254897" y="729042"/>
                </a:cubicBezTo>
                <a:cubicBezTo>
                  <a:pt x="261769" y="742329"/>
                  <a:pt x="272854" y="745651"/>
                  <a:pt x="285490" y="747644"/>
                </a:cubicBezTo>
                <a:cubicBezTo>
                  <a:pt x="302561" y="750302"/>
                  <a:pt x="318523" y="749637"/>
                  <a:pt x="335371" y="744544"/>
                </a:cubicBezTo>
                <a:cubicBezTo>
                  <a:pt x="354880" y="738564"/>
                  <a:pt x="371064" y="728156"/>
                  <a:pt x="387691" y="717304"/>
                </a:cubicBezTo>
                <a:cubicBezTo>
                  <a:pt x="362196" y="677442"/>
                  <a:pt x="379045" y="634922"/>
                  <a:pt x="401214" y="616762"/>
                </a:cubicBezTo>
                <a:cubicBezTo>
                  <a:pt x="414959" y="605468"/>
                  <a:pt x="432695" y="603032"/>
                  <a:pt x="448657" y="611004"/>
                </a:cubicBezTo>
                <a:cubicBezTo>
                  <a:pt x="464619" y="618977"/>
                  <a:pt x="473930" y="634479"/>
                  <a:pt x="470604" y="653081"/>
                </a:cubicBezTo>
                <a:cubicBezTo>
                  <a:pt x="468166" y="666590"/>
                  <a:pt x="462402" y="679435"/>
                  <a:pt x="457746" y="692501"/>
                </a:cubicBezTo>
                <a:cubicBezTo>
                  <a:pt x="455751" y="697816"/>
                  <a:pt x="452426" y="702688"/>
                  <a:pt x="448435" y="709553"/>
                </a:cubicBezTo>
                <a:cubicBezTo>
                  <a:pt x="476368" y="707782"/>
                  <a:pt x="500755" y="701802"/>
                  <a:pt x="522702" y="689843"/>
                </a:cubicBezTo>
                <a:cubicBezTo>
                  <a:pt x="539551" y="680764"/>
                  <a:pt x="553296" y="666590"/>
                  <a:pt x="568814" y="654853"/>
                </a:cubicBezTo>
                <a:cubicBezTo>
                  <a:pt x="575244" y="649981"/>
                  <a:pt x="582338" y="645773"/>
                  <a:pt x="590984" y="640237"/>
                </a:cubicBezTo>
                <a:cubicBezTo>
                  <a:pt x="596748" y="601703"/>
                  <a:pt x="602955" y="560290"/>
                  <a:pt x="609606" y="516220"/>
                </a:cubicBezTo>
                <a:cubicBezTo>
                  <a:pt x="591205" y="525521"/>
                  <a:pt x="574578" y="531722"/>
                  <a:pt x="560390" y="541466"/>
                </a:cubicBezTo>
                <a:cubicBezTo>
                  <a:pt x="544428" y="552539"/>
                  <a:pt x="526914" y="558961"/>
                  <a:pt x="508957" y="563612"/>
                </a:cubicBezTo>
                <a:cubicBezTo>
                  <a:pt x="482132" y="570477"/>
                  <a:pt x="455751" y="578450"/>
                  <a:pt x="427596" y="580443"/>
                </a:cubicBezTo>
                <a:cubicBezTo>
                  <a:pt x="405427" y="582215"/>
                  <a:pt x="383257" y="583765"/>
                  <a:pt x="361088" y="583322"/>
                </a:cubicBezTo>
                <a:cubicBezTo>
                  <a:pt x="335150" y="582879"/>
                  <a:pt x="309433" y="579778"/>
                  <a:pt x="283495" y="578007"/>
                </a:cubicBezTo>
                <a:cubicBezTo>
                  <a:pt x="279948" y="577785"/>
                  <a:pt x="276179" y="577564"/>
                  <a:pt x="272632" y="577342"/>
                </a:cubicBezTo>
                <a:cubicBezTo>
                  <a:pt x="256449" y="575792"/>
                  <a:pt x="239822" y="575792"/>
                  <a:pt x="224081" y="572470"/>
                </a:cubicBezTo>
                <a:cubicBezTo>
                  <a:pt x="200360" y="567377"/>
                  <a:pt x="177526" y="559183"/>
                  <a:pt x="154026" y="553868"/>
                </a:cubicBezTo>
                <a:cubicBezTo>
                  <a:pt x="137178" y="550103"/>
                  <a:pt x="121659" y="544345"/>
                  <a:pt x="107027" y="535265"/>
                </a:cubicBezTo>
                <a:cubicBezTo>
                  <a:pt x="98603" y="530615"/>
                  <a:pt x="89735" y="526850"/>
                  <a:pt x="77764" y="520649"/>
                </a:cubicBezTo>
                <a:close/>
                <a:moveTo>
                  <a:pt x="579899" y="679656"/>
                </a:moveTo>
                <a:cubicBezTo>
                  <a:pt x="576352" y="682757"/>
                  <a:pt x="573470" y="684971"/>
                  <a:pt x="571253" y="687407"/>
                </a:cubicBezTo>
                <a:cubicBezTo>
                  <a:pt x="541546" y="720183"/>
                  <a:pt x="506519" y="742993"/>
                  <a:pt x="461515" y="748530"/>
                </a:cubicBezTo>
                <a:cubicBezTo>
                  <a:pt x="450430" y="749859"/>
                  <a:pt x="440011" y="751187"/>
                  <a:pt x="429591" y="745430"/>
                </a:cubicBezTo>
                <a:cubicBezTo>
                  <a:pt x="422054" y="741222"/>
                  <a:pt x="415181" y="742551"/>
                  <a:pt x="407865" y="747866"/>
                </a:cubicBezTo>
                <a:cubicBezTo>
                  <a:pt x="383701" y="765582"/>
                  <a:pt x="357762" y="778427"/>
                  <a:pt x="327169" y="782635"/>
                </a:cubicBezTo>
                <a:cubicBezTo>
                  <a:pt x="306995" y="785292"/>
                  <a:pt x="288594" y="783520"/>
                  <a:pt x="270637" y="774662"/>
                </a:cubicBezTo>
                <a:cubicBezTo>
                  <a:pt x="255562" y="767132"/>
                  <a:pt x="240487" y="759381"/>
                  <a:pt x="223416" y="750523"/>
                </a:cubicBezTo>
                <a:cubicBezTo>
                  <a:pt x="191049" y="767797"/>
                  <a:pt x="155578" y="772005"/>
                  <a:pt x="115895" y="751852"/>
                </a:cubicBezTo>
                <a:cubicBezTo>
                  <a:pt x="119664" y="774883"/>
                  <a:pt x="122768" y="794150"/>
                  <a:pt x="126315" y="815410"/>
                </a:cubicBezTo>
                <a:cubicBezTo>
                  <a:pt x="142055" y="815410"/>
                  <a:pt x="155800" y="816075"/>
                  <a:pt x="169767" y="815189"/>
                </a:cubicBezTo>
                <a:cubicBezTo>
                  <a:pt x="197700" y="813639"/>
                  <a:pt x="225412" y="809874"/>
                  <a:pt x="253345" y="809431"/>
                </a:cubicBezTo>
                <a:cubicBezTo>
                  <a:pt x="302561" y="808767"/>
                  <a:pt x="351555" y="805666"/>
                  <a:pt x="400328" y="799908"/>
                </a:cubicBezTo>
                <a:cubicBezTo>
                  <a:pt x="434025" y="795922"/>
                  <a:pt x="467944" y="792822"/>
                  <a:pt x="501863" y="791271"/>
                </a:cubicBezTo>
                <a:cubicBezTo>
                  <a:pt x="519599" y="790386"/>
                  <a:pt x="536669" y="788392"/>
                  <a:pt x="553739" y="783299"/>
                </a:cubicBezTo>
                <a:cubicBezTo>
                  <a:pt x="566154" y="779534"/>
                  <a:pt x="571475" y="772447"/>
                  <a:pt x="572805" y="760267"/>
                </a:cubicBezTo>
                <a:cubicBezTo>
                  <a:pt x="575244" y="735685"/>
                  <a:pt x="578347" y="711103"/>
                  <a:pt x="581229" y="686300"/>
                </a:cubicBezTo>
                <a:cubicBezTo>
                  <a:pt x="581229" y="684750"/>
                  <a:pt x="580564" y="683200"/>
                  <a:pt x="579899" y="679656"/>
                </a:cubicBezTo>
                <a:close/>
                <a:moveTo>
                  <a:pt x="443114" y="636915"/>
                </a:moveTo>
                <a:cubicBezTo>
                  <a:pt x="417841" y="640237"/>
                  <a:pt x="403653" y="669026"/>
                  <a:pt x="414294" y="692501"/>
                </a:cubicBezTo>
                <a:cubicBezTo>
                  <a:pt x="431365" y="677663"/>
                  <a:pt x="442228" y="660611"/>
                  <a:pt x="443114" y="636915"/>
                </a:cubicBezTo>
                <a:close/>
                <a:moveTo>
                  <a:pt x="254675" y="648209"/>
                </a:moveTo>
                <a:cubicBezTo>
                  <a:pt x="243590" y="658618"/>
                  <a:pt x="234058" y="669912"/>
                  <a:pt x="235831" y="686522"/>
                </a:cubicBezTo>
                <a:cubicBezTo>
                  <a:pt x="244034" y="674784"/>
                  <a:pt x="254675" y="664154"/>
                  <a:pt x="254675" y="648209"/>
                </a:cubicBezTo>
                <a:close/>
                <a:moveTo>
                  <a:pt x="339805" y="196434"/>
                </a:moveTo>
                <a:cubicBezTo>
                  <a:pt x="339805" y="189790"/>
                  <a:pt x="339140" y="183146"/>
                  <a:pt x="340027" y="176502"/>
                </a:cubicBezTo>
                <a:cubicBezTo>
                  <a:pt x="342022" y="157014"/>
                  <a:pt x="353107" y="143727"/>
                  <a:pt x="369512" y="133982"/>
                </a:cubicBezTo>
                <a:cubicBezTo>
                  <a:pt x="372173" y="132432"/>
                  <a:pt x="374833" y="130882"/>
                  <a:pt x="377271" y="129332"/>
                </a:cubicBezTo>
                <a:cubicBezTo>
                  <a:pt x="395229" y="117594"/>
                  <a:pt x="409639" y="118923"/>
                  <a:pt x="422497" y="135976"/>
                </a:cubicBezTo>
                <a:cubicBezTo>
                  <a:pt x="430034" y="145941"/>
                  <a:pt x="435577" y="147934"/>
                  <a:pt x="447770" y="143727"/>
                </a:cubicBezTo>
                <a:cubicBezTo>
                  <a:pt x="462180" y="138855"/>
                  <a:pt x="478364" y="139962"/>
                  <a:pt x="489670" y="153471"/>
                </a:cubicBezTo>
                <a:cubicBezTo>
                  <a:pt x="500533" y="166537"/>
                  <a:pt x="501641" y="182260"/>
                  <a:pt x="493439" y="195991"/>
                </a:cubicBezTo>
                <a:cubicBezTo>
                  <a:pt x="484349" y="211493"/>
                  <a:pt x="473708" y="226552"/>
                  <a:pt x="460628" y="238732"/>
                </a:cubicBezTo>
                <a:cubicBezTo>
                  <a:pt x="444445" y="254013"/>
                  <a:pt x="426044" y="267079"/>
                  <a:pt x="404761" y="275273"/>
                </a:cubicBezTo>
                <a:cubicBezTo>
                  <a:pt x="383479" y="283688"/>
                  <a:pt x="376828" y="281474"/>
                  <a:pt x="360644" y="265529"/>
                </a:cubicBezTo>
                <a:cubicBezTo>
                  <a:pt x="343131" y="248255"/>
                  <a:pt x="341579" y="227216"/>
                  <a:pt x="340470" y="205292"/>
                </a:cubicBezTo>
                <a:cubicBezTo>
                  <a:pt x="340249" y="202192"/>
                  <a:pt x="340470" y="199313"/>
                  <a:pt x="340470" y="196212"/>
                </a:cubicBezTo>
                <a:cubicBezTo>
                  <a:pt x="340470" y="196434"/>
                  <a:pt x="340027" y="196434"/>
                  <a:pt x="339805" y="196434"/>
                </a:cubicBezTo>
                <a:close/>
                <a:moveTo>
                  <a:pt x="379932" y="246483"/>
                </a:moveTo>
                <a:cubicBezTo>
                  <a:pt x="397446" y="235410"/>
                  <a:pt x="413629" y="227659"/>
                  <a:pt x="426487" y="216365"/>
                </a:cubicBezTo>
                <a:cubicBezTo>
                  <a:pt x="439346" y="205292"/>
                  <a:pt x="458190" y="199091"/>
                  <a:pt x="463954" y="175395"/>
                </a:cubicBezTo>
                <a:cubicBezTo>
                  <a:pt x="455086" y="179381"/>
                  <a:pt x="449100" y="181375"/>
                  <a:pt x="443558" y="184475"/>
                </a:cubicBezTo>
                <a:cubicBezTo>
                  <a:pt x="438902" y="187132"/>
                  <a:pt x="435133" y="191340"/>
                  <a:pt x="430700" y="194441"/>
                </a:cubicBezTo>
                <a:cubicBezTo>
                  <a:pt x="417841" y="203520"/>
                  <a:pt x="409860" y="201749"/>
                  <a:pt x="404096" y="187354"/>
                </a:cubicBezTo>
                <a:cubicBezTo>
                  <a:pt x="400771" y="178939"/>
                  <a:pt x="399441" y="169859"/>
                  <a:pt x="397224" y="161222"/>
                </a:cubicBezTo>
                <a:cubicBezTo>
                  <a:pt x="385031" y="163215"/>
                  <a:pt x="378823" y="168751"/>
                  <a:pt x="376385" y="179381"/>
                </a:cubicBezTo>
                <a:cubicBezTo>
                  <a:pt x="371286" y="200641"/>
                  <a:pt x="374168" y="221237"/>
                  <a:pt x="379932" y="246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4838976" y="3891013"/>
            <a:ext cx="271412" cy="426864"/>
          </a:xfrm>
          <a:custGeom>
            <a:rect b="b" l="l" r="r" t="t"/>
            <a:pathLst>
              <a:path extrusionOk="0" h="853727" w="542824">
                <a:moveTo>
                  <a:pt x="226363" y="768374"/>
                </a:moveTo>
                <a:cubicBezTo>
                  <a:pt x="226363" y="757774"/>
                  <a:pt x="226877" y="748200"/>
                  <a:pt x="226192" y="738626"/>
                </a:cubicBezTo>
                <a:cubicBezTo>
                  <a:pt x="225508" y="729052"/>
                  <a:pt x="222771" y="727000"/>
                  <a:pt x="213705" y="725290"/>
                </a:cubicBezTo>
                <a:cubicBezTo>
                  <a:pt x="197111" y="722213"/>
                  <a:pt x="180347" y="719648"/>
                  <a:pt x="164267" y="715203"/>
                </a:cubicBezTo>
                <a:cubicBezTo>
                  <a:pt x="146134" y="710074"/>
                  <a:pt x="130054" y="700158"/>
                  <a:pt x="116883" y="686823"/>
                </a:cubicBezTo>
                <a:cubicBezTo>
                  <a:pt x="98408" y="668017"/>
                  <a:pt x="86091" y="645107"/>
                  <a:pt x="75827" y="621001"/>
                </a:cubicBezTo>
                <a:cubicBezTo>
                  <a:pt x="65563" y="596382"/>
                  <a:pt x="60431" y="570566"/>
                  <a:pt x="55300" y="544579"/>
                </a:cubicBezTo>
                <a:cubicBezTo>
                  <a:pt x="53247" y="533979"/>
                  <a:pt x="56497" y="521841"/>
                  <a:pt x="52734" y="512267"/>
                </a:cubicBezTo>
                <a:cubicBezTo>
                  <a:pt x="49141" y="503205"/>
                  <a:pt x="38022" y="497393"/>
                  <a:pt x="32377" y="488844"/>
                </a:cubicBezTo>
                <a:cubicBezTo>
                  <a:pt x="23311" y="474654"/>
                  <a:pt x="14415" y="459951"/>
                  <a:pt x="8428" y="444393"/>
                </a:cubicBezTo>
                <a:cubicBezTo>
                  <a:pt x="-3375" y="413790"/>
                  <a:pt x="-2862" y="381991"/>
                  <a:pt x="10481" y="352413"/>
                </a:cubicBezTo>
                <a:cubicBezTo>
                  <a:pt x="21087" y="328820"/>
                  <a:pt x="35969" y="307278"/>
                  <a:pt x="56839" y="290866"/>
                </a:cubicBezTo>
                <a:cubicBezTo>
                  <a:pt x="65734" y="284027"/>
                  <a:pt x="74972" y="277530"/>
                  <a:pt x="84551" y="270521"/>
                </a:cubicBezTo>
                <a:cubicBezTo>
                  <a:pt x="81986" y="267956"/>
                  <a:pt x="79077" y="264537"/>
                  <a:pt x="75827" y="261460"/>
                </a:cubicBezTo>
                <a:cubicBezTo>
                  <a:pt x="58892" y="245731"/>
                  <a:pt x="52391" y="218547"/>
                  <a:pt x="61116" y="197347"/>
                </a:cubicBezTo>
                <a:cubicBezTo>
                  <a:pt x="66761" y="183328"/>
                  <a:pt x="74630" y="170164"/>
                  <a:pt x="84894" y="159564"/>
                </a:cubicBezTo>
                <a:cubicBezTo>
                  <a:pt x="92934" y="151186"/>
                  <a:pt x="103540" y="144690"/>
                  <a:pt x="113974" y="139561"/>
                </a:cubicBezTo>
                <a:cubicBezTo>
                  <a:pt x="129883" y="131696"/>
                  <a:pt x="146306" y="124687"/>
                  <a:pt x="163241" y="119216"/>
                </a:cubicBezTo>
                <a:cubicBezTo>
                  <a:pt x="189243" y="111009"/>
                  <a:pt x="216271" y="106222"/>
                  <a:pt x="243812" y="108103"/>
                </a:cubicBezTo>
                <a:cubicBezTo>
                  <a:pt x="258181" y="109129"/>
                  <a:pt x="272380" y="111351"/>
                  <a:pt x="287946" y="113061"/>
                </a:cubicBezTo>
                <a:cubicBezTo>
                  <a:pt x="287091" y="109300"/>
                  <a:pt x="286407" y="106051"/>
                  <a:pt x="285723" y="102803"/>
                </a:cubicBezTo>
                <a:cubicBezTo>
                  <a:pt x="281275" y="83655"/>
                  <a:pt x="276314" y="64678"/>
                  <a:pt x="272722" y="45529"/>
                </a:cubicBezTo>
                <a:cubicBezTo>
                  <a:pt x="270498" y="34246"/>
                  <a:pt x="270327" y="22278"/>
                  <a:pt x="279735" y="13388"/>
                </a:cubicBezTo>
                <a:cubicBezTo>
                  <a:pt x="295644" y="-1828"/>
                  <a:pt x="316343" y="-5760"/>
                  <a:pt x="333278" y="10481"/>
                </a:cubicBezTo>
                <a:cubicBezTo>
                  <a:pt x="339950" y="16807"/>
                  <a:pt x="345766" y="19372"/>
                  <a:pt x="355688" y="18175"/>
                </a:cubicBezTo>
                <a:cubicBezTo>
                  <a:pt x="388019" y="14414"/>
                  <a:pt x="399651" y="45017"/>
                  <a:pt x="391098" y="65532"/>
                </a:cubicBezTo>
                <a:cubicBezTo>
                  <a:pt x="380150" y="91861"/>
                  <a:pt x="364070" y="112890"/>
                  <a:pt x="337384" y="124687"/>
                </a:cubicBezTo>
                <a:cubicBezTo>
                  <a:pt x="336186" y="125200"/>
                  <a:pt x="334989" y="126054"/>
                  <a:pt x="333963" y="126909"/>
                </a:cubicBezTo>
                <a:cubicBezTo>
                  <a:pt x="333620" y="127080"/>
                  <a:pt x="333449" y="127593"/>
                  <a:pt x="332594" y="128790"/>
                </a:cubicBezTo>
                <a:cubicBezTo>
                  <a:pt x="334476" y="130329"/>
                  <a:pt x="336186" y="132038"/>
                  <a:pt x="338068" y="133235"/>
                </a:cubicBezTo>
                <a:cubicBezTo>
                  <a:pt x="356201" y="145545"/>
                  <a:pt x="375873" y="155973"/>
                  <a:pt x="392124" y="170335"/>
                </a:cubicBezTo>
                <a:cubicBezTo>
                  <a:pt x="409402" y="185551"/>
                  <a:pt x="427192" y="200938"/>
                  <a:pt x="436601" y="223163"/>
                </a:cubicBezTo>
                <a:cubicBezTo>
                  <a:pt x="445667" y="244534"/>
                  <a:pt x="448062" y="266247"/>
                  <a:pt x="440877" y="288643"/>
                </a:cubicBezTo>
                <a:cubicBezTo>
                  <a:pt x="438825" y="295140"/>
                  <a:pt x="436772" y="301637"/>
                  <a:pt x="434548" y="308133"/>
                </a:cubicBezTo>
                <a:cubicBezTo>
                  <a:pt x="444641" y="311040"/>
                  <a:pt x="453878" y="313946"/>
                  <a:pt x="463458" y="316169"/>
                </a:cubicBezTo>
                <a:cubicBezTo>
                  <a:pt x="524357" y="331385"/>
                  <a:pt x="554635" y="390368"/>
                  <a:pt x="538555" y="444735"/>
                </a:cubicBezTo>
                <a:cubicBezTo>
                  <a:pt x="534620" y="457729"/>
                  <a:pt x="529146" y="470380"/>
                  <a:pt x="523501" y="482690"/>
                </a:cubicBezTo>
                <a:cubicBezTo>
                  <a:pt x="516830" y="497393"/>
                  <a:pt x="503316" y="505941"/>
                  <a:pt x="490999" y="515344"/>
                </a:cubicBezTo>
                <a:cubicBezTo>
                  <a:pt x="488091" y="517567"/>
                  <a:pt x="484841" y="519276"/>
                  <a:pt x="481933" y="521157"/>
                </a:cubicBezTo>
                <a:cubicBezTo>
                  <a:pt x="480906" y="540134"/>
                  <a:pt x="480051" y="558769"/>
                  <a:pt x="478854" y="577405"/>
                </a:cubicBezTo>
                <a:cubicBezTo>
                  <a:pt x="476630" y="610401"/>
                  <a:pt x="464826" y="639294"/>
                  <a:pt x="445667" y="666820"/>
                </a:cubicBezTo>
                <a:cubicBezTo>
                  <a:pt x="431640" y="686823"/>
                  <a:pt x="412310" y="697423"/>
                  <a:pt x="392124" y="707339"/>
                </a:cubicBezTo>
                <a:cubicBezTo>
                  <a:pt x="382545" y="711955"/>
                  <a:pt x="371083" y="712810"/>
                  <a:pt x="360477" y="715203"/>
                </a:cubicBezTo>
                <a:cubicBezTo>
                  <a:pt x="349358" y="717597"/>
                  <a:pt x="338239" y="720161"/>
                  <a:pt x="327120" y="722384"/>
                </a:cubicBezTo>
                <a:cubicBezTo>
                  <a:pt x="316514" y="724435"/>
                  <a:pt x="313606" y="728197"/>
                  <a:pt x="314461" y="739310"/>
                </a:cubicBezTo>
                <a:cubicBezTo>
                  <a:pt x="314803" y="744268"/>
                  <a:pt x="316514" y="749226"/>
                  <a:pt x="316685" y="754184"/>
                </a:cubicBezTo>
                <a:cubicBezTo>
                  <a:pt x="317027" y="768887"/>
                  <a:pt x="325409" y="771451"/>
                  <a:pt x="337897" y="771109"/>
                </a:cubicBezTo>
                <a:cubicBezTo>
                  <a:pt x="359964" y="770767"/>
                  <a:pt x="382032" y="769229"/>
                  <a:pt x="404099" y="768203"/>
                </a:cubicBezTo>
                <a:cubicBezTo>
                  <a:pt x="407691" y="768032"/>
                  <a:pt x="411454" y="768032"/>
                  <a:pt x="415047" y="768545"/>
                </a:cubicBezTo>
                <a:cubicBezTo>
                  <a:pt x="430785" y="770767"/>
                  <a:pt x="436259" y="777777"/>
                  <a:pt x="435403" y="793506"/>
                </a:cubicBezTo>
                <a:cubicBezTo>
                  <a:pt x="435232" y="798122"/>
                  <a:pt x="434890" y="802567"/>
                  <a:pt x="434719" y="807183"/>
                </a:cubicBezTo>
                <a:cubicBezTo>
                  <a:pt x="434035" y="821886"/>
                  <a:pt x="429929" y="826673"/>
                  <a:pt x="415389" y="828383"/>
                </a:cubicBezTo>
                <a:cubicBezTo>
                  <a:pt x="403586" y="829751"/>
                  <a:pt x="391782" y="830263"/>
                  <a:pt x="379979" y="831631"/>
                </a:cubicBezTo>
                <a:cubicBezTo>
                  <a:pt x="355517" y="834538"/>
                  <a:pt x="331054" y="837786"/>
                  <a:pt x="306592" y="840692"/>
                </a:cubicBezTo>
                <a:cubicBezTo>
                  <a:pt x="282130" y="843599"/>
                  <a:pt x="257668" y="845992"/>
                  <a:pt x="233206" y="848557"/>
                </a:cubicBezTo>
                <a:cubicBezTo>
                  <a:pt x="217810" y="850096"/>
                  <a:pt x="202414" y="851634"/>
                  <a:pt x="187019" y="853002"/>
                </a:cubicBezTo>
                <a:cubicBezTo>
                  <a:pt x="179834" y="853515"/>
                  <a:pt x="172478" y="854028"/>
                  <a:pt x="165123" y="853515"/>
                </a:cubicBezTo>
                <a:cubicBezTo>
                  <a:pt x="152464" y="852660"/>
                  <a:pt x="142542" y="845821"/>
                  <a:pt x="139121" y="834196"/>
                </a:cubicBezTo>
                <a:cubicBezTo>
                  <a:pt x="136042" y="823596"/>
                  <a:pt x="135528" y="811628"/>
                  <a:pt x="136384" y="800515"/>
                </a:cubicBezTo>
                <a:cubicBezTo>
                  <a:pt x="137239" y="790428"/>
                  <a:pt x="147161" y="787864"/>
                  <a:pt x="155543" y="785641"/>
                </a:cubicBezTo>
                <a:cubicBezTo>
                  <a:pt x="163412" y="783590"/>
                  <a:pt x="171452" y="782051"/>
                  <a:pt x="179321" y="780170"/>
                </a:cubicBezTo>
                <a:cubicBezTo>
                  <a:pt x="191980" y="777264"/>
                  <a:pt x="204638" y="774187"/>
                  <a:pt x="217297" y="770938"/>
                </a:cubicBezTo>
                <a:cubicBezTo>
                  <a:pt x="220547" y="771109"/>
                  <a:pt x="222942" y="769741"/>
                  <a:pt x="226363" y="768374"/>
                </a:cubicBezTo>
                <a:close/>
                <a:moveTo>
                  <a:pt x="360820" y="527312"/>
                </a:moveTo>
                <a:cubicBezTo>
                  <a:pt x="403757" y="526799"/>
                  <a:pt x="431982" y="519447"/>
                  <a:pt x="464655" y="502693"/>
                </a:cubicBezTo>
                <a:cubicBezTo>
                  <a:pt x="497329" y="485938"/>
                  <a:pt x="519225" y="460293"/>
                  <a:pt x="522988" y="422168"/>
                </a:cubicBezTo>
                <a:cubicBezTo>
                  <a:pt x="524870" y="402336"/>
                  <a:pt x="520935" y="384384"/>
                  <a:pt x="507763" y="368484"/>
                </a:cubicBezTo>
                <a:cubicBezTo>
                  <a:pt x="494249" y="352242"/>
                  <a:pt x="476459" y="343523"/>
                  <a:pt x="456444" y="339591"/>
                </a:cubicBezTo>
                <a:cubicBezTo>
                  <a:pt x="444812" y="337368"/>
                  <a:pt x="433009" y="337027"/>
                  <a:pt x="421205" y="335830"/>
                </a:cubicBezTo>
                <a:cubicBezTo>
                  <a:pt x="406494" y="334462"/>
                  <a:pt x="398967" y="321640"/>
                  <a:pt x="404954" y="308304"/>
                </a:cubicBezTo>
                <a:cubicBezTo>
                  <a:pt x="408033" y="301637"/>
                  <a:pt x="411112" y="295140"/>
                  <a:pt x="414363" y="288643"/>
                </a:cubicBezTo>
                <a:cubicBezTo>
                  <a:pt x="421205" y="274795"/>
                  <a:pt x="425140" y="259921"/>
                  <a:pt x="421205" y="244876"/>
                </a:cubicBezTo>
                <a:cubicBezTo>
                  <a:pt x="416757" y="227266"/>
                  <a:pt x="405980" y="212734"/>
                  <a:pt x="392980" y="200425"/>
                </a:cubicBezTo>
                <a:cubicBezTo>
                  <a:pt x="383571" y="191363"/>
                  <a:pt x="372281" y="184012"/>
                  <a:pt x="361162" y="176831"/>
                </a:cubicBezTo>
                <a:cubicBezTo>
                  <a:pt x="341318" y="164009"/>
                  <a:pt x="321988" y="149990"/>
                  <a:pt x="298210" y="144690"/>
                </a:cubicBezTo>
                <a:cubicBezTo>
                  <a:pt x="292052" y="143322"/>
                  <a:pt x="285723" y="142296"/>
                  <a:pt x="279564" y="140245"/>
                </a:cubicBezTo>
                <a:cubicBezTo>
                  <a:pt x="249286" y="130329"/>
                  <a:pt x="218837" y="135116"/>
                  <a:pt x="189071" y="141441"/>
                </a:cubicBezTo>
                <a:cubicBezTo>
                  <a:pt x="170083" y="145545"/>
                  <a:pt x="152293" y="154777"/>
                  <a:pt x="133818" y="161102"/>
                </a:cubicBezTo>
                <a:cubicBezTo>
                  <a:pt x="117396" y="166744"/>
                  <a:pt x="103197" y="175977"/>
                  <a:pt x="92934" y="189483"/>
                </a:cubicBezTo>
                <a:cubicBezTo>
                  <a:pt x="74801" y="213247"/>
                  <a:pt x="71893" y="235131"/>
                  <a:pt x="101487" y="253766"/>
                </a:cubicBezTo>
                <a:cubicBezTo>
                  <a:pt x="110040" y="259066"/>
                  <a:pt x="119106" y="263511"/>
                  <a:pt x="127489" y="268811"/>
                </a:cubicBezTo>
                <a:cubicBezTo>
                  <a:pt x="135357" y="273769"/>
                  <a:pt x="137752" y="280437"/>
                  <a:pt x="135186" y="287446"/>
                </a:cubicBezTo>
                <a:cubicBezTo>
                  <a:pt x="132620" y="294798"/>
                  <a:pt x="126633" y="294114"/>
                  <a:pt x="120475" y="294114"/>
                </a:cubicBezTo>
                <a:cubicBezTo>
                  <a:pt x="102000" y="294456"/>
                  <a:pt x="85578" y="300953"/>
                  <a:pt x="72064" y="313433"/>
                </a:cubicBezTo>
                <a:cubicBezTo>
                  <a:pt x="64366" y="320443"/>
                  <a:pt x="58208" y="329162"/>
                  <a:pt x="51194" y="337027"/>
                </a:cubicBezTo>
                <a:cubicBezTo>
                  <a:pt x="25877" y="366091"/>
                  <a:pt x="18350" y="399258"/>
                  <a:pt x="30324" y="436016"/>
                </a:cubicBezTo>
                <a:cubicBezTo>
                  <a:pt x="35969" y="453625"/>
                  <a:pt x="46233" y="468841"/>
                  <a:pt x="57694" y="483031"/>
                </a:cubicBezTo>
                <a:cubicBezTo>
                  <a:pt x="71037" y="499444"/>
                  <a:pt x="87973" y="510728"/>
                  <a:pt x="107645" y="517396"/>
                </a:cubicBezTo>
                <a:cubicBezTo>
                  <a:pt x="124067" y="522867"/>
                  <a:pt x="141345" y="525431"/>
                  <a:pt x="157596" y="531073"/>
                </a:cubicBezTo>
                <a:cubicBezTo>
                  <a:pt x="181545" y="539279"/>
                  <a:pt x="206007" y="538766"/>
                  <a:pt x="230469" y="538424"/>
                </a:cubicBezTo>
                <a:cubicBezTo>
                  <a:pt x="251681" y="538253"/>
                  <a:pt x="272893" y="534663"/>
                  <a:pt x="294105" y="532783"/>
                </a:cubicBezTo>
                <a:cubicBezTo>
                  <a:pt x="316514" y="530902"/>
                  <a:pt x="338752" y="529192"/>
                  <a:pt x="360820" y="527312"/>
                </a:cubicBezTo>
                <a:close/>
                <a:moveTo>
                  <a:pt x="72919" y="529534"/>
                </a:moveTo>
                <a:cubicBezTo>
                  <a:pt x="72406" y="531073"/>
                  <a:pt x="71551" y="531928"/>
                  <a:pt x="71722" y="532612"/>
                </a:cubicBezTo>
                <a:cubicBezTo>
                  <a:pt x="78222" y="564582"/>
                  <a:pt x="88315" y="595185"/>
                  <a:pt x="103369" y="624078"/>
                </a:cubicBezTo>
                <a:cubicBezTo>
                  <a:pt x="106277" y="629549"/>
                  <a:pt x="110553" y="635191"/>
                  <a:pt x="115685" y="638440"/>
                </a:cubicBezTo>
                <a:cubicBezTo>
                  <a:pt x="141687" y="655023"/>
                  <a:pt x="170083" y="661349"/>
                  <a:pt x="200704" y="656220"/>
                </a:cubicBezTo>
                <a:cubicBezTo>
                  <a:pt x="205323" y="655365"/>
                  <a:pt x="209770" y="653143"/>
                  <a:pt x="214560" y="651433"/>
                </a:cubicBezTo>
                <a:cubicBezTo>
                  <a:pt x="212849" y="645962"/>
                  <a:pt x="211652" y="642030"/>
                  <a:pt x="210283" y="638098"/>
                </a:cubicBezTo>
                <a:cubicBezTo>
                  <a:pt x="203783" y="620488"/>
                  <a:pt x="208060" y="605956"/>
                  <a:pt x="221745" y="593647"/>
                </a:cubicBezTo>
                <a:cubicBezTo>
                  <a:pt x="230298" y="585953"/>
                  <a:pt x="243641" y="584072"/>
                  <a:pt x="255102" y="589372"/>
                </a:cubicBezTo>
                <a:cubicBezTo>
                  <a:pt x="267932" y="595356"/>
                  <a:pt x="272037" y="602366"/>
                  <a:pt x="271524" y="616385"/>
                </a:cubicBezTo>
                <a:cubicBezTo>
                  <a:pt x="271182" y="624762"/>
                  <a:pt x="270156" y="632627"/>
                  <a:pt x="265366" y="639807"/>
                </a:cubicBezTo>
                <a:cubicBezTo>
                  <a:pt x="262458" y="644081"/>
                  <a:pt x="260576" y="649039"/>
                  <a:pt x="258010" y="653997"/>
                </a:cubicBezTo>
                <a:cubicBezTo>
                  <a:pt x="292052" y="655023"/>
                  <a:pt x="323699" y="643740"/>
                  <a:pt x="339608" y="624933"/>
                </a:cubicBezTo>
                <a:cubicBezTo>
                  <a:pt x="334134" y="613479"/>
                  <a:pt x="332594" y="601511"/>
                  <a:pt x="339437" y="589885"/>
                </a:cubicBezTo>
                <a:cubicBezTo>
                  <a:pt x="342516" y="584585"/>
                  <a:pt x="347819" y="580653"/>
                  <a:pt x="351411" y="575524"/>
                </a:cubicBezTo>
                <a:cubicBezTo>
                  <a:pt x="356714" y="568002"/>
                  <a:pt x="364241" y="564069"/>
                  <a:pt x="372794" y="562018"/>
                </a:cubicBezTo>
                <a:cubicBezTo>
                  <a:pt x="382203" y="559624"/>
                  <a:pt x="394690" y="564069"/>
                  <a:pt x="399651" y="571250"/>
                </a:cubicBezTo>
                <a:cubicBezTo>
                  <a:pt x="405125" y="579285"/>
                  <a:pt x="404612" y="588688"/>
                  <a:pt x="398625" y="598092"/>
                </a:cubicBezTo>
                <a:cubicBezTo>
                  <a:pt x="394690" y="604417"/>
                  <a:pt x="391269" y="610914"/>
                  <a:pt x="387506" y="617240"/>
                </a:cubicBezTo>
                <a:cubicBezTo>
                  <a:pt x="388190" y="618095"/>
                  <a:pt x="388874" y="618949"/>
                  <a:pt x="389558" y="619804"/>
                </a:cubicBezTo>
                <a:cubicBezTo>
                  <a:pt x="409402" y="613479"/>
                  <a:pt x="429074" y="607153"/>
                  <a:pt x="448746" y="600314"/>
                </a:cubicBezTo>
                <a:cubicBezTo>
                  <a:pt x="451141" y="599459"/>
                  <a:pt x="453878" y="595869"/>
                  <a:pt x="454392" y="593305"/>
                </a:cubicBezTo>
                <a:cubicBezTo>
                  <a:pt x="457471" y="573643"/>
                  <a:pt x="460037" y="553811"/>
                  <a:pt x="462774" y="534321"/>
                </a:cubicBezTo>
                <a:cubicBezTo>
                  <a:pt x="460379" y="533808"/>
                  <a:pt x="459866" y="533637"/>
                  <a:pt x="459523" y="533808"/>
                </a:cubicBezTo>
                <a:cubicBezTo>
                  <a:pt x="458155" y="534150"/>
                  <a:pt x="456957" y="534492"/>
                  <a:pt x="455589" y="535005"/>
                </a:cubicBezTo>
                <a:cubicBezTo>
                  <a:pt x="422745" y="547486"/>
                  <a:pt x="389045" y="553811"/>
                  <a:pt x="353635" y="548682"/>
                </a:cubicBezTo>
                <a:cubicBezTo>
                  <a:pt x="349187" y="547999"/>
                  <a:pt x="344569" y="548682"/>
                  <a:pt x="340121" y="549366"/>
                </a:cubicBezTo>
                <a:cubicBezTo>
                  <a:pt x="313264" y="553982"/>
                  <a:pt x="286578" y="559624"/>
                  <a:pt x="259550" y="563385"/>
                </a:cubicBezTo>
                <a:cubicBezTo>
                  <a:pt x="238851" y="566121"/>
                  <a:pt x="217810" y="564924"/>
                  <a:pt x="196940" y="563727"/>
                </a:cubicBezTo>
                <a:cubicBezTo>
                  <a:pt x="161359" y="561676"/>
                  <a:pt x="127831" y="552444"/>
                  <a:pt x="95157" y="539279"/>
                </a:cubicBezTo>
                <a:cubicBezTo>
                  <a:pt x="87631" y="536373"/>
                  <a:pt x="80275" y="532783"/>
                  <a:pt x="72919" y="529534"/>
                </a:cubicBezTo>
                <a:close/>
                <a:moveTo>
                  <a:pt x="142371" y="674171"/>
                </a:moveTo>
                <a:cubicBezTo>
                  <a:pt x="144595" y="676223"/>
                  <a:pt x="145792" y="677933"/>
                  <a:pt x="147332" y="678617"/>
                </a:cubicBezTo>
                <a:cubicBezTo>
                  <a:pt x="163070" y="685455"/>
                  <a:pt x="177439" y="696397"/>
                  <a:pt x="196256" y="692465"/>
                </a:cubicBezTo>
                <a:cubicBezTo>
                  <a:pt x="200191" y="691610"/>
                  <a:pt x="204467" y="691952"/>
                  <a:pt x="208573" y="692807"/>
                </a:cubicBezTo>
                <a:cubicBezTo>
                  <a:pt x="226877" y="696397"/>
                  <a:pt x="241759" y="704261"/>
                  <a:pt x="249286" y="723068"/>
                </a:cubicBezTo>
                <a:cubicBezTo>
                  <a:pt x="257155" y="742900"/>
                  <a:pt x="256471" y="763245"/>
                  <a:pt x="255273" y="783761"/>
                </a:cubicBezTo>
                <a:cubicBezTo>
                  <a:pt x="254760" y="793848"/>
                  <a:pt x="250997" y="796925"/>
                  <a:pt x="241075" y="799148"/>
                </a:cubicBezTo>
                <a:cubicBezTo>
                  <a:pt x="221916" y="803422"/>
                  <a:pt x="202757" y="807354"/>
                  <a:pt x="183769" y="811799"/>
                </a:cubicBezTo>
                <a:cubicBezTo>
                  <a:pt x="178123" y="813167"/>
                  <a:pt x="172478" y="815389"/>
                  <a:pt x="167175" y="817954"/>
                </a:cubicBezTo>
                <a:cubicBezTo>
                  <a:pt x="165123" y="818980"/>
                  <a:pt x="164267" y="822228"/>
                  <a:pt x="161530" y="826844"/>
                </a:cubicBezTo>
                <a:cubicBezTo>
                  <a:pt x="183940" y="824793"/>
                  <a:pt x="203270" y="823083"/>
                  <a:pt x="222600" y="821373"/>
                </a:cubicBezTo>
                <a:cubicBezTo>
                  <a:pt x="228416" y="820860"/>
                  <a:pt x="234403" y="820005"/>
                  <a:pt x="240220" y="819493"/>
                </a:cubicBezTo>
                <a:cubicBezTo>
                  <a:pt x="267932" y="816928"/>
                  <a:pt x="295473" y="814364"/>
                  <a:pt x="323186" y="811970"/>
                </a:cubicBezTo>
                <a:cubicBezTo>
                  <a:pt x="339437" y="810431"/>
                  <a:pt x="355859" y="809064"/>
                  <a:pt x="372110" y="807696"/>
                </a:cubicBezTo>
                <a:cubicBezTo>
                  <a:pt x="383913" y="806841"/>
                  <a:pt x="395717" y="805986"/>
                  <a:pt x="407520" y="805302"/>
                </a:cubicBezTo>
                <a:cubicBezTo>
                  <a:pt x="415560" y="804790"/>
                  <a:pt x="417271" y="800515"/>
                  <a:pt x="415902" y="793335"/>
                </a:cubicBezTo>
                <a:cubicBezTo>
                  <a:pt x="403414" y="793335"/>
                  <a:pt x="391269" y="793164"/>
                  <a:pt x="379294" y="793335"/>
                </a:cubicBezTo>
                <a:cubicBezTo>
                  <a:pt x="364241" y="793677"/>
                  <a:pt x="349187" y="795386"/>
                  <a:pt x="334305" y="794361"/>
                </a:cubicBezTo>
                <a:cubicBezTo>
                  <a:pt x="319080" y="793335"/>
                  <a:pt x="308645" y="784615"/>
                  <a:pt x="302487" y="770083"/>
                </a:cubicBezTo>
                <a:cubicBezTo>
                  <a:pt x="295473" y="753671"/>
                  <a:pt x="294789" y="736403"/>
                  <a:pt x="293592" y="719136"/>
                </a:cubicBezTo>
                <a:cubicBezTo>
                  <a:pt x="293078" y="711955"/>
                  <a:pt x="297184" y="708023"/>
                  <a:pt x="304711" y="706142"/>
                </a:cubicBezTo>
                <a:cubicBezTo>
                  <a:pt x="308645" y="705116"/>
                  <a:pt x="312580" y="704261"/>
                  <a:pt x="316514" y="703065"/>
                </a:cubicBezTo>
                <a:cubicBezTo>
                  <a:pt x="322843" y="701013"/>
                  <a:pt x="329002" y="698107"/>
                  <a:pt x="335502" y="696739"/>
                </a:cubicBezTo>
                <a:cubicBezTo>
                  <a:pt x="369031" y="690071"/>
                  <a:pt x="400849" y="680326"/>
                  <a:pt x="424626" y="653656"/>
                </a:cubicBezTo>
                <a:cubicBezTo>
                  <a:pt x="430443" y="647159"/>
                  <a:pt x="435232" y="639807"/>
                  <a:pt x="437798" y="629891"/>
                </a:cubicBezTo>
                <a:cubicBezTo>
                  <a:pt x="431811" y="632114"/>
                  <a:pt x="427534" y="633482"/>
                  <a:pt x="423429" y="635191"/>
                </a:cubicBezTo>
                <a:cubicBezTo>
                  <a:pt x="404612" y="643056"/>
                  <a:pt x="385624" y="648014"/>
                  <a:pt x="364925" y="643569"/>
                </a:cubicBezTo>
                <a:cubicBezTo>
                  <a:pt x="361675" y="642885"/>
                  <a:pt x="357056" y="644936"/>
                  <a:pt x="353806" y="646988"/>
                </a:cubicBezTo>
                <a:cubicBezTo>
                  <a:pt x="339950" y="655707"/>
                  <a:pt x="326436" y="664597"/>
                  <a:pt x="310698" y="670410"/>
                </a:cubicBezTo>
                <a:cubicBezTo>
                  <a:pt x="287433" y="678959"/>
                  <a:pt x="264511" y="681181"/>
                  <a:pt x="241246" y="672975"/>
                </a:cubicBezTo>
                <a:cubicBezTo>
                  <a:pt x="235088" y="670752"/>
                  <a:pt x="230298" y="671265"/>
                  <a:pt x="224482" y="673659"/>
                </a:cubicBezTo>
                <a:cubicBezTo>
                  <a:pt x="212678" y="678617"/>
                  <a:pt x="200191" y="681523"/>
                  <a:pt x="187190" y="680155"/>
                </a:cubicBezTo>
                <a:cubicBezTo>
                  <a:pt x="172991" y="678788"/>
                  <a:pt x="158622" y="676394"/>
                  <a:pt x="142371" y="674171"/>
                </a:cubicBezTo>
                <a:close/>
                <a:moveTo>
                  <a:pt x="327633" y="29801"/>
                </a:moveTo>
                <a:cubicBezTo>
                  <a:pt x="322672" y="17833"/>
                  <a:pt x="320791" y="16978"/>
                  <a:pt x="309500" y="20226"/>
                </a:cubicBezTo>
                <a:cubicBezTo>
                  <a:pt x="299237" y="23304"/>
                  <a:pt x="294105" y="30997"/>
                  <a:pt x="294447" y="43307"/>
                </a:cubicBezTo>
                <a:cubicBezTo>
                  <a:pt x="294618" y="50658"/>
                  <a:pt x="294789" y="58010"/>
                  <a:pt x="296157" y="65191"/>
                </a:cubicBezTo>
                <a:cubicBezTo>
                  <a:pt x="299237" y="80748"/>
                  <a:pt x="305566" y="95110"/>
                  <a:pt x="311895" y="111351"/>
                </a:cubicBezTo>
                <a:cubicBezTo>
                  <a:pt x="319080" y="105539"/>
                  <a:pt x="324725" y="101264"/>
                  <a:pt x="330199" y="96819"/>
                </a:cubicBezTo>
                <a:cubicBezTo>
                  <a:pt x="314461" y="74081"/>
                  <a:pt x="313777" y="50487"/>
                  <a:pt x="327633" y="29801"/>
                </a:cubicBezTo>
                <a:close/>
                <a:moveTo>
                  <a:pt x="254247" y="609375"/>
                </a:moveTo>
                <a:cubicBezTo>
                  <a:pt x="233206" y="606640"/>
                  <a:pt x="223113" y="621343"/>
                  <a:pt x="231324" y="641688"/>
                </a:cubicBezTo>
                <a:cubicBezTo>
                  <a:pt x="244496" y="635020"/>
                  <a:pt x="251168" y="624249"/>
                  <a:pt x="254247" y="609375"/>
                </a:cubicBezTo>
                <a:close/>
                <a:moveTo>
                  <a:pt x="357056" y="71345"/>
                </a:moveTo>
                <a:cubicBezTo>
                  <a:pt x="357911" y="71687"/>
                  <a:pt x="358767" y="72029"/>
                  <a:pt x="359793" y="72371"/>
                </a:cubicBezTo>
                <a:cubicBezTo>
                  <a:pt x="363386" y="67242"/>
                  <a:pt x="367491" y="62626"/>
                  <a:pt x="370399" y="57155"/>
                </a:cubicBezTo>
                <a:cubicBezTo>
                  <a:pt x="373478" y="51513"/>
                  <a:pt x="378610" y="44333"/>
                  <a:pt x="372794" y="38691"/>
                </a:cubicBezTo>
                <a:cubicBezTo>
                  <a:pt x="367491" y="33391"/>
                  <a:pt x="360306" y="36810"/>
                  <a:pt x="353464" y="39204"/>
                </a:cubicBezTo>
                <a:cubicBezTo>
                  <a:pt x="354661" y="50146"/>
                  <a:pt x="355859" y="60745"/>
                  <a:pt x="357056" y="71345"/>
                </a:cubicBezTo>
                <a:close/>
                <a:moveTo>
                  <a:pt x="380150" y="587663"/>
                </a:moveTo>
                <a:cubicBezTo>
                  <a:pt x="366294" y="591595"/>
                  <a:pt x="362872" y="595014"/>
                  <a:pt x="362701" y="603904"/>
                </a:cubicBezTo>
                <a:cubicBezTo>
                  <a:pt x="368004" y="598946"/>
                  <a:pt x="374334" y="592963"/>
                  <a:pt x="380150" y="587663"/>
                </a:cubicBezTo>
                <a:close/>
                <a:moveTo>
                  <a:pt x="285723" y="250689"/>
                </a:moveTo>
                <a:cubicBezTo>
                  <a:pt x="285038" y="245389"/>
                  <a:pt x="285551" y="239405"/>
                  <a:pt x="283157" y="234960"/>
                </a:cubicBezTo>
                <a:cubicBezTo>
                  <a:pt x="281104" y="231199"/>
                  <a:pt x="275972" y="228805"/>
                  <a:pt x="271524" y="227437"/>
                </a:cubicBezTo>
                <a:cubicBezTo>
                  <a:pt x="270498" y="227095"/>
                  <a:pt x="266392" y="232908"/>
                  <a:pt x="265366" y="236498"/>
                </a:cubicBezTo>
                <a:cubicBezTo>
                  <a:pt x="262800" y="244705"/>
                  <a:pt x="262287" y="253595"/>
                  <a:pt x="259037" y="261460"/>
                </a:cubicBezTo>
                <a:cubicBezTo>
                  <a:pt x="252194" y="277530"/>
                  <a:pt x="254247" y="293601"/>
                  <a:pt x="257668" y="309672"/>
                </a:cubicBezTo>
                <a:cubicBezTo>
                  <a:pt x="259208" y="316340"/>
                  <a:pt x="263655" y="318049"/>
                  <a:pt x="270327" y="315656"/>
                </a:cubicBezTo>
                <a:cubicBezTo>
                  <a:pt x="278196" y="312749"/>
                  <a:pt x="281104" y="306253"/>
                  <a:pt x="281617" y="298559"/>
                </a:cubicBezTo>
                <a:cubicBezTo>
                  <a:pt x="282643" y="282830"/>
                  <a:pt x="283670" y="266930"/>
                  <a:pt x="284525" y="251202"/>
                </a:cubicBezTo>
                <a:cubicBezTo>
                  <a:pt x="284867" y="250689"/>
                  <a:pt x="285380" y="250689"/>
                  <a:pt x="285723" y="250689"/>
                </a:cubicBezTo>
                <a:close/>
                <a:moveTo>
                  <a:pt x="309158" y="384213"/>
                </a:moveTo>
                <a:cubicBezTo>
                  <a:pt x="306250" y="388316"/>
                  <a:pt x="310869" y="396865"/>
                  <a:pt x="316514" y="400113"/>
                </a:cubicBezTo>
                <a:cubicBezTo>
                  <a:pt x="317711" y="400797"/>
                  <a:pt x="318909" y="401310"/>
                  <a:pt x="320277" y="401652"/>
                </a:cubicBezTo>
                <a:cubicBezTo>
                  <a:pt x="336186" y="405071"/>
                  <a:pt x="352095" y="408661"/>
                  <a:pt x="368004" y="411568"/>
                </a:cubicBezTo>
                <a:cubicBezTo>
                  <a:pt x="372965" y="412422"/>
                  <a:pt x="375531" y="409174"/>
                  <a:pt x="375702" y="404216"/>
                </a:cubicBezTo>
                <a:cubicBezTo>
                  <a:pt x="375873" y="398061"/>
                  <a:pt x="372965" y="393274"/>
                  <a:pt x="367320" y="391394"/>
                </a:cubicBezTo>
                <a:cubicBezTo>
                  <a:pt x="352437" y="386265"/>
                  <a:pt x="337384" y="381820"/>
                  <a:pt x="321646" y="376862"/>
                </a:cubicBezTo>
                <a:cubicBezTo>
                  <a:pt x="316856" y="379768"/>
                  <a:pt x="311724" y="380965"/>
                  <a:pt x="309158" y="384213"/>
                </a:cubicBezTo>
                <a:close/>
                <a:moveTo>
                  <a:pt x="155885" y="375665"/>
                </a:moveTo>
                <a:cubicBezTo>
                  <a:pt x="160333" y="389855"/>
                  <a:pt x="167517" y="402506"/>
                  <a:pt x="179150" y="411739"/>
                </a:cubicBezTo>
                <a:cubicBezTo>
                  <a:pt x="183940" y="415671"/>
                  <a:pt x="189927" y="418235"/>
                  <a:pt x="195743" y="420800"/>
                </a:cubicBezTo>
                <a:cubicBezTo>
                  <a:pt x="197625" y="421655"/>
                  <a:pt x="201730" y="420971"/>
                  <a:pt x="202757" y="419432"/>
                </a:cubicBezTo>
                <a:cubicBezTo>
                  <a:pt x="203954" y="417722"/>
                  <a:pt x="202757" y="414474"/>
                  <a:pt x="202243" y="411910"/>
                </a:cubicBezTo>
                <a:cubicBezTo>
                  <a:pt x="201901" y="410713"/>
                  <a:pt x="200704" y="409687"/>
                  <a:pt x="199849" y="408661"/>
                </a:cubicBezTo>
                <a:cubicBezTo>
                  <a:pt x="192151" y="399087"/>
                  <a:pt x="184624" y="389342"/>
                  <a:pt x="176755" y="380110"/>
                </a:cubicBezTo>
                <a:cubicBezTo>
                  <a:pt x="171794" y="374468"/>
                  <a:pt x="167004" y="368142"/>
                  <a:pt x="156569" y="366604"/>
                </a:cubicBezTo>
                <a:cubicBezTo>
                  <a:pt x="156227" y="370707"/>
                  <a:pt x="155201" y="373442"/>
                  <a:pt x="155885" y="375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4064423" y="3890961"/>
            <a:ext cx="397420" cy="427589"/>
          </a:xfrm>
          <a:custGeom>
            <a:rect b="b" l="l" r="r" t="t"/>
            <a:pathLst>
              <a:path extrusionOk="0" h="855177" w="794840">
                <a:moveTo>
                  <a:pt x="325530" y="266361"/>
                </a:moveTo>
                <a:cubicBezTo>
                  <a:pt x="333487" y="243001"/>
                  <a:pt x="339391" y="223235"/>
                  <a:pt x="347349" y="204238"/>
                </a:cubicBezTo>
                <a:cubicBezTo>
                  <a:pt x="355050" y="185242"/>
                  <a:pt x="365061" y="167273"/>
                  <a:pt x="373789" y="148790"/>
                </a:cubicBezTo>
                <a:cubicBezTo>
                  <a:pt x="377383" y="141346"/>
                  <a:pt x="379180" y="133131"/>
                  <a:pt x="383544" y="126457"/>
                </a:cubicBezTo>
                <a:cubicBezTo>
                  <a:pt x="401256" y="99759"/>
                  <a:pt x="422562" y="76142"/>
                  <a:pt x="449515" y="58686"/>
                </a:cubicBezTo>
                <a:cubicBezTo>
                  <a:pt x="474929" y="42257"/>
                  <a:pt x="500855" y="25828"/>
                  <a:pt x="529092" y="15046"/>
                </a:cubicBezTo>
                <a:cubicBezTo>
                  <a:pt x="553222" y="5805"/>
                  <a:pt x="580432" y="2211"/>
                  <a:pt x="606616" y="414"/>
                </a:cubicBezTo>
                <a:cubicBezTo>
                  <a:pt x="669507" y="-3950"/>
                  <a:pt x="718280" y="26598"/>
                  <a:pt x="757042" y="72035"/>
                </a:cubicBezTo>
                <a:cubicBezTo>
                  <a:pt x="770647" y="88208"/>
                  <a:pt x="778604" y="111054"/>
                  <a:pt x="783738" y="132361"/>
                </a:cubicBezTo>
                <a:cubicBezTo>
                  <a:pt x="797600" y="190633"/>
                  <a:pt x="798114" y="249932"/>
                  <a:pt x="787332" y="308974"/>
                </a:cubicBezTo>
                <a:cubicBezTo>
                  <a:pt x="777321" y="364936"/>
                  <a:pt x="768336" y="421412"/>
                  <a:pt x="747800" y="475063"/>
                </a:cubicBezTo>
                <a:cubicBezTo>
                  <a:pt x="730858" y="519216"/>
                  <a:pt x="713659" y="563370"/>
                  <a:pt x="689530" y="604443"/>
                </a:cubicBezTo>
                <a:cubicBezTo>
                  <a:pt x="665400" y="645516"/>
                  <a:pt x="642297" y="687615"/>
                  <a:pt x="620477" y="729972"/>
                </a:cubicBezTo>
                <a:cubicBezTo>
                  <a:pt x="610980" y="748198"/>
                  <a:pt x="604049" y="767194"/>
                  <a:pt x="587620" y="781826"/>
                </a:cubicBezTo>
                <a:cubicBezTo>
                  <a:pt x="580432" y="788244"/>
                  <a:pt x="578892" y="801593"/>
                  <a:pt x="575042" y="811861"/>
                </a:cubicBezTo>
                <a:cubicBezTo>
                  <a:pt x="562720" y="845489"/>
                  <a:pt x="530376" y="861405"/>
                  <a:pt x="493924" y="852934"/>
                </a:cubicBezTo>
                <a:cubicBezTo>
                  <a:pt x="431033" y="838302"/>
                  <a:pt x="370195" y="818022"/>
                  <a:pt x="316032" y="780800"/>
                </a:cubicBezTo>
                <a:cubicBezTo>
                  <a:pt x="292929" y="764884"/>
                  <a:pt x="268799" y="750252"/>
                  <a:pt x="245439" y="734593"/>
                </a:cubicBezTo>
                <a:cubicBezTo>
                  <a:pt x="204624" y="707125"/>
                  <a:pt x="169969" y="672983"/>
                  <a:pt x="138909" y="634477"/>
                </a:cubicBezTo>
                <a:cubicBezTo>
                  <a:pt x="122737" y="614454"/>
                  <a:pt x="105024" y="595458"/>
                  <a:pt x="92189" y="572611"/>
                </a:cubicBezTo>
                <a:cubicBezTo>
                  <a:pt x="78584" y="548224"/>
                  <a:pt x="62156" y="525121"/>
                  <a:pt x="49577" y="499963"/>
                </a:cubicBezTo>
                <a:cubicBezTo>
                  <a:pt x="15693" y="432963"/>
                  <a:pt x="-3560" y="362113"/>
                  <a:pt x="548" y="286384"/>
                </a:cubicBezTo>
                <a:cubicBezTo>
                  <a:pt x="1318" y="271495"/>
                  <a:pt x="548" y="256863"/>
                  <a:pt x="1318" y="241974"/>
                </a:cubicBezTo>
                <a:cubicBezTo>
                  <a:pt x="2858" y="203725"/>
                  <a:pt x="20827" y="174204"/>
                  <a:pt x="50604" y="151614"/>
                </a:cubicBezTo>
                <a:cubicBezTo>
                  <a:pt x="54968" y="148277"/>
                  <a:pt x="61386" y="146736"/>
                  <a:pt x="67033" y="145453"/>
                </a:cubicBezTo>
                <a:cubicBezTo>
                  <a:pt x="93986" y="138779"/>
                  <a:pt x="120683" y="138008"/>
                  <a:pt x="147123" y="148020"/>
                </a:cubicBezTo>
                <a:cubicBezTo>
                  <a:pt x="157905" y="152127"/>
                  <a:pt x="169969" y="153411"/>
                  <a:pt x="181008" y="156491"/>
                </a:cubicBezTo>
                <a:cubicBezTo>
                  <a:pt x="224903" y="168556"/>
                  <a:pt x="257504" y="197307"/>
                  <a:pt x="288565" y="228626"/>
                </a:cubicBezTo>
                <a:cubicBezTo>
                  <a:pt x="300116" y="240434"/>
                  <a:pt x="311411" y="251986"/>
                  <a:pt x="325530" y="266361"/>
                </a:cubicBezTo>
                <a:close/>
                <a:moveTo>
                  <a:pt x="363008" y="296909"/>
                </a:moveTo>
                <a:cubicBezTo>
                  <a:pt x="369425" y="315135"/>
                  <a:pt x="375843" y="327714"/>
                  <a:pt x="378153" y="341063"/>
                </a:cubicBezTo>
                <a:cubicBezTo>
                  <a:pt x="380720" y="355952"/>
                  <a:pt x="371735" y="363139"/>
                  <a:pt x="356847" y="360829"/>
                </a:cubicBezTo>
                <a:cubicBezTo>
                  <a:pt x="341188" y="358519"/>
                  <a:pt x="327326" y="352358"/>
                  <a:pt x="322963" y="336185"/>
                </a:cubicBezTo>
                <a:cubicBezTo>
                  <a:pt x="319369" y="322323"/>
                  <a:pt x="310898" y="312568"/>
                  <a:pt x="301913" y="302813"/>
                </a:cubicBezTo>
                <a:cubicBezTo>
                  <a:pt x="292159" y="291775"/>
                  <a:pt x="282147" y="280737"/>
                  <a:pt x="271879" y="269955"/>
                </a:cubicBezTo>
                <a:cubicBezTo>
                  <a:pt x="242872" y="238124"/>
                  <a:pt x="212582" y="209116"/>
                  <a:pt x="169199" y="195254"/>
                </a:cubicBezTo>
                <a:cubicBezTo>
                  <a:pt x="136342" y="184729"/>
                  <a:pt x="104254" y="184215"/>
                  <a:pt x="71397" y="190120"/>
                </a:cubicBezTo>
                <a:cubicBezTo>
                  <a:pt x="67546" y="190890"/>
                  <a:pt x="62412" y="193714"/>
                  <a:pt x="60872" y="197051"/>
                </a:cubicBezTo>
                <a:cubicBezTo>
                  <a:pt x="53428" y="213737"/>
                  <a:pt x="43160" y="230679"/>
                  <a:pt x="40850" y="248392"/>
                </a:cubicBezTo>
                <a:cubicBezTo>
                  <a:pt x="37769" y="273036"/>
                  <a:pt x="39053" y="298449"/>
                  <a:pt x="41363" y="323350"/>
                </a:cubicBezTo>
                <a:cubicBezTo>
                  <a:pt x="44187" y="352614"/>
                  <a:pt x="47524" y="382649"/>
                  <a:pt x="55995" y="410630"/>
                </a:cubicBezTo>
                <a:cubicBezTo>
                  <a:pt x="64209" y="438867"/>
                  <a:pt x="78584" y="465308"/>
                  <a:pt x="91163" y="492006"/>
                </a:cubicBezTo>
                <a:cubicBezTo>
                  <a:pt x="121197" y="555925"/>
                  <a:pt x="164065" y="610347"/>
                  <a:pt x="215919" y="657581"/>
                </a:cubicBezTo>
                <a:cubicBezTo>
                  <a:pt x="247749" y="686589"/>
                  <a:pt x="282147" y="712259"/>
                  <a:pt x="319882" y="732796"/>
                </a:cubicBezTo>
                <a:cubicBezTo>
                  <a:pt x="341958" y="744861"/>
                  <a:pt x="363521" y="757953"/>
                  <a:pt x="386367" y="767964"/>
                </a:cubicBezTo>
                <a:cubicBezTo>
                  <a:pt x="406647" y="776692"/>
                  <a:pt x="428466" y="781570"/>
                  <a:pt x="449515" y="788501"/>
                </a:cubicBezTo>
                <a:cubicBezTo>
                  <a:pt x="468255" y="794662"/>
                  <a:pt x="487250" y="795432"/>
                  <a:pt x="504963" y="793378"/>
                </a:cubicBezTo>
                <a:cubicBezTo>
                  <a:pt x="514460" y="781056"/>
                  <a:pt x="520878" y="766681"/>
                  <a:pt x="531916" y="759493"/>
                </a:cubicBezTo>
                <a:cubicBezTo>
                  <a:pt x="546805" y="749995"/>
                  <a:pt x="539874" y="733309"/>
                  <a:pt x="549372" y="722784"/>
                </a:cubicBezTo>
                <a:cubicBezTo>
                  <a:pt x="556303" y="715340"/>
                  <a:pt x="560923" y="705585"/>
                  <a:pt x="566571" y="696857"/>
                </a:cubicBezTo>
                <a:cubicBezTo>
                  <a:pt x="567854" y="695060"/>
                  <a:pt x="569137" y="693263"/>
                  <a:pt x="570164" y="691466"/>
                </a:cubicBezTo>
                <a:cubicBezTo>
                  <a:pt x="597888" y="639868"/>
                  <a:pt x="625868" y="588527"/>
                  <a:pt x="652822" y="536929"/>
                </a:cubicBezTo>
                <a:cubicBezTo>
                  <a:pt x="690556" y="464538"/>
                  <a:pt x="719820" y="388810"/>
                  <a:pt x="737532" y="308974"/>
                </a:cubicBezTo>
                <a:cubicBezTo>
                  <a:pt x="748314" y="259687"/>
                  <a:pt x="757555" y="210399"/>
                  <a:pt x="748314" y="159315"/>
                </a:cubicBezTo>
                <a:cubicBezTo>
                  <a:pt x="742153" y="124916"/>
                  <a:pt x="729318" y="95652"/>
                  <a:pt x="699541" y="75629"/>
                </a:cubicBezTo>
                <a:cubicBezTo>
                  <a:pt x="677978" y="61253"/>
                  <a:pt x="653078" y="55863"/>
                  <a:pt x="627922" y="54579"/>
                </a:cubicBezTo>
                <a:cubicBezTo>
                  <a:pt x="608156" y="53552"/>
                  <a:pt x="586593" y="51755"/>
                  <a:pt x="568624" y="57916"/>
                </a:cubicBezTo>
                <a:cubicBezTo>
                  <a:pt x="518568" y="75116"/>
                  <a:pt x="473902" y="102583"/>
                  <a:pt x="437451" y="141859"/>
                </a:cubicBezTo>
                <a:cubicBezTo>
                  <a:pt x="427439" y="152641"/>
                  <a:pt x="416401" y="163679"/>
                  <a:pt x="410497" y="176771"/>
                </a:cubicBezTo>
                <a:cubicBezTo>
                  <a:pt x="393298" y="217844"/>
                  <a:pt x="377640" y="260200"/>
                  <a:pt x="363008" y="2969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8107729" y="3891062"/>
            <a:ext cx="351070" cy="427593"/>
          </a:xfrm>
          <a:custGeom>
            <a:rect b="b" l="l" r="r" t="t"/>
            <a:pathLst>
              <a:path extrusionOk="0" h="855185" w="702140">
                <a:moveTo>
                  <a:pt x="443477" y="130321"/>
                </a:moveTo>
                <a:cubicBezTo>
                  <a:pt x="462670" y="123057"/>
                  <a:pt x="479627" y="116539"/>
                  <a:pt x="496585" y="110579"/>
                </a:cubicBezTo>
                <a:cubicBezTo>
                  <a:pt x="520250" y="102199"/>
                  <a:pt x="545407" y="102385"/>
                  <a:pt x="569631" y="104992"/>
                </a:cubicBezTo>
                <a:cubicBezTo>
                  <a:pt x="588266" y="107041"/>
                  <a:pt x="607273" y="114304"/>
                  <a:pt x="624230" y="123057"/>
                </a:cubicBezTo>
                <a:cubicBezTo>
                  <a:pt x="646032" y="134418"/>
                  <a:pt x="665226" y="150248"/>
                  <a:pt x="678829" y="172038"/>
                </a:cubicBezTo>
                <a:cubicBezTo>
                  <a:pt x="694668" y="197552"/>
                  <a:pt x="700631" y="225674"/>
                  <a:pt x="701935" y="254913"/>
                </a:cubicBezTo>
                <a:cubicBezTo>
                  <a:pt x="703053" y="281732"/>
                  <a:pt x="699513" y="308364"/>
                  <a:pt x="693550" y="334623"/>
                </a:cubicBezTo>
                <a:cubicBezTo>
                  <a:pt x="691127" y="345052"/>
                  <a:pt x="690755" y="355854"/>
                  <a:pt x="688519" y="366284"/>
                </a:cubicBezTo>
                <a:cubicBezTo>
                  <a:pt x="678829" y="412843"/>
                  <a:pt x="659076" y="455491"/>
                  <a:pt x="635970" y="496836"/>
                </a:cubicBezTo>
                <a:cubicBezTo>
                  <a:pt x="626466" y="513970"/>
                  <a:pt x="617894" y="531849"/>
                  <a:pt x="607459" y="548424"/>
                </a:cubicBezTo>
                <a:cubicBezTo>
                  <a:pt x="596465" y="566116"/>
                  <a:pt x="584166" y="583064"/>
                  <a:pt x="571681" y="599825"/>
                </a:cubicBezTo>
                <a:cubicBezTo>
                  <a:pt x="551370" y="627388"/>
                  <a:pt x="530872" y="654765"/>
                  <a:pt x="509629" y="681584"/>
                </a:cubicBezTo>
                <a:cubicBezTo>
                  <a:pt x="495280" y="699462"/>
                  <a:pt x="482795" y="718645"/>
                  <a:pt x="464720" y="733730"/>
                </a:cubicBezTo>
                <a:cubicBezTo>
                  <a:pt x="452980" y="743601"/>
                  <a:pt x="443850" y="756637"/>
                  <a:pt x="433601" y="768184"/>
                </a:cubicBezTo>
                <a:cubicBezTo>
                  <a:pt x="414221" y="789601"/>
                  <a:pt x="394655" y="810832"/>
                  <a:pt x="375461" y="832622"/>
                </a:cubicBezTo>
                <a:cubicBezTo>
                  <a:pt x="355895" y="854971"/>
                  <a:pt x="332975" y="859999"/>
                  <a:pt x="304651" y="850873"/>
                </a:cubicBezTo>
                <a:cubicBezTo>
                  <a:pt x="272600" y="840444"/>
                  <a:pt x="245766" y="823124"/>
                  <a:pt x="221728" y="800031"/>
                </a:cubicBezTo>
                <a:cubicBezTo>
                  <a:pt x="204025" y="782897"/>
                  <a:pt x="184459" y="767625"/>
                  <a:pt x="167316" y="750119"/>
                </a:cubicBezTo>
                <a:cubicBezTo>
                  <a:pt x="152595" y="735220"/>
                  <a:pt x="138992" y="719204"/>
                  <a:pt x="126693" y="702256"/>
                </a:cubicBezTo>
                <a:cubicBezTo>
                  <a:pt x="110295" y="679721"/>
                  <a:pt x="94455" y="656442"/>
                  <a:pt x="80666" y="632231"/>
                </a:cubicBezTo>
                <a:cubicBezTo>
                  <a:pt x="61286" y="598149"/>
                  <a:pt x="42093" y="563881"/>
                  <a:pt x="31099" y="525703"/>
                </a:cubicBezTo>
                <a:cubicBezTo>
                  <a:pt x="20477" y="488455"/>
                  <a:pt x="10415" y="451208"/>
                  <a:pt x="5383" y="413029"/>
                </a:cubicBezTo>
                <a:cubicBezTo>
                  <a:pt x="3520" y="399434"/>
                  <a:pt x="4824" y="385280"/>
                  <a:pt x="4265" y="371498"/>
                </a:cubicBezTo>
                <a:cubicBezTo>
                  <a:pt x="3520" y="354364"/>
                  <a:pt x="2774" y="337230"/>
                  <a:pt x="1284" y="320283"/>
                </a:cubicBezTo>
                <a:cubicBezTo>
                  <a:pt x="-1139" y="293278"/>
                  <a:pt x="-580" y="266460"/>
                  <a:pt x="6874" y="240573"/>
                </a:cubicBezTo>
                <a:cubicBezTo>
                  <a:pt x="12837" y="219715"/>
                  <a:pt x="19545" y="198670"/>
                  <a:pt x="28863" y="179115"/>
                </a:cubicBezTo>
                <a:cubicBezTo>
                  <a:pt x="39298" y="156766"/>
                  <a:pt x="52155" y="135722"/>
                  <a:pt x="65759" y="115235"/>
                </a:cubicBezTo>
                <a:cubicBezTo>
                  <a:pt x="73958" y="102757"/>
                  <a:pt x="84952" y="92328"/>
                  <a:pt x="94828" y="81154"/>
                </a:cubicBezTo>
                <a:cubicBezTo>
                  <a:pt x="96505" y="79105"/>
                  <a:pt x="99673" y="77988"/>
                  <a:pt x="100791" y="75753"/>
                </a:cubicBezTo>
                <a:cubicBezTo>
                  <a:pt x="111785" y="52846"/>
                  <a:pt x="133215" y="39623"/>
                  <a:pt x="152781" y="26773"/>
                </a:cubicBezTo>
                <a:cubicBezTo>
                  <a:pt x="171415" y="14481"/>
                  <a:pt x="194708" y="8894"/>
                  <a:pt x="216510" y="2189"/>
                </a:cubicBezTo>
                <a:cubicBezTo>
                  <a:pt x="226387" y="-791"/>
                  <a:pt x="237754" y="-46"/>
                  <a:pt x="248375" y="513"/>
                </a:cubicBezTo>
                <a:cubicBezTo>
                  <a:pt x="256202" y="886"/>
                  <a:pt x="264028" y="3679"/>
                  <a:pt x="271668" y="5728"/>
                </a:cubicBezTo>
                <a:cubicBezTo>
                  <a:pt x="278376" y="7404"/>
                  <a:pt x="284899" y="10570"/>
                  <a:pt x="291607" y="11315"/>
                </a:cubicBezTo>
                <a:cubicBezTo>
                  <a:pt x="329062" y="15412"/>
                  <a:pt x="360181" y="34036"/>
                  <a:pt x="387201" y="57688"/>
                </a:cubicBezTo>
                <a:cubicBezTo>
                  <a:pt x="410121" y="77615"/>
                  <a:pt x="432855" y="99591"/>
                  <a:pt x="443477" y="130321"/>
                </a:cubicBezTo>
                <a:close/>
                <a:moveTo>
                  <a:pt x="418693" y="151179"/>
                </a:moveTo>
                <a:cubicBezTo>
                  <a:pt x="405463" y="119891"/>
                  <a:pt x="386083" y="94004"/>
                  <a:pt x="356454" y="75753"/>
                </a:cubicBezTo>
                <a:cubicBezTo>
                  <a:pt x="341547" y="66627"/>
                  <a:pt x="325149" y="61971"/>
                  <a:pt x="309869" y="54522"/>
                </a:cubicBezTo>
                <a:cubicBezTo>
                  <a:pt x="284526" y="42044"/>
                  <a:pt x="258438" y="41858"/>
                  <a:pt x="231604" y="43534"/>
                </a:cubicBezTo>
                <a:cubicBezTo>
                  <a:pt x="210920" y="44838"/>
                  <a:pt x="191913" y="49494"/>
                  <a:pt x="175701" y="64020"/>
                </a:cubicBezTo>
                <a:cubicBezTo>
                  <a:pt x="158371" y="79292"/>
                  <a:pt x="138619" y="91583"/>
                  <a:pt x="122221" y="107413"/>
                </a:cubicBezTo>
                <a:cubicBezTo>
                  <a:pt x="109736" y="119519"/>
                  <a:pt x="99673" y="134418"/>
                  <a:pt x="90170" y="149131"/>
                </a:cubicBezTo>
                <a:cubicBezTo>
                  <a:pt x="81039" y="163471"/>
                  <a:pt x="73399" y="178929"/>
                  <a:pt x="66131" y="194200"/>
                </a:cubicBezTo>
                <a:cubicBezTo>
                  <a:pt x="56441" y="214314"/>
                  <a:pt x="45447" y="233310"/>
                  <a:pt x="42466" y="256590"/>
                </a:cubicBezTo>
                <a:cubicBezTo>
                  <a:pt x="37062" y="298307"/>
                  <a:pt x="35012" y="340210"/>
                  <a:pt x="39298" y="381927"/>
                </a:cubicBezTo>
                <a:cubicBezTo>
                  <a:pt x="42838" y="417126"/>
                  <a:pt x="50665" y="451767"/>
                  <a:pt x="57187" y="486593"/>
                </a:cubicBezTo>
                <a:cubicBezTo>
                  <a:pt x="59050" y="496650"/>
                  <a:pt x="61473" y="506707"/>
                  <a:pt x="65572" y="516018"/>
                </a:cubicBezTo>
                <a:cubicBezTo>
                  <a:pt x="81784" y="552893"/>
                  <a:pt x="96133" y="590513"/>
                  <a:pt x="117748" y="624967"/>
                </a:cubicBezTo>
                <a:cubicBezTo>
                  <a:pt x="139923" y="660725"/>
                  <a:pt x="162844" y="695738"/>
                  <a:pt x="193590" y="724791"/>
                </a:cubicBezTo>
                <a:cubicBezTo>
                  <a:pt x="211106" y="741366"/>
                  <a:pt x="228250" y="758686"/>
                  <a:pt x="245953" y="774889"/>
                </a:cubicBezTo>
                <a:cubicBezTo>
                  <a:pt x="262165" y="789788"/>
                  <a:pt x="279495" y="803383"/>
                  <a:pt x="300365" y="811950"/>
                </a:cubicBezTo>
                <a:cubicBezTo>
                  <a:pt x="310055" y="815861"/>
                  <a:pt x="319558" y="818841"/>
                  <a:pt x="327199" y="816233"/>
                </a:cubicBezTo>
                <a:cubicBezTo>
                  <a:pt x="343224" y="799844"/>
                  <a:pt x="357200" y="785504"/>
                  <a:pt x="371176" y="771164"/>
                </a:cubicBezTo>
                <a:cubicBezTo>
                  <a:pt x="390928" y="751050"/>
                  <a:pt x="411798" y="731681"/>
                  <a:pt x="430619" y="710823"/>
                </a:cubicBezTo>
                <a:cubicBezTo>
                  <a:pt x="444781" y="694993"/>
                  <a:pt x="456148" y="676741"/>
                  <a:pt x="469565" y="660166"/>
                </a:cubicBezTo>
                <a:cubicBezTo>
                  <a:pt x="488945" y="636700"/>
                  <a:pt x="507952" y="613048"/>
                  <a:pt x="526213" y="588651"/>
                </a:cubicBezTo>
                <a:cubicBezTo>
                  <a:pt x="549879" y="556991"/>
                  <a:pt x="574104" y="525889"/>
                  <a:pt x="592365" y="490504"/>
                </a:cubicBezTo>
                <a:cubicBezTo>
                  <a:pt x="605409" y="465176"/>
                  <a:pt x="620317" y="440778"/>
                  <a:pt x="631311" y="414705"/>
                </a:cubicBezTo>
                <a:cubicBezTo>
                  <a:pt x="646219" y="378761"/>
                  <a:pt x="660381" y="342259"/>
                  <a:pt x="663735" y="302777"/>
                </a:cubicBezTo>
                <a:cubicBezTo>
                  <a:pt x="665785" y="278752"/>
                  <a:pt x="668021" y="254541"/>
                  <a:pt x="668207" y="230516"/>
                </a:cubicBezTo>
                <a:cubicBezTo>
                  <a:pt x="668393" y="214872"/>
                  <a:pt x="663735" y="199787"/>
                  <a:pt x="654604" y="186378"/>
                </a:cubicBezTo>
                <a:cubicBezTo>
                  <a:pt x="639324" y="164216"/>
                  <a:pt x="618826" y="149131"/>
                  <a:pt x="592738" y="142985"/>
                </a:cubicBezTo>
                <a:cubicBezTo>
                  <a:pt x="574476" y="138701"/>
                  <a:pt x="555469" y="137025"/>
                  <a:pt x="536835" y="141681"/>
                </a:cubicBezTo>
                <a:cubicBezTo>
                  <a:pt x="517642" y="146523"/>
                  <a:pt x="497516" y="149689"/>
                  <a:pt x="479814" y="157884"/>
                </a:cubicBezTo>
                <a:cubicBezTo>
                  <a:pt x="461552" y="166451"/>
                  <a:pt x="461739" y="168686"/>
                  <a:pt x="466211" y="186751"/>
                </a:cubicBezTo>
                <a:cubicBezTo>
                  <a:pt x="472174" y="211334"/>
                  <a:pt x="477950" y="236104"/>
                  <a:pt x="476273" y="261618"/>
                </a:cubicBezTo>
                <a:cubicBezTo>
                  <a:pt x="475342" y="274841"/>
                  <a:pt x="472360" y="288064"/>
                  <a:pt x="470683" y="301287"/>
                </a:cubicBezTo>
                <a:cubicBezTo>
                  <a:pt x="466211" y="340024"/>
                  <a:pt x="455776" y="377272"/>
                  <a:pt x="441241" y="413215"/>
                </a:cubicBezTo>
                <a:cubicBezTo>
                  <a:pt x="434532" y="429790"/>
                  <a:pt x="423911" y="443572"/>
                  <a:pt x="406394" y="451208"/>
                </a:cubicBezTo>
                <a:cubicBezTo>
                  <a:pt x="395773" y="455864"/>
                  <a:pt x="387015" y="454746"/>
                  <a:pt x="378070" y="447483"/>
                </a:cubicBezTo>
                <a:cubicBezTo>
                  <a:pt x="362045" y="434260"/>
                  <a:pt x="354218" y="417685"/>
                  <a:pt x="353846" y="397013"/>
                </a:cubicBezTo>
                <a:cubicBezTo>
                  <a:pt x="353659" y="386956"/>
                  <a:pt x="352541" y="376713"/>
                  <a:pt x="351423" y="366656"/>
                </a:cubicBezTo>
                <a:cubicBezTo>
                  <a:pt x="349746" y="350640"/>
                  <a:pt x="347137" y="334809"/>
                  <a:pt x="345833" y="318793"/>
                </a:cubicBezTo>
                <a:cubicBezTo>
                  <a:pt x="343969" y="293278"/>
                  <a:pt x="348069" y="268323"/>
                  <a:pt x="357759" y="244670"/>
                </a:cubicBezTo>
                <a:cubicBezTo>
                  <a:pt x="364467" y="228282"/>
                  <a:pt x="372107" y="212079"/>
                  <a:pt x="381797" y="197552"/>
                </a:cubicBezTo>
                <a:cubicBezTo>
                  <a:pt x="392232" y="181350"/>
                  <a:pt x="406022" y="166823"/>
                  <a:pt x="418693" y="151179"/>
                </a:cubicBezTo>
                <a:close/>
                <a:moveTo>
                  <a:pt x="387946" y="408187"/>
                </a:moveTo>
                <a:cubicBezTo>
                  <a:pt x="399127" y="399248"/>
                  <a:pt x="401736" y="386770"/>
                  <a:pt x="406767" y="376154"/>
                </a:cubicBezTo>
                <a:cubicBezTo>
                  <a:pt x="412171" y="365166"/>
                  <a:pt x="416084" y="353433"/>
                  <a:pt x="419811" y="341700"/>
                </a:cubicBezTo>
                <a:cubicBezTo>
                  <a:pt x="423352" y="330526"/>
                  <a:pt x="425774" y="318979"/>
                  <a:pt x="428756" y="307619"/>
                </a:cubicBezTo>
                <a:cubicBezTo>
                  <a:pt x="431737" y="295700"/>
                  <a:pt x="435837" y="283967"/>
                  <a:pt x="437328" y="271861"/>
                </a:cubicBezTo>
                <a:cubicBezTo>
                  <a:pt x="438818" y="259756"/>
                  <a:pt x="438632" y="247092"/>
                  <a:pt x="437700" y="234800"/>
                </a:cubicBezTo>
                <a:cubicBezTo>
                  <a:pt x="436768" y="223067"/>
                  <a:pt x="440495" y="210589"/>
                  <a:pt x="434160" y="197552"/>
                </a:cubicBezTo>
                <a:cubicBezTo>
                  <a:pt x="430060" y="200905"/>
                  <a:pt x="426520" y="202767"/>
                  <a:pt x="424656" y="205561"/>
                </a:cubicBezTo>
                <a:cubicBezTo>
                  <a:pt x="419439" y="213010"/>
                  <a:pt x="414966" y="220832"/>
                  <a:pt x="409935" y="228468"/>
                </a:cubicBezTo>
                <a:cubicBezTo>
                  <a:pt x="383288" y="268323"/>
                  <a:pt x="374530" y="311530"/>
                  <a:pt x="384592" y="358462"/>
                </a:cubicBezTo>
                <a:cubicBezTo>
                  <a:pt x="384965" y="359951"/>
                  <a:pt x="384965" y="361628"/>
                  <a:pt x="384779" y="363117"/>
                </a:cubicBezTo>
                <a:cubicBezTo>
                  <a:pt x="381052" y="377830"/>
                  <a:pt x="384220" y="392357"/>
                  <a:pt x="387946" y="408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7464481" y="3891052"/>
            <a:ext cx="266931" cy="427015"/>
          </a:xfrm>
          <a:custGeom>
            <a:rect b="b" l="l" r="r" t="t"/>
            <a:pathLst>
              <a:path extrusionOk="0" h="854030" w="533862">
                <a:moveTo>
                  <a:pt x="387133" y="837570"/>
                </a:moveTo>
                <a:cubicBezTo>
                  <a:pt x="371105" y="838788"/>
                  <a:pt x="355251" y="840181"/>
                  <a:pt x="339223" y="841052"/>
                </a:cubicBezTo>
                <a:cubicBezTo>
                  <a:pt x="325460" y="841748"/>
                  <a:pt x="311697" y="842967"/>
                  <a:pt x="297934" y="842270"/>
                </a:cubicBezTo>
                <a:cubicBezTo>
                  <a:pt x="269362" y="840703"/>
                  <a:pt x="241488" y="845578"/>
                  <a:pt x="213439" y="849234"/>
                </a:cubicBezTo>
                <a:cubicBezTo>
                  <a:pt x="187306" y="852716"/>
                  <a:pt x="161000" y="854805"/>
                  <a:pt x="134519" y="853761"/>
                </a:cubicBezTo>
                <a:cubicBezTo>
                  <a:pt x="127376" y="853587"/>
                  <a:pt x="120407" y="853935"/>
                  <a:pt x="113264" y="853935"/>
                </a:cubicBezTo>
                <a:cubicBezTo>
                  <a:pt x="98804" y="854109"/>
                  <a:pt x="91139" y="846971"/>
                  <a:pt x="90093" y="832695"/>
                </a:cubicBezTo>
                <a:cubicBezTo>
                  <a:pt x="89919" y="829387"/>
                  <a:pt x="88874" y="826253"/>
                  <a:pt x="88351" y="822945"/>
                </a:cubicBezTo>
                <a:cubicBezTo>
                  <a:pt x="86783" y="813196"/>
                  <a:pt x="91487" y="806406"/>
                  <a:pt x="100546" y="803620"/>
                </a:cubicBezTo>
                <a:cubicBezTo>
                  <a:pt x="112916" y="799964"/>
                  <a:pt x="125111" y="795437"/>
                  <a:pt x="137480" y="791259"/>
                </a:cubicBezTo>
                <a:cubicBezTo>
                  <a:pt x="138874" y="790737"/>
                  <a:pt x="140094" y="789692"/>
                  <a:pt x="141487" y="789344"/>
                </a:cubicBezTo>
                <a:cubicBezTo>
                  <a:pt x="158212" y="786036"/>
                  <a:pt x="170233" y="774545"/>
                  <a:pt x="183822" y="765666"/>
                </a:cubicBezTo>
                <a:cubicBezTo>
                  <a:pt x="186610" y="763751"/>
                  <a:pt x="189397" y="761836"/>
                  <a:pt x="192184" y="760269"/>
                </a:cubicBezTo>
                <a:cubicBezTo>
                  <a:pt x="207516" y="751912"/>
                  <a:pt x="219188" y="740248"/>
                  <a:pt x="228596" y="725449"/>
                </a:cubicBezTo>
                <a:cubicBezTo>
                  <a:pt x="233996" y="717093"/>
                  <a:pt x="234693" y="707865"/>
                  <a:pt x="236087" y="698812"/>
                </a:cubicBezTo>
                <a:cubicBezTo>
                  <a:pt x="238875" y="679835"/>
                  <a:pt x="241139" y="660510"/>
                  <a:pt x="241836" y="641359"/>
                </a:cubicBezTo>
                <a:cubicBezTo>
                  <a:pt x="243056" y="606365"/>
                  <a:pt x="243056" y="571545"/>
                  <a:pt x="243753" y="536551"/>
                </a:cubicBezTo>
                <a:cubicBezTo>
                  <a:pt x="244275" y="511307"/>
                  <a:pt x="245146" y="486062"/>
                  <a:pt x="245146" y="460818"/>
                </a:cubicBezTo>
                <a:cubicBezTo>
                  <a:pt x="245146" y="441493"/>
                  <a:pt x="244101" y="422167"/>
                  <a:pt x="243578" y="402842"/>
                </a:cubicBezTo>
                <a:cubicBezTo>
                  <a:pt x="243404" y="396227"/>
                  <a:pt x="241139" y="390830"/>
                  <a:pt x="236261" y="386129"/>
                </a:cubicBezTo>
                <a:cubicBezTo>
                  <a:pt x="225634" y="376205"/>
                  <a:pt x="215007" y="366456"/>
                  <a:pt x="205076" y="355835"/>
                </a:cubicBezTo>
                <a:cubicBezTo>
                  <a:pt x="189223" y="339122"/>
                  <a:pt x="172846" y="322756"/>
                  <a:pt x="160651" y="302909"/>
                </a:cubicBezTo>
                <a:cubicBezTo>
                  <a:pt x="155251" y="294030"/>
                  <a:pt x="148282" y="286196"/>
                  <a:pt x="141662" y="278187"/>
                </a:cubicBezTo>
                <a:cubicBezTo>
                  <a:pt x="130512" y="264781"/>
                  <a:pt x="118491" y="251898"/>
                  <a:pt x="107689" y="238144"/>
                </a:cubicBezTo>
                <a:cubicBezTo>
                  <a:pt x="95320" y="222301"/>
                  <a:pt x="83647" y="205761"/>
                  <a:pt x="72149" y="189396"/>
                </a:cubicBezTo>
                <a:cubicBezTo>
                  <a:pt x="63090" y="176687"/>
                  <a:pt x="54031" y="163803"/>
                  <a:pt x="45668" y="150572"/>
                </a:cubicBezTo>
                <a:cubicBezTo>
                  <a:pt x="31208" y="127417"/>
                  <a:pt x="17271" y="104087"/>
                  <a:pt x="3682" y="80584"/>
                </a:cubicBezTo>
                <a:cubicBezTo>
                  <a:pt x="198" y="74664"/>
                  <a:pt x="-3112" y="67700"/>
                  <a:pt x="5250" y="61955"/>
                </a:cubicBezTo>
                <a:cubicBezTo>
                  <a:pt x="6992" y="60736"/>
                  <a:pt x="7341" y="57428"/>
                  <a:pt x="7863" y="54817"/>
                </a:cubicBezTo>
                <a:cubicBezTo>
                  <a:pt x="10302" y="44371"/>
                  <a:pt x="16748" y="38103"/>
                  <a:pt x="25808" y="32184"/>
                </a:cubicBezTo>
                <a:cubicBezTo>
                  <a:pt x="41487" y="21912"/>
                  <a:pt x="58909" y="18082"/>
                  <a:pt x="76156" y="12511"/>
                </a:cubicBezTo>
                <a:cubicBezTo>
                  <a:pt x="94275" y="6591"/>
                  <a:pt x="112916" y="3457"/>
                  <a:pt x="131557" y="1716"/>
                </a:cubicBezTo>
                <a:cubicBezTo>
                  <a:pt x="146540" y="150"/>
                  <a:pt x="161871" y="-1417"/>
                  <a:pt x="177028" y="2239"/>
                </a:cubicBezTo>
                <a:cubicBezTo>
                  <a:pt x="183648" y="3806"/>
                  <a:pt x="190791" y="2935"/>
                  <a:pt x="197759" y="3632"/>
                </a:cubicBezTo>
                <a:cubicBezTo>
                  <a:pt x="222150" y="6417"/>
                  <a:pt x="246366" y="10247"/>
                  <a:pt x="270582" y="12162"/>
                </a:cubicBezTo>
                <a:cubicBezTo>
                  <a:pt x="300373" y="14426"/>
                  <a:pt x="329641" y="19997"/>
                  <a:pt x="358736" y="25568"/>
                </a:cubicBezTo>
                <a:cubicBezTo>
                  <a:pt x="372499" y="28180"/>
                  <a:pt x="386088" y="32184"/>
                  <a:pt x="399851" y="35492"/>
                </a:cubicBezTo>
                <a:cubicBezTo>
                  <a:pt x="411001" y="38103"/>
                  <a:pt x="422673" y="39322"/>
                  <a:pt x="433300" y="43500"/>
                </a:cubicBezTo>
                <a:cubicBezTo>
                  <a:pt x="451245" y="50464"/>
                  <a:pt x="470931" y="52379"/>
                  <a:pt x="487482" y="63174"/>
                </a:cubicBezTo>
                <a:cubicBezTo>
                  <a:pt x="496541" y="69093"/>
                  <a:pt x="506471" y="73446"/>
                  <a:pt x="515008" y="79887"/>
                </a:cubicBezTo>
                <a:cubicBezTo>
                  <a:pt x="528074" y="89637"/>
                  <a:pt x="535217" y="103217"/>
                  <a:pt x="533649" y="119582"/>
                </a:cubicBezTo>
                <a:cubicBezTo>
                  <a:pt x="532430" y="132465"/>
                  <a:pt x="528423" y="144826"/>
                  <a:pt x="519189" y="154924"/>
                </a:cubicBezTo>
                <a:cubicBezTo>
                  <a:pt x="511001" y="163977"/>
                  <a:pt x="503858" y="173901"/>
                  <a:pt x="496193" y="183303"/>
                </a:cubicBezTo>
                <a:cubicBezTo>
                  <a:pt x="480165" y="202802"/>
                  <a:pt x="463788" y="221953"/>
                  <a:pt x="447935" y="241626"/>
                </a:cubicBezTo>
                <a:cubicBezTo>
                  <a:pt x="439746" y="251724"/>
                  <a:pt x="432952" y="262692"/>
                  <a:pt x="424590" y="272442"/>
                </a:cubicBezTo>
                <a:cubicBezTo>
                  <a:pt x="411001" y="288111"/>
                  <a:pt x="400548" y="306043"/>
                  <a:pt x="388352" y="322756"/>
                </a:cubicBezTo>
                <a:cubicBezTo>
                  <a:pt x="383126" y="329895"/>
                  <a:pt x="376854" y="336162"/>
                  <a:pt x="371453" y="343126"/>
                </a:cubicBezTo>
                <a:cubicBezTo>
                  <a:pt x="361697" y="356010"/>
                  <a:pt x="353335" y="369938"/>
                  <a:pt x="342708" y="381950"/>
                </a:cubicBezTo>
                <a:cubicBezTo>
                  <a:pt x="334519" y="391178"/>
                  <a:pt x="329293" y="402146"/>
                  <a:pt x="322673" y="412070"/>
                </a:cubicBezTo>
                <a:cubicBezTo>
                  <a:pt x="315704" y="422516"/>
                  <a:pt x="312046" y="433832"/>
                  <a:pt x="308213" y="445671"/>
                </a:cubicBezTo>
                <a:cubicBezTo>
                  <a:pt x="302115" y="464996"/>
                  <a:pt x="300721" y="485192"/>
                  <a:pt x="298979" y="505039"/>
                </a:cubicBezTo>
                <a:cubicBezTo>
                  <a:pt x="297063" y="527846"/>
                  <a:pt x="297934" y="551001"/>
                  <a:pt x="297760" y="573983"/>
                </a:cubicBezTo>
                <a:cubicBezTo>
                  <a:pt x="297760" y="591044"/>
                  <a:pt x="298108" y="608106"/>
                  <a:pt x="298108" y="625342"/>
                </a:cubicBezTo>
                <a:cubicBezTo>
                  <a:pt x="298108" y="647627"/>
                  <a:pt x="298108" y="669911"/>
                  <a:pt x="297934" y="692022"/>
                </a:cubicBezTo>
                <a:cubicBezTo>
                  <a:pt x="297934" y="701946"/>
                  <a:pt x="297760" y="712044"/>
                  <a:pt x="297411" y="721967"/>
                </a:cubicBezTo>
                <a:cubicBezTo>
                  <a:pt x="297237" y="728931"/>
                  <a:pt x="295669" y="735895"/>
                  <a:pt x="296192" y="742685"/>
                </a:cubicBezTo>
                <a:cubicBezTo>
                  <a:pt x="296540" y="746167"/>
                  <a:pt x="299328" y="750868"/>
                  <a:pt x="302289" y="752261"/>
                </a:cubicBezTo>
                <a:cubicBezTo>
                  <a:pt x="319014" y="760269"/>
                  <a:pt x="335739" y="768800"/>
                  <a:pt x="353509" y="774197"/>
                </a:cubicBezTo>
                <a:cubicBezTo>
                  <a:pt x="366401" y="778202"/>
                  <a:pt x="380687" y="777679"/>
                  <a:pt x="394450" y="779594"/>
                </a:cubicBezTo>
                <a:cubicBezTo>
                  <a:pt x="404380" y="780987"/>
                  <a:pt x="414311" y="782902"/>
                  <a:pt x="424067" y="784991"/>
                </a:cubicBezTo>
                <a:cubicBezTo>
                  <a:pt x="431384" y="786558"/>
                  <a:pt x="435565" y="791607"/>
                  <a:pt x="435914" y="799268"/>
                </a:cubicBezTo>
                <a:cubicBezTo>
                  <a:pt x="436088" y="806928"/>
                  <a:pt x="435739" y="814763"/>
                  <a:pt x="435043" y="822597"/>
                </a:cubicBezTo>
                <a:cubicBezTo>
                  <a:pt x="434520" y="829909"/>
                  <a:pt x="428945" y="832521"/>
                  <a:pt x="422673" y="833391"/>
                </a:cubicBezTo>
                <a:cubicBezTo>
                  <a:pt x="411001" y="835306"/>
                  <a:pt x="399154" y="836873"/>
                  <a:pt x="387307" y="838440"/>
                </a:cubicBezTo>
                <a:cubicBezTo>
                  <a:pt x="387133" y="838092"/>
                  <a:pt x="387133" y="837744"/>
                  <a:pt x="387133" y="837570"/>
                </a:cubicBezTo>
                <a:close/>
                <a:moveTo>
                  <a:pt x="136087" y="26265"/>
                </a:moveTo>
                <a:cubicBezTo>
                  <a:pt x="136087" y="26439"/>
                  <a:pt x="136087" y="26787"/>
                  <a:pt x="136087" y="26961"/>
                </a:cubicBezTo>
                <a:cubicBezTo>
                  <a:pt x="134345" y="26787"/>
                  <a:pt x="132428" y="26090"/>
                  <a:pt x="130686" y="26439"/>
                </a:cubicBezTo>
                <a:cubicBezTo>
                  <a:pt x="110303" y="30269"/>
                  <a:pt x="89745" y="34099"/>
                  <a:pt x="69536" y="38452"/>
                </a:cubicBezTo>
                <a:cubicBezTo>
                  <a:pt x="62393" y="40018"/>
                  <a:pt x="55599" y="43675"/>
                  <a:pt x="48456" y="45416"/>
                </a:cubicBezTo>
                <a:cubicBezTo>
                  <a:pt x="40093" y="47505"/>
                  <a:pt x="33647" y="52205"/>
                  <a:pt x="28072" y="58299"/>
                </a:cubicBezTo>
                <a:cubicBezTo>
                  <a:pt x="22323" y="64566"/>
                  <a:pt x="22672" y="68571"/>
                  <a:pt x="29292" y="74142"/>
                </a:cubicBezTo>
                <a:cubicBezTo>
                  <a:pt x="31034" y="75535"/>
                  <a:pt x="32776" y="76928"/>
                  <a:pt x="34867" y="77972"/>
                </a:cubicBezTo>
                <a:cubicBezTo>
                  <a:pt x="67968" y="93119"/>
                  <a:pt x="100198" y="110529"/>
                  <a:pt x="135041" y="121845"/>
                </a:cubicBezTo>
                <a:cubicBezTo>
                  <a:pt x="139223" y="123238"/>
                  <a:pt x="143752" y="123412"/>
                  <a:pt x="148108" y="123238"/>
                </a:cubicBezTo>
                <a:cubicBezTo>
                  <a:pt x="159606" y="122890"/>
                  <a:pt x="171104" y="121845"/>
                  <a:pt x="182603" y="121671"/>
                </a:cubicBezTo>
                <a:cubicBezTo>
                  <a:pt x="199327" y="121497"/>
                  <a:pt x="216052" y="121845"/>
                  <a:pt x="232777" y="122368"/>
                </a:cubicBezTo>
                <a:cubicBezTo>
                  <a:pt x="245843" y="122890"/>
                  <a:pt x="259084" y="123412"/>
                  <a:pt x="271976" y="125153"/>
                </a:cubicBezTo>
                <a:cubicBezTo>
                  <a:pt x="288178" y="127417"/>
                  <a:pt x="304206" y="131073"/>
                  <a:pt x="320234" y="133684"/>
                </a:cubicBezTo>
                <a:cubicBezTo>
                  <a:pt x="343230" y="137514"/>
                  <a:pt x="366401" y="141344"/>
                  <a:pt x="388178" y="149875"/>
                </a:cubicBezTo>
                <a:cubicBezTo>
                  <a:pt x="399328" y="154228"/>
                  <a:pt x="409955" y="157188"/>
                  <a:pt x="421628" y="153183"/>
                </a:cubicBezTo>
                <a:cubicBezTo>
                  <a:pt x="423370" y="152661"/>
                  <a:pt x="425286" y="153183"/>
                  <a:pt x="427203" y="153009"/>
                </a:cubicBezTo>
                <a:cubicBezTo>
                  <a:pt x="432603" y="152487"/>
                  <a:pt x="438178" y="151790"/>
                  <a:pt x="443579" y="150920"/>
                </a:cubicBezTo>
                <a:cubicBezTo>
                  <a:pt x="447935" y="150224"/>
                  <a:pt x="452290" y="149005"/>
                  <a:pt x="456645" y="147960"/>
                </a:cubicBezTo>
                <a:cubicBezTo>
                  <a:pt x="471454" y="144478"/>
                  <a:pt x="486785" y="143434"/>
                  <a:pt x="500722" y="136470"/>
                </a:cubicBezTo>
                <a:cubicBezTo>
                  <a:pt x="506994" y="133336"/>
                  <a:pt x="512046" y="129332"/>
                  <a:pt x="515182" y="123238"/>
                </a:cubicBezTo>
                <a:cubicBezTo>
                  <a:pt x="520060" y="114185"/>
                  <a:pt x="518667" y="103565"/>
                  <a:pt x="511001" y="98168"/>
                </a:cubicBezTo>
                <a:cubicBezTo>
                  <a:pt x="502464" y="92248"/>
                  <a:pt x="493579" y="86329"/>
                  <a:pt x="483997" y="82499"/>
                </a:cubicBezTo>
                <a:cubicBezTo>
                  <a:pt x="467621" y="75883"/>
                  <a:pt x="451593" y="67526"/>
                  <a:pt x="433649" y="65089"/>
                </a:cubicBezTo>
                <a:cubicBezTo>
                  <a:pt x="420931" y="63348"/>
                  <a:pt x="408562" y="58647"/>
                  <a:pt x="395844" y="56036"/>
                </a:cubicBezTo>
                <a:cubicBezTo>
                  <a:pt x="378074" y="52379"/>
                  <a:pt x="360129" y="48723"/>
                  <a:pt x="342185" y="45938"/>
                </a:cubicBezTo>
                <a:cubicBezTo>
                  <a:pt x="316053" y="41934"/>
                  <a:pt x="289920" y="38103"/>
                  <a:pt x="263613" y="34970"/>
                </a:cubicBezTo>
                <a:cubicBezTo>
                  <a:pt x="242185" y="32358"/>
                  <a:pt x="220756" y="30791"/>
                  <a:pt x="199153" y="28702"/>
                </a:cubicBezTo>
                <a:cubicBezTo>
                  <a:pt x="192533" y="28006"/>
                  <a:pt x="185913" y="26787"/>
                  <a:pt x="179292" y="26613"/>
                </a:cubicBezTo>
                <a:cubicBezTo>
                  <a:pt x="165007" y="26090"/>
                  <a:pt x="150547" y="26265"/>
                  <a:pt x="136087" y="26265"/>
                </a:cubicBezTo>
                <a:close/>
                <a:moveTo>
                  <a:pt x="351767" y="259384"/>
                </a:moveTo>
                <a:cubicBezTo>
                  <a:pt x="353858" y="262518"/>
                  <a:pt x="355774" y="265652"/>
                  <a:pt x="358039" y="268437"/>
                </a:cubicBezTo>
                <a:cubicBezTo>
                  <a:pt x="369363" y="281669"/>
                  <a:pt x="365356" y="297164"/>
                  <a:pt x="348805" y="303083"/>
                </a:cubicBezTo>
                <a:cubicBezTo>
                  <a:pt x="339746" y="306391"/>
                  <a:pt x="331035" y="310047"/>
                  <a:pt x="321105" y="311092"/>
                </a:cubicBezTo>
                <a:cubicBezTo>
                  <a:pt x="315181" y="311614"/>
                  <a:pt x="309432" y="314922"/>
                  <a:pt x="304903" y="316489"/>
                </a:cubicBezTo>
                <a:cubicBezTo>
                  <a:pt x="304903" y="323801"/>
                  <a:pt x="305774" y="329720"/>
                  <a:pt x="304728" y="335292"/>
                </a:cubicBezTo>
                <a:cubicBezTo>
                  <a:pt x="301244" y="353224"/>
                  <a:pt x="289049" y="363496"/>
                  <a:pt x="272847" y="369589"/>
                </a:cubicBezTo>
                <a:cubicBezTo>
                  <a:pt x="264833" y="372549"/>
                  <a:pt x="259258" y="367326"/>
                  <a:pt x="261697" y="358969"/>
                </a:cubicBezTo>
                <a:cubicBezTo>
                  <a:pt x="262742" y="355487"/>
                  <a:pt x="266052" y="352179"/>
                  <a:pt x="268840" y="349568"/>
                </a:cubicBezTo>
                <a:cubicBezTo>
                  <a:pt x="272150" y="346608"/>
                  <a:pt x="276505" y="344867"/>
                  <a:pt x="279641" y="341907"/>
                </a:cubicBezTo>
                <a:cubicBezTo>
                  <a:pt x="283648" y="338077"/>
                  <a:pt x="288875" y="333377"/>
                  <a:pt x="286087" y="327631"/>
                </a:cubicBezTo>
                <a:cubicBezTo>
                  <a:pt x="283126" y="321538"/>
                  <a:pt x="276331" y="321712"/>
                  <a:pt x="270234" y="322582"/>
                </a:cubicBezTo>
                <a:cubicBezTo>
                  <a:pt x="255251" y="324672"/>
                  <a:pt x="240268" y="326935"/>
                  <a:pt x="225111" y="329024"/>
                </a:cubicBezTo>
                <a:cubicBezTo>
                  <a:pt x="221279" y="329546"/>
                  <a:pt x="217272" y="329895"/>
                  <a:pt x="211871" y="330591"/>
                </a:cubicBezTo>
                <a:cubicBezTo>
                  <a:pt x="214484" y="333899"/>
                  <a:pt x="216052" y="336336"/>
                  <a:pt x="217969" y="338425"/>
                </a:cubicBezTo>
                <a:cubicBezTo>
                  <a:pt x="227376" y="347827"/>
                  <a:pt x="236958" y="357228"/>
                  <a:pt x="246714" y="366456"/>
                </a:cubicBezTo>
                <a:cubicBezTo>
                  <a:pt x="252986" y="372375"/>
                  <a:pt x="257167" y="379339"/>
                  <a:pt x="258387" y="387522"/>
                </a:cubicBezTo>
                <a:cubicBezTo>
                  <a:pt x="259955" y="397445"/>
                  <a:pt x="260129" y="407369"/>
                  <a:pt x="261174" y="417293"/>
                </a:cubicBezTo>
                <a:cubicBezTo>
                  <a:pt x="264833" y="453331"/>
                  <a:pt x="266052" y="489196"/>
                  <a:pt x="264659" y="525409"/>
                </a:cubicBezTo>
                <a:cubicBezTo>
                  <a:pt x="263265" y="559532"/>
                  <a:pt x="263091" y="593830"/>
                  <a:pt x="261871" y="627953"/>
                </a:cubicBezTo>
                <a:cubicBezTo>
                  <a:pt x="260826" y="657202"/>
                  <a:pt x="259432" y="686625"/>
                  <a:pt x="257167" y="715874"/>
                </a:cubicBezTo>
                <a:cubicBezTo>
                  <a:pt x="255948" y="731717"/>
                  <a:pt x="249153" y="746341"/>
                  <a:pt x="237307" y="756961"/>
                </a:cubicBezTo>
                <a:cubicBezTo>
                  <a:pt x="225460" y="767581"/>
                  <a:pt x="212394" y="777157"/>
                  <a:pt x="199153" y="786036"/>
                </a:cubicBezTo>
                <a:cubicBezTo>
                  <a:pt x="190617" y="791781"/>
                  <a:pt x="180164" y="794741"/>
                  <a:pt x="171627" y="800312"/>
                </a:cubicBezTo>
                <a:cubicBezTo>
                  <a:pt x="156296" y="810236"/>
                  <a:pt x="139048" y="814588"/>
                  <a:pt x="121801" y="819289"/>
                </a:cubicBezTo>
                <a:cubicBezTo>
                  <a:pt x="111174" y="822075"/>
                  <a:pt x="110477" y="822771"/>
                  <a:pt x="112742" y="835829"/>
                </a:cubicBezTo>
                <a:cubicBezTo>
                  <a:pt x="117620" y="835829"/>
                  <a:pt x="122846" y="835655"/>
                  <a:pt x="127899" y="835829"/>
                </a:cubicBezTo>
                <a:cubicBezTo>
                  <a:pt x="154554" y="837047"/>
                  <a:pt x="180686" y="832521"/>
                  <a:pt x="206993" y="829561"/>
                </a:cubicBezTo>
                <a:cubicBezTo>
                  <a:pt x="228073" y="827298"/>
                  <a:pt x="248979" y="823468"/>
                  <a:pt x="270234" y="822423"/>
                </a:cubicBezTo>
                <a:cubicBezTo>
                  <a:pt x="315181" y="819986"/>
                  <a:pt x="360304" y="819115"/>
                  <a:pt x="405426" y="817374"/>
                </a:cubicBezTo>
                <a:cubicBezTo>
                  <a:pt x="409084" y="817200"/>
                  <a:pt x="412743" y="816329"/>
                  <a:pt x="417621" y="815633"/>
                </a:cubicBezTo>
                <a:cubicBezTo>
                  <a:pt x="416924" y="810410"/>
                  <a:pt x="416401" y="806058"/>
                  <a:pt x="415879" y="801531"/>
                </a:cubicBezTo>
                <a:cubicBezTo>
                  <a:pt x="397586" y="799442"/>
                  <a:pt x="380513" y="798397"/>
                  <a:pt x="363614" y="795263"/>
                </a:cubicBezTo>
                <a:cubicBezTo>
                  <a:pt x="339572" y="790911"/>
                  <a:pt x="317795" y="779594"/>
                  <a:pt x="297237" y="767059"/>
                </a:cubicBezTo>
                <a:cubicBezTo>
                  <a:pt x="289397" y="762184"/>
                  <a:pt x="282777" y="755394"/>
                  <a:pt x="281035" y="745297"/>
                </a:cubicBezTo>
                <a:cubicBezTo>
                  <a:pt x="279641" y="737636"/>
                  <a:pt x="277376" y="730324"/>
                  <a:pt x="275808" y="722838"/>
                </a:cubicBezTo>
                <a:cubicBezTo>
                  <a:pt x="274763" y="718485"/>
                  <a:pt x="273369" y="714133"/>
                  <a:pt x="273369" y="709780"/>
                </a:cubicBezTo>
                <a:cubicBezTo>
                  <a:pt x="273021" y="691500"/>
                  <a:pt x="273369" y="673393"/>
                  <a:pt x="273369" y="655113"/>
                </a:cubicBezTo>
                <a:cubicBezTo>
                  <a:pt x="273369" y="635440"/>
                  <a:pt x="273195" y="615766"/>
                  <a:pt x="273369" y="596093"/>
                </a:cubicBezTo>
                <a:cubicBezTo>
                  <a:pt x="273544" y="581295"/>
                  <a:pt x="274066" y="566496"/>
                  <a:pt x="274589" y="551698"/>
                </a:cubicBezTo>
                <a:cubicBezTo>
                  <a:pt x="275286" y="528891"/>
                  <a:pt x="275983" y="505909"/>
                  <a:pt x="277202" y="483102"/>
                </a:cubicBezTo>
                <a:cubicBezTo>
                  <a:pt x="277725" y="474223"/>
                  <a:pt x="279990" y="465518"/>
                  <a:pt x="280687" y="456639"/>
                </a:cubicBezTo>
                <a:cubicBezTo>
                  <a:pt x="282429" y="436444"/>
                  <a:pt x="285913" y="416770"/>
                  <a:pt x="296192" y="399012"/>
                </a:cubicBezTo>
                <a:cubicBezTo>
                  <a:pt x="301070" y="390307"/>
                  <a:pt x="308910" y="382995"/>
                  <a:pt x="312046" y="373768"/>
                </a:cubicBezTo>
                <a:cubicBezTo>
                  <a:pt x="316227" y="361755"/>
                  <a:pt x="325983" y="354617"/>
                  <a:pt x="332080" y="344693"/>
                </a:cubicBezTo>
                <a:cubicBezTo>
                  <a:pt x="339746" y="332332"/>
                  <a:pt x="352464" y="324323"/>
                  <a:pt x="359432" y="311440"/>
                </a:cubicBezTo>
                <a:cubicBezTo>
                  <a:pt x="364485" y="302039"/>
                  <a:pt x="370234" y="292811"/>
                  <a:pt x="376854" y="284455"/>
                </a:cubicBezTo>
                <a:cubicBezTo>
                  <a:pt x="388352" y="269482"/>
                  <a:pt x="400548" y="255032"/>
                  <a:pt x="412743" y="240581"/>
                </a:cubicBezTo>
                <a:cubicBezTo>
                  <a:pt x="414485" y="238492"/>
                  <a:pt x="416576" y="236925"/>
                  <a:pt x="420583" y="233443"/>
                </a:cubicBezTo>
                <a:cubicBezTo>
                  <a:pt x="402812" y="234662"/>
                  <a:pt x="387830" y="235881"/>
                  <a:pt x="371976" y="236925"/>
                </a:cubicBezTo>
                <a:cubicBezTo>
                  <a:pt x="375460" y="254683"/>
                  <a:pt x="359607" y="254509"/>
                  <a:pt x="351767" y="259384"/>
                </a:cubicBezTo>
                <a:close/>
                <a:moveTo>
                  <a:pt x="189049" y="304650"/>
                </a:moveTo>
                <a:cubicBezTo>
                  <a:pt x="203683" y="302735"/>
                  <a:pt x="216749" y="300820"/>
                  <a:pt x="229989" y="299253"/>
                </a:cubicBezTo>
                <a:cubicBezTo>
                  <a:pt x="238526" y="298208"/>
                  <a:pt x="247063" y="298383"/>
                  <a:pt x="255425" y="296990"/>
                </a:cubicBezTo>
                <a:cubicBezTo>
                  <a:pt x="274415" y="293856"/>
                  <a:pt x="293404" y="290200"/>
                  <a:pt x="312394" y="286370"/>
                </a:cubicBezTo>
                <a:cubicBezTo>
                  <a:pt x="320408" y="284803"/>
                  <a:pt x="328248" y="282365"/>
                  <a:pt x="337481" y="279928"/>
                </a:cubicBezTo>
                <a:cubicBezTo>
                  <a:pt x="323021" y="270352"/>
                  <a:pt x="316053" y="268263"/>
                  <a:pt x="302289" y="270875"/>
                </a:cubicBezTo>
                <a:cubicBezTo>
                  <a:pt x="264136" y="278361"/>
                  <a:pt x="225808" y="279928"/>
                  <a:pt x="187132" y="278013"/>
                </a:cubicBezTo>
                <a:cubicBezTo>
                  <a:pt x="181557" y="277665"/>
                  <a:pt x="175982" y="276794"/>
                  <a:pt x="169362" y="275924"/>
                </a:cubicBezTo>
                <a:cubicBezTo>
                  <a:pt x="170582" y="279057"/>
                  <a:pt x="171104" y="280973"/>
                  <a:pt x="172150" y="282365"/>
                </a:cubicBezTo>
                <a:cubicBezTo>
                  <a:pt x="177899" y="290200"/>
                  <a:pt x="183648" y="297512"/>
                  <a:pt x="189049" y="304650"/>
                </a:cubicBezTo>
                <a:close/>
                <a:moveTo>
                  <a:pt x="100895" y="189396"/>
                </a:moveTo>
                <a:cubicBezTo>
                  <a:pt x="116052" y="207328"/>
                  <a:pt x="125808" y="228917"/>
                  <a:pt x="142533" y="244237"/>
                </a:cubicBezTo>
                <a:cubicBezTo>
                  <a:pt x="148282" y="239711"/>
                  <a:pt x="153160" y="235881"/>
                  <a:pt x="158038" y="232050"/>
                </a:cubicBezTo>
                <a:cubicBezTo>
                  <a:pt x="150198" y="221430"/>
                  <a:pt x="154728" y="213248"/>
                  <a:pt x="164136" y="206110"/>
                </a:cubicBezTo>
                <a:cubicBezTo>
                  <a:pt x="142707" y="199146"/>
                  <a:pt x="122846" y="191311"/>
                  <a:pt x="100895" y="189396"/>
                </a:cubicBezTo>
                <a:close/>
                <a:moveTo>
                  <a:pt x="98456" y="130550"/>
                </a:moveTo>
                <a:cubicBezTo>
                  <a:pt x="77027" y="119408"/>
                  <a:pt x="57863" y="109484"/>
                  <a:pt x="38874" y="99561"/>
                </a:cubicBezTo>
                <a:cubicBezTo>
                  <a:pt x="44797" y="115926"/>
                  <a:pt x="58734" y="127765"/>
                  <a:pt x="67271" y="143956"/>
                </a:cubicBezTo>
                <a:cubicBezTo>
                  <a:pt x="72498" y="140300"/>
                  <a:pt x="76505" y="136470"/>
                  <a:pt x="81034" y="134555"/>
                </a:cubicBezTo>
                <a:cubicBezTo>
                  <a:pt x="85564" y="132465"/>
                  <a:pt x="90790" y="132117"/>
                  <a:pt x="98456" y="130550"/>
                </a:cubicBezTo>
                <a:close/>
                <a:moveTo>
                  <a:pt x="439921" y="171638"/>
                </a:moveTo>
                <a:cubicBezTo>
                  <a:pt x="442011" y="177209"/>
                  <a:pt x="445147" y="182258"/>
                  <a:pt x="445670" y="187481"/>
                </a:cubicBezTo>
                <a:cubicBezTo>
                  <a:pt x="446192" y="192878"/>
                  <a:pt x="444276" y="198449"/>
                  <a:pt x="443056" y="206284"/>
                </a:cubicBezTo>
                <a:cubicBezTo>
                  <a:pt x="455774" y="192182"/>
                  <a:pt x="466924" y="179821"/>
                  <a:pt x="479816" y="165893"/>
                </a:cubicBezTo>
                <a:cubicBezTo>
                  <a:pt x="464834" y="167982"/>
                  <a:pt x="452464" y="169723"/>
                  <a:pt x="439921" y="1716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8282023" y="3036704"/>
            <a:ext cx="234423" cy="427407"/>
          </a:xfrm>
          <a:custGeom>
            <a:rect b="b" l="l" r="r" t="t"/>
            <a:pathLst>
              <a:path extrusionOk="0" h="854814" w="468846">
                <a:moveTo>
                  <a:pt x="218842" y="263222"/>
                </a:moveTo>
                <a:cubicBezTo>
                  <a:pt x="219242" y="268289"/>
                  <a:pt x="220175" y="273357"/>
                  <a:pt x="220042" y="278425"/>
                </a:cubicBezTo>
                <a:cubicBezTo>
                  <a:pt x="219642" y="299095"/>
                  <a:pt x="218708" y="319766"/>
                  <a:pt x="218308" y="340570"/>
                </a:cubicBezTo>
                <a:cubicBezTo>
                  <a:pt x="217775" y="365775"/>
                  <a:pt x="217642" y="391113"/>
                  <a:pt x="217242" y="416318"/>
                </a:cubicBezTo>
                <a:cubicBezTo>
                  <a:pt x="216975" y="432721"/>
                  <a:pt x="216441" y="448990"/>
                  <a:pt x="216308" y="465394"/>
                </a:cubicBezTo>
                <a:cubicBezTo>
                  <a:pt x="216041" y="489131"/>
                  <a:pt x="215908" y="513003"/>
                  <a:pt x="215508" y="536741"/>
                </a:cubicBezTo>
                <a:cubicBezTo>
                  <a:pt x="215241" y="551277"/>
                  <a:pt x="214708" y="565946"/>
                  <a:pt x="214441" y="580482"/>
                </a:cubicBezTo>
                <a:cubicBezTo>
                  <a:pt x="214174" y="589684"/>
                  <a:pt x="214308" y="598886"/>
                  <a:pt x="213908" y="608088"/>
                </a:cubicBezTo>
                <a:cubicBezTo>
                  <a:pt x="213374" y="623290"/>
                  <a:pt x="212974" y="638493"/>
                  <a:pt x="212041" y="653563"/>
                </a:cubicBezTo>
                <a:cubicBezTo>
                  <a:pt x="210173" y="684235"/>
                  <a:pt x="208040" y="714775"/>
                  <a:pt x="206173" y="745447"/>
                </a:cubicBezTo>
                <a:cubicBezTo>
                  <a:pt x="205506" y="756383"/>
                  <a:pt x="205639" y="767318"/>
                  <a:pt x="205239" y="778120"/>
                </a:cubicBezTo>
                <a:cubicBezTo>
                  <a:pt x="204706" y="794123"/>
                  <a:pt x="203906" y="810126"/>
                  <a:pt x="203372" y="826129"/>
                </a:cubicBezTo>
                <a:cubicBezTo>
                  <a:pt x="203105" y="832130"/>
                  <a:pt x="202705" y="838131"/>
                  <a:pt x="202839" y="844133"/>
                </a:cubicBezTo>
                <a:cubicBezTo>
                  <a:pt x="202972" y="849334"/>
                  <a:pt x="200572" y="851734"/>
                  <a:pt x="195637" y="853201"/>
                </a:cubicBezTo>
                <a:cubicBezTo>
                  <a:pt x="186969" y="855868"/>
                  <a:pt x="178567" y="854801"/>
                  <a:pt x="170166" y="853068"/>
                </a:cubicBezTo>
                <a:cubicBezTo>
                  <a:pt x="163765" y="851734"/>
                  <a:pt x="161764" y="848667"/>
                  <a:pt x="161764" y="841866"/>
                </a:cubicBezTo>
                <a:cubicBezTo>
                  <a:pt x="161631" y="833064"/>
                  <a:pt x="161898" y="824129"/>
                  <a:pt x="162431" y="815327"/>
                </a:cubicBezTo>
                <a:cubicBezTo>
                  <a:pt x="163898" y="790389"/>
                  <a:pt x="166432" y="765451"/>
                  <a:pt x="167099" y="740513"/>
                </a:cubicBezTo>
                <a:cubicBezTo>
                  <a:pt x="167765" y="714908"/>
                  <a:pt x="171233" y="689703"/>
                  <a:pt x="172700" y="664232"/>
                </a:cubicBezTo>
                <a:cubicBezTo>
                  <a:pt x="173767" y="647162"/>
                  <a:pt x="176834" y="630358"/>
                  <a:pt x="178567" y="613289"/>
                </a:cubicBezTo>
                <a:cubicBezTo>
                  <a:pt x="179901" y="600753"/>
                  <a:pt x="180301" y="588217"/>
                  <a:pt x="181368" y="575681"/>
                </a:cubicBezTo>
                <a:cubicBezTo>
                  <a:pt x="182302" y="563946"/>
                  <a:pt x="183635" y="552210"/>
                  <a:pt x="184569" y="540608"/>
                </a:cubicBezTo>
                <a:cubicBezTo>
                  <a:pt x="185502" y="530073"/>
                  <a:pt x="186302" y="519404"/>
                  <a:pt x="186836" y="508869"/>
                </a:cubicBezTo>
                <a:cubicBezTo>
                  <a:pt x="187636" y="496600"/>
                  <a:pt x="188169" y="484331"/>
                  <a:pt x="188703" y="471928"/>
                </a:cubicBezTo>
                <a:cubicBezTo>
                  <a:pt x="190036" y="447257"/>
                  <a:pt x="190970" y="422585"/>
                  <a:pt x="192570" y="398047"/>
                </a:cubicBezTo>
                <a:cubicBezTo>
                  <a:pt x="194704" y="365108"/>
                  <a:pt x="197504" y="332168"/>
                  <a:pt x="199905" y="299362"/>
                </a:cubicBezTo>
                <a:cubicBezTo>
                  <a:pt x="200172" y="295228"/>
                  <a:pt x="199905" y="291094"/>
                  <a:pt x="198971" y="286693"/>
                </a:cubicBezTo>
                <a:cubicBezTo>
                  <a:pt x="197638" y="290293"/>
                  <a:pt x="196037" y="293894"/>
                  <a:pt x="195104" y="297628"/>
                </a:cubicBezTo>
                <a:cubicBezTo>
                  <a:pt x="190970" y="312564"/>
                  <a:pt x="186836" y="327501"/>
                  <a:pt x="182835" y="342437"/>
                </a:cubicBezTo>
                <a:cubicBezTo>
                  <a:pt x="177901" y="360707"/>
                  <a:pt x="173100" y="378977"/>
                  <a:pt x="168566" y="397247"/>
                </a:cubicBezTo>
                <a:cubicBezTo>
                  <a:pt x="167099" y="402982"/>
                  <a:pt x="166565" y="408849"/>
                  <a:pt x="165098" y="414584"/>
                </a:cubicBezTo>
                <a:cubicBezTo>
                  <a:pt x="163765" y="419518"/>
                  <a:pt x="161898" y="424452"/>
                  <a:pt x="160164" y="429253"/>
                </a:cubicBezTo>
                <a:cubicBezTo>
                  <a:pt x="158830" y="432721"/>
                  <a:pt x="156030" y="433921"/>
                  <a:pt x="152562" y="433121"/>
                </a:cubicBezTo>
                <a:cubicBezTo>
                  <a:pt x="148962" y="432321"/>
                  <a:pt x="145895" y="430587"/>
                  <a:pt x="145761" y="426453"/>
                </a:cubicBezTo>
                <a:cubicBezTo>
                  <a:pt x="145628" y="422719"/>
                  <a:pt x="145761" y="418851"/>
                  <a:pt x="146428" y="415251"/>
                </a:cubicBezTo>
                <a:cubicBezTo>
                  <a:pt x="148962" y="403382"/>
                  <a:pt x="151629" y="391513"/>
                  <a:pt x="154830" y="379777"/>
                </a:cubicBezTo>
                <a:cubicBezTo>
                  <a:pt x="157497" y="370175"/>
                  <a:pt x="161231" y="360840"/>
                  <a:pt x="163898" y="351238"/>
                </a:cubicBezTo>
                <a:cubicBezTo>
                  <a:pt x="168832" y="333635"/>
                  <a:pt x="173233" y="315765"/>
                  <a:pt x="177901" y="298028"/>
                </a:cubicBezTo>
                <a:cubicBezTo>
                  <a:pt x="181101" y="286159"/>
                  <a:pt x="184435" y="274424"/>
                  <a:pt x="187903" y="261488"/>
                </a:cubicBezTo>
                <a:cubicBezTo>
                  <a:pt x="182302" y="264822"/>
                  <a:pt x="176967" y="266956"/>
                  <a:pt x="172833" y="270556"/>
                </a:cubicBezTo>
                <a:cubicBezTo>
                  <a:pt x="157363" y="284026"/>
                  <a:pt x="139093" y="293361"/>
                  <a:pt x="121623" y="303629"/>
                </a:cubicBezTo>
                <a:cubicBezTo>
                  <a:pt x="115755" y="307097"/>
                  <a:pt x="109888" y="310697"/>
                  <a:pt x="103887" y="314165"/>
                </a:cubicBezTo>
                <a:cubicBezTo>
                  <a:pt x="98419" y="317232"/>
                  <a:pt x="92951" y="320166"/>
                  <a:pt x="87350" y="323100"/>
                </a:cubicBezTo>
                <a:cubicBezTo>
                  <a:pt x="86150" y="323767"/>
                  <a:pt x="84416" y="324433"/>
                  <a:pt x="83216" y="324167"/>
                </a:cubicBezTo>
                <a:cubicBezTo>
                  <a:pt x="80949" y="323500"/>
                  <a:pt x="77615" y="322700"/>
                  <a:pt x="76948" y="320966"/>
                </a:cubicBezTo>
                <a:cubicBezTo>
                  <a:pt x="76281" y="319366"/>
                  <a:pt x="77481" y="315765"/>
                  <a:pt x="79082" y="314298"/>
                </a:cubicBezTo>
                <a:cubicBezTo>
                  <a:pt x="89084" y="304963"/>
                  <a:pt x="99886" y="296828"/>
                  <a:pt x="111755" y="289760"/>
                </a:cubicBezTo>
                <a:cubicBezTo>
                  <a:pt x="126024" y="281358"/>
                  <a:pt x="140027" y="272290"/>
                  <a:pt x="153896" y="263088"/>
                </a:cubicBezTo>
                <a:cubicBezTo>
                  <a:pt x="163898" y="256554"/>
                  <a:pt x="173233" y="249219"/>
                  <a:pt x="183102" y="242418"/>
                </a:cubicBezTo>
                <a:cubicBezTo>
                  <a:pt x="188703" y="238550"/>
                  <a:pt x="194704" y="235350"/>
                  <a:pt x="200705" y="231749"/>
                </a:cubicBezTo>
                <a:cubicBezTo>
                  <a:pt x="192837" y="229082"/>
                  <a:pt x="189370" y="221880"/>
                  <a:pt x="185769" y="214279"/>
                </a:cubicBezTo>
                <a:cubicBezTo>
                  <a:pt x="180434" y="202810"/>
                  <a:pt x="174033" y="192008"/>
                  <a:pt x="168832" y="180539"/>
                </a:cubicBezTo>
                <a:cubicBezTo>
                  <a:pt x="159631" y="160535"/>
                  <a:pt x="150429" y="140531"/>
                  <a:pt x="140160" y="121061"/>
                </a:cubicBezTo>
                <a:cubicBezTo>
                  <a:pt x="134026" y="109592"/>
                  <a:pt x="129625" y="97190"/>
                  <a:pt x="124557" y="85054"/>
                </a:cubicBezTo>
                <a:cubicBezTo>
                  <a:pt x="124157" y="83987"/>
                  <a:pt x="123624" y="82920"/>
                  <a:pt x="123490" y="81854"/>
                </a:cubicBezTo>
                <a:cubicBezTo>
                  <a:pt x="122957" y="78920"/>
                  <a:pt x="120956" y="75452"/>
                  <a:pt x="124424" y="73185"/>
                </a:cubicBezTo>
                <a:cubicBezTo>
                  <a:pt x="128291" y="70651"/>
                  <a:pt x="132159" y="72385"/>
                  <a:pt x="134426" y="75452"/>
                </a:cubicBezTo>
                <a:cubicBezTo>
                  <a:pt x="138160" y="80520"/>
                  <a:pt x="141760" y="85854"/>
                  <a:pt x="144161" y="91589"/>
                </a:cubicBezTo>
                <a:cubicBezTo>
                  <a:pt x="150162" y="106392"/>
                  <a:pt x="157097" y="120794"/>
                  <a:pt x="164431" y="135064"/>
                </a:cubicBezTo>
                <a:cubicBezTo>
                  <a:pt x="170166" y="146266"/>
                  <a:pt x="174300" y="158268"/>
                  <a:pt x="179368" y="169737"/>
                </a:cubicBezTo>
                <a:cubicBezTo>
                  <a:pt x="181501" y="174538"/>
                  <a:pt x="184035" y="179206"/>
                  <a:pt x="187236" y="185473"/>
                </a:cubicBezTo>
                <a:cubicBezTo>
                  <a:pt x="189503" y="127729"/>
                  <a:pt x="186569" y="72118"/>
                  <a:pt x="192970" y="16641"/>
                </a:cubicBezTo>
                <a:cubicBezTo>
                  <a:pt x="193104" y="15574"/>
                  <a:pt x="194037" y="14641"/>
                  <a:pt x="194437" y="13841"/>
                </a:cubicBezTo>
                <a:cubicBezTo>
                  <a:pt x="199371" y="13841"/>
                  <a:pt x="200705" y="17041"/>
                  <a:pt x="200972" y="20509"/>
                </a:cubicBezTo>
                <a:cubicBezTo>
                  <a:pt x="201505" y="26510"/>
                  <a:pt x="201905" y="32511"/>
                  <a:pt x="201905" y="38645"/>
                </a:cubicBezTo>
                <a:cubicBezTo>
                  <a:pt x="202172" y="80920"/>
                  <a:pt x="202439" y="123195"/>
                  <a:pt x="202705" y="165470"/>
                </a:cubicBezTo>
                <a:cubicBezTo>
                  <a:pt x="202705" y="169737"/>
                  <a:pt x="203239" y="174005"/>
                  <a:pt x="205239" y="178672"/>
                </a:cubicBezTo>
                <a:cubicBezTo>
                  <a:pt x="209373" y="167337"/>
                  <a:pt x="213374" y="156134"/>
                  <a:pt x="217508" y="144799"/>
                </a:cubicBezTo>
                <a:cubicBezTo>
                  <a:pt x="221642" y="133463"/>
                  <a:pt x="225910" y="122261"/>
                  <a:pt x="230044" y="110926"/>
                </a:cubicBezTo>
                <a:cubicBezTo>
                  <a:pt x="234311" y="99324"/>
                  <a:pt x="238446" y="87721"/>
                  <a:pt x="242580" y="76119"/>
                </a:cubicBezTo>
                <a:cubicBezTo>
                  <a:pt x="246580" y="64784"/>
                  <a:pt x="250048" y="53181"/>
                  <a:pt x="254715" y="42113"/>
                </a:cubicBezTo>
                <a:cubicBezTo>
                  <a:pt x="259383" y="30911"/>
                  <a:pt x="261650" y="18642"/>
                  <a:pt x="267651" y="8106"/>
                </a:cubicBezTo>
                <a:cubicBezTo>
                  <a:pt x="276053" y="11173"/>
                  <a:pt x="278053" y="14107"/>
                  <a:pt x="275786" y="20375"/>
                </a:cubicBezTo>
                <a:cubicBezTo>
                  <a:pt x="269385" y="39045"/>
                  <a:pt x="262450" y="57582"/>
                  <a:pt x="255782" y="76253"/>
                </a:cubicBezTo>
                <a:cubicBezTo>
                  <a:pt x="251648" y="87855"/>
                  <a:pt x="247781" y="99457"/>
                  <a:pt x="243913" y="111193"/>
                </a:cubicBezTo>
                <a:cubicBezTo>
                  <a:pt x="235512" y="135864"/>
                  <a:pt x="227110" y="160535"/>
                  <a:pt x="218708" y="185207"/>
                </a:cubicBezTo>
                <a:cubicBezTo>
                  <a:pt x="217642" y="188274"/>
                  <a:pt x="216175" y="191208"/>
                  <a:pt x="216175" y="195075"/>
                </a:cubicBezTo>
                <a:cubicBezTo>
                  <a:pt x="220175" y="191208"/>
                  <a:pt x="224176" y="187340"/>
                  <a:pt x="228177" y="183473"/>
                </a:cubicBezTo>
                <a:cubicBezTo>
                  <a:pt x="232444" y="179206"/>
                  <a:pt x="236312" y="174538"/>
                  <a:pt x="240979" y="170804"/>
                </a:cubicBezTo>
                <a:cubicBezTo>
                  <a:pt x="259116" y="156268"/>
                  <a:pt x="275119" y="139598"/>
                  <a:pt x="290055" y="121995"/>
                </a:cubicBezTo>
                <a:cubicBezTo>
                  <a:pt x="295523" y="115460"/>
                  <a:pt x="302058" y="109726"/>
                  <a:pt x="308059" y="103591"/>
                </a:cubicBezTo>
                <a:cubicBezTo>
                  <a:pt x="315927" y="95723"/>
                  <a:pt x="323929" y="87855"/>
                  <a:pt x="331930" y="79987"/>
                </a:cubicBezTo>
                <a:cubicBezTo>
                  <a:pt x="336331" y="75719"/>
                  <a:pt x="338331" y="75452"/>
                  <a:pt x="341399" y="77986"/>
                </a:cubicBezTo>
                <a:cubicBezTo>
                  <a:pt x="344599" y="80653"/>
                  <a:pt x="345133" y="84387"/>
                  <a:pt x="341799" y="88655"/>
                </a:cubicBezTo>
                <a:cubicBezTo>
                  <a:pt x="334197" y="98390"/>
                  <a:pt x="326329" y="107859"/>
                  <a:pt x="318194" y="117060"/>
                </a:cubicBezTo>
                <a:cubicBezTo>
                  <a:pt x="311526" y="124528"/>
                  <a:pt x="304458" y="131596"/>
                  <a:pt x="297524" y="138798"/>
                </a:cubicBezTo>
                <a:cubicBezTo>
                  <a:pt x="288055" y="148400"/>
                  <a:pt x="278453" y="157868"/>
                  <a:pt x="268718" y="167070"/>
                </a:cubicBezTo>
                <a:cubicBezTo>
                  <a:pt x="262584" y="172938"/>
                  <a:pt x="255782" y="178272"/>
                  <a:pt x="249648" y="184140"/>
                </a:cubicBezTo>
                <a:cubicBezTo>
                  <a:pt x="239112" y="194142"/>
                  <a:pt x="228844" y="204544"/>
                  <a:pt x="217242" y="215879"/>
                </a:cubicBezTo>
                <a:cubicBezTo>
                  <a:pt x="220709" y="216413"/>
                  <a:pt x="222442" y="216813"/>
                  <a:pt x="224310" y="216946"/>
                </a:cubicBezTo>
                <a:cubicBezTo>
                  <a:pt x="236579" y="217346"/>
                  <a:pt x="248848" y="217079"/>
                  <a:pt x="261117" y="217880"/>
                </a:cubicBezTo>
                <a:cubicBezTo>
                  <a:pt x="281387" y="219213"/>
                  <a:pt x="301658" y="221080"/>
                  <a:pt x="321795" y="223081"/>
                </a:cubicBezTo>
                <a:cubicBezTo>
                  <a:pt x="324595" y="223347"/>
                  <a:pt x="327263" y="224681"/>
                  <a:pt x="329796" y="226014"/>
                </a:cubicBezTo>
                <a:cubicBezTo>
                  <a:pt x="332997" y="227615"/>
                  <a:pt x="334331" y="230549"/>
                  <a:pt x="333530" y="233883"/>
                </a:cubicBezTo>
                <a:cubicBezTo>
                  <a:pt x="332730" y="237483"/>
                  <a:pt x="329396" y="237617"/>
                  <a:pt x="326596" y="237483"/>
                </a:cubicBezTo>
                <a:cubicBezTo>
                  <a:pt x="316861" y="236950"/>
                  <a:pt x="307125" y="236150"/>
                  <a:pt x="297390" y="235750"/>
                </a:cubicBezTo>
                <a:cubicBezTo>
                  <a:pt x="275919" y="234950"/>
                  <a:pt x="254449" y="234549"/>
                  <a:pt x="232978" y="233883"/>
                </a:cubicBezTo>
                <a:cubicBezTo>
                  <a:pt x="226710" y="233749"/>
                  <a:pt x="220575" y="233216"/>
                  <a:pt x="214174" y="232816"/>
                </a:cubicBezTo>
                <a:cubicBezTo>
                  <a:pt x="217642" y="238684"/>
                  <a:pt x="221109" y="244151"/>
                  <a:pt x="224310" y="249886"/>
                </a:cubicBezTo>
                <a:cubicBezTo>
                  <a:pt x="234178" y="267622"/>
                  <a:pt x="244447" y="285359"/>
                  <a:pt x="253782" y="303363"/>
                </a:cubicBezTo>
                <a:cubicBezTo>
                  <a:pt x="261517" y="318299"/>
                  <a:pt x="268185" y="333902"/>
                  <a:pt x="275653" y="349105"/>
                </a:cubicBezTo>
                <a:cubicBezTo>
                  <a:pt x="281921" y="361774"/>
                  <a:pt x="288588" y="374043"/>
                  <a:pt x="294990" y="386579"/>
                </a:cubicBezTo>
                <a:cubicBezTo>
                  <a:pt x="296057" y="388579"/>
                  <a:pt x="297657" y="390579"/>
                  <a:pt x="298057" y="392713"/>
                </a:cubicBezTo>
                <a:cubicBezTo>
                  <a:pt x="298457" y="394980"/>
                  <a:pt x="298590" y="398314"/>
                  <a:pt x="297257" y="399648"/>
                </a:cubicBezTo>
                <a:cubicBezTo>
                  <a:pt x="295790" y="400981"/>
                  <a:pt x="291789" y="401648"/>
                  <a:pt x="290322" y="400715"/>
                </a:cubicBezTo>
                <a:cubicBezTo>
                  <a:pt x="286588" y="398314"/>
                  <a:pt x="282854" y="395113"/>
                  <a:pt x="280720" y="391379"/>
                </a:cubicBezTo>
                <a:cubicBezTo>
                  <a:pt x="274853" y="380577"/>
                  <a:pt x="269785" y="369242"/>
                  <a:pt x="264451" y="358173"/>
                </a:cubicBezTo>
                <a:cubicBezTo>
                  <a:pt x="259250" y="347238"/>
                  <a:pt x="254449" y="336302"/>
                  <a:pt x="249114" y="325500"/>
                </a:cubicBezTo>
                <a:cubicBezTo>
                  <a:pt x="238979" y="304696"/>
                  <a:pt x="228710" y="283892"/>
                  <a:pt x="218442" y="263088"/>
                </a:cubicBezTo>
                <a:cubicBezTo>
                  <a:pt x="216175" y="258554"/>
                  <a:pt x="213908" y="254020"/>
                  <a:pt x="211374" y="248952"/>
                </a:cubicBezTo>
                <a:cubicBezTo>
                  <a:pt x="206573" y="252286"/>
                  <a:pt x="207640" y="256420"/>
                  <a:pt x="207106" y="260688"/>
                </a:cubicBezTo>
                <a:cubicBezTo>
                  <a:pt x="211374" y="261888"/>
                  <a:pt x="215108" y="262555"/>
                  <a:pt x="218842" y="263222"/>
                </a:cubicBezTo>
                <a:close/>
                <a:moveTo>
                  <a:pt x="202839" y="542742"/>
                </a:moveTo>
                <a:cubicBezTo>
                  <a:pt x="202172" y="542608"/>
                  <a:pt x="201505" y="542475"/>
                  <a:pt x="200838" y="542342"/>
                </a:cubicBezTo>
                <a:cubicBezTo>
                  <a:pt x="200572" y="547143"/>
                  <a:pt x="200572" y="551943"/>
                  <a:pt x="200172" y="556744"/>
                </a:cubicBezTo>
                <a:cubicBezTo>
                  <a:pt x="198438" y="577548"/>
                  <a:pt x="196438" y="598352"/>
                  <a:pt x="194971" y="619156"/>
                </a:cubicBezTo>
                <a:cubicBezTo>
                  <a:pt x="193637" y="637026"/>
                  <a:pt x="193104" y="655030"/>
                  <a:pt x="191903" y="672900"/>
                </a:cubicBezTo>
                <a:cubicBezTo>
                  <a:pt x="190170" y="699172"/>
                  <a:pt x="188169" y="725443"/>
                  <a:pt x="186569" y="751848"/>
                </a:cubicBezTo>
                <a:cubicBezTo>
                  <a:pt x="185102" y="774386"/>
                  <a:pt x="184169" y="797057"/>
                  <a:pt x="182968" y="819595"/>
                </a:cubicBezTo>
                <a:cubicBezTo>
                  <a:pt x="182568" y="827196"/>
                  <a:pt x="182302" y="834798"/>
                  <a:pt x="181901" y="842532"/>
                </a:cubicBezTo>
                <a:cubicBezTo>
                  <a:pt x="190170" y="842799"/>
                  <a:pt x="190436" y="842532"/>
                  <a:pt x="190703" y="835731"/>
                </a:cubicBezTo>
                <a:cubicBezTo>
                  <a:pt x="190703" y="833464"/>
                  <a:pt x="190970" y="831197"/>
                  <a:pt x="191103" y="828930"/>
                </a:cubicBezTo>
                <a:cubicBezTo>
                  <a:pt x="191903" y="818661"/>
                  <a:pt x="193104" y="808392"/>
                  <a:pt x="193504" y="798124"/>
                </a:cubicBezTo>
                <a:cubicBezTo>
                  <a:pt x="194037" y="781854"/>
                  <a:pt x="193637" y="765584"/>
                  <a:pt x="194304" y="749315"/>
                </a:cubicBezTo>
                <a:cubicBezTo>
                  <a:pt x="195104" y="730378"/>
                  <a:pt x="196838" y="711574"/>
                  <a:pt x="197904" y="692637"/>
                </a:cubicBezTo>
                <a:cubicBezTo>
                  <a:pt x="198971" y="672767"/>
                  <a:pt x="199905" y="652763"/>
                  <a:pt x="200705" y="632892"/>
                </a:cubicBezTo>
                <a:cubicBezTo>
                  <a:pt x="201372" y="616622"/>
                  <a:pt x="201639" y="600219"/>
                  <a:pt x="202039" y="583950"/>
                </a:cubicBezTo>
                <a:cubicBezTo>
                  <a:pt x="202172" y="570080"/>
                  <a:pt x="202572" y="556478"/>
                  <a:pt x="202839" y="542742"/>
                </a:cubicBezTo>
                <a:close/>
                <a:moveTo>
                  <a:pt x="252582" y="269356"/>
                </a:moveTo>
                <a:cubicBezTo>
                  <a:pt x="258183" y="275091"/>
                  <a:pt x="264717" y="279758"/>
                  <a:pt x="270318" y="285359"/>
                </a:cubicBezTo>
                <a:cubicBezTo>
                  <a:pt x="283387" y="298162"/>
                  <a:pt x="296190" y="311364"/>
                  <a:pt x="308992" y="324300"/>
                </a:cubicBezTo>
                <a:cubicBezTo>
                  <a:pt x="312326" y="327634"/>
                  <a:pt x="316194" y="330034"/>
                  <a:pt x="321128" y="330034"/>
                </a:cubicBezTo>
                <a:cubicBezTo>
                  <a:pt x="325396" y="330168"/>
                  <a:pt x="327263" y="327100"/>
                  <a:pt x="325529" y="323100"/>
                </a:cubicBezTo>
                <a:cubicBezTo>
                  <a:pt x="324995" y="321766"/>
                  <a:pt x="324195" y="320433"/>
                  <a:pt x="323262" y="319499"/>
                </a:cubicBezTo>
                <a:cubicBezTo>
                  <a:pt x="314593" y="310431"/>
                  <a:pt x="306192" y="301096"/>
                  <a:pt x="296990" y="292427"/>
                </a:cubicBezTo>
                <a:cubicBezTo>
                  <a:pt x="288455" y="284426"/>
                  <a:pt x="279120" y="277224"/>
                  <a:pt x="270185" y="269623"/>
                </a:cubicBezTo>
                <a:cubicBezTo>
                  <a:pt x="263384" y="263888"/>
                  <a:pt x="256849" y="257887"/>
                  <a:pt x="249914" y="252286"/>
                </a:cubicBezTo>
                <a:cubicBezTo>
                  <a:pt x="246314" y="249352"/>
                  <a:pt x="242580" y="245485"/>
                  <a:pt x="235778" y="249619"/>
                </a:cubicBezTo>
                <a:cubicBezTo>
                  <a:pt x="241913" y="256820"/>
                  <a:pt x="246847" y="263488"/>
                  <a:pt x="252582" y="269356"/>
                </a:cubicBezTo>
                <a:close/>
                <a:moveTo>
                  <a:pt x="100019" y="190408"/>
                </a:moveTo>
                <a:cubicBezTo>
                  <a:pt x="111355" y="202943"/>
                  <a:pt x="125891" y="211078"/>
                  <a:pt x="140827" y="218546"/>
                </a:cubicBezTo>
                <a:cubicBezTo>
                  <a:pt x="147361" y="221747"/>
                  <a:pt x="153229" y="225481"/>
                  <a:pt x="158964" y="229882"/>
                </a:cubicBezTo>
                <a:cubicBezTo>
                  <a:pt x="162831" y="232816"/>
                  <a:pt x="167365" y="234683"/>
                  <a:pt x="171900" y="236683"/>
                </a:cubicBezTo>
                <a:cubicBezTo>
                  <a:pt x="174567" y="237883"/>
                  <a:pt x="177634" y="238417"/>
                  <a:pt x="179634" y="235350"/>
                </a:cubicBezTo>
                <a:cubicBezTo>
                  <a:pt x="181501" y="232416"/>
                  <a:pt x="178968" y="230815"/>
                  <a:pt x="177367" y="228682"/>
                </a:cubicBezTo>
                <a:cubicBezTo>
                  <a:pt x="170166" y="219213"/>
                  <a:pt x="159764" y="214146"/>
                  <a:pt x="149762" y="208678"/>
                </a:cubicBezTo>
                <a:cubicBezTo>
                  <a:pt x="140694" y="203744"/>
                  <a:pt x="131358" y="199476"/>
                  <a:pt x="122290" y="194408"/>
                </a:cubicBezTo>
                <a:cubicBezTo>
                  <a:pt x="116822" y="191341"/>
                  <a:pt x="111755" y="187607"/>
                  <a:pt x="106287" y="184273"/>
                </a:cubicBezTo>
                <a:cubicBezTo>
                  <a:pt x="103086" y="182406"/>
                  <a:pt x="99619" y="181073"/>
                  <a:pt x="95218" y="184273"/>
                </a:cubicBezTo>
                <a:cubicBezTo>
                  <a:pt x="96952" y="186674"/>
                  <a:pt x="98419" y="188674"/>
                  <a:pt x="100019" y="190408"/>
                </a:cubicBezTo>
                <a:close/>
                <a:moveTo>
                  <a:pt x="392075" y="187741"/>
                </a:moveTo>
                <a:cubicBezTo>
                  <a:pt x="390475" y="178405"/>
                  <a:pt x="382740" y="179206"/>
                  <a:pt x="376605" y="177205"/>
                </a:cubicBezTo>
                <a:cubicBezTo>
                  <a:pt x="376339" y="175738"/>
                  <a:pt x="375938" y="174405"/>
                  <a:pt x="375805" y="173071"/>
                </a:cubicBezTo>
                <a:cubicBezTo>
                  <a:pt x="375538" y="170004"/>
                  <a:pt x="375805" y="166803"/>
                  <a:pt x="375138" y="163736"/>
                </a:cubicBezTo>
                <a:cubicBezTo>
                  <a:pt x="374472" y="160135"/>
                  <a:pt x="372204" y="157335"/>
                  <a:pt x="368070" y="157601"/>
                </a:cubicBezTo>
                <a:cubicBezTo>
                  <a:pt x="363936" y="157868"/>
                  <a:pt x="363403" y="161069"/>
                  <a:pt x="363269" y="164536"/>
                </a:cubicBezTo>
                <a:cubicBezTo>
                  <a:pt x="363003" y="168804"/>
                  <a:pt x="362469" y="173071"/>
                  <a:pt x="362069" y="176938"/>
                </a:cubicBezTo>
                <a:cubicBezTo>
                  <a:pt x="355268" y="179472"/>
                  <a:pt x="347666" y="177472"/>
                  <a:pt x="342065" y="183073"/>
                </a:cubicBezTo>
                <a:cubicBezTo>
                  <a:pt x="345933" y="192275"/>
                  <a:pt x="354068" y="187607"/>
                  <a:pt x="360869" y="189474"/>
                </a:cubicBezTo>
                <a:cubicBezTo>
                  <a:pt x="360869" y="194275"/>
                  <a:pt x="360602" y="199076"/>
                  <a:pt x="361002" y="203744"/>
                </a:cubicBezTo>
                <a:cubicBezTo>
                  <a:pt x="361269" y="206811"/>
                  <a:pt x="361669" y="210278"/>
                  <a:pt x="363403" y="212545"/>
                </a:cubicBezTo>
                <a:cubicBezTo>
                  <a:pt x="364736" y="214546"/>
                  <a:pt x="368337" y="216413"/>
                  <a:pt x="370471" y="216013"/>
                </a:cubicBezTo>
                <a:cubicBezTo>
                  <a:pt x="372471" y="215613"/>
                  <a:pt x="375005" y="212145"/>
                  <a:pt x="375272" y="209878"/>
                </a:cubicBezTo>
                <a:cubicBezTo>
                  <a:pt x="375938" y="203077"/>
                  <a:pt x="375538" y="196275"/>
                  <a:pt x="375538" y="187741"/>
                </a:cubicBezTo>
                <a:cubicBezTo>
                  <a:pt x="381406" y="187741"/>
                  <a:pt x="386474" y="187741"/>
                  <a:pt x="392075" y="187741"/>
                </a:cubicBezTo>
                <a:close/>
                <a:moveTo>
                  <a:pt x="24005" y="239084"/>
                </a:moveTo>
                <a:cubicBezTo>
                  <a:pt x="23471" y="237350"/>
                  <a:pt x="21337" y="235350"/>
                  <a:pt x="19470" y="234816"/>
                </a:cubicBezTo>
                <a:cubicBezTo>
                  <a:pt x="16670" y="234016"/>
                  <a:pt x="15470" y="236416"/>
                  <a:pt x="15203" y="238950"/>
                </a:cubicBezTo>
                <a:cubicBezTo>
                  <a:pt x="14669" y="242284"/>
                  <a:pt x="14269" y="245618"/>
                  <a:pt x="13869" y="249352"/>
                </a:cubicBezTo>
                <a:cubicBezTo>
                  <a:pt x="10535" y="249886"/>
                  <a:pt x="7335" y="250152"/>
                  <a:pt x="4534" y="251219"/>
                </a:cubicBezTo>
                <a:cubicBezTo>
                  <a:pt x="2667" y="251886"/>
                  <a:pt x="0" y="253886"/>
                  <a:pt x="0" y="255220"/>
                </a:cubicBezTo>
                <a:cubicBezTo>
                  <a:pt x="0" y="256954"/>
                  <a:pt x="2000" y="259354"/>
                  <a:pt x="3734" y="260154"/>
                </a:cubicBezTo>
                <a:cubicBezTo>
                  <a:pt x="6668" y="261621"/>
                  <a:pt x="10135" y="261888"/>
                  <a:pt x="13603" y="262822"/>
                </a:cubicBezTo>
                <a:cubicBezTo>
                  <a:pt x="13336" y="266022"/>
                  <a:pt x="12669" y="268956"/>
                  <a:pt x="12936" y="271757"/>
                </a:cubicBezTo>
                <a:cubicBezTo>
                  <a:pt x="13203" y="274824"/>
                  <a:pt x="13869" y="278158"/>
                  <a:pt x="15470" y="280692"/>
                </a:cubicBezTo>
                <a:cubicBezTo>
                  <a:pt x="16670" y="282559"/>
                  <a:pt x="19604" y="284026"/>
                  <a:pt x="21737" y="284026"/>
                </a:cubicBezTo>
                <a:cubicBezTo>
                  <a:pt x="23204" y="284026"/>
                  <a:pt x="24805" y="281092"/>
                  <a:pt x="25738" y="279091"/>
                </a:cubicBezTo>
                <a:cubicBezTo>
                  <a:pt x="26405" y="277624"/>
                  <a:pt x="26005" y="275757"/>
                  <a:pt x="26005" y="274024"/>
                </a:cubicBezTo>
                <a:cubicBezTo>
                  <a:pt x="25872" y="270823"/>
                  <a:pt x="25472" y="267756"/>
                  <a:pt x="25338" y="264555"/>
                </a:cubicBezTo>
                <a:cubicBezTo>
                  <a:pt x="25071" y="261088"/>
                  <a:pt x="26538" y="259221"/>
                  <a:pt x="30139" y="258821"/>
                </a:cubicBezTo>
                <a:cubicBezTo>
                  <a:pt x="34006" y="258421"/>
                  <a:pt x="37874" y="257887"/>
                  <a:pt x="41875" y="257354"/>
                </a:cubicBezTo>
                <a:cubicBezTo>
                  <a:pt x="39874" y="251753"/>
                  <a:pt x="39874" y="251753"/>
                  <a:pt x="24938" y="248685"/>
                </a:cubicBezTo>
                <a:cubicBezTo>
                  <a:pt x="24671" y="245218"/>
                  <a:pt x="24938" y="242018"/>
                  <a:pt x="24005" y="239084"/>
                </a:cubicBezTo>
                <a:close/>
                <a:moveTo>
                  <a:pt x="332464" y="13174"/>
                </a:moveTo>
                <a:cubicBezTo>
                  <a:pt x="333264" y="3039"/>
                  <a:pt x="337798" y="-695"/>
                  <a:pt x="348333" y="105"/>
                </a:cubicBezTo>
                <a:cubicBezTo>
                  <a:pt x="355268" y="638"/>
                  <a:pt x="361002" y="8640"/>
                  <a:pt x="360602" y="17175"/>
                </a:cubicBezTo>
                <a:cubicBezTo>
                  <a:pt x="360069" y="27043"/>
                  <a:pt x="355935" y="31311"/>
                  <a:pt x="347800" y="30510"/>
                </a:cubicBezTo>
                <a:cubicBezTo>
                  <a:pt x="338331" y="29710"/>
                  <a:pt x="331797" y="22242"/>
                  <a:pt x="332464" y="13174"/>
                </a:cubicBezTo>
                <a:close/>
                <a:moveTo>
                  <a:pt x="348067" y="10640"/>
                </a:moveTo>
                <a:cubicBezTo>
                  <a:pt x="343932" y="13841"/>
                  <a:pt x="344199" y="16374"/>
                  <a:pt x="346733" y="19442"/>
                </a:cubicBezTo>
                <a:cubicBezTo>
                  <a:pt x="350067" y="16374"/>
                  <a:pt x="350067" y="16374"/>
                  <a:pt x="348067" y="10640"/>
                </a:cubicBezTo>
                <a:close/>
                <a:moveTo>
                  <a:pt x="102553" y="359507"/>
                </a:moveTo>
                <a:cubicBezTo>
                  <a:pt x="103486" y="359640"/>
                  <a:pt x="105220" y="359773"/>
                  <a:pt x="106954" y="360040"/>
                </a:cubicBezTo>
                <a:cubicBezTo>
                  <a:pt x="115222" y="361240"/>
                  <a:pt x="118156" y="364308"/>
                  <a:pt x="119089" y="372976"/>
                </a:cubicBezTo>
                <a:cubicBezTo>
                  <a:pt x="119756" y="379110"/>
                  <a:pt x="114955" y="386579"/>
                  <a:pt x="108687" y="388179"/>
                </a:cubicBezTo>
                <a:cubicBezTo>
                  <a:pt x="102420" y="389779"/>
                  <a:pt x="96552" y="387912"/>
                  <a:pt x="91884" y="383645"/>
                </a:cubicBezTo>
                <a:cubicBezTo>
                  <a:pt x="87883" y="379911"/>
                  <a:pt x="86283" y="374976"/>
                  <a:pt x="87483" y="369509"/>
                </a:cubicBezTo>
                <a:cubicBezTo>
                  <a:pt x="89084" y="362707"/>
                  <a:pt x="93751" y="359507"/>
                  <a:pt x="102553" y="359507"/>
                </a:cubicBezTo>
                <a:close/>
                <a:moveTo>
                  <a:pt x="97485" y="376177"/>
                </a:moveTo>
                <a:cubicBezTo>
                  <a:pt x="100152" y="378577"/>
                  <a:pt x="102420" y="380044"/>
                  <a:pt x="105353" y="377777"/>
                </a:cubicBezTo>
                <a:cubicBezTo>
                  <a:pt x="108287" y="375643"/>
                  <a:pt x="108821" y="372976"/>
                  <a:pt x="107621" y="369775"/>
                </a:cubicBezTo>
                <a:cubicBezTo>
                  <a:pt x="100819" y="368975"/>
                  <a:pt x="100819" y="368975"/>
                  <a:pt x="97485" y="376177"/>
                </a:cubicBezTo>
                <a:close/>
                <a:moveTo>
                  <a:pt x="62279" y="151467"/>
                </a:moveTo>
                <a:cubicBezTo>
                  <a:pt x="54277" y="151467"/>
                  <a:pt x="46942" y="145199"/>
                  <a:pt x="46009" y="138264"/>
                </a:cubicBezTo>
                <a:cubicBezTo>
                  <a:pt x="45209" y="132663"/>
                  <a:pt x="46809" y="127329"/>
                  <a:pt x="50410" y="123061"/>
                </a:cubicBezTo>
                <a:cubicBezTo>
                  <a:pt x="53744" y="118927"/>
                  <a:pt x="60678" y="118394"/>
                  <a:pt x="65212" y="121728"/>
                </a:cubicBezTo>
                <a:cubicBezTo>
                  <a:pt x="68146" y="123995"/>
                  <a:pt x="70947" y="126529"/>
                  <a:pt x="73481" y="129196"/>
                </a:cubicBezTo>
                <a:cubicBezTo>
                  <a:pt x="79882" y="136264"/>
                  <a:pt x="78415" y="144532"/>
                  <a:pt x="70013" y="148933"/>
                </a:cubicBezTo>
                <a:cubicBezTo>
                  <a:pt x="67213" y="150400"/>
                  <a:pt x="64012" y="150933"/>
                  <a:pt x="62279" y="151467"/>
                </a:cubicBezTo>
                <a:close/>
                <a:moveTo>
                  <a:pt x="58144" y="127462"/>
                </a:moveTo>
                <a:cubicBezTo>
                  <a:pt x="55477" y="131997"/>
                  <a:pt x="54544" y="137731"/>
                  <a:pt x="56144" y="139865"/>
                </a:cubicBezTo>
                <a:cubicBezTo>
                  <a:pt x="56944" y="140932"/>
                  <a:pt x="58945" y="141865"/>
                  <a:pt x="60278" y="141732"/>
                </a:cubicBezTo>
                <a:cubicBezTo>
                  <a:pt x="64812" y="141332"/>
                  <a:pt x="67746" y="135597"/>
                  <a:pt x="63746" y="132397"/>
                </a:cubicBezTo>
                <a:cubicBezTo>
                  <a:pt x="62012" y="131063"/>
                  <a:pt x="60412" y="129463"/>
                  <a:pt x="58144" y="127462"/>
                </a:cubicBezTo>
                <a:close/>
                <a:moveTo>
                  <a:pt x="454487" y="243084"/>
                </a:moveTo>
                <a:cubicBezTo>
                  <a:pt x="459021" y="246285"/>
                  <a:pt x="462488" y="248152"/>
                  <a:pt x="465289" y="250953"/>
                </a:cubicBezTo>
                <a:cubicBezTo>
                  <a:pt x="469690" y="255220"/>
                  <a:pt x="469690" y="258287"/>
                  <a:pt x="467023" y="264022"/>
                </a:cubicBezTo>
                <a:cubicBezTo>
                  <a:pt x="464622" y="269089"/>
                  <a:pt x="461288" y="272290"/>
                  <a:pt x="455154" y="271757"/>
                </a:cubicBezTo>
                <a:cubicBezTo>
                  <a:pt x="446619" y="270956"/>
                  <a:pt x="442084" y="263088"/>
                  <a:pt x="445552" y="254820"/>
                </a:cubicBezTo>
                <a:cubicBezTo>
                  <a:pt x="446085" y="253486"/>
                  <a:pt x="446885" y="252286"/>
                  <a:pt x="447686" y="251086"/>
                </a:cubicBezTo>
                <a:cubicBezTo>
                  <a:pt x="449553" y="248685"/>
                  <a:pt x="451553" y="246418"/>
                  <a:pt x="454487" y="243084"/>
                </a:cubicBezTo>
                <a:close/>
                <a:moveTo>
                  <a:pt x="459688" y="257754"/>
                </a:moveTo>
                <a:cubicBezTo>
                  <a:pt x="459154" y="257220"/>
                  <a:pt x="458621" y="256687"/>
                  <a:pt x="458088" y="256020"/>
                </a:cubicBezTo>
                <a:cubicBezTo>
                  <a:pt x="457021" y="257220"/>
                  <a:pt x="456087" y="258421"/>
                  <a:pt x="455020" y="259488"/>
                </a:cubicBezTo>
                <a:cubicBezTo>
                  <a:pt x="455420" y="259888"/>
                  <a:pt x="455820" y="260288"/>
                  <a:pt x="456221" y="260688"/>
                </a:cubicBezTo>
                <a:cubicBezTo>
                  <a:pt x="457287" y="259754"/>
                  <a:pt x="458488" y="258687"/>
                  <a:pt x="459688" y="257754"/>
                </a:cubicBezTo>
                <a:close/>
                <a:moveTo>
                  <a:pt x="347266" y="380844"/>
                </a:moveTo>
                <a:cubicBezTo>
                  <a:pt x="347266" y="385645"/>
                  <a:pt x="352867" y="391646"/>
                  <a:pt x="357535" y="391913"/>
                </a:cubicBezTo>
                <a:cubicBezTo>
                  <a:pt x="361536" y="392046"/>
                  <a:pt x="364336" y="389512"/>
                  <a:pt x="364203" y="385778"/>
                </a:cubicBezTo>
                <a:cubicBezTo>
                  <a:pt x="363936" y="380311"/>
                  <a:pt x="358468" y="375510"/>
                  <a:pt x="352467" y="375376"/>
                </a:cubicBezTo>
                <a:cubicBezTo>
                  <a:pt x="349267" y="375376"/>
                  <a:pt x="347266" y="377510"/>
                  <a:pt x="347266" y="380844"/>
                </a:cubicBezTo>
                <a:close/>
                <a:moveTo>
                  <a:pt x="99352" y="247885"/>
                </a:moveTo>
                <a:cubicBezTo>
                  <a:pt x="96685" y="247752"/>
                  <a:pt x="94818" y="248685"/>
                  <a:pt x="94685" y="251619"/>
                </a:cubicBezTo>
                <a:cubicBezTo>
                  <a:pt x="94418" y="254953"/>
                  <a:pt x="97619" y="258954"/>
                  <a:pt x="100819" y="258554"/>
                </a:cubicBezTo>
                <a:cubicBezTo>
                  <a:pt x="102820" y="258287"/>
                  <a:pt x="104687" y="256420"/>
                  <a:pt x="106020" y="255620"/>
                </a:cubicBezTo>
                <a:cubicBezTo>
                  <a:pt x="106420" y="250819"/>
                  <a:pt x="103353" y="248019"/>
                  <a:pt x="99352" y="247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7573460" y="3036669"/>
            <a:ext cx="362507" cy="427332"/>
          </a:xfrm>
          <a:custGeom>
            <a:rect b="b" l="l" r="r" t="t"/>
            <a:pathLst>
              <a:path extrusionOk="0" h="854664" w="725013">
                <a:moveTo>
                  <a:pt x="147042" y="125394"/>
                </a:moveTo>
                <a:cubicBezTo>
                  <a:pt x="160696" y="130422"/>
                  <a:pt x="173812" y="134553"/>
                  <a:pt x="186388" y="139940"/>
                </a:cubicBezTo>
                <a:cubicBezTo>
                  <a:pt x="195910" y="143891"/>
                  <a:pt x="197707" y="148920"/>
                  <a:pt x="195191" y="158258"/>
                </a:cubicBezTo>
                <a:cubicBezTo>
                  <a:pt x="189622" y="178372"/>
                  <a:pt x="185310" y="199204"/>
                  <a:pt x="173632" y="216983"/>
                </a:cubicBezTo>
                <a:cubicBezTo>
                  <a:pt x="165547" y="229195"/>
                  <a:pt x="156205" y="240509"/>
                  <a:pt x="147402" y="252182"/>
                </a:cubicBezTo>
                <a:cubicBezTo>
                  <a:pt x="145425" y="254875"/>
                  <a:pt x="143090" y="257210"/>
                  <a:pt x="141113" y="259904"/>
                </a:cubicBezTo>
                <a:cubicBezTo>
                  <a:pt x="121890" y="284148"/>
                  <a:pt x="99432" y="303902"/>
                  <a:pt x="68890" y="312523"/>
                </a:cubicBezTo>
                <a:cubicBezTo>
                  <a:pt x="52720" y="317012"/>
                  <a:pt x="40503" y="313061"/>
                  <a:pt x="32239" y="298515"/>
                </a:cubicBezTo>
                <a:cubicBezTo>
                  <a:pt x="25951" y="287381"/>
                  <a:pt x="21100" y="275348"/>
                  <a:pt x="16070" y="263496"/>
                </a:cubicBezTo>
                <a:cubicBezTo>
                  <a:pt x="12656" y="255414"/>
                  <a:pt x="14273" y="251822"/>
                  <a:pt x="22358" y="249308"/>
                </a:cubicBezTo>
                <a:cubicBezTo>
                  <a:pt x="43737" y="242304"/>
                  <a:pt x="64039" y="232786"/>
                  <a:pt x="83083" y="221472"/>
                </a:cubicBezTo>
                <a:cubicBezTo>
                  <a:pt x="117219" y="201359"/>
                  <a:pt x="139676" y="172445"/>
                  <a:pt x="144347" y="131859"/>
                </a:cubicBezTo>
                <a:cubicBezTo>
                  <a:pt x="144527" y="130422"/>
                  <a:pt x="145425" y="129165"/>
                  <a:pt x="147042" y="125394"/>
                </a:cubicBezTo>
                <a:close/>
                <a:moveTo>
                  <a:pt x="33856" y="264394"/>
                </a:moveTo>
                <a:cubicBezTo>
                  <a:pt x="37270" y="271936"/>
                  <a:pt x="39964" y="278042"/>
                  <a:pt x="42839" y="283968"/>
                </a:cubicBezTo>
                <a:cubicBezTo>
                  <a:pt x="46253" y="291152"/>
                  <a:pt x="52002" y="293307"/>
                  <a:pt x="59368" y="291691"/>
                </a:cubicBezTo>
                <a:cubicBezTo>
                  <a:pt x="62961" y="290793"/>
                  <a:pt x="66554" y="289176"/>
                  <a:pt x="70147" y="287740"/>
                </a:cubicBezTo>
                <a:cubicBezTo>
                  <a:pt x="95659" y="278401"/>
                  <a:pt x="112188" y="257210"/>
                  <a:pt x="131771" y="240509"/>
                </a:cubicBezTo>
                <a:cubicBezTo>
                  <a:pt x="143449" y="230452"/>
                  <a:pt x="151354" y="216085"/>
                  <a:pt x="159978" y="202975"/>
                </a:cubicBezTo>
                <a:cubicBezTo>
                  <a:pt x="169320" y="188608"/>
                  <a:pt x="173812" y="172266"/>
                  <a:pt x="178483" y="155744"/>
                </a:cubicBezTo>
                <a:cubicBezTo>
                  <a:pt x="174351" y="153948"/>
                  <a:pt x="171835" y="152691"/>
                  <a:pt x="169140" y="151793"/>
                </a:cubicBezTo>
                <a:cubicBezTo>
                  <a:pt x="166625" y="150895"/>
                  <a:pt x="164110" y="150536"/>
                  <a:pt x="161235" y="149818"/>
                </a:cubicBezTo>
                <a:cubicBezTo>
                  <a:pt x="159798" y="156103"/>
                  <a:pt x="159079" y="161311"/>
                  <a:pt x="157642" y="166160"/>
                </a:cubicBezTo>
                <a:cubicBezTo>
                  <a:pt x="144886" y="208003"/>
                  <a:pt x="113266" y="231350"/>
                  <a:pt x="75537" y="248231"/>
                </a:cubicBezTo>
                <a:cubicBezTo>
                  <a:pt x="62422" y="253978"/>
                  <a:pt x="48768" y="258647"/>
                  <a:pt x="33856" y="264394"/>
                </a:cubicBezTo>
                <a:close/>
                <a:moveTo>
                  <a:pt x="362276" y="340538"/>
                </a:moveTo>
                <a:cubicBezTo>
                  <a:pt x="386710" y="339999"/>
                  <a:pt x="404855" y="350415"/>
                  <a:pt x="420486" y="365141"/>
                </a:cubicBezTo>
                <a:cubicBezTo>
                  <a:pt x="429828" y="373941"/>
                  <a:pt x="427313" y="398006"/>
                  <a:pt x="417072" y="405189"/>
                </a:cubicBezTo>
                <a:cubicBezTo>
                  <a:pt x="415455" y="406446"/>
                  <a:pt x="412401" y="406805"/>
                  <a:pt x="410425" y="406446"/>
                </a:cubicBezTo>
                <a:cubicBezTo>
                  <a:pt x="406293" y="405548"/>
                  <a:pt x="401981" y="404291"/>
                  <a:pt x="398208" y="402495"/>
                </a:cubicBezTo>
                <a:cubicBezTo>
                  <a:pt x="372516" y="389924"/>
                  <a:pt x="349699" y="404471"/>
                  <a:pt x="337662" y="422609"/>
                </a:cubicBezTo>
                <a:cubicBezTo>
                  <a:pt x="336405" y="424584"/>
                  <a:pt x="334788" y="426560"/>
                  <a:pt x="334069" y="428715"/>
                </a:cubicBezTo>
                <a:cubicBezTo>
                  <a:pt x="325086" y="454036"/>
                  <a:pt x="292927" y="460861"/>
                  <a:pt x="272805" y="458167"/>
                </a:cubicBezTo>
                <a:cubicBezTo>
                  <a:pt x="263283" y="456910"/>
                  <a:pt x="256456" y="452241"/>
                  <a:pt x="253940" y="443082"/>
                </a:cubicBezTo>
                <a:cubicBezTo>
                  <a:pt x="251425" y="433923"/>
                  <a:pt x="249089" y="424584"/>
                  <a:pt x="247832" y="415246"/>
                </a:cubicBezTo>
                <a:cubicBezTo>
                  <a:pt x="246395" y="404291"/>
                  <a:pt x="249269" y="399263"/>
                  <a:pt x="259869" y="398006"/>
                </a:cubicBezTo>
                <a:cubicBezTo>
                  <a:pt x="285920" y="394953"/>
                  <a:pt x="304425" y="380227"/>
                  <a:pt x="321133" y="361729"/>
                </a:cubicBezTo>
                <a:cubicBezTo>
                  <a:pt x="332452" y="348979"/>
                  <a:pt x="345567" y="338742"/>
                  <a:pt x="362276" y="340538"/>
                </a:cubicBezTo>
                <a:close/>
                <a:moveTo>
                  <a:pt x="415276" y="378072"/>
                </a:moveTo>
                <a:cubicBezTo>
                  <a:pt x="409347" y="373761"/>
                  <a:pt x="404496" y="368913"/>
                  <a:pt x="398747" y="366039"/>
                </a:cubicBezTo>
                <a:cubicBezTo>
                  <a:pt x="376110" y="354366"/>
                  <a:pt x="359042" y="353109"/>
                  <a:pt x="338021" y="371247"/>
                </a:cubicBezTo>
                <a:cubicBezTo>
                  <a:pt x="334069" y="374659"/>
                  <a:pt x="329937" y="378072"/>
                  <a:pt x="326523" y="382022"/>
                </a:cubicBezTo>
                <a:cubicBezTo>
                  <a:pt x="312869" y="398904"/>
                  <a:pt x="294364" y="406985"/>
                  <a:pt x="274062" y="412193"/>
                </a:cubicBezTo>
                <a:cubicBezTo>
                  <a:pt x="270469" y="413091"/>
                  <a:pt x="267235" y="414707"/>
                  <a:pt x="263103" y="416144"/>
                </a:cubicBezTo>
                <a:cubicBezTo>
                  <a:pt x="264900" y="423686"/>
                  <a:pt x="266157" y="430152"/>
                  <a:pt x="268313" y="436437"/>
                </a:cubicBezTo>
                <a:cubicBezTo>
                  <a:pt x="268852" y="438233"/>
                  <a:pt x="271367" y="440029"/>
                  <a:pt x="273523" y="440747"/>
                </a:cubicBezTo>
                <a:cubicBezTo>
                  <a:pt x="289333" y="445955"/>
                  <a:pt x="307300" y="438233"/>
                  <a:pt x="316642" y="423686"/>
                </a:cubicBezTo>
                <a:cubicBezTo>
                  <a:pt x="322571" y="414528"/>
                  <a:pt x="329218" y="405548"/>
                  <a:pt x="336944" y="397826"/>
                </a:cubicBezTo>
                <a:cubicBezTo>
                  <a:pt x="354011" y="381125"/>
                  <a:pt x="374313" y="377712"/>
                  <a:pt x="396411" y="387230"/>
                </a:cubicBezTo>
                <a:cubicBezTo>
                  <a:pt x="400184" y="388847"/>
                  <a:pt x="404137" y="390283"/>
                  <a:pt x="408808" y="392259"/>
                </a:cubicBezTo>
                <a:cubicBezTo>
                  <a:pt x="410964" y="387410"/>
                  <a:pt x="412940" y="383280"/>
                  <a:pt x="415276" y="378072"/>
                </a:cubicBezTo>
                <a:close/>
                <a:moveTo>
                  <a:pt x="724831" y="61820"/>
                </a:moveTo>
                <a:cubicBezTo>
                  <a:pt x="726448" y="79959"/>
                  <a:pt x="717105" y="92530"/>
                  <a:pt x="704889" y="104203"/>
                </a:cubicBezTo>
                <a:cubicBezTo>
                  <a:pt x="688180" y="120006"/>
                  <a:pt x="687821" y="124316"/>
                  <a:pt x="698780" y="145148"/>
                </a:cubicBezTo>
                <a:cubicBezTo>
                  <a:pt x="700038" y="147663"/>
                  <a:pt x="701295" y="150356"/>
                  <a:pt x="702194" y="153050"/>
                </a:cubicBezTo>
                <a:cubicBezTo>
                  <a:pt x="704889" y="161850"/>
                  <a:pt x="703631" y="163466"/>
                  <a:pt x="694828" y="165980"/>
                </a:cubicBezTo>
                <a:cubicBezTo>
                  <a:pt x="687641" y="168135"/>
                  <a:pt x="680634" y="170829"/>
                  <a:pt x="673448" y="173343"/>
                </a:cubicBezTo>
                <a:cubicBezTo>
                  <a:pt x="665004" y="176396"/>
                  <a:pt x="658536" y="174421"/>
                  <a:pt x="654224" y="166339"/>
                </a:cubicBezTo>
                <a:cubicBezTo>
                  <a:pt x="649014" y="156642"/>
                  <a:pt x="643984" y="146944"/>
                  <a:pt x="639312" y="136887"/>
                </a:cubicBezTo>
                <a:cubicBezTo>
                  <a:pt x="632845" y="122700"/>
                  <a:pt x="638414" y="109411"/>
                  <a:pt x="645241" y="97378"/>
                </a:cubicBezTo>
                <a:cubicBezTo>
                  <a:pt x="649553" y="89656"/>
                  <a:pt x="656380" y="83191"/>
                  <a:pt x="662848" y="76906"/>
                </a:cubicBezTo>
                <a:cubicBezTo>
                  <a:pt x="674346" y="65771"/>
                  <a:pt x="673807" y="53021"/>
                  <a:pt x="660692" y="43143"/>
                </a:cubicBezTo>
                <a:cubicBezTo>
                  <a:pt x="649912" y="34882"/>
                  <a:pt x="649373" y="32548"/>
                  <a:pt x="656739" y="21413"/>
                </a:cubicBezTo>
                <a:cubicBezTo>
                  <a:pt x="664645" y="9381"/>
                  <a:pt x="677400" y="4532"/>
                  <a:pt x="689977" y="222"/>
                </a:cubicBezTo>
                <a:cubicBezTo>
                  <a:pt x="693570" y="-1035"/>
                  <a:pt x="702194" y="3275"/>
                  <a:pt x="703990" y="7226"/>
                </a:cubicBezTo>
                <a:cubicBezTo>
                  <a:pt x="711536" y="22671"/>
                  <a:pt x="717465" y="38833"/>
                  <a:pt x="723753" y="54816"/>
                </a:cubicBezTo>
                <a:cubicBezTo>
                  <a:pt x="724651" y="56972"/>
                  <a:pt x="724472" y="59486"/>
                  <a:pt x="724831" y="61820"/>
                </a:cubicBezTo>
                <a:close/>
                <a:moveTo>
                  <a:pt x="674526" y="33984"/>
                </a:moveTo>
                <a:cubicBezTo>
                  <a:pt x="677760" y="40270"/>
                  <a:pt x="680095" y="44400"/>
                  <a:pt x="682251" y="48711"/>
                </a:cubicBezTo>
                <a:cubicBezTo>
                  <a:pt x="689977" y="63796"/>
                  <a:pt x="689617" y="77983"/>
                  <a:pt x="677400" y="90913"/>
                </a:cubicBezTo>
                <a:cubicBezTo>
                  <a:pt x="673448" y="95044"/>
                  <a:pt x="669495" y="99174"/>
                  <a:pt x="666082" y="103664"/>
                </a:cubicBezTo>
                <a:cubicBezTo>
                  <a:pt x="656739" y="115876"/>
                  <a:pt x="652428" y="128447"/>
                  <a:pt x="661051" y="143173"/>
                </a:cubicBezTo>
                <a:cubicBezTo>
                  <a:pt x="667699" y="154487"/>
                  <a:pt x="668417" y="155205"/>
                  <a:pt x="681712" y="148381"/>
                </a:cubicBezTo>
                <a:cubicBezTo>
                  <a:pt x="670214" y="126831"/>
                  <a:pt x="678658" y="101150"/>
                  <a:pt x="696265" y="88758"/>
                </a:cubicBezTo>
                <a:cubicBezTo>
                  <a:pt x="711177" y="78342"/>
                  <a:pt x="714411" y="61820"/>
                  <a:pt x="706146" y="45658"/>
                </a:cubicBezTo>
                <a:cubicBezTo>
                  <a:pt x="702553" y="38474"/>
                  <a:pt x="698241" y="31650"/>
                  <a:pt x="693750" y="23748"/>
                </a:cubicBezTo>
                <a:cubicBezTo>
                  <a:pt x="687282" y="27340"/>
                  <a:pt x="681533" y="30393"/>
                  <a:pt x="674526" y="33984"/>
                </a:cubicBezTo>
                <a:close/>
                <a:moveTo>
                  <a:pt x="391560" y="854154"/>
                </a:moveTo>
                <a:cubicBezTo>
                  <a:pt x="382577" y="852718"/>
                  <a:pt x="373594" y="852179"/>
                  <a:pt x="364791" y="849844"/>
                </a:cubicBezTo>
                <a:cubicBezTo>
                  <a:pt x="352574" y="846791"/>
                  <a:pt x="347005" y="839428"/>
                  <a:pt x="347903" y="826857"/>
                </a:cubicBezTo>
                <a:cubicBezTo>
                  <a:pt x="348801" y="813209"/>
                  <a:pt x="351137" y="799560"/>
                  <a:pt x="353293" y="785912"/>
                </a:cubicBezTo>
                <a:cubicBezTo>
                  <a:pt x="354371" y="779447"/>
                  <a:pt x="359042" y="775316"/>
                  <a:pt x="365150" y="775675"/>
                </a:cubicBezTo>
                <a:cubicBezTo>
                  <a:pt x="377367" y="776394"/>
                  <a:pt x="389584" y="778369"/>
                  <a:pt x="401801" y="779985"/>
                </a:cubicBezTo>
                <a:cubicBezTo>
                  <a:pt x="408987" y="780883"/>
                  <a:pt x="414377" y="784116"/>
                  <a:pt x="415635" y="792018"/>
                </a:cubicBezTo>
                <a:cubicBezTo>
                  <a:pt x="415994" y="794173"/>
                  <a:pt x="417431" y="796328"/>
                  <a:pt x="419048" y="798124"/>
                </a:cubicBezTo>
                <a:cubicBezTo>
                  <a:pt x="425157" y="804768"/>
                  <a:pt x="426055" y="812670"/>
                  <a:pt x="425157" y="820931"/>
                </a:cubicBezTo>
                <a:cubicBezTo>
                  <a:pt x="424438" y="827037"/>
                  <a:pt x="423181" y="833143"/>
                  <a:pt x="422103" y="839249"/>
                </a:cubicBezTo>
                <a:cubicBezTo>
                  <a:pt x="419767" y="852538"/>
                  <a:pt x="416174" y="855411"/>
                  <a:pt x="403059" y="854514"/>
                </a:cubicBezTo>
                <a:cubicBezTo>
                  <a:pt x="399286" y="854334"/>
                  <a:pt x="395513" y="853616"/>
                  <a:pt x="391740" y="853077"/>
                </a:cubicBezTo>
                <a:cubicBezTo>
                  <a:pt x="391560" y="853436"/>
                  <a:pt x="391560" y="853795"/>
                  <a:pt x="391560" y="854154"/>
                </a:cubicBezTo>
                <a:close/>
                <a:moveTo>
                  <a:pt x="368384" y="827037"/>
                </a:moveTo>
                <a:cubicBezTo>
                  <a:pt x="380242" y="828653"/>
                  <a:pt x="390303" y="835657"/>
                  <a:pt x="402340" y="830629"/>
                </a:cubicBezTo>
                <a:cubicBezTo>
                  <a:pt x="403059" y="821111"/>
                  <a:pt x="403598" y="812311"/>
                  <a:pt x="404316" y="804050"/>
                </a:cubicBezTo>
                <a:cubicBezTo>
                  <a:pt x="395513" y="802793"/>
                  <a:pt x="388506" y="801895"/>
                  <a:pt x="381499" y="800997"/>
                </a:cubicBezTo>
                <a:cubicBezTo>
                  <a:pt x="373415" y="799919"/>
                  <a:pt x="370899" y="801536"/>
                  <a:pt x="369821" y="809437"/>
                </a:cubicBezTo>
                <a:cubicBezTo>
                  <a:pt x="369103" y="815005"/>
                  <a:pt x="368923" y="820572"/>
                  <a:pt x="368384" y="827037"/>
                </a:cubicBezTo>
                <a:close/>
                <a:moveTo>
                  <a:pt x="610567" y="601477"/>
                </a:moveTo>
                <a:cubicBezTo>
                  <a:pt x="608231" y="601477"/>
                  <a:pt x="605716" y="601656"/>
                  <a:pt x="603380" y="601477"/>
                </a:cubicBezTo>
                <a:cubicBezTo>
                  <a:pt x="593140" y="600399"/>
                  <a:pt x="588828" y="595371"/>
                  <a:pt x="590984" y="585134"/>
                </a:cubicBezTo>
                <a:cubicBezTo>
                  <a:pt x="595296" y="566098"/>
                  <a:pt x="600506" y="547421"/>
                  <a:pt x="605536" y="528565"/>
                </a:cubicBezTo>
                <a:cubicBezTo>
                  <a:pt x="607692" y="520304"/>
                  <a:pt x="610387" y="512222"/>
                  <a:pt x="612902" y="503961"/>
                </a:cubicBezTo>
                <a:cubicBezTo>
                  <a:pt x="615058" y="496958"/>
                  <a:pt x="620089" y="493905"/>
                  <a:pt x="626916" y="494264"/>
                </a:cubicBezTo>
                <a:cubicBezTo>
                  <a:pt x="635540" y="494623"/>
                  <a:pt x="644163" y="495162"/>
                  <a:pt x="652607" y="496419"/>
                </a:cubicBezTo>
                <a:cubicBezTo>
                  <a:pt x="661770" y="497856"/>
                  <a:pt x="663207" y="500729"/>
                  <a:pt x="662489" y="511145"/>
                </a:cubicBezTo>
                <a:cubicBezTo>
                  <a:pt x="660692" y="538442"/>
                  <a:pt x="650092" y="563584"/>
                  <a:pt x="643265" y="589804"/>
                </a:cubicBezTo>
                <a:cubicBezTo>
                  <a:pt x="642367" y="593036"/>
                  <a:pt x="637875" y="596628"/>
                  <a:pt x="634462" y="597705"/>
                </a:cubicBezTo>
                <a:cubicBezTo>
                  <a:pt x="626736" y="600040"/>
                  <a:pt x="618651" y="600938"/>
                  <a:pt x="610746" y="602375"/>
                </a:cubicBezTo>
                <a:cubicBezTo>
                  <a:pt x="610746" y="602195"/>
                  <a:pt x="610746" y="601836"/>
                  <a:pt x="610567" y="601477"/>
                </a:cubicBezTo>
                <a:close/>
                <a:moveTo>
                  <a:pt x="630868" y="587649"/>
                </a:moveTo>
                <a:cubicBezTo>
                  <a:pt x="638234" y="562327"/>
                  <a:pt x="645062" y="538262"/>
                  <a:pt x="652248" y="513659"/>
                </a:cubicBezTo>
                <a:cubicBezTo>
                  <a:pt x="643445" y="513659"/>
                  <a:pt x="636079" y="513659"/>
                  <a:pt x="627455" y="513659"/>
                </a:cubicBezTo>
                <a:cubicBezTo>
                  <a:pt x="620987" y="534671"/>
                  <a:pt x="614699" y="555143"/>
                  <a:pt x="608590" y="575616"/>
                </a:cubicBezTo>
                <a:cubicBezTo>
                  <a:pt x="607512" y="579208"/>
                  <a:pt x="607153" y="582979"/>
                  <a:pt x="606075" y="587828"/>
                </a:cubicBezTo>
                <a:cubicBezTo>
                  <a:pt x="614340" y="587649"/>
                  <a:pt x="621885" y="587649"/>
                  <a:pt x="630868" y="587649"/>
                </a:cubicBezTo>
                <a:close/>
                <a:moveTo>
                  <a:pt x="83981" y="625900"/>
                </a:moveTo>
                <a:cubicBezTo>
                  <a:pt x="84880" y="645655"/>
                  <a:pt x="69608" y="660740"/>
                  <a:pt x="50924" y="665050"/>
                </a:cubicBezTo>
                <a:cubicBezTo>
                  <a:pt x="31520" y="669540"/>
                  <a:pt x="10680" y="660201"/>
                  <a:pt x="2595" y="643141"/>
                </a:cubicBezTo>
                <a:cubicBezTo>
                  <a:pt x="-3154" y="630749"/>
                  <a:pt x="1517" y="619435"/>
                  <a:pt x="8165" y="609558"/>
                </a:cubicBezTo>
                <a:cubicBezTo>
                  <a:pt x="17327" y="595730"/>
                  <a:pt x="30622" y="589265"/>
                  <a:pt x="47690" y="594293"/>
                </a:cubicBezTo>
                <a:cubicBezTo>
                  <a:pt x="55954" y="596628"/>
                  <a:pt x="64039" y="599322"/>
                  <a:pt x="72124" y="602375"/>
                </a:cubicBezTo>
                <a:cubicBezTo>
                  <a:pt x="83442" y="606146"/>
                  <a:pt x="83442" y="616203"/>
                  <a:pt x="83981" y="625900"/>
                </a:cubicBezTo>
                <a:close/>
                <a:moveTo>
                  <a:pt x="39964" y="651042"/>
                </a:moveTo>
                <a:cubicBezTo>
                  <a:pt x="47151" y="647989"/>
                  <a:pt x="54876" y="645475"/>
                  <a:pt x="61524" y="641345"/>
                </a:cubicBezTo>
                <a:cubicBezTo>
                  <a:pt x="68351" y="637214"/>
                  <a:pt x="70507" y="625002"/>
                  <a:pt x="66195" y="619974"/>
                </a:cubicBezTo>
                <a:cubicBezTo>
                  <a:pt x="56673" y="608481"/>
                  <a:pt x="37629" y="607223"/>
                  <a:pt x="26490" y="617460"/>
                </a:cubicBezTo>
                <a:cubicBezTo>
                  <a:pt x="19303" y="624105"/>
                  <a:pt x="14632" y="635059"/>
                  <a:pt x="17866" y="640088"/>
                </a:cubicBezTo>
                <a:cubicBezTo>
                  <a:pt x="22897" y="647451"/>
                  <a:pt x="30622" y="649606"/>
                  <a:pt x="39964" y="651042"/>
                </a:cubicBezTo>
                <a:close/>
                <a:moveTo>
                  <a:pt x="499896" y="147483"/>
                </a:moveTo>
                <a:cubicBezTo>
                  <a:pt x="500435" y="161850"/>
                  <a:pt x="487319" y="176037"/>
                  <a:pt x="475282" y="175678"/>
                </a:cubicBezTo>
                <a:cubicBezTo>
                  <a:pt x="458394" y="174960"/>
                  <a:pt x="446537" y="162748"/>
                  <a:pt x="448692" y="147124"/>
                </a:cubicBezTo>
                <a:cubicBezTo>
                  <a:pt x="449770" y="139761"/>
                  <a:pt x="452286" y="132398"/>
                  <a:pt x="454981" y="125214"/>
                </a:cubicBezTo>
                <a:cubicBezTo>
                  <a:pt x="457316" y="119108"/>
                  <a:pt x="463604" y="115696"/>
                  <a:pt x="468814" y="118390"/>
                </a:cubicBezTo>
                <a:cubicBezTo>
                  <a:pt x="479594" y="123957"/>
                  <a:pt x="491631" y="128447"/>
                  <a:pt x="497380" y="140838"/>
                </a:cubicBezTo>
                <a:cubicBezTo>
                  <a:pt x="498818" y="143173"/>
                  <a:pt x="499357" y="145867"/>
                  <a:pt x="499896" y="147483"/>
                </a:cubicBezTo>
                <a:close/>
                <a:moveTo>
                  <a:pt x="462886" y="151973"/>
                </a:moveTo>
                <a:cubicBezTo>
                  <a:pt x="463065" y="158797"/>
                  <a:pt x="467197" y="163287"/>
                  <a:pt x="473126" y="162927"/>
                </a:cubicBezTo>
                <a:cubicBezTo>
                  <a:pt x="479235" y="162568"/>
                  <a:pt x="486062" y="154128"/>
                  <a:pt x="485703" y="147663"/>
                </a:cubicBezTo>
                <a:cubicBezTo>
                  <a:pt x="485343" y="143712"/>
                  <a:pt x="477977" y="137247"/>
                  <a:pt x="473486" y="137247"/>
                </a:cubicBezTo>
                <a:cubicBezTo>
                  <a:pt x="467377" y="137247"/>
                  <a:pt x="462706" y="143891"/>
                  <a:pt x="462886" y="151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6868118" y="3036655"/>
            <a:ext cx="359857" cy="426691"/>
          </a:xfrm>
          <a:custGeom>
            <a:rect b="b" l="l" r="r" t="t"/>
            <a:pathLst>
              <a:path extrusionOk="0" h="853383" w="719714">
                <a:moveTo>
                  <a:pt x="62932" y="200136"/>
                </a:moveTo>
                <a:cubicBezTo>
                  <a:pt x="58889" y="181544"/>
                  <a:pt x="54644" y="162750"/>
                  <a:pt x="50804" y="143754"/>
                </a:cubicBezTo>
                <a:cubicBezTo>
                  <a:pt x="46155" y="120918"/>
                  <a:pt x="41910" y="97880"/>
                  <a:pt x="37261" y="74842"/>
                </a:cubicBezTo>
                <a:cubicBezTo>
                  <a:pt x="36452" y="71204"/>
                  <a:pt x="36048" y="66354"/>
                  <a:pt x="33622" y="64131"/>
                </a:cubicBezTo>
                <a:cubicBezTo>
                  <a:pt x="24526" y="55441"/>
                  <a:pt x="23111" y="43923"/>
                  <a:pt x="20887" y="33010"/>
                </a:cubicBezTo>
                <a:cubicBezTo>
                  <a:pt x="17451" y="17651"/>
                  <a:pt x="24324" y="5122"/>
                  <a:pt x="36856" y="676"/>
                </a:cubicBezTo>
                <a:cubicBezTo>
                  <a:pt x="45952" y="-2558"/>
                  <a:pt x="64953" y="6334"/>
                  <a:pt x="70613" y="16237"/>
                </a:cubicBezTo>
                <a:cubicBezTo>
                  <a:pt x="81731" y="36243"/>
                  <a:pt x="74050" y="57664"/>
                  <a:pt x="51814" y="69183"/>
                </a:cubicBezTo>
                <a:cubicBezTo>
                  <a:pt x="63943" y="107176"/>
                  <a:pt x="76071" y="144966"/>
                  <a:pt x="88604" y="183767"/>
                </a:cubicBezTo>
                <a:cubicBezTo>
                  <a:pt x="106998" y="178513"/>
                  <a:pt x="125191" y="173258"/>
                  <a:pt x="143585" y="167802"/>
                </a:cubicBezTo>
                <a:cubicBezTo>
                  <a:pt x="172491" y="159314"/>
                  <a:pt x="202407" y="155879"/>
                  <a:pt x="232324" y="154464"/>
                </a:cubicBezTo>
                <a:cubicBezTo>
                  <a:pt x="248091" y="153656"/>
                  <a:pt x="263857" y="152443"/>
                  <a:pt x="279624" y="157091"/>
                </a:cubicBezTo>
                <a:cubicBezTo>
                  <a:pt x="287912" y="159517"/>
                  <a:pt x="297615" y="156889"/>
                  <a:pt x="306711" y="156485"/>
                </a:cubicBezTo>
                <a:cubicBezTo>
                  <a:pt x="338042" y="155071"/>
                  <a:pt x="368969" y="159517"/>
                  <a:pt x="399694" y="165377"/>
                </a:cubicBezTo>
                <a:cubicBezTo>
                  <a:pt x="418089" y="169015"/>
                  <a:pt x="436686" y="170833"/>
                  <a:pt x="455080" y="174269"/>
                </a:cubicBezTo>
                <a:cubicBezTo>
                  <a:pt x="485603" y="179927"/>
                  <a:pt x="516530" y="183161"/>
                  <a:pt x="545840" y="195892"/>
                </a:cubicBezTo>
                <a:cubicBezTo>
                  <a:pt x="558575" y="201551"/>
                  <a:pt x="574544" y="201753"/>
                  <a:pt x="588087" y="207613"/>
                </a:cubicBezTo>
                <a:cubicBezTo>
                  <a:pt x="612142" y="217718"/>
                  <a:pt x="636802" y="226610"/>
                  <a:pt x="659644" y="238735"/>
                </a:cubicBezTo>
                <a:cubicBezTo>
                  <a:pt x="672379" y="245404"/>
                  <a:pt x="682486" y="257327"/>
                  <a:pt x="692997" y="267633"/>
                </a:cubicBezTo>
                <a:cubicBezTo>
                  <a:pt x="700072" y="274706"/>
                  <a:pt x="702700" y="283800"/>
                  <a:pt x="702700" y="294107"/>
                </a:cubicBezTo>
                <a:cubicBezTo>
                  <a:pt x="703104" y="321995"/>
                  <a:pt x="704519" y="349883"/>
                  <a:pt x="705125" y="377771"/>
                </a:cubicBezTo>
                <a:cubicBezTo>
                  <a:pt x="705327" y="384440"/>
                  <a:pt x="706540" y="389088"/>
                  <a:pt x="712402" y="393736"/>
                </a:cubicBezTo>
                <a:cubicBezTo>
                  <a:pt x="721701" y="401213"/>
                  <a:pt x="722307" y="408286"/>
                  <a:pt x="713211" y="416774"/>
                </a:cubicBezTo>
                <a:cubicBezTo>
                  <a:pt x="701082" y="428091"/>
                  <a:pt x="699465" y="441429"/>
                  <a:pt x="698859" y="456989"/>
                </a:cubicBezTo>
                <a:cubicBezTo>
                  <a:pt x="697646" y="485484"/>
                  <a:pt x="694614" y="513776"/>
                  <a:pt x="691380" y="542068"/>
                </a:cubicBezTo>
                <a:cubicBezTo>
                  <a:pt x="687539" y="575413"/>
                  <a:pt x="683092" y="608757"/>
                  <a:pt x="678645" y="641899"/>
                </a:cubicBezTo>
                <a:cubicBezTo>
                  <a:pt x="675007" y="668979"/>
                  <a:pt x="671772" y="696261"/>
                  <a:pt x="667325" y="723341"/>
                </a:cubicBezTo>
                <a:cubicBezTo>
                  <a:pt x="663485" y="747389"/>
                  <a:pt x="658431" y="771437"/>
                  <a:pt x="654186" y="795486"/>
                </a:cubicBezTo>
                <a:cubicBezTo>
                  <a:pt x="649335" y="821757"/>
                  <a:pt x="631547" y="840147"/>
                  <a:pt x="604663" y="844593"/>
                </a:cubicBezTo>
                <a:cubicBezTo>
                  <a:pt x="593545" y="846412"/>
                  <a:pt x="582023" y="845806"/>
                  <a:pt x="570703" y="846210"/>
                </a:cubicBezTo>
                <a:cubicBezTo>
                  <a:pt x="550287" y="847220"/>
                  <a:pt x="529669" y="847220"/>
                  <a:pt x="509455" y="849241"/>
                </a:cubicBezTo>
                <a:cubicBezTo>
                  <a:pt x="461144" y="853889"/>
                  <a:pt x="413035" y="856516"/>
                  <a:pt x="364927" y="846614"/>
                </a:cubicBezTo>
                <a:cubicBezTo>
                  <a:pt x="346532" y="842774"/>
                  <a:pt x="327733" y="840956"/>
                  <a:pt x="309339" y="837520"/>
                </a:cubicBezTo>
                <a:cubicBezTo>
                  <a:pt x="272954" y="830649"/>
                  <a:pt x="236771" y="823374"/>
                  <a:pt x="200588" y="815897"/>
                </a:cubicBezTo>
                <a:cubicBezTo>
                  <a:pt x="179970" y="811653"/>
                  <a:pt x="158948" y="808419"/>
                  <a:pt x="139340" y="801548"/>
                </a:cubicBezTo>
                <a:cubicBezTo>
                  <a:pt x="105583" y="789827"/>
                  <a:pt x="70613" y="780329"/>
                  <a:pt x="44538" y="752845"/>
                </a:cubicBezTo>
                <a:cubicBezTo>
                  <a:pt x="33016" y="740720"/>
                  <a:pt x="24930" y="727787"/>
                  <a:pt x="22302" y="711417"/>
                </a:cubicBezTo>
                <a:cubicBezTo>
                  <a:pt x="20079" y="697271"/>
                  <a:pt x="18260" y="683125"/>
                  <a:pt x="17047" y="668979"/>
                </a:cubicBezTo>
                <a:cubicBezTo>
                  <a:pt x="13004" y="623509"/>
                  <a:pt x="8759" y="578040"/>
                  <a:pt x="5323" y="532570"/>
                </a:cubicBezTo>
                <a:cubicBezTo>
                  <a:pt x="3503" y="508320"/>
                  <a:pt x="-1146" y="484069"/>
                  <a:pt x="2695" y="459414"/>
                </a:cubicBezTo>
                <a:cubicBezTo>
                  <a:pt x="3706" y="452341"/>
                  <a:pt x="1482" y="444662"/>
                  <a:pt x="1280" y="437185"/>
                </a:cubicBezTo>
                <a:cubicBezTo>
                  <a:pt x="674" y="406467"/>
                  <a:pt x="-539" y="375952"/>
                  <a:pt x="269" y="345235"/>
                </a:cubicBezTo>
                <a:cubicBezTo>
                  <a:pt x="1078" y="315124"/>
                  <a:pt x="3706" y="285013"/>
                  <a:pt x="6131" y="254902"/>
                </a:cubicBezTo>
                <a:cubicBezTo>
                  <a:pt x="6738" y="246010"/>
                  <a:pt x="7546" y="236108"/>
                  <a:pt x="20079" y="234693"/>
                </a:cubicBezTo>
                <a:cubicBezTo>
                  <a:pt x="21696" y="234491"/>
                  <a:pt x="23111" y="231662"/>
                  <a:pt x="24526" y="229843"/>
                </a:cubicBezTo>
                <a:cubicBezTo>
                  <a:pt x="40293" y="211049"/>
                  <a:pt x="43729" y="208220"/>
                  <a:pt x="62932" y="200136"/>
                </a:cubicBezTo>
                <a:close/>
                <a:moveTo>
                  <a:pt x="165012" y="503874"/>
                </a:moveTo>
                <a:cubicBezTo>
                  <a:pt x="171885" y="503065"/>
                  <a:pt x="178555" y="501651"/>
                  <a:pt x="185024" y="501651"/>
                </a:cubicBezTo>
                <a:cubicBezTo>
                  <a:pt x="194726" y="501651"/>
                  <a:pt x="204429" y="502863"/>
                  <a:pt x="213929" y="503469"/>
                </a:cubicBezTo>
                <a:cubicBezTo>
                  <a:pt x="254357" y="506299"/>
                  <a:pt x="294785" y="509330"/>
                  <a:pt x="335212" y="512159"/>
                </a:cubicBezTo>
                <a:cubicBezTo>
                  <a:pt x="340670" y="512563"/>
                  <a:pt x="346532" y="511957"/>
                  <a:pt x="351990" y="510543"/>
                </a:cubicBezTo>
                <a:cubicBezTo>
                  <a:pt x="377863" y="503874"/>
                  <a:pt x="403737" y="496801"/>
                  <a:pt x="429611" y="490132"/>
                </a:cubicBezTo>
                <a:cubicBezTo>
                  <a:pt x="434664" y="488919"/>
                  <a:pt x="440324" y="489323"/>
                  <a:pt x="444569" y="486898"/>
                </a:cubicBezTo>
                <a:cubicBezTo>
                  <a:pt x="469432" y="472348"/>
                  <a:pt x="495912" y="473965"/>
                  <a:pt x="522797" y="478209"/>
                </a:cubicBezTo>
                <a:cubicBezTo>
                  <a:pt x="551500" y="482654"/>
                  <a:pt x="580204" y="487100"/>
                  <a:pt x="608705" y="491546"/>
                </a:cubicBezTo>
                <a:cubicBezTo>
                  <a:pt x="630738" y="494982"/>
                  <a:pt x="643271" y="512765"/>
                  <a:pt x="638420" y="533985"/>
                </a:cubicBezTo>
                <a:cubicBezTo>
                  <a:pt x="635590" y="546716"/>
                  <a:pt x="632962" y="559448"/>
                  <a:pt x="629323" y="572179"/>
                </a:cubicBezTo>
                <a:cubicBezTo>
                  <a:pt x="621844" y="599461"/>
                  <a:pt x="614972" y="627349"/>
                  <a:pt x="605471" y="653823"/>
                </a:cubicBezTo>
                <a:cubicBezTo>
                  <a:pt x="599407" y="670394"/>
                  <a:pt x="589906" y="685348"/>
                  <a:pt x="570299" y="692017"/>
                </a:cubicBezTo>
                <a:cubicBezTo>
                  <a:pt x="550692" y="698888"/>
                  <a:pt x="529467" y="704142"/>
                  <a:pt x="514913" y="721118"/>
                </a:cubicBezTo>
                <a:cubicBezTo>
                  <a:pt x="513296" y="722936"/>
                  <a:pt x="509860" y="723947"/>
                  <a:pt x="507232" y="723947"/>
                </a:cubicBezTo>
                <a:cubicBezTo>
                  <a:pt x="488433" y="724957"/>
                  <a:pt x="469634" y="726978"/>
                  <a:pt x="450835" y="725968"/>
                </a:cubicBezTo>
                <a:cubicBezTo>
                  <a:pt x="428600" y="724755"/>
                  <a:pt x="406769" y="720916"/>
                  <a:pt x="384534" y="718491"/>
                </a:cubicBezTo>
                <a:cubicBezTo>
                  <a:pt x="376246" y="717480"/>
                  <a:pt x="367757" y="717278"/>
                  <a:pt x="358862" y="716672"/>
                </a:cubicBezTo>
                <a:cubicBezTo>
                  <a:pt x="358054" y="726574"/>
                  <a:pt x="357650" y="735062"/>
                  <a:pt x="356639" y="743347"/>
                </a:cubicBezTo>
                <a:cubicBezTo>
                  <a:pt x="355022" y="759312"/>
                  <a:pt x="351585" y="763556"/>
                  <a:pt x="335819" y="765173"/>
                </a:cubicBezTo>
                <a:cubicBezTo>
                  <a:pt x="289125" y="769619"/>
                  <a:pt x="242431" y="772246"/>
                  <a:pt x="195737" y="766587"/>
                </a:cubicBezTo>
                <a:cubicBezTo>
                  <a:pt x="177949" y="764566"/>
                  <a:pt x="167235" y="764566"/>
                  <a:pt x="156320" y="768810"/>
                </a:cubicBezTo>
                <a:cubicBezTo>
                  <a:pt x="174310" y="772044"/>
                  <a:pt x="189875" y="774873"/>
                  <a:pt x="205642" y="777702"/>
                </a:cubicBezTo>
                <a:cubicBezTo>
                  <a:pt x="243037" y="784371"/>
                  <a:pt x="280433" y="791040"/>
                  <a:pt x="318031" y="797507"/>
                </a:cubicBezTo>
                <a:cubicBezTo>
                  <a:pt x="330361" y="799730"/>
                  <a:pt x="342691" y="801751"/>
                  <a:pt x="355022" y="803367"/>
                </a:cubicBezTo>
                <a:cubicBezTo>
                  <a:pt x="375842" y="805994"/>
                  <a:pt x="396662" y="808217"/>
                  <a:pt x="417483" y="810440"/>
                </a:cubicBezTo>
                <a:cubicBezTo>
                  <a:pt x="424760" y="811249"/>
                  <a:pt x="432239" y="811855"/>
                  <a:pt x="439718" y="811855"/>
                </a:cubicBezTo>
                <a:cubicBezTo>
                  <a:pt x="458921" y="811653"/>
                  <a:pt x="478326" y="810642"/>
                  <a:pt x="497529" y="810440"/>
                </a:cubicBezTo>
                <a:cubicBezTo>
                  <a:pt x="513296" y="810238"/>
                  <a:pt x="529265" y="810238"/>
                  <a:pt x="545032" y="810845"/>
                </a:cubicBezTo>
                <a:cubicBezTo>
                  <a:pt x="555139" y="811249"/>
                  <a:pt x="566054" y="815897"/>
                  <a:pt x="575150" y="813270"/>
                </a:cubicBezTo>
                <a:cubicBezTo>
                  <a:pt x="590715" y="809026"/>
                  <a:pt x="606077" y="801953"/>
                  <a:pt x="620025" y="793667"/>
                </a:cubicBezTo>
                <a:cubicBezTo>
                  <a:pt x="624472" y="791040"/>
                  <a:pt x="624674" y="780329"/>
                  <a:pt x="625887" y="773256"/>
                </a:cubicBezTo>
                <a:cubicBezTo>
                  <a:pt x="626696" y="768810"/>
                  <a:pt x="625887" y="764162"/>
                  <a:pt x="626493" y="759716"/>
                </a:cubicBezTo>
                <a:cubicBezTo>
                  <a:pt x="628717" y="742741"/>
                  <a:pt x="631547" y="725968"/>
                  <a:pt x="633568" y="708992"/>
                </a:cubicBezTo>
                <a:cubicBezTo>
                  <a:pt x="637207" y="680094"/>
                  <a:pt x="640239" y="651195"/>
                  <a:pt x="643675" y="622297"/>
                </a:cubicBezTo>
                <a:cubicBezTo>
                  <a:pt x="645292" y="609363"/>
                  <a:pt x="647920" y="596632"/>
                  <a:pt x="649537" y="583900"/>
                </a:cubicBezTo>
                <a:cubicBezTo>
                  <a:pt x="653176" y="554598"/>
                  <a:pt x="656612" y="525093"/>
                  <a:pt x="660048" y="495790"/>
                </a:cubicBezTo>
                <a:cubicBezTo>
                  <a:pt x="662070" y="478411"/>
                  <a:pt x="663687" y="461031"/>
                  <a:pt x="665708" y="443247"/>
                </a:cubicBezTo>
                <a:cubicBezTo>
                  <a:pt x="650346" y="444056"/>
                  <a:pt x="636196" y="444258"/>
                  <a:pt x="622249" y="445672"/>
                </a:cubicBezTo>
                <a:cubicBezTo>
                  <a:pt x="584853" y="449512"/>
                  <a:pt x="549681" y="433951"/>
                  <a:pt x="512487" y="433345"/>
                </a:cubicBezTo>
                <a:cubicBezTo>
                  <a:pt x="476507" y="432537"/>
                  <a:pt x="441133" y="433143"/>
                  <a:pt x="405556" y="437993"/>
                </a:cubicBezTo>
                <a:cubicBezTo>
                  <a:pt x="385343" y="440620"/>
                  <a:pt x="364927" y="442843"/>
                  <a:pt x="344511" y="443449"/>
                </a:cubicBezTo>
                <a:cubicBezTo>
                  <a:pt x="322478" y="444258"/>
                  <a:pt x="300040" y="444864"/>
                  <a:pt x="278411" y="441833"/>
                </a:cubicBezTo>
                <a:cubicBezTo>
                  <a:pt x="249910" y="437993"/>
                  <a:pt x="221611" y="431122"/>
                  <a:pt x="193716" y="424251"/>
                </a:cubicBezTo>
                <a:cubicBezTo>
                  <a:pt x="176938" y="420209"/>
                  <a:pt x="160767" y="413743"/>
                  <a:pt x="141564" y="407680"/>
                </a:cubicBezTo>
                <a:cubicBezTo>
                  <a:pt x="150054" y="441833"/>
                  <a:pt x="157533" y="472550"/>
                  <a:pt x="165012" y="503874"/>
                </a:cubicBezTo>
                <a:close/>
                <a:moveTo>
                  <a:pt x="676219" y="291480"/>
                </a:moveTo>
                <a:cubicBezTo>
                  <a:pt x="670964" y="287034"/>
                  <a:pt x="665910" y="281779"/>
                  <a:pt x="660251" y="277738"/>
                </a:cubicBezTo>
                <a:cubicBezTo>
                  <a:pt x="635792" y="260358"/>
                  <a:pt x="607290" y="251871"/>
                  <a:pt x="579193" y="242170"/>
                </a:cubicBezTo>
                <a:cubicBezTo>
                  <a:pt x="567469" y="238129"/>
                  <a:pt x="555947" y="232874"/>
                  <a:pt x="543819" y="230247"/>
                </a:cubicBezTo>
                <a:cubicBezTo>
                  <a:pt x="514913" y="223982"/>
                  <a:pt x="485805" y="218728"/>
                  <a:pt x="456697" y="213070"/>
                </a:cubicBezTo>
                <a:cubicBezTo>
                  <a:pt x="439313" y="209836"/>
                  <a:pt x="422132" y="205390"/>
                  <a:pt x="404748" y="203572"/>
                </a:cubicBezTo>
                <a:cubicBezTo>
                  <a:pt x="373012" y="200136"/>
                  <a:pt x="341074" y="198317"/>
                  <a:pt x="309339" y="195892"/>
                </a:cubicBezTo>
                <a:cubicBezTo>
                  <a:pt x="300242" y="195286"/>
                  <a:pt x="291348" y="194074"/>
                  <a:pt x="282252" y="194276"/>
                </a:cubicBezTo>
                <a:cubicBezTo>
                  <a:pt x="271539" y="194680"/>
                  <a:pt x="260825" y="197307"/>
                  <a:pt x="250112" y="197307"/>
                </a:cubicBezTo>
                <a:cubicBezTo>
                  <a:pt x="214738" y="197711"/>
                  <a:pt x="179768" y="201753"/>
                  <a:pt x="145404" y="209432"/>
                </a:cubicBezTo>
                <a:cubicBezTo>
                  <a:pt x="129840" y="212868"/>
                  <a:pt x="114882" y="220345"/>
                  <a:pt x="98711" y="226205"/>
                </a:cubicBezTo>
                <a:cubicBezTo>
                  <a:pt x="104573" y="249850"/>
                  <a:pt x="110030" y="271271"/>
                  <a:pt x="115286" y="292894"/>
                </a:cubicBezTo>
                <a:cubicBezTo>
                  <a:pt x="117307" y="300978"/>
                  <a:pt x="121552" y="305828"/>
                  <a:pt x="130042" y="306838"/>
                </a:cubicBezTo>
                <a:cubicBezTo>
                  <a:pt x="145809" y="308859"/>
                  <a:pt x="161576" y="311688"/>
                  <a:pt x="177140" y="313911"/>
                </a:cubicBezTo>
                <a:cubicBezTo>
                  <a:pt x="187247" y="315528"/>
                  <a:pt x="197152" y="317145"/>
                  <a:pt x="207259" y="318357"/>
                </a:cubicBezTo>
                <a:cubicBezTo>
                  <a:pt x="230909" y="320984"/>
                  <a:pt x="254559" y="324016"/>
                  <a:pt x="278411" y="325835"/>
                </a:cubicBezTo>
                <a:cubicBezTo>
                  <a:pt x="312168" y="328462"/>
                  <a:pt x="346128" y="331493"/>
                  <a:pt x="380087" y="331897"/>
                </a:cubicBezTo>
                <a:cubicBezTo>
                  <a:pt x="403737" y="332099"/>
                  <a:pt x="427185" y="335939"/>
                  <a:pt x="451037" y="335131"/>
                </a:cubicBezTo>
                <a:cubicBezTo>
                  <a:pt x="480954" y="334120"/>
                  <a:pt x="510668" y="338970"/>
                  <a:pt x="540787" y="335737"/>
                </a:cubicBezTo>
                <a:cubicBezTo>
                  <a:pt x="571310" y="332503"/>
                  <a:pt x="602035" y="331493"/>
                  <a:pt x="631547" y="323005"/>
                </a:cubicBezTo>
                <a:cubicBezTo>
                  <a:pt x="648931" y="318155"/>
                  <a:pt x="666315" y="312093"/>
                  <a:pt x="676219" y="291480"/>
                </a:cubicBezTo>
                <a:close/>
                <a:moveTo>
                  <a:pt x="128021" y="761333"/>
                </a:moveTo>
                <a:cubicBezTo>
                  <a:pt x="125999" y="754866"/>
                  <a:pt x="124382" y="751431"/>
                  <a:pt x="123776" y="747591"/>
                </a:cubicBezTo>
                <a:cubicBezTo>
                  <a:pt x="122361" y="737487"/>
                  <a:pt x="121148" y="727382"/>
                  <a:pt x="119935" y="717278"/>
                </a:cubicBezTo>
                <a:cubicBezTo>
                  <a:pt x="116297" y="686763"/>
                  <a:pt x="112456" y="656248"/>
                  <a:pt x="109222" y="625732"/>
                </a:cubicBezTo>
                <a:cubicBezTo>
                  <a:pt x="108413" y="619063"/>
                  <a:pt x="111850" y="610778"/>
                  <a:pt x="109020" y="605524"/>
                </a:cubicBezTo>
                <a:cubicBezTo>
                  <a:pt x="103764" y="595823"/>
                  <a:pt x="107807" y="588952"/>
                  <a:pt x="111850" y="581677"/>
                </a:cubicBezTo>
                <a:cubicBezTo>
                  <a:pt x="116903" y="572785"/>
                  <a:pt x="121956" y="563489"/>
                  <a:pt x="128627" y="556012"/>
                </a:cubicBezTo>
                <a:cubicBezTo>
                  <a:pt x="138128" y="545302"/>
                  <a:pt x="138330" y="533580"/>
                  <a:pt x="135500" y="521051"/>
                </a:cubicBezTo>
                <a:cubicBezTo>
                  <a:pt x="127010" y="483261"/>
                  <a:pt x="118116" y="445672"/>
                  <a:pt x="110030" y="407680"/>
                </a:cubicBezTo>
                <a:cubicBezTo>
                  <a:pt x="107807" y="396969"/>
                  <a:pt x="102147" y="391715"/>
                  <a:pt x="92242" y="389896"/>
                </a:cubicBezTo>
                <a:cubicBezTo>
                  <a:pt x="80518" y="387673"/>
                  <a:pt x="68390" y="386663"/>
                  <a:pt x="56868" y="383227"/>
                </a:cubicBezTo>
                <a:cubicBezTo>
                  <a:pt x="47367" y="380398"/>
                  <a:pt x="39282" y="381611"/>
                  <a:pt x="30388" y="385450"/>
                </a:cubicBezTo>
                <a:cubicBezTo>
                  <a:pt x="31196" y="409903"/>
                  <a:pt x="31803" y="433749"/>
                  <a:pt x="32814" y="457596"/>
                </a:cubicBezTo>
                <a:cubicBezTo>
                  <a:pt x="33824" y="480836"/>
                  <a:pt x="35037" y="504278"/>
                  <a:pt x="37261" y="527518"/>
                </a:cubicBezTo>
                <a:cubicBezTo>
                  <a:pt x="40899" y="566723"/>
                  <a:pt x="45750" y="605726"/>
                  <a:pt x="49591" y="644931"/>
                </a:cubicBezTo>
                <a:cubicBezTo>
                  <a:pt x="52421" y="672212"/>
                  <a:pt x="54240" y="699494"/>
                  <a:pt x="57272" y="726776"/>
                </a:cubicBezTo>
                <a:cubicBezTo>
                  <a:pt x="57676" y="730616"/>
                  <a:pt x="60102" y="736274"/>
                  <a:pt x="63134" y="737689"/>
                </a:cubicBezTo>
                <a:cubicBezTo>
                  <a:pt x="83348" y="747389"/>
                  <a:pt x="103764" y="755877"/>
                  <a:pt x="128021" y="761333"/>
                </a:cubicBezTo>
                <a:close/>
                <a:moveTo>
                  <a:pt x="585459" y="519434"/>
                </a:moveTo>
                <a:cubicBezTo>
                  <a:pt x="585257" y="518626"/>
                  <a:pt x="585055" y="517818"/>
                  <a:pt x="584853" y="517009"/>
                </a:cubicBezTo>
                <a:cubicBezTo>
                  <a:pt x="561809" y="513170"/>
                  <a:pt x="538159" y="511351"/>
                  <a:pt x="515722" y="505086"/>
                </a:cubicBezTo>
                <a:cubicBezTo>
                  <a:pt x="487018" y="497205"/>
                  <a:pt x="462357" y="507511"/>
                  <a:pt x="434462" y="516605"/>
                </a:cubicBezTo>
                <a:cubicBezTo>
                  <a:pt x="460740" y="522264"/>
                  <a:pt x="484592" y="527114"/>
                  <a:pt x="508243" y="532368"/>
                </a:cubicBezTo>
                <a:cubicBezTo>
                  <a:pt x="519158" y="534793"/>
                  <a:pt x="525424" y="541260"/>
                  <a:pt x="523201" y="547727"/>
                </a:cubicBezTo>
                <a:cubicBezTo>
                  <a:pt x="519967" y="556618"/>
                  <a:pt x="512285" y="556012"/>
                  <a:pt x="504604" y="554800"/>
                </a:cubicBezTo>
                <a:cubicBezTo>
                  <a:pt x="478730" y="550960"/>
                  <a:pt x="452857" y="546514"/>
                  <a:pt x="426781" y="543685"/>
                </a:cubicBezTo>
                <a:cubicBezTo>
                  <a:pt x="408386" y="541664"/>
                  <a:pt x="389992" y="535601"/>
                  <a:pt x="369576" y="542674"/>
                </a:cubicBezTo>
                <a:cubicBezTo>
                  <a:pt x="359469" y="583698"/>
                  <a:pt x="351990" y="625530"/>
                  <a:pt x="346936" y="667969"/>
                </a:cubicBezTo>
                <a:cubicBezTo>
                  <a:pt x="346532" y="671404"/>
                  <a:pt x="348756" y="675446"/>
                  <a:pt x="349766" y="678679"/>
                </a:cubicBezTo>
                <a:cubicBezTo>
                  <a:pt x="370991" y="681913"/>
                  <a:pt x="391407" y="684540"/>
                  <a:pt x="411621" y="687975"/>
                </a:cubicBezTo>
                <a:cubicBezTo>
                  <a:pt x="434664" y="691613"/>
                  <a:pt x="457506" y="696463"/>
                  <a:pt x="480752" y="699696"/>
                </a:cubicBezTo>
                <a:cubicBezTo>
                  <a:pt x="497125" y="702121"/>
                  <a:pt x="501370" y="699292"/>
                  <a:pt x="505413" y="683327"/>
                </a:cubicBezTo>
                <a:cubicBezTo>
                  <a:pt x="512083" y="656248"/>
                  <a:pt x="517541" y="628966"/>
                  <a:pt x="524211" y="601886"/>
                </a:cubicBezTo>
                <a:cubicBezTo>
                  <a:pt x="527850" y="586527"/>
                  <a:pt x="526031" y="569956"/>
                  <a:pt x="534723" y="555608"/>
                </a:cubicBezTo>
                <a:cubicBezTo>
                  <a:pt x="531488" y="536612"/>
                  <a:pt x="545436" y="532772"/>
                  <a:pt x="558575" y="528326"/>
                </a:cubicBezTo>
                <a:cubicBezTo>
                  <a:pt x="567469" y="525295"/>
                  <a:pt x="576363" y="522264"/>
                  <a:pt x="585459" y="519434"/>
                </a:cubicBezTo>
                <a:close/>
                <a:moveTo>
                  <a:pt x="184215" y="602896"/>
                </a:moveTo>
                <a:cubicBezTo>
                  <a:pt x="184821" y="620276"/>
                  <a:pt x="190077" y="636443"/>
                  <a:pt x="194524" y="652610"/>
                </a:cubicBezTo>
                <a:cubicBezTo>
                  <a:pt x="199578" y="670798"/>
                  <a:pt x="205844" y="688582"/>
                  <a:pt x="210291" y="706769"/>
                </a:cubicBezTo>
                <a:cubicBezTo>
                  <a:pt x="213121" y="718086"/>
                  <a:pt x="215142" y="730010"/>
                  <a:pt x="205642" y="742741"/>
                </a:cubicBezTo>
                <a:cubicBezTo>
                  <a:pt x="250516" y="742741"/>
                  <a:pt x="292763" y="742741"/>
                  <a:pt x="335819" y="742741"/>
                </a:cubicBezTo>
                <a:cubicBezTo>
                  <a:pt x="341479" y="735062"/>
                  <a:pt x="342489" y="723543"/>
                  <a:pt x="336627" y="718086"/>
                </a:cubicBezTo>
                <a:cubicBezTo>
                  <a:pt x="328946" y="710811"/>
                  <a:pt x="327733" y="701313"/>
                  <a:pt x="322275" y="693634"/>
                </a:cubicBezTo>
                <a:cubicBezTo>
                  <a:pt x="315605" y="684136"/>
                  <a:pt x="313786" y="672617"/>
                  <a:pt x="315807" y="660896"/>
                </a:cubicBezTo>
                <a:cubicBezTo>
                  <a:pt x="318435" y="644729"/>
                  <a:pt x="321063" y="628359"/>
                  <a:pt x="323488" y="612192"/>
                </a:cubicBezTo>
                <a:cubicBezTo>
                  <a:pt x="324095" y="607949"/>
                  <a:pt x="323488" y="603503"/>
                  <a:pt x="323488" y="598046"/>
                </a:cubicBezTo>
                <a:cubicBezTo>
                  <a:pt x="276996" y="598855"/>
                  <a:pt x="231111" y="593600"/>
                  <a:pt x="184215" y="602896"/>
                </a:cubicBezTo>
                <a:close/>
                <a:moveTo>
                  <a:pt x="127212" y="341395"/>
                </a:moveTo>
                <a:cubicBezTo>
                  <a:pt x="129233" y="365444"/>
                  <a:pt x="129233" y="365444"/>
                  <a:pt x="148639" y="372921"/>
                </a:cubicBezTo>
                <a:cubicBezTo>
                  <a:pt x="153894" y="374942"/>
                  <a:pt x="159150" y="377165"/>
                  <a:pt x="164608" y="379186"/>
                </a:cubicBezTo>
                <a:cubicBezTo>
                  <a:pt x="193918" y="391109"/>
                  <a:pt x="225047" y="394342"/>
                  <a:pt x="255772" y="398990"/>
                </a:cubicBezTo>
                <a:cubicBezTo>
                  <a:pt x="271337" y="401213"/>
                  <a:pt x="287103" y="402224"/>
                  <a:pt x="302870" y="402830"/>
                </a:cubicBezTo>
                <a:cubicBezTo>
                  <a:pt x="316009" y="403234"/>
                  <a:pt x="328946" y="402830"/>
                  <a:pt x="342085" y="402022"/>
                </a:cubicBezTo>
                <a:cubicBezTo>
                  <a:pt x="370586" y="400405"/>
                  <a:pt x="399694" y="400809"/>
                  <a:pt x="427589" y="395555"/>
                </a:cubicBezTo>
                <a:cubicBezTo>
                  <a:pt x="456091" y="390300"/>
                  <a:pt x="483986" y="392321"/>
                  <a:pt x="511679" y="395555"/>
                </a:cubicBezTo>
                <a:cubicBezTo>
                  <a:pt x="529063" y="397576"/>
                  <a:pt x="546245" y="400607"/>
                  <a:pt x="563831" y="401415"/>
                </a:cubicBezTo>
                <a:cubicBezTo>
                  <a:pt x="589300" y="402426"/>
                  <a:pt x="614972" y="404649"/>
                  <a:pt x="640441" y="405255"/>
                </a:cubicBezTo>
                <a:cubicBezTo>
                  <a:pt x="650952" y="405457"/>
                  <a:pt x="661463" y="402830"/>
                  <a:pt x="672783" y="401213"/>
                </a:cubicBezTo>
                <a:cubicBezTo>
                  <a:pt x="671975" y="380802"/>
                  <a:pt x="680666" y="363221"/>
                  <a:pt x="677432" y="343012"/>
                </a:cubicBezTo>
                <a:cubicBezTo>
                  <a:pt x="669751" y="346447"/>
                  <a:pt x="663889" y="350085"/>
                  <a:pt x="657421" y="351904"/>
                </a:cubicBezTo>
                <a:cubicBezTo>
                  <a:pt x="625078" y="360594"/>
                  <a:pt x="593141" y="371506"/>
                  <a:pt x="559384" y="373527"/>
                </a:cubicBezTo>
                <a:cubicBezTo>
                  <a:pt x="544021" y="374538"/>
                  <a:pt x="528659" y="375144"/>
                  <a:pt x="513498" y="375750"/>
                </a:cubicBezTo>
                <a:cubicBezTo>
                  <a:pt x="505008" y="376154"/>
                  <a:pt x="496519" y="376356"/>
                  <a:pt x="488029" y="375952"/>
                </a:cubicBezTo>
                <a:cubicBezTo>
                  <a:pt x="466400" y="374740"/>
                  <a:pt x="444973" y="372719"/>
                  <a:pt x="423345" y="371910"/>
                </a:cubicBezTo>
                <a:cubicBezTo>
                  <a:pt x="402322" y="371102"/>
                  <a:pt x="381300" y="372113"/>
                  <a:pt x="360277" y="370900"/>
                </a:cubicBezTo>
                <a:cubicBezTo>
                  <a:pt x="328542" y="369081"/>
                  <a:pt x="296806" y="366252"/>
                  <a:pt x="265272" y="363019"/>
                </a:cubicBezTo>
                <a:cubicBezTo>
                  <a:pt x="236973" y="359987"/>
                  <a:pt x="208876" y="356148"/>
                  <a:pt x="180779" y="351702"/>
                </a:cubicBezTo>
                <a:cubicBezTo>
                  <a:pt x="163395" y="349277"/>
                  <a:pt x="146213" y="345033"/>
                  <a:pt x="127212" y="341395"/>
                </a:cubicBezTo>
                <a:close/>
                <a:moveTo>
                  <a:pt x="179162" y="579454"/>
                </a:moveTo>
                <a:cubicBezTo>
                  <a:pt x="229494" y="579252"/>
                  <a:pt x="278816" y="569754"/>
                  <a:pt x="328137" y="581475"/>
                </a:cubicBezTo>
                <a:cubicBezTo>
                  <a:pt x="332787" y="565712"/>
                  <a:pt x="337234" y="549950"/>
                  <a:pt x="342085" y="533378"/>
                </a:cubicBezTo>
                <a:cubicBezTo>
                  <a:pt x="337840" y="532368"/>
                  <a:pt x="335212" y="531358"/>
                  <a:pt x="332382" y="531155"/>
                </a:cubicBezTo>
                <a:cubicBezTo>
                  <a:pt x="303881" y="529337"/>
                  <a:pt x="275379" y="527518"/>
                  <a:pt x="246878" y="526103"/>
                </a:cubicBezTo>
                <a:cubicBezTo>
                  <a:pt x="228079" y="525295"/>
                  <a:pt x="209280" y="524891"/>
                  <a:pt x="190279" y="524689"/>
                </a:cubicBezTo>
                <a:cubicBezTo>
                  <a:pt x="176534" y="524689"/>
                  <a:pt x="171480" y="530145"/>
                  <a:pt x="173097" y="543483"/>
                </a:cubicBezTo>
                <a:cubicBezTo>
                  <a:pt x="174512" y="555204"/>
                  <a:pt x="176938" y="566925"/>
                  <a:pt x="179162" y="579454"/>
                </a:cubicBezTo>
                <a:close/>
                <a:moveTo>
                  <a:pt x="534318" y="680094"/>
                </a:moveTo>
                <a:cubicBezTo>
                  <a:pt x="551096" y="672212"/>
                  <a:pt x="566256" y="665342"/>
                  <a:pt x="581417" y="658268"/>
                </a:cubicBezTo>
                <a:cubicBezTo>
                  <a:pt x="581214" y="654227"/>
                  <a:pt x="579799" y="649983"/>
                  <a:pt x="580810" y="646547"/>
                </a:cubicBezTo>
                <a:cubicBezTo>
                  <a:pt x="589502" y="616638"/>
                  <a:pt x="598598" y="586932"/>
                  <a:pt x="607897" y="557225"/>
                </a:cubicBezTo>
                <a:cubicBezTo>
                  <a:pt x="609716" y="551566"/>
                  <a:pt x="613152" y="546312"/>
                  <a:pt x="609716" y="539845"/>
                </a:cubicBezTo>
                <a:cubicBezTo>
                  <a:pt x="592938" y="545706"/>
                  <a:pt x="577172" y="552173"/>
                  <a:pt x="560799" y="556821"/>
                </a:cubicBezTo>
                <a:cubicBezTo>
                  <a:pt x="551298" y="559448"/>
                  <a:pt x="548872" y="564096"/>
                  <a:pt x="548266" y="573594"/>
                </a:cubicBezTo>
                <a:cubicBezTo>
                  <a:pt x="546851" y="593398"/>
                  <a:pt x="543819" y="613001"/>
                  <a:pt x="541191" y="632805"/>
                </a:cubicBezTo>
                <a:cubicBezTo>
                  <a:pt x="538968" y="647962"/>
                  <a:pt x="536744" y="662916"/>
                  <a:pt x="534318" y="680094"/>
                </a:cubicBezTo>
                <a:close/>
                <a:moveTo>
                  <a:pt x="150862" y="606938"/>
                </a:moveTo>
                <a:cubicBezTo>
                  <a:pt x="137117" y="607140"/>
                  <a:pt x="135702" y="607342"/>
                  <a:pt x="136106" y="620074"/>
                </a:cubicBezTo>
                <a:cubicBezTo>
                  <a:pt x="136915" y="646749"/>
                  <a:pt x="139138" y="673425"/>
                  <a:pt x="141160" y="700101"/>
                </a:cubicBezTo>
                <a:cubicBezTo>
                  <a:pt x="141968" y="710811"/>
                  <a:pt x="143990" y="721522"/>
                  <a:pt x="146415" y="732030"/>
                </a:cubicBezTo>
                <a:cubicBezTo>
                  <a:pt x="147224" y="735264"/>
                  <a:pt x="150458" y="740316"/>
                  <a:pt x="153086" y="740518"/>
                </a:cubicBezTo>
                <a:cubicBezTo>
                  <a:pt x="165618" y="741326"/>
                  <a:pt x="178151" y="740922"/>
                  <a:pt x="195130" y="740922"/>
                </a:cubicBezTo>
                <a:cubicBezTo>
                  <a:pt x="176534" y="729807"/>
                  <a:pt x="173097" y="714853"/>
                  <a:pt x="171076" y="699494"/>
                </a:cubicBezTo>
                <a:cubicBezTo>
                  <a:pt x="167033" y="668575"/>
                  <a:pt x="166225" y="636847"/>
                  <a:pt x="150862" y="606938"/>
                </a:cubicBezTo>
                <a:close/>
                <a:moveTo>
                  <a:pt x="95072" y="355946"/>
                </a:moveTo>
                <a:cubicBezTo>
                  <a:pt x="93657" y="333716"/>
                  <a:pt x="93657" y="334120"/>
                  <a:pt x="77082" y="328260"/>
                </a:cubicBezTo>
                <a:cubicBezTo>
                  <a:pt x="64347" y="323814"/>
                  <a:pt x="52017" y="317953"/>
                  <a:pt x="39484" y="312901"/>
                </a:cubicBezTo>
                <a:cubicBezTo>
                  <a:pt x="36654" y="311688"/>
                  <a:pt x="33622" y="311082"/>
                  <a:pt x="29377" y="309668"/>
                </a:cubicBezTo>
                <a:cubicBezTo>
                  <a:pt x="29377" y="320782"/>
                  <a:pt x="28973" y="330483"/>
                  <a:pt x="29377" y="339981"/>
                </a:cubicBezTo>
                <a:cubicBezTo>
                  <a:pt x="29984" y="352106"/>
                  <a:pt x="33016" y="354935"/>
                  <a:pt x="43931" y="351095"/>
                </a:cubicBezTo>
                <a:cubicBezTo>
                  <a:pt x="56059" y="346852"/>
                  <a:pt x="67379" y="349681"/>
                  <a:pt x="79103" y="351904"/>
                </a:cubicBezTo>
                <a:cubicBezTo>
                  <a:pt x="83954" y="352914"/>
                  <a:pt x="88604" y="354329"/>
                  <a:pt x="95072" y="355946"/>
                </a:cubicBezTo>
                <a:close/>
                <a:moveTo>
                  <a:pt x="72635" y="242170"/>
                </a:moveTo>
                <a:cubicBezTo>
                  <a:pt x="51410" y="250456"/>
                  <a:pt x="44538" y="258337"/>
                  <a:pt x="46357" y="269856"/>
                </a:cubicBezTo>
                <a:cubicBezTo>
                  <a:pt x="48782" y="285215"/>
                  <a:pt x="58889" y="291682"/>
                  <a:pt x="83146" y="293096"/>
                </a:cubicBezTo>
                <a:cubicBezTo>
                  <a:pt x="82539" y="287842"/>
                  <a:pt x="82539" y="282790"/>
                  <a:pt x="81327" y="277940"/>
                </a:cubicBezTo>
                <a:cubicBezTo>
                  <a:pt x="78699" y="266421"/>
                  <a:pt x="75667" y="255104"/>
                  <a:pt x="72635" y="242170"/>
                </a:cubicBezTo>
                <a:close/>
                <a:moveTo>
                  <a:pt x="145809" y="574806"/>
                </a:moveTo>
                <a:cubicBezTo>
                  <a:pt x="142979" y="577636"/>
                  <a:pt x="140755" y="579454"/>
                  <a:pt x="138128" y="582081"/>
                </a:cubicBezTo>
                <a:cubicBezTo>
                  <a:pt x="145809" y="583294"/>
                  <a:pt x="145809" y="583294"/>
                  <a:pt x="145809" y="57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6152285" y="3036609"/>
            <a:ext cx="370269" cy="427502"/>
          </a:xfrm>
          <a:custGeom>
            <a:rect b="b" l="l" r="r" t="t"/>
            <a:pathLst>
              <a:path extrusionOk="0" h="855004" w="740539">
                <a:moveTo>
                  <a:pt x="379834" y="225177"/>
                </a:moveTo>
                <a:cubicBezTo>
                  <a:pt x="385488" y="223594"/>
                  <a:pt x="389898" y="222237"/>
                  <a:pt x="394308" y="221107"/>
                </a:cubicBezTo>
                <a:cubicBezTo>
                  <a:pt x="396908" y="220428"/>
                  <a:pt x="399622" y="219637"/>
                  <a:pt x="402336" y="219524"/>
                </a:cubicBezTo>
                <a:cubicBezTo>
                  <a:pt x="409686" y="219071"/>
                  <a:pt x="412399" y="220994"/>
                  <a:pt x="413191" y="228456"/>
                </a:cubicBezTo>
                <a:cubicBezTo>
                  <a:pt x="414095" y="236824"/>
                  <a:pt x="414208" y="245191"/>
                  <a:pt x="414774" y="253672"/>
                </a:cubicBezTo>
                <a:cubicBezTo>
                  <a:pt x="415339" y="261813"/>
                  <a:pt x="416018" y="269954"/>
                  <a:pt x="416470" y="278208"/>
                </a:cubicBezTo>
                <a:cubicBezTo>
                  <a:pt x="417261" y="295848"/>
                  <a:pt x="417940" y="313374"/>
                  <a:pt x="418731" y="331013"/>
                </a:cubicBezTo>
                <a:cubicBezTo>
                  <a:pt x="419523" y="348879"/>
                  <a:pt x="420201" y="366744"/>
                  <a:pt x="420880" y="384610"/>
                </a:cubicBezTo>
                <a:cubicBezTo>
                  <a:pt x="421106" y="390490"/>
                  <a:pt x="421332" y="396370"/>
                  <a:pt x="421671" y="402362"/>
                </a:cubicBezTo>
                <a:cubicBezTo>
                  <a:pt x="421784" y="404285"/>
                  <a:pt x="422010" y="406207"/>
                  <a:pt x="422237" y="408129"/>
                </a:cubicBezTo>
                <a:cubicBezTo>
                  <a:pt x="432187" y="406659"/>
                  <a:pt x="441685" y="404963"/>
                  <a:pt x="451296" y="403832"/>
                </a:cubicBezTo>
                <a:cubicBezTo>
                  <a:pt x="466561" y="402136"/>
                  <a:pt x="481939" y="400779"/>
                  <a:pt x="497204" y="399196"/>
                </a:cubicBezTo>
                <a:cubicBezTo>
                  <a:pt x="501388" y="398744"/>
                  <a:pt x="505458" y="397839"/>
                  <a:pt x="509642" y="397161"/>
                </a:cubicBezTo>
                <a:cubicBezTo>
                  <a:pt x="527168" y="394334"/>
                  <a:pt x="544694" y="390829"/>
                  <a:pt x="562447" y="388794"/>
                </a:cubicBezTo>
                <a:cubicBezTo>
                  <a:pt x="574433" y="387324"/>
                  <a:pt x="586644" y="387889"/>
                  <a:pt x="598743" y="387437"/>
                </a:cubicBezTo>
                <a:cubicBezTo>
                  <a:pt x="603945" y="387211"/>
                  <a:pt x="606432" y="389811"/>
                  <a:pt x="609033" y="394221"/>
                </a:cubicBezTo>
                <a:cubicBezTo>
                  <a:pt x="615365" y="404624"/>
                  <a:pt x="614913" y="416044"/>
                  <a:pt x="615252" y="427351"/>
                </a:cubicBezTo>
                <a:cubicBezTo>
                  <a:pt x="616157" y="457090"/>
                  <a:pt x="616609" y="486941"/>
                  <a:pt x="617287" y="516679"/>
                </a:cubicBezTo>
                <a:cubicBezTo>
                  <a:pt x="617400" y="520297"/>
                  <a:pt x="618644" y="523916"/>
                  <a:pt x="618757" y="527421"/>
                </a:cubicBezTo>
                <a:cubicBezTo>
                  <a:pt x="618983" y="538276"/>
                  <a:pt x="618531" y="549131"/>
                  <a:pt x="618870" y="559986"/>
                </a:cubicBezTo>
                <a:cubicBezTo>
                  <a:pt x="619209" y="572311"/>
                  <a:pt x="620114" y="584523"/>
                  <a:pt x="620792" y="596961"/>
                </a:cubicBezTo>
                <a:cubicBezTo>
                  <a:pt x="633796" y="598883"/>
                  <a:pt x="645782" y="601936"/>
                  <a:pt x="656523" y="608155"/>
                </a:cubicBezTo>
                <a:cubicBezTo>
                  <a:pt x="666248" y="613808"/>
                  <a:pt x="675407" y="620593"/>
                  <a:pt x="684905" y="626812"/>
                </a:cubicBezTo>
                <a:cubicBezTo>
                  <a:pt x="687732" y="628734"/>
                  <a:pt x="690558" y="630769"/>
                  <a:pt x="693385" y="632692"/>
                </a:cubicBezTo>
                <a:cubicBezTo>
                  <a:pt x="694629" y="633596"/>
                  <a:pt x="695760" y="634388"/>
                  <a:pt x="697004" y="635292"/>
                </a:cubicBezTo>
                <a:cubicBezTo>
                  <a:pt x="720975" y="652592"/>
                  <a:pt x="734544" y="676338"/>
                  <a:pt x="739858" y="704945"/>
                </a:cubicBezTo>
                <a:cubicBezTo>
                  <a:pt x="740876" y="710486"/>
                  <a:pt x="740650" y="716365"/>
                  <a:pt x="739858" y="721906"/>
                </a:cubicBezTo>
                <a:cubicBezTo>
                  <a:pt x="738049" y="734909"/>
                  <a:pt x="736014" y="747913"/>
                  <a:pt x="733300" y="760690"/>
                </a:cubicBezTo>
                <a:cubicBezTo>
                  <a:pt x="730021" y="775502"/>
                  <a:pt x="721767" y="787827"/>
                  <a:pt x="712721" y="799926"/>
                </a:cubicBezTo>
                <a:cubicBezTo>
                  <a:pt x="704014" y="811573"/>
                  <a:pt x="693272" y="820505"/>
                  <a:pt x="680608" y="826611"/>
                </a:cubicBezTo>
                <a:cubicBezTo>
                  <a:pt x="659576" y="836788"/>
                  <a:pt x="637640" y="844251"/>
                  <a:pt x="614347" y="847869"/>
                </a:cubicBezTo>
                <a:cubicBezTo>
                  <a:pt x="598178" y="850357"/>
                  <a:pt x="582009" y="852279"/>
                  <a:pt x="565613" y="852731"/>
                </a:cubicBezTo>
                <a:cubicBezTo>
                  <a:pt x="549330" y="853070"/>
                  <a:pt x="532935" y="854880"/>
                  <a:pt x="516652" y="854993"/>
                </a:cubicBezTo>
                <a:cubicBezTo>
                  <a:pt x="495847" y="855106"/>
                  <a:pt x="475042" y="854427"/>
                  <a:pt x="454236" y="853297"/>
                </a:cubicBezTo>
                <a:cubicBezTo>
                  <a:pt x="443720" y="852731"/>
                  <a:pt x="433205" y="850357"/>
                  <a:pt x="422802" y="848661"/>
                </a:cubicBezTo>
                <a:cubicBezTo>
                  <a:pt x="410590" y="846738"/>
                  <a:pt x="398378" y="844929"/>
                  <a:pt x="386166" y="842668"/>
                </a:cubicBezTo>
                <a:cubicBezTo>
                  <a:pt x="362760" y="838145"/>
                  <a:pt x="339580" y="833056"/>
                  <a:pt x="316174" y="828647"/>
                </a:cubicBezTo>
                <a:cubicBezTo>
                  <a:pt x="304302" y="826385"/>
                  <a:pt x="292203" y="825028"/>
                  <a:pt x="280330" y="823106"/>
                </a:cubicBezTo>
                <a:cubicBezTo>
                  <a:pt x="268797" y="821297"/>
                  <a:pt x="257263" y="819601"/>
                  <a:pt x="245843" y="817452"/>
                </a:cubicBezTo>
                <a:cubicBezTo>
                  <a:pt x="220402" y="812816"/>
                  <a:pt x="195978" y="804788"/>
                  <a:pt x="171441" y="796534"/>
                </a:cubicBezTo>
                <a:cubicBezTo>
                  <a:pt x="157081" y="791672"/>
                  <a:pt x="142381" y="788167"/>
                  <a:pt x="128247" y="782852"/>
                </a:cubicBezTo>
                <a:cubicBezTo>
                  <a:pt x="108573" y="775502"/>
                  <a:pt x="89011" y="767814"/>
                  <a:pt x="70241" y="758089"/>
                </a:cubicBezTo>
                <a:cubicBezTo>
                  <a:pt x="56672" y="751079"/>
                  <a:pt x="44234" y="742824"/>
                  <a:pt x="32814" y="732648"/>
                </a:cubicBezTo>
                <a:cubicBezTo>
                  <a:pt x="23768" y="724620"/>
                  <a:pt x="16305" y="715461"/>
                  <a:pt x="11782" y="704154"/>
                </a:cubicBezTo>
                <a:cubicBezTo>
                  <a:pt x="8164" y="694995"/>
                  <a:pt x="4206" y="685723"/>
                  <a:pt x="1945" y="676112"/>
                </a:cubicBezTo>
                <a:cubicBezTo>
                  <a:pt x="-2465" y="656889"/>
                  <a:pt x="1040" y="638345"/>
                  <a:pt x="8277" y="620140"/>
                </a:cubicBezTo>
                <a:cubicBezTo>
                  <a:pt x="14157" y="605328"/>
                  <a:pt x="23542" y="593116"/>
                  <a:pt x="33153" y="580791"/>
                </a:cubicBezTo>
                <a:cubicBezTo>
                  <a:pt x="40955" y="570615"/>
                  <a:pt x="51358" y="563378"/>
                  <a:pt x="61987" y="556707"/>
                </a:cubicBezTo>
                <a:cubicBezTo>
                  <a:pt x="68658" y="552523"/>
                  <a:pt x="75329" y="548000"/>
                  <a:pt x="82566" y="545173"/>
                </a:cubicBezTo>
                <a:cubicBezTo>
                  <a:pt x="92629" y="541216"/>
                  <a:pt x="103145" y="538389"/>
                  <a:pt x="113548" y="535675"/>
                </a:cubicBezTo>
                <a:cubicBezTo>
                  <a:pt x="119654" y="534092"/>
                  <a:pt x="126099" y="533527"/>
                  <a:pt x="132770" y="532509"/>
                </a:cubicBezTo>
                <a:cubicBezTo>
                  <a:pt x="132770" y="529795"/>
                  <a:pt x="132883" y="527534"/>
                  <a:pt x="132770" y="525386"/>
                </a:cubicBezTo>
                <a:cubicBezTo>
                  <a:pt x="130961" y="502319"/>
                  <a:pt x="131074" y="479252"/>
                  <a:pt x="132657" y="456185"/>
                </a:cubicBezTo>
                <a:cubicBezTo>
                  <a:pt x="133109" y="450305"/>
                  <a:pt x="133675" y="449514"/>
                  <a:pt x="139555" y="448722"/>
                </a:cubicBezTo>
                <a:cubicBezTo>
                  <a:pt x="146678" y="447818"/>
                  <a:pt x="153802" y="446800"/>
                  <a:pt x="160925" y="446348"/>
                </a:cubicBezTo>
                <a:cubicBezTo>
                  <a:pt x="170423" y="445556"/>
                  <a:pt x="179243" y="442051"/>
                  <a:pt x="188289" y="439903"/>
                </a:cubicBezTo>
                <a:cubicBezTo>
                  <a:pt x="200388" y="437189"/>
                  <a:pt x="212713" y="435267"/>
                  <a:pt x="225038" y="434023"/>
                </a:cubicBezTo>
                <a:cubicBezTo>
                  <a:pt x="241094" y="432327"/>
                  <a:pt x="256811" y="429500"/>
                  <a:pt x="272528" y="426108"/>
                </a:cubicBezTo>
                <a:cubicBezTo>
                  <a:pt x="284853" y="423507"/>
                  <a:pt x="297291" y="420680"/>
                  <a:pt x="309842" y="419549"/>
                </a:cubicBezTo>
                <a:cubicBezTo>
                  <a:pt x="327482" y="417853"/>
                  <a:pt x="345008" y="415366"/>
                  <a:pt x="362647" y="413330"/>
                </a:cubicBezTo>
                <a:cubicBezTo>
                  <a:pt x="368527" y="412652"/>
                  <a:pt x="374294" y="412087"/>
                  <a:pt x="380174" y="411408"/>
                </a:cubicBezTo>
                <a:cubicBezTo>
                  <a:pt x="379043" y="379409"/>
                  <a:pt x="377460" y="348314"/>
                  <a:pt x="377121" y="317106"/>
                </a:cubicBezTo>
                <a:cubicBezTo>
                  <a:pt x="376894" y="286011"/>
                  <a:pt x="376894" y="255029"/>
                  <a:pt x="379834" y="225177"/>
                </a:cubicBezTo>
                <a:close/>
                <a:moveTo>
                  <a:pt x="622036" y="612112"/>
                </a:moveTo>
                <a:cubicBezTo>
                  <a:pt x="622602" y="617201"/>
                  <a:pt x="623167" y="621271"/>
                  <a:pt x="623506" y="625455"/>
                </a:cubicBezTo>
                <a:cubicBezTo>
                  <a:pt x="623845" y="629865"/>
                  <a:pt x="624411" y="634388"/>
                  <a:pt x="623845" y="638684"/>
                </a:cubicBezTo>
                <a:cubicBezTo>
                  <a:pt x="620453" y="665143"/>
                  <a:pt x="612651" y="690472"/>
                  <a:pt x="603492" y="715461"/>
                </a:cubicBezTo>
                <a:cubicBezTo>
                  <a:pt x="597273" y="732535"/>
                  <a:pt x="587097" y="747574"/>
                  <a:pt x="576242" y="762047"/>
                </a:cubicBezTo>
                <a:cubicBezTo>
                  <a:pt x="565274" y="776746"/>
                  <a:pt x="552270" y="789976"/>
                  <a:pt x="536779" y="799813"/>
                </a:cubicBezTo>
                <a:cubicBezTo>
                  <a:pt x="527055" y="806032"/>
                  <a:pt x="517783" y="813269"/>
                  <a:pt x="506476" y="816774"/>
                </a:cubicBezTo>
                <a:cubicBezTo>
                  <a:pt x="503310" y="817679"/>
                  <a:pt x="501048" y="817792"/>
                  <a:pt x="498108" y="816209"/>
                </a:cubicBezTo>
                <a:cubicBezTo>
                  <a:pt x="493812" y="813834"/>
                  <a:pt x="489176" y="811912"/>
                  <a:pt x="484653" y="809877"/>
                </a:cubicBezTo>
                <a:cubicBezTo>
                  <a:pt x="476964" y="806484"/>
                  <a:pt x="469162" y="803318"/>
                  <a:pt x="461473" y="799813"/>
                </a:cubicBezTo>
                <a:cubicBezTo>
                  <a:pt x="451522" y="795403"/>
                  <a:pt x="441685" y="790767"/>
                  <a:pt x="431735" y="786357"/>
                </a:cubicBezTo>
                <a:cubicBezTo>
                  <a:pt x="417261" y="780025"/>
                  <a:pt x="402562" y="773919"/>
                  <a:pt x="388202" y="767361"/>
                </a:cubicBezTo>
                <a:cubicBezTo>
                  <a:pt x="378590" y="762951"/>
                  <a:pt x="369432" y="757298"/>
                  <a:pt x="359707" y="753001"/>
                </a:cubicBezTo>
                <a:cubicBezTo>
                  <a:pt x="347269" y="747574"/>
                  <a:pt x="334492" y="742485"/>
                  <a:pt x="321715" y="737962"/>
                </a:cubicBezTo>
                <a:cubicBezTo>
                  <a:pt x="310408" y="734005"/>
                  <a:pt x="299439" y="729708"/>
                  <a:pt x="289150" y="723715"/>
                </a:cubicBezTo>
                <a:cubicBezTo>
                  <a:pt x="283157" y="720210"/>
                  <a:pt x="276599" y="717835"/>
                  <a:pt x="270154" y="715122"/>
                </a:cubicBezTo>
                <a:cubicBezTo>
                  <a:pt x="252288" y="707772"/>
                  <a:pt x="234310" y="700874"/>
                  <a:pt x="216557" y="693299"/>
                </a:cubicBezTo>
                <a:cubicBezTo>
                  <a:pt x="199257" y="685949"/>
                  <a:pt x="182522" y="677242"/>
                  <a:pt x="165109" y="670458"/>
                </a:cubicBezTo>
                <a:cubicBezTo>
                  <a:pt x="156968" y="667292"/>
                  <a:pt x="153349" y="662091"/>
                  <a:pt x="151879" y="654402"/>
                </a:cubicBezTo>
                <a:cubicBezTo>
                  <a:pt x="148487" y="636084"/>
                  <a:pt x="143964" y="618105"/>
                  <a:pt x="142607" y="599448"/>
                </a:cubicBezTo>
                <a:cubicBezTo>
                  <a:pt x="141364" y="582148"/>
                  <a:pt x="137632" y="565074"/>
                  <a:pt x="134919" y="547887"/>
                </a:cubicBezTo>
                <a:cubicBezTo>
                  <a:pt x="134692" y="546530"/>
                  <a:pt x="134014" y="545173"/>
                  <a:pt x="133449" y="543364"/>
                </a:cubicBezTo>
                <a:cubicBezTo>
                  <a:pt x="125760" y="545512"/>
                  <a:pt x="118523" y="548339"/>
                  <a:pt x="110947" y="549244"/>
                </a:cubicBezTo>
                <a:cubicBezTo>
                  <a:pt x="96926" y="551053"/>
                  <a:pt x="85280" y="558290"/>
                  <a:pt x="73633" y="564961"/>
                </a:cubicBezTo>
                <a:cubicBezTo>
                  <a:pt x="61308" y="572085"/>
                  <a:pt x="49775" y="580678"/>
                  <a:pt x="39824" y="591194"/>
                </a:cubicBezTo>
                <a:cubicBezTo>
                  <a:pt x="29761" y="601936"/>
                  <a:pt x="22185" y="614261"/>
                  <a:pt x="16871" y="627490"/>
                </a:cubicBezTo>
                <a:cubicBezTo>
                  <a:pt x="9747" y="645356"/>
                  <a:pt x="6694" y="664352"/>
                  <a:pt x="13704" y="683461"/>
                </a:cubicBezTo>
                <a:cubicBezTo>
                  <a:pt x="17662" y="694203"/>
                  <a:pt x="22072" y="704719"/>
                  <a:pt x="29082" y="713765"/>
                </a:cubicBezTo>
                <a:cubicBezTo>
                  <a:pt x="40390" y="728125"/>
                  <a:pt x="55541" y="737849"/>
                  <a:pt x="71372" y="746217"/>
                </a:cubicBezTo>
                <a:cubicBezTo>
                  <a:pt x="91499" y="756845"/>
                  <a:pt x="112982" y="764647"/>
                  <a:pt x="134466" y="771997"/>
                </a:cubicBezTo>
                <a:cubicBezTo>
                  <a:pt x="149166" y="776972"/>
                  <a:pt x="163978" y="782061"/>
                  <a:pt x="178904" y="786357"/>
                </a:cubicBezTo>
                <a:cubicBezTo>
                  <a:pt x="200727" y="792803"/>
                  <a:pt x="222663" y="799022"/>
                  <a:pt x="244712" y="804562"/>
                </a:cubicBezTo>
                <a:cubicBezTo>
                  <a:pt x="256472" y="807502"/>
                  <a:pt x="268571" y="809085"/>
                  <a:pt x="280556" y="811007"/>
                </a:cubicBezTo>
                <a:cubicBezTo>
                  <a:pt x="291751" y="812930"/>
                  <a:pt x="302945" y="814286"/>
                  <a:pt x="314139" y="816322"/>
                </a:cubicBezTo>
                <a:cubicBezTo>
                  <a:pt x="337319" y="820505"/>
                  <a:pt x="360386" y="824915"/>
                  <a:pt x="383453" y="829212"/>
                </a:cubicBezTo>
                <a:cubicBezTo>
                  <a:pt x="396569" y="831700"/>
                  <a:pt x="409572" y="834979"/>
                  <a:pt x="422689" y="836675"/>
                </a:cubicBezTo>
                <a:cubicBezTo>
                  <a:pt x="431848" y="837919"/>
                  <a:pt x="441007" y="839728"/>
                  <a:pt x="450505" y="839728"/>
                </a:cubicBezTo>
                <a:cubicBezTo>
                  <a:pt x="465544" y="839841"/>
                  <a:pt x="480695" y="841650"/>
                  <a:pt x="495734" y="841763"/>
                </a:cubicBezTo>
                <a:cubicBezTo>
                  <a:pt x="512016" y="841876"/>
                  <a:pt x="528412" y="840859"/>
                  <a:pt x="544694" y="840519"/>
                </a:cubicBezTo>
                <a:cubicBezTo>
                  <a:pt x="551140" y="840406"/>
                  <a:pt x="557585" y="840972"/>
                  <a:pt x="564030" y="840406"/>
                </a:cubicBezTo>
                <a:cubicBezTo>
                  <a:pt x="574546" y="839389"/>
                  <a:pt x="585062" y="837692"/>
                  <a:pt x="595577" y="836223"/>
                </a:cubicBezTo>
                <a:cubicBezTo>
                  <a:pt x="616496" y="833170"/>
                  <a:pt x="636736" y="827629"/>
                  <a:pt x="656750" y="820958"/>
                </a:cubicBezTo>
                <a:cubicBezTo>
                  <a:pt x="668509" y="817000"/>
                  <a:pt x="679364" y="811007"/>
                  <a:pt x="689315" y="803884"/>
                </a:cubicBezTo>
                <a:cubicBezTo>
                  <a:pt x="694064" y="800492"/>
                  <a:pt x="698021" y="795969"/>
                  <a:pt x="702318" y="791785"/>
                </a:cubicBezTo>
                <a:cubicBezTo>
                  <a:pt x="710685" y="783757"/>
                  <a:pt x="716904" y="774259"/>
                  <a:pt x="720636" y="763291"/>
                </a:cubicBezTo>
                <a:cubicBezTo>
                  <a:pt x="726289" y="746895"/>
                  <a:pt x="727646" y="729821"/>
                  <a:pt x="727872" y="712634"/>
                </a:cubicBezTo>
                <a:cubicBezTo>
                  <a:pt x="727986" y="706528"/>
                  <a:pt x="726742" y="700874"/>
                  <a:pt x="724706" y="695221"/>
                </a:cubicBezTo>
                <a:cubicBezTo>
                  <a:pt x="719505" y="680748"/>
                  <a:pt x="710346" y="668536"/>
                  <a:pt x="700396" y="657228"/>
                </a:cubicBezTo>
                <a:cubicBezTo>
                  <a:pt x="694742" y="650783"/>
                  <a:pt x="687958" y="645017"/>
                  <a:pt x="680947" y="640154"/>
                </a:cubicBezTo>
                <a:cubicBezTo>
                  <a:pt x="672467" y="634275"/>
                  <a:pt x="662969" y="629752"/>
                  <a:pt x="654262" y="624211"/>
                </a:cubicBezTo>
                <a:cubicBezTo>
                  <a:pt x="644651" y="618218"/>
                  <a:pt x="633683" y="616183"/>
                  <a:pt x="622036" y="612112"/>
                </a:cubicBezTo>
                <a:close/>
                <a:moveTo>
                  <a:pt x="138311" y="459238"/>
                </a:moveTo>
                <a:cubicBezTo>
                  <a:pt x="139215" y="495308"/>
                  <a:pt x="137406" y="530474"/>
                  <a:pt x="144756" y="564283"/>
                </a:cubicBezTo>
                <a:cubicBezTo>
                  <a:pt x="170989" y="570728"/>
                  <a:pt x="196317" y="576268"/>
                  <a:pt x="221306" y="583166"/>
                </a:cubicBezTo>
                <a:cubicBezTo>
                  <a:pt x="233631" y="586558"/>
                  <a:pt x="245391" y="592098"/>
                  <a:pt x="257150" y="597187"/>
                </a:cubicBezTo>
                <a:cubicBezTo>
                  <a:pt x="265518" y="600805"/>
                  <a:pt x="273433" y="605554"/>
                  <a:pt x="281574" y="609625"/>
                </a:cubicBezTo>
                <a:cubicBezTo>
                  <a:pt x="291524" y="614600"/>
                  <a:pt x="301588" y="619349"/>
                  <a:pt x="311538" y="624211"/>
                </a:cubicBezTo>
                <a:cubicBezTo>
                  <a:pt x="328952" y="632578"/>
                  <a:pt x="346930" y="639702"/>
                  <a:pt x="365587" y="644790"/>
                </a:cubicBezTo>
                <a:cubicBezTo>
                  <a:pt x="377799" y="648183"/>
                  <a:pt x="390124" y="651009"/>
                  <a:pt x="402110" y="654967"/>
                </a:cubicBezTo>
                <a:cubicBezTo>
                  <a:pt x="417374" y="659942"/>
                  <a:pt x="432413" y="665822"/>
                  <a:pt x="447565" y="671362"/>
                </a:cubicBezTo>
                <a:cubicBezTo>
                  <a:pt x="460568" y="676112"/>
                  <a:pt x="473572" y="680748"/>
                  <a:pt x="486914" y="685610"/>
                </a:cubicBezTo>
                <a:cubicBezTo>
                  <a:pt x="488950" y="672606"/>
                  <a:pt x="485105" y="660734"/>
                  <a:pt x="485670" y="648522"/>
                </a:cubicBezTo>
                <a:cubicBezTo>
                  <a:pt x="486349" y="636197"/>
                  <a:pt x="483974" y="623759"/>
                  <a:pt x="483409" y="611321"/>
                </a:cubicBezTo>
                <a:cubicBezTo>
                  <a:pt x="482844" y="598996"/>
                  <a:pt x="482844" y="586671"/>
                  <a:pt x="482504" y="574346"/>
                </a:cubicBezTo>
                <a:cubicBezTo>
                  <a:pt x="468031" y="570275"/>
                  <a:pt x="454010" y="566318"/>
                  <a:pt x="439989" y="562360"/>
                </a:cubicBezTo>
                <a:cubicBezTo>
                  <a:pt x="425176" y="558177"/>
                  <a:pt x="410364" y="554219"/>
                  <a:pt x="395551" y="549809"/>
                </a:cubicBezTo>
                <a:cubicBezTo>
                  <a:pt x="388428" y="547661"/>
                  <a:pt x="381530" y="544721"/>
                  <a:pt x="374520" y="542460"/>
                </a:cubicBezTo>
                <a:cubicBezTo>
                  <a:pt x="365135" y="539407"/>
                  <a:pt x="355637" y="536919"/>
                  <a:pt x="346252" y="533866"/>
                </a:cubicBezTo>
                <a:cubicBezTo>
                  <a:pt x="337997" y="531152"/>
                  <a:pt x="329969" y="528099"/>
                  <a:pt x="321828" y="525046"/>
                </a:cubicBezTo>
                <a:cubicBezTo>
                  <a:pt x="305093" y="518827"/>
                  <a:pt x="288471" y="512608"/>
                  <a:pt x="271737" y="506163"/>
                </a:cubicBezTo>
                <a:cubicBezTo>
                  <a:pt x="263708" y="502997"/>
                  <a:pt x="255906" y="499153"/>
                  <a:pt x="247765" y="496100"/>
                </a:cubicBezTo>
                <a:cubicBezTo>
                  <a:pt x="231144" y="489768"/>
                  <a:pt x="214070" y="484453"/>
                  <a:pt x="197674" y="477443"/>
                </a:cubicBezTo>
                <a:cubicBezTo>
                  <a:pt x="179130" y="469075"/>
                  <a:pt x="159229" y="465005"/>
                  <a:pt x="138311" y="459238"/>
                </a:cubicBezTo>
                <a:close/>
                <a:moveTo>
                  <a:pt x="495960" y="803205"/>
                </a:moveTo>
                <a:cubicBezTo>
                  <a:pt x="496073" y="800944"/>
                  <a:pt x="496412" y="799474"/>
                  <a:pt x="496299" y="798004"/>
                </a:cubicBezTo>
                <a:cubicBezTo>
                  <a:pt x="495169" y="780704"/>
                  <a:pt x="493925" y="763404"/>
                  <a:pt x="492907" y="746104"/>
                </a:cubicBezTo>
                <a:cubicBezTo>
                  <a:pt x="492455" y="738641"/>
                  <a:pt x="492342" y="731178"/>
                  <a:pt x="492003" y="723828"/>
                </a:cubicBezTo>
                <a:cubicBezTo>
                  <a:pt x="491776" y="718514"/>
                  <a:pt x="489741" y="714782"/>
                  <a:pt x="484087" y="712747"/>
                </a:cubicBezTo>
                <a:cubicBezTo>
                  <a:pt x="475720" y="709694"/>
                  <a:pt x="467692" y="705737"/>
                  <a:pt x="459438" y="702118"/>
                </a:cubicBezTo>
                <a:cubicBezTo>
                  <a:pt x="438745" y="693072"/>
                  <a:pt x="416922" y="686967"/>
                  <a:pt x="395212" y="681087"/>
                </a:cubicBezTo>
                <a:cubicBezTo>
                  <a:pt x="366379" y="673285"/>
                  <a:pt x="338789" y="662430"/>
                  <a:pt x="311199" y="651462"/>
                </a:cubicBezTo>
                <a:cubicBezTo>
                  <a:pt x="304980" y="648974"/>
                  <a:pt x="298648" y="646939"/>
                  <a:pt x="292429" y="644451"/>
                </a:cubicBezTo>
                <a:cubicBezTo>
                  <a:pt x="270154" y="635405"/>
                  <a:pt x="247991" y="626246"/>
                  <a:pt x="225716" y="617201"/>
                </a:cubicBezTo>
                <a:cubicBezTo>
                  <a:pt x="205702" y="609172"/>
                  <a:pt x="185688" y="601257"/>
                  <a:pt x="165561" y="593455"/>
                </a:cubicBezTo>
                <a:cubicBezTo>
                  <a:pt x="160586" y="591533"/>
                  <a:pt x="155498" y="590063"/>
                  <a:pt x="148827" y="587915"/>
                </a:cubicBezTo>
                <a:cubicBezTo>
                  <a:pt x="152558" y="611434"/>
                  <a:pt x="156063" y="633483"/>
                  <a:pt x="159568" y="655419"/>
                </a:cubicBezTo>
                <a:cubicBezTo>
                  <a:pt x="162848" y="656550"/>
                  <a:pt x="165674" y="657568"/>
                  <a:pt x="168388" y="658585"/>
                </a:cubicBezTo>
                <a:cubicBezTo>
                  <a:pt x="174720" y="660847"/>
                  <a:pt x="181052" y="662769"/>
                  <a:pt x="187271" y="665370"/>
                </a:cubicBezTo>
                <a:cubicBezTo>
                  <a:pt x="194282" y="668310"/>
                  <a:pt x="200953" y="671928"/>
                  <a:pt x="207964" y="674981"/>
                </a:cubicBezTo>
                <a:cubicBezTo>
                  <a:pt x="219497" y="679956"/>
                  <a:pt x="231144" y="684705"/>
                  <a:pt x="242677" y="689567"/>
                </a:cubicBezTo>
                <a:cubicBezTo>
                  <a:pt x="247652" y="691716"/>
                  <a:pt x="252514" y="693977"/>
                  <a:pt x="257376" y="696238"/>
                </a:cubicBezTo>
                <a:cubicBezTo>
                  <a:pt x="266988" y="700761"/>
                  <a:pt x="276486" y="705284"/>
                  <a:pt x="286210" y="709807"/>
                </a:cubicBezTo>
                <a:cubicBezTo>
                  <a:pt x="298309" y="715348"/>
                  <a:pt x="310408" y="721114"/>
                  <a:pt x="322733" y="726316"/>
                </a:cubicBezTo>
                <a:cubicBezTo>
                  <a:pt x="333927" y="731065"/>
                  <a:pt x="345573" y="734683"/>
                  <a:pt x="356541" y="739771"/>
                </a:cubicBezTo>
                <a:cubicBezTo>
                  <a:pt x="371128" y="746443"/>
                  <a:pt x="385149" y="754245"/>
                  <a:pt x="399735" y="761029"/>
                </a:cubicBezTo>
                <a:cubicBezTo>
                  <a:pt x="409346" y="765552"/>
                  <a:pt x="419523" y="768831"/>
                  <a:pt x="429247" y="773128"/>
                </a:cubicBezTo>
                <a:cubicBezTo>
                  <a:pt x="441685" y="778555"/>
                  <a:pt x="454010" y="784435"/>
                  <a:pt x="466335" y="790089"/>
                </a:cubicBezTo>
                <a:cubicBezTo>
                  <a:pt x="475946" y="794273"/>
                  <a:pt x="485557" y="798569"/>
                  <a:pt x="495960" y="803205"/>
                </a:cubicBezTo>
                <a:close/>
                <a:moveTo>
                  <a:pt x="171667" y="454602"/>
                </a:moveTo>
                <a:cubicBezTo>
                  <a:pt x="172798" y="455846"/>
                  <a:pt x="173250" y="456750"/>
                  <a:pt x="173703" y="456750"/>
                </a:cubicBezTo>
                <a:cubicBezTo>
                  <a:pt x="189307" y="458220"/>
                  <a:pt x="202649" y="466588"/>
                  <a:pt x="217009" y="471563"/>
                </a:cubicBezTo>
                <a:cubicBezTo>
                  <a:pt x="229787" y="476086"/>
                  <a:pt x="242112" y="481739"/>
                  <a:pt x="254776" y="486715"/>
                </a:cubicBezTo>
                <a:cubicBezTo>
                  <a:pt x="271511" y="493386"/>
                  <a:pt x="288358" y="500057"/>
                  <a:pt x="305206" y="506615"/>
                </a:cubicBezTo>
                <a:cubicBezTo>
                  <a:pt x="314704" y="510234"/>
                  <a:pt x="323524" y="515322"/>
                  <a:pt x="333588" y="517697"/>
                </a:cubicBezTo>
                <a:cubicBezTo>
                  <a:pt x="342181" y="519732"/>
                  <a:pt x="350322" y="523350"/>
                  <a:pt x="358690" y="526177"/>
                </a:cubicBezTo>
                <a:cubicBezTo>
                  <a:pt x="366605" y="528891"/>
                  <a:pt x="374633" y="531378"/>
                  <a:pt x="382548" y="533866"/>
                </a:cubicBezTo>
                <a:cubicBezTo>
                  <a:pt x="388654" y="535788"/>
                  <a:pt x="394760" y="537710"/>
                  <a:pt x="400979" y="539520"/>
                </a:cubicBezTo>
                <a:cubicBezTo>
                  <a:pt x="407650" y="541555"/>
                  <a:pt x="414095" y="544834"/>
                  <a:pt x="421784" y="544608"/>
                </a:cubicBezTo>
                <a:cubicBezTo>
                  <a:pt x="421445" y="541894"/>
                  <a:pt x="420993" y="539746"/>
                  <a:pt x="420880" y="537484"/>
                </a:cubicBezTo>
                <a:cubicBezTo>
                  <a:pt x="420427" y="528778"/>
                  <a:pt x="424159" y="522106"/>
                  <a:pt x="431282" y="517357"/>
                </a:cubicBezTo>
                <a:cubicBezTo>
                  <a:pt x="436371" y="513965"/>
                  <a:pt x="442137" y="512834"/>
                  <a:pt x="448356" y="513174"/>
                </a:cubicBezTo>
                <a:cubicBezTo>
                  <a:pt x="456272" y="513626"/>
                  <a:pt x="463621" y="512269"/>
                  <a:pt x="470519" y="505711"/>
                </a:cubicBezTo>
                <a:cubicBezTo>
                  <a:pt x="468031" y="499492"/>
                  <a:pt x="465770" y="492708"/>
                  <a:pt x="462830" y="486262"/>
                </a:cubicBezTo>
                <a:cubicBezTo>
                  <a:pt x="457968" y="475407"/>
                  <a:pt x="459098" y="465570"/>
                  <a:pt x="467918" y="457881"/>
                </a:cubicBezTo>
                <a:cubicBezTo>
                  <a:pt x="471876" y="454489"/>
                  <a:pt x="477416" y="452793"/>
                  <a:pt x="482617" y="451210"/>
                </a:cubicBezTo>
                <a:cubicBezTo>
                  <a:pt x="487593" y="449627"/>
                  <a:pt x="493020" y="449627"/>
                  <a:pt x="497882" y="447931"/>
                </a:cubicBezTo>
                <a:cubicBezTo>
                  <a:pt x="503875" y="445782"/>
                  <a:pt x="509868" y="443182"/>
                  <a:pt x="515182" y="439676"/>
                </a:cubicBezTo>
                <a:cubicBezTo>
                  <a:pt x="519592" y="436850"/>
                  <a:pt x="519705" y="433118"/>
                  <a:pt x="517105" y="428595"/>
                </a:cubicBezTo>
                <a:cubicBezTo>
                  <a:pt x="515748" y="426221"/>
                  <a:pt x="514165" y="423959"/>
                  <a:pt x="512243" y="422037"/>
                </a:cubicBezTo>
                <a:cubicBezTo>
                  <a:pt x="508285" y="417853"/>
                  <a:pt x="507493" y="413557"/>
                  <a:pt x="510773" y="408694"/>
                </a:cubicBezTo>
                <a:cubicBezTo>
                  <a:pt x="511112" y="408129"/>
                  <a:pt x="510999" y="407338"/>
                  <a:pt x="511112" y="405755"/>
                </a:cubicBezTo>
                <a:cubicBezTo>
                  <a:pt x="481600" y="410843"/>
                  <a:pt x="451749" y="409147"/>
                  <a:pt x="422350" y="414800"/>
                </a:cubicBezTo>
                <a:cubicBezTo>
                  <a:pt x="422350" y="418871"/>
                  <a:pt x="422350" y="422263"/>
                  <a:pt x="422350" y="425655"/>
                </a:cubicBezTo>
                <a:cubicBezTo>
                  <a:pt x="422350" y="440242"/>
                  <a:pt x="422802" y="454828"/>
                  <a:pt x="422350" y="469415"/>
                </a:cubicBezTo>
                <a:cubicBezTo>
                  <a:pt x="422010" y="479930"/>
                  <a:pt x="417940" y="483436"/>
                  <a:pt x="407424" y="483888"/>
                </a:cubicBezTo>
                <a:cubicBezTo>
                  <a:pt x="405163" y="484001"/>
                  <a:pt x="402901" y="484001"/>
                  <a:pt x="400753" y="483775"/>
                </a:cubicBezTo>
                <a:cubicBezTo>
                  <a:pt x="394986" y="483209"/>
                  <a:pt x="390802" y="480609"/>
                  <a:pt x="389559" y="474616"/>
                </a:cubicBezTo>
                <a:cubicBezTo>
                  <a:pt x="387862" y="465570"/>
                  <a:pt x="386053" y="456637"/>
                  <a:pt x="384696" y="447591"/>
                </a:cubicBezTo>
                <a:cubicBezTo>
                  <a:pt x="383340" y="438320"/>
                  <a:pt x="382322" y="428934"/>
                  <a:pt x="381191" y="418758"/>
                </a:cubicBezTo>
                <a:cubicBezTo>
                  <a:pt x="378590" y="419436"/>
                  <a:pt x="376216" y="420002"/>
                  <a:pt x="373955" y="420567"/>
                </a:cubicBezTo>
                <a:cubicBezTo>
                  <a:pt x="369884" y="421585"/>
                  <a:pt x="365813" y="422829"/>
                  <a:pt x="361743" y="423507"/>
                </a:cubicBezTo>
                <a:cubicBezTo>
                  <a:pt x="344669" y="425995"/>
                  <a:pt x="327595" y="429161"/>
                  <a:pt x="310408" y="430517"/>
                </a:cubicBezTo>
                <a:cubicBezTo>
                  <a:pt x="293899" y="431874"/>
                  <a:pt x="278408" y="437415"/>
                  <a:pt x="262239" y="439789"/>
                </a:cubicBezTo>
                <a:cubicBezTo>
                  <a:pt x="249009" y="441712"/>
                  <a:pt x="235893" y="444312"/>
                  <a:pt x="222663" y="446461"/>
                </a:cubicBezTo>
                <a:cubicBezTo>
                  <a:pt x="209999" y="448496"/>
                  <a:pt x="197222" y="450418"/>
                  <a:pt x="184558" y="452341"/>
                </a:cubicBezTo>
                <a:cubicBezTo>
                  <a:pt x="180374" y="453019"/>
                  <a:pt x="176416" y="453810"/>
                  <a:pt x="171667" y="454602"/>
                </a:cubicBezTo>
                <a:close/>
                <a:moveTo>
                  <a:pt x="525020" y="587576"/>
                </a:moveTo>
                <a:cubicBezTo>
                  <a:pt x="524568" y="590176"/>
                  <a:pt x="524002" y="592551"/>
                  <a:pt x="523889" y="594812"/>
                </a:cubicBezTo>
                <a:cubicBezTo>
                  <a:pt x="523211" y="609172"/>
                  <a:pt x="519027" y="622628"/>
                  <a:pt x="513939" y="635858"/>
                </a:cubicBezTo>
                <a:cubicBezTo>
                  <a:pt x="510773" y="644112"/>
                  <a:pt x="505345" y="651009"/>
                  <a:pt x="498335" y="656324"/>
                </a:cubicBezTo>
                <a:cubicBezTo>
                  <a:pt x="494829" y="658924"/>
                  <a:pt x="493925" y="661525"/>
                  <a:pt x="494377" y="665709"/>
                </a:cubicBezTo>
                <a:cubicBezTo>
                  <a:pt x="496865" y="688210"/>
                  <a:pt x="499352" y="710599"/>
                  <a:pt x="501274" y="733100"/>
                </a:cubicBezTo>
                <a:cubicBezTo>
                  <a:pt x="503197" y="755376"/>
                  <a:pt x="504441" y="777651"/>
                  <a:pt x="506024" y="799813"/>
                </a:cubicBezTo>
                <a:cubicBezTo>
                  <a:pt x="506137" y="801848"/>
                  <a:pt x="506928" y="803884"/>
                  <a:pt x="507607" y="806937"/>
                </a:cubicBezTo>
                <a:cubicBezTo>
                  <a:pt x="519818" y="796760"/>
                  <a:pt x="531352" y="787601"/>
                  <a:pt x="542433" y="777764"/>
                </a:cubicBezTo>
                <a:cubicBezTo>
                  <a:pt x="549557" y="771432"/>
                  <a:pt x="555776" y="763969"/>
                  <a:pt x="562447" y="757185"/>
                </a:cubicBezTo>
                <a:cubicBezTo>
                  <a:pt x="568214" y="751305"/>
                  <a:pt x="572171" y="744181"/>
                  <a:pt x="577146" y="737849"/>
                </a:cubicBezTo>
                <a:cubicBezTo>
                  <a:pt x="586871" y="725864"/>
                  <a:pt x="592750" y="711956"/>
                  <a:pt x="597613" y="697708"/>
                </a:cubicBezTo>
                <a:cubicBezTo>
                  <a:pt x="603719" y="680182"/>
                  <a:pt x="608581" y="662204"/>
                  <a:pt x="614008" y="644564"/>
                </a:cubicBezTo>
                <a:cubicBezTo>
                  <a:pt x="615591" y="639589"/>
                  <a:pt x="617513" y="634727"/>
                  <a:pt x="613330" y="629978"/>
                </a:cubicBezTo>
                <a:cubicBezTo>
                  <a:pt x="612651" y="629186"/>
                  <a:pt x="612764" y="627603"/>
                  <a:pt x="612538" y="626359"/>
                </a:cubicBezTo>
                <a:cubicBezTo>
                  <a:pt x="611973" y="621950"/>
                  <a:pt x="611634" y="617540"/>
                  <a:pt x="611068" y="613017"/>
                </a:cubicBezTo>
                <a:cubicBezTo>
                  <a:pt x="609146" y="597300"/>
                  <a:pt x="608015" y="581583"/>
                  <a:pt x="608468" y="565639"/>
                </a:cubicBezTo>
                <a:cubicBezTo>
                  <a:pt x="608807" y="556367"/>
                  <a:pt x="607789" y="546982"/>
                  <a:pt x="607337" y="537032"/>
                </a:cubicBezTo>
                <a:cubicBezTo>
                  <a:pt x="596256" y="539180"/>
                  <a:pt x="588001" y="534884"/>
                  <a:pt x="579747" y="527195"/>
                </a:cubicBezTo>
                <a:cubicBezTo>
                  <a:pt x="580652" y="543816"/>
                  <a:pt x="577486" y="557950"/>
                  <a:pt x="572963" y="571972"/>
                </a:cubicBezTo>
                <a:cubicBezTo>
                  <a:pt x="570136" y="580904"/>
                  <a:pt x="565726" y="588141"/>
                  <a:pt x="558716" y="594134"/>
                </a:cubicBezTo>
                <a:cubicBezTo>
                  <a:pt x="551705" y="600127"/>
                  <a:pt x="543338" y="601144"/>
                  <a:pt x="535423" y="596169"/>
                </a:cubicBezTo>
                <a:cubicBezTo>
                  <a:pt x="531917" y="594021"/>
                  <a:pt x="528864" y="590855"/>
                  <a:pt x="525020" y="587576"/>
                </a:cubicBezTo>
                <a:close/>
                <a:moveTo>
                  <a:pt x="490759" y="570162"/>
                </a:moveTo>
                <a:cubicBezTo>
                  <a:pt x="496299" y="567222"/>
                  <a:pt x="501501" y="564848"/>
                  <a:pt x="506250" y="561682"/>
                </a:cubicBezTo>
                <a:cubicBezTo>
                  <a:pt x="519253" y="553088"/>
                  <a:pt x="531465" y="543703"/>
                  <a:pt x="541868" y="531831"/>
                </a:cubicBezTo>
                <a:cubicBezTo>
                  <a:pt x="553853" y="518262"/>
                  <a:pt x="566744" y="505598"/>
                  <a:pt x="577259" y="490785"/>
                </a:cubicBezTo>
                <a:cubicBezTo>
                  <a:pt x="582687" y="483096"/>
                  <a:pt x="588454" y="475520"/>
                  <a:pt x="592411" y="467040"/>
                </a:cubicBezTo>
                <a:cubicBezTo>
                  <a:pt x="599422" y="452227"/>
                  <a:pt x="603379" y="436171"/>
                  <a:pt x="604736" y="419776"/>
                </a:cubicBezTo>
                <a:cubicBezTo>
                  <a:pt x="605415" y="412200"/>
                  <a:pt x="606658" y="404511"/>
                  <a:pt x="602249" y="396256"/>
                </a:cubicBezTo>
                <a:cubicBezTo>
                  <a:pt x="593768" y="396256"/>
                  <a:pt x="584948" y="395917"/>
                  <a:pt x="576129" y="396370"/>
                </a:cubicBezTo>
                <a:cubicBezTo>
                  <a:pt x="569231" y="396709"/>
                  <a:pt x="562334" y="397839"/>
                  <a:pt x="555436" y="398631"/>
                </a:cubicBezTo>
                <a:cubicBezTo>
                  <a:pt x="545147" y="399762"/>
                  <a:pt x="540285" y="408694"/>
                  <a:pt x="545034" y="417740"/>
                </a:cubicBezTo>
                <a:cubicBezTo>
                  <a:pt x="546730" y="421019"/>
                  <a:pt x="548765" y="424185"/>
                  <a:pt x="550574" y="427465"/>
                </a:cubicBezTo>
                <a:cubicBezTo>
                  <a:pt x="559846" y="444086"/>
                  <a:pt x="548878" y="468623"/>
                  <a:pt x="527960" y="467492"/>
                </a:cubicBezTo>
                <a:cubicBezTo>
                  <a:pt x="524568" y="467266"/>
                  <a:pt x="520949" y="467945"/>
                  <a:pt x="517783" y="468962"/>
                </a:cubicBezTo>
                <a:cubicBezTo>
                  <a:pt x="511338" y="471111"/>
                  <a:pt x="506702" y="474955"/>
                  <a:pt x="505232" y="482192"/>
                </a:cubicBezTo>
                <a:cubicBezTo>
                  <a:pt x="504214" y="487280"/>
                  <a:pt x="505119" y="491916"/>
                  <a:pt x="506589" y="496778"/>
                </a:cubicBezTo>
                <a:cubicBezTo>
                  <a:pt x="512921" y="517697"/>
                  <a:pt x="498448" y="534884"/>
                  <a:pt x="481034" y="534884"/>
                </a:cubicBezTo>
                <a:cubicBezTo>
                  <a:pt x="477190" y="534884"/>
                  <a:pt x="473119" y="535675"/>
                  <a:pt x="469388" y="537032"/>
                </a:cubicBezTo>
                <a:cubicBezTo>
                  <a:pt x="459438" y="540537"/>
                  <a:pt x="457176" y="545626"/>
                  <a:pt x="460229" y="556367"/>
                </a:cubicBezTo>
                <a:cubicBezTo>
                  <a:pt x="470745" y="559647"/>
                  <a:pt x="481713" y="562021"/>
                  <a:pt x="490759" y="570162"/>
                </a:cubicBezTo>
                <a:close/>
                <a:moveTo>
                  <a:pt x="399283" y="475181"/>
                </a:moveTo>
                <a:cubicBezTo>
                  <a:pt x="400640" y="475181"/>
                  <a:pt x="401544" y="475294"/>
                  <a:pt x="402562" y="475181"/>
                </a:cubicBezTo>
                <a:cubicBezTo>
                  <a:pt x="411269" y="474390"/>
                  <a:pt x="411947" y="474390"/>
                  <a:pt x="412173" y="465570"/>
                </a:cubicBezTo>
                <a:cubicBezTo>
                  <a:pt x="412738" y="449061"/>
                  <a:pt x="412738" y="432440"/>
                  <a:pt x="412512" y="415818"/>
                </a:cubicBezTo>
                <a:cubicBezTo>
                  <a:pt x="412399" y="403154"/>
                  <a:pt x="411834" y="390603"/>
                  <a:pt x="411495" y="377939"/>
                </a:cubicBezTo>
                <a:cubicBezTo>
                  <a:pt x="411042" y="361091"/>
                  <a:pt x="410590" y="344243"/>
                  <a:pt x="409912" y="327395"/>
                </a:cubicBezTo>
                <a:cubicBezTo>
                  <a:pt x="409233" y="310321"/>
                  <a:pt x="408216" y="293247"/>
                  <a:pt x="407650" y="276060"/>
                </a:cubicBezTo>
                <a:cubicBezTo>
                  <a:pt x="407198" y="263170"/>
                  <a:pt x="407085" y="250280"/>
                  <a:pt x="406746" y="237389"/>
                </a:cubicBezTo>
                <a:cubicBezTo>
                  <a:pt x="406633" y="235128"/>
                  <a:pt x="406067" y="232866"/>
                  <a:pt x="405728" y="231170"/>
                </a:cubicBezTo>
                <a:cubicBezTo>
                  <a:pt x="398944" y="231849"/>
                  <a:pt x="393177" y="232527"/>
                  <a:pt x="387184" y="233092"/>
                </a:cubicBezTo>
                <a:cubicBezTo>
                  <a:pt x="386958" y="235354"/>
                  <a:pt x="386279" y="238181"/>
                  <a:pt x="386279" y="241121"/>
                </a:cubicBezTo>
                <a:cubicBezTo>
                  <a:pt x="385827" y="264414"/>
                  <a:pt x="385036" y="287820"/>
                  <a:pt x="385375" y="311113"/>
                </a:cubicBezTo>
                <a:cubicBezTo>
                  <a:pt x="385601" y="334858"/>
                  <a:pt x="386732" y="358716"/>
                  <a:pt x="387862" y="382462"/>
                </a:cubicBezTo>
                <a:cubicBezTo>
                  <a:pt x="388880" y="403041"/>
                  <a:pt x="390237" y="423620"/>
                  <a:pt x="392272" y="444086"/>
                </a:cubicBezTo>
                <a:cubicBezTo>
                  <a:pt x="393177" y="454489"/>
                  <a:pt x="394308" y="464892"/>
                  <a:pt x="399283" y="475181"/>
                </a:cubicBezTo>
                <a:close/>
                <a:moveTo>
                  <a:pt x="489176" y="696578"/>
                </a:moveTo>
                <a:cubicBezTo>
                  <a:pt x="466222" y="687984"/>
                  <a:pt x="443381" y="679051"/>
                  <a:pt x="420201" y="670910"/>
                </a:cubicBezTo>
                <a:cubicBezTo>
                  <a:pt x="406180" y="665935"/>
                  <a:pt x="391933" y="661751"/>
                  <a:pt x="377686" y="657681"/>
                </a:cubicBezTo>
                <a:cubicBezTo>
                  <a:pt x="359368" y="652479"/>
                  <a:pt x="340711" y="647956"/>
                  <a:pt x="323298" y="639928"/>
                </a:cubicBezTo>
                <a:cubicBezTo>
                  <a:pt x="310068" y="633822"/>
                  <a:pt x="296839" y="627603"/>
                  <a:pt x="283609" y="621384"/>
                </a:cubicBezTo>
                <a:cubicBezTo>
                  <a:pt x="276033" y="617766"/>
                  <a:pt x="268684" y="613695"/>
                  <a:pt x="260995" y="610303"/>
                </a:cubicBezTo>
                <a:cubicBezTo>
                  <a:pt x="249914" y="605441"/>
                  <a:pt x="238719" y="600918"/>
                  <a:pt x="227299" y="596734"/>
                </a:cubicBezTo>
                <a:cubicBezTo>
                  <a:pt x="218932" y="593682"/>
                  <a:pt x="210338" y="591533"/>
                  <a:pt x="201971" y="588706"/>
                </a:cubicBezTo>
                <a:cubicBezTo>
                  <a:pt x="185462" y="583166"/>
                  <a:pt x="168840" y="578304"/>
                  <a:pt x="151653" y="575251"/>
                </a:cubicBezTo>
                <a:cubicBezTo>
                  <a:pt x="150296" y="575024"/>
                  <a:pt x="148940" y="575477"/>
                  <a:pt x="147583" y="575703"/>
                </a:cubicBezTo>
                <a:cubicBezTo>
                  <a:pt x="147922" y="582826"/>
                  <a:pt x="147922" y="582826"/>
                  <a:pt x="153349" y="584749"/>
                </a:cubicBezTo>
                <a:cubicBezTo>
                  <a:pt x="157307" y="586106"/>
                  <a:pt x="161265" y="587576"/>
                  <a:pt x="165222" y="589045"/>
                </a:cubicBezTo>
                <a:cubicBezTo>
                  <a:pt x="180374" y="594586"/>
                  <a:pt x="195413" y="600240"/>
                  <a:pt x="210564" y="605780"/>
                </a:cubicBezTo>
                <a:cubicBezTo>
                  <a:pt x="225490" y="611208"/>
                  <a:pt x="240415" y="616409"/>
                  <a:pt x="255228" y="622063"/>
                </a:cubicBezTo>
                <a:cubicBezTo>
                  <a:pt x="267214" y="626586"/>
                  <a:pt x="278973" y="632239"/>
                  <a:pt x="291185" y="635971"/>
                </a:cubicBezTo>
                <a:cubicBezTo>
                  <a:pt x="307581" y="640946"/>
                  <a:pt x="323411" y="647278"/>
                  <a:pt x="339015" y="654062"/>
                </a:cubicBezTo>
                <a:cubicBezTo>
                  <a:pt x="356541" y="661751"/>
                  <a:pt x="374633" y="667631"/>
                  <a:pt x="393064" y="672606"/>
                </a:cubicBezTo>
                <a:cubicBezTo>
                  <a:pt x="409572" y="677016"/>
                  <a:pt x="426081" y="681426"/>
                  <a:pt x="442250" y="686514"/>
                </a:cubicBezTo>
                <a:cubicBezTo>
                  <a:pt x="450505" y="689115"/>
                  <a:pt x="458194" y="693299"/>
                  <a:pt x="465996" y="696917"/>
                </a:cubicBezTo>
                <a:cubicBezTo>
                  <a:pt x="473798" y="700422"/>
                  <a:pt x="481487" y="704040"/>
                  <a:pt x="490080" y="708111"/>
                </a:cubicBezTo>
                <a:cubicBezTo>
                  <a:pt x="489741" y="703475"/>
                  <a:pt x="489402" y="700309"/>
                  <a:pt x="489176" y="696578"/>
                </a:cubicBezTo>
                <a:close/>
                <a:moveTo>
                  <a:pt x="445530" y="552410"/>
                </a:moveTo>
                <a:cubicBezTo>
                  <a:pt x="447678" y="537597"/>
                  <a:pt x="454236" y="530813"/>
                  <a:pt x="468370" y="528552"/>
                </a:cubicBezTo>
                <a:cubicBezTo>
                  <a:pt x="471310" y="528099"/>
                  <a:pt x="474250" y="527421"/>
                  <a:pt x="477190" y="527647"/>
                </a:cubicBezTo>
                <a:cubicBezTo>
                  <a:pt x="490080" y="528325"/>
                  <a:pt x="500370" y="517923"/>
                  <a:pt x="497091" y="502319"/>
                </a:cubicBezTo>
                <a:cubicBezTo>
                  <a:pt x="495734" y="495874"/>
                  <a:pt x="495395" y="489089"/>
                  <a:pt x="495282" y="482418"/>
                </a:cubicBezTo>
                <a:cubicBezTo>
                  <a:pt x="495169" y="473937"/>
                  <a:pt x="499578" y="468171"/>
                  <a:pt x="507267" y="464326"/>
                </a:cubicBezTo>
                <a:cubicBezTo>
                  <a:pt x="513939" y="460934"/>
                  <a:pt x="520949" y="459803"/>
                  <a:pt x="528073" y="459464"/>
                </a:cubicBezTo>
                <a:cubicBezTo>
                  <a:pt x="535196" y="459125"/>
                  <a:pt x="539606" y="455507"/>
                  <a:pt x="542094" y="449175"/>
                </a:cubicBezTo>
                <a:cubicBezTo>
                  <a:pt x="545712" y="439789"/>
                  <a:pt x="545825" y="430857"/>
                  <a:pt x="538589" y="422829"/>
                </a:cubicBezTo>
                <a:cubicBezTo>
                  <a:pt x="537345" y="421359"/>
                  <a:pt x="536214" y="419549"/>
                  <a:pt x="535762" y="417627"/>
                </a:cubicBezTo>
                <a:cubicBezTo>
                  <a:pt x="534744" y="412878"/>
                  <a:pt x="534066" y="408016"/>
                  <a:pt x="533161" y="402928"/>
                </a:cubicBezTo>
                <a:cubicBezTo>
                  <a:pt x="530108" y="403267"/>
                  <a:pt x="526716" y="403719"/>
                  <a:pt x="523663" y="404172"/>
                </a:cubicBezTo>
                <a:cubicBezTo>
                  <a:pt x="517105" y="412200"/>
                  <a:pt x="516992" y="419663"/>
                  <a:pt x="524228" y="426899"/>
                </a:cubicBezTo>
                <a:cubicBezTo>
                  <a:pt x="524794" y="427465"/>
                  <a:pt x="525133" y="428030"/>
                  <a:pt x="525585" y="428708"/>
                </a:cubicBezTo>
                <a:cubicBezTo>
                  <a:pt x="529882" y="435832"/>
                  <a:pt x="528638" y="440807"/>
                  <a:pt x="522080" y="446122"/>
                </a:cubicBezTo>
                <a:cubicBezTo>
                  <a:pt x="513713" y="452906"/>
                  <a:pt x="504214" y="456524"/>
                  <a:pt x="493586" y="457881"/>
                </a:cubicBezTo>
                <a:cubicBezTo>
                  <a:pt x="488271" y="458560"/>
                  <a:pt x="482844" y="460029"/>
                  <a:pt x="477982" y="462291"/>
                </a:cubicBezTo>
                <a:cubicBezTo>
                  <a:pt x="470066" y="466135"/>
                  <a:pt x="467805" y="472467"/>
                  <a:pt x="470632" y="480948"/>
                </a:cubicBezTo>
                <a:cubicBezTo>
                  <a:pt x="472780" y="487280"/>
                  <a:pt x="475833" y="493273"/>
                  <a:pt x="478208" y="499492"/>
                </a:cubicBezTo>
                <a:cubicBezTo>
                  <a:pt x="478999" y="501640"/>
                  <a:pt x="480243" y="504806"/>
                  <a:pt x="479338" y="506389"/>
                </a:cubicBezTo>
                <a:cubicBezTo>
                  <a:pt x="477303" y="509895"/>
                  <a:pt x="474363" y="513174"/>
                  <a:pt x="471084" y="515661"/>
                </a:cubicBezTo>
                <a:cubicBezTo>
                  <a:pt x="465996" y="519393"/>
                  <a:pt x="459777" y="520297"/>
                  <a:pt x="453445" y="520523"/>
                </a:cubicBezTo>
                <a:cubicBezTo>
                  <a:pt x="449487" y="520636"/>
                  <a:pt x="445417" y="520750"/>
                  <a:pt x="441572" y="521428"/>
                </a:cubicBezTo>
                <a:cubicBezTo>
                  <a:pt x="435353" y="522672"/>
                  <a:pt x="429926" y="529682"/>
                  <a:pt x="429247" y="536693"/>
                </a:cubicBezTo>
                <a:cubicBezTo>
                  <a:pt x="428682" y="542912"/>
                  <a:pt x="431622" y="547322"/>
                  <a:pt x="438632" y="550262"/>
                </a:cubicBezTo>
                <a:cubicBezTo>
                  <a:pt x="440781" y="550940"/>
                  <a:pt x="442929" y="551505"/>
                  <a:pt x="445530" y="552410"/>
                </a:cubicBezTo>
                <a:close/>
                <a:moveTo>
                  <a:pt x="524681" y="560438"/>
                </a:moveTo>
                <a:cubicBezTo>
                  <a:pt x="525698" y="563717"/>
                  <a:pt x="526151" y="565979"/>
                  <a:pt x="526942" y="568014"/>
                </a:cubicBezTo>
                <a:cubicBezTo>
                  <a:pt x="529204" y="574007"/>
                  <a:pt x="531239" y="580226"/>
                  <a:pt x="534179" y="585879"/>
                </a:cubicBezTo>
                <a:cubicBezTo>
                  <a:pt x="537571" y="592551"/>
                  <a:pt x="543111" y="593908"/>
                  <a:pt x="549783" y="590629"/>
                </a:cubicBezTo>
                <a:cubicBezTo>
                  <a:pt x="554419" y="588367"/>
                  <a:pt x="557698" y="584975"/>
                  <a:pt x="559846" y="580226"/>
                </a:cubicBezTo>
                <a:cubicBezTo>
                  <a:pt x="564821" y="569371"/>
                  <a:pt x="567535" y="557837"/>
                  <a:pt x="570023" y="546078"/>
                </a:cubicBezTo>
                <a:cubicBezTo>
                  <a:pt x="572171" y="536241"/>
                  <a:pt x="570362" y="526516"/>
                  <a:pt x="570588" y="516453"/>
                </a:cubicBezTo>
                <a:cubicBezTo>
                  <a:pt x="555097" y="531152"/>
                  <a:pt x="542998" y="549018"/>
                  <a:pt x="524681" y="560438"/>
                </a:cubicBezTo>
                <a:close/>
                <a:moveTo>
                  <a:pt x="493586" y="646147"/>
                </a:moveTo>
                <a:cubicBezTo>
                  <a:pt x="494490" y="646260"/>
                  <a:pt x="495395" y="646486"/>
                  <a:pt x="496299" y="646600"/>
                </a:cubicBezTo>
                <a:cubicBezTo>
                  <a:pt x="513147" y="622967"/>
                  <a:pt x="515861" y="595378"/>
                  <a:pt x="518009" y="567109"/>
                </a:cubicBezTo>
                <a:cubicBezTo>
                  <a:pt x="508285" y="571180"/>
                  <a:pt x="499126" y="575138"/>
                  <a:pt x="489402" y="579208"/>
                </a:cubicBezTo>
                <a:cubicBezTo>
                  <a:pt x="490759" y="601370"/>
                  <a:pt x="492116" y="623759"/>
                  <a:pt x="493586" y="646147"/>
                </a:cubicBezTo>
                <a:close/>
                <a:moveTo>
                  <a:pt x="578503" y="503449"/>
                </a:moveTo>
                <a:cubicBezTo>
                  <a:pt x="580652" y="509216"/>
                  <a:pt x="582461" y="514757"/>
                  <a:pt x="584722" y="520297"/>
                </a:cubicBezTo>
                <a:cubicBezTo>
                  <a:pt x="586305" y="524255"/>
                  <a:pt x="589471" y="526855"/>
                  <a:pt x="593655" y="527308"/>
                </a:cubicBezTo>
                <a:cubicBezTo>
                  <a:pt x="597952" y="527760"/>
                  <a:pt x="602362" y="527421"/>
                  <a:pt x="606885" y="527421"/>
                </a:cubicBezTo>
                <a:cubicBezTo>
                  <a:pt x="606885" y="501527"/>
                  <a:pt x="606885" y="476425"/>
                  <a:pt x="606885" y="451323"/>
                </a:cubicBezTo>
                <a:cubicBezTo>
                  <a:pt x="601005" y="470658"/>
                  <a:pt x="589584" y="486941"/>
                  <a:pt x="578503" y="503449"/>
                </a:cubicBezTo>
                <a:close/>
                <a:moveTo>
                  <a:pt x="413869" y="158578"/>
                </a:moveTo>
                <a:cubicBezTo>
                  <a:pt x="412512" y="168528"/>
                  <a:pt x="411269" y="178478"/>
                  <a:pt x="409799" y="188429"/>
                </a:cubicBezTo>
                <a:cubicBezTo>
                  <a:pt x="409007" y="193743"/>
                  <a:pt x="405954" y="198040"/>
                  <a:pt x="401883" y="201545"/>
                </a:cubicBezTo>
                <a:cubicBezTo>
                  <a:pt x="397361" y="205390"/>
                  <a:pt x="388089" y="204033"/>
                  <a:pt x="386053" y="198492"/>
                </a:cubicBezTo>
                <a:cubicBezTo>
                  <a:pt x="385036" y="195552"/>
                  <a:pt x="383340" y="194648"/>
                  <a:pt x="380965" y="193969"/>
                </a:cubicBezTo>
                <a:cubicBezTo>
                  <a:pt x="372371" y="191708"/>
                  <a:pt x="369205" y="185037"/>
                  <a:pt x="368527" y="177235"/>
                </a:cubicBezTo>
                <a:cubicBezTo>
                  <a:pt x="367170" y="163327"/>
                  <a:pt x="368866" y="149532"/>
                  <a:pt x="372824" y="136189"/>
                </a:cubicBezTo>
                <a:cubicBezTo>
                  <a:pt x="374633" y="130083"/>
                  <a:pt x="378364" y="125108"/>
                  <a:pt x="384131" y="122055"/>
                </a:cubicBezTo>
                <a:cubicBezTo>
                  <a:pt x="393290" y="117080"/>
                  <a:pt x="401883" y="119002"/>
                  <a:pt x="406859" y="128274"/>
                </a:cubicBezTo>
                <a:cubicBezTo>
                  <a:pt x="409686" y="133588"/>
                  <a:pt x="411042" y="139921"/>
                  <a:pt x="412286" y="145913"/>
                </a:cubicBezTo>
                <a:cubicBezTo>
                  <a:pt x="413191" y="149984"/>
                  <a:pt x="412852" y="154281"/>
                  <a:pt x="412965" y="158464"/>
                </a:cubicBezTo>
                <a:cubicBezTo>
                  <a:pt x="413304" y="158578"/>
                  <a:pt x="413643" y="158578"/>
                  <a:pt x="413869" y="158578"/>
                </a:cubicBezTo>
                <a:close/>
                <a:moveTo>
                  <a:pt x="379269" y="167058"/>
                </a:moveTo>
                <a:cubicBezTo>
                  <a:pt x="379608" y="167058"/>
                  <a:pt x="379834" y="167171"/>
                  <a:pt x="380174" y="167171"/>
                </a:cubicBezTo>
                <a:cubicBezTo>
                  <a:pt x="380174" y="171129"/>
                  <a:pt x="380060" y="175086"/>
                  <a:pt x="380174" y="179044"/>
                </a:cubicBezTo>
                <a:cubicBezTo>
                  <a:pt x="380400" y="185150"/>
                  <a:pt x="383340" y="188429"/>
                  <a:pt x="388880" y="189220"/>
                </a:cubicBezTo>
                <a:cubicBezTo>
                  <a:pt x="394873" y="190012"/>
                  <a:pt x="397926" y="188089"/>
                  <a:pt x="399961" y="182097"/>
                </a:cubicBezTo>
                <a:cubicBezTo>
                  <a:pt x="400640" y="180287"/>
                  <a:pt x="401092" y="178365"/>
                  <a:pt x="401205" y="176330"/>
                </a:cubicBezTo>
                <a:cubicBezTo>
                  <a:pt x="401883" y="167284"/>
                  <a:pt x="402788" y="158238"/>
                  <a:pt x="402901" y="149192"/>
                </a:cubicBezTo>
                <a:cubicBezTo>
                  <a:pt x="403014" y="144104"/>
                  <a:pt x="402336" y="138677"/>
                  <a:pt x="400979" y="133815"/>
                </a:cubicBezTo>
                <a:cubicBezTo>
                  <a:pt x="399057" y="127030"/>
                  <a:pt x="394195" y="125899"/>
                  <a:pt x="389445" y="130875"/>
                </a:cubicBezTo>
                <a:cubicBezTo>
                  <a:pt x="386958" y="133475"/>
                  <a:pt x="384696" y="136868"/>
                  <a:pt x="383905" y="140260"/>
                </a:cubicBezTo>
                <a:cubicBezTo>
                  <a:pt x="381870" y="149079"/>
                  <a:pt x="380739" y="158125"/>
                  <a:pt x="379269" y="167058"/>
                </a:cubicBezTo>
                <a:close/>
                <a:moveTo>
                  <a:pt x="405389" y="63031"/>
                </a:moveTo>
                <a:cubicBezTo>
                  <a:pt x="405050" y="67215"/>
                  <a:pt x="404710" y="71398"/>
                  <a:pt x="404371" y="75582"/>
                </a:cubicBezTo>
                <a:cubicBezTo>
                  <a:pt x="404032" y="80331"/>
                  <a:pt x="406406" y="83610"/>
                  <a:pt x="410251" y="85985"/>
                </a:cubicBezTo>
                <a:cubicBezTo>
                  <a:pt x="412852" y="87681"/>
                  <a:pt x="415678" y="88472"/>
                  <a:pt x="418731" y="87002"/>
                </a:cubicBezTo>
                <a:cubicBezTo>
                  <a:pt x="421784" y="85419"/>
                  <a:pt x="422237" y="82593"/>
                  <a:pt x="422237" y="79427"/>
                </a:cubicBezTo>
                <a:cubicBezTo>
                  <a:pt x="422124" y="66876"/>
                  <a:pt x="422237" y="54211"/>
                  <a:pt x="422010" y="41660"/>
                </a:cubicBezTo>
                <a:cubicBezTo>
                  <a:pt x="421897" y="32501"/>
                  <a:pt x="421784" y="23342"/>
                  <a:pt x="421106" y="14184"/>
                </a:cubicBezTo>
                <a:cubicBezTo>
                  <a:pt x="420880" y="10339"/>
                  <a:pt x="419749" y="6269"/>
                  <a:pt x="417940" y="2876"/>
                </a:cubicBezTo>
                <a:cubicBezTo>
                  <a:pt x="415905" y="-1194"/>
                  <a:pt x="411382" y="-855"/>
                  <a:pt x="409459" y="3329"/>
                </a:cubicBezTo>
                <a:cubicBezTo>
                  <a:pt x="408442" y="5477"/>
                  <a:pt x="407763" y="8078"/>
                  <a:pt x="407763" y="10452"/>
                </a:cubicBezTo>
                <a:cubicBezTo>
                  <a:pt x="407537" y="18367"/>
                  <a:pt x="407650" y="26282"/>
                  <a:pt x="407650" y="31823"/>
                </a:cubicBezTo>
                <a:cubicBezTo>
                  <a:pt x="406859" y="43922"/>
                  <a:pt x="406180" y="53533"/>
                  <a:pt x="405389" y="63031"/>
                </a:cubicBezTo>
                <a:close/>
                <a:moveTo>
                  <a:pt x="541302" y="180966"/>
                </a:moveTo>
                <a:cubicBezTo>
                  <a:pt x="534970" y="179835"/>
                  <a:pt x="528525" y="179157"/>
                  <a:pt x="522193" y="178365"/>
                </a:cubicBezTo>
                <a:cubicBezTo>
                  <a:pt x="516765" y="177687"/>
                  <a:pt x="511338" y="177348"/>
                  <a:pt x="506024" y="176443"/>
                </a:cubicBezTo>
                <a:cubicBezTo>
                  <a:pt x="491550" y="174068"/>
                  <a:pt x="477190" y="171468"/>
                  <a:pt x="462830" y="169206"/>
                </a:cubicBezTo>
                <a:cubicBezTo>
                  <a:pt x="458759" y="168528"/>
                  <a:pt x="454575" y="168189"/>
                  <a:pt x="450844" y="169998"/>
                </a:cubicBezTo>
                <a:cubicBezTo>
                  <a:pt x="449713" y="174408"/>
                  <a:pt x="452201" y="176104"/>
                  <a:pt x="455141" y="177121"/>
                </a:cubicBezTo>
                <a:cubicBezTo>
                  <a:pt x="458194" y="178139"/>
                  <a:pt x="461247" y="178931"/>
                  <a:pt x="464413" y="179609"/>
                </a:cubicBezTo>
                <a:cubicBezTo>
                  <a:pt x="476851" y="181870"/>
                  <a:pt x="489289" y="183793"/>
                  <a:pt x="501727" y="186280"/>
                </a:cubicBezTo>
                <a:cubicBezTo>
                  <a:pt x="514956" y="188881"/>
                  <a:pt x="528299" y="189446"/>
                  <a:pt x="541642" y="188881"/>
                </a:cubicBezTo>
                <a:cubicBezTo>
                  <a:pt x="543451" y="188768"/>
                  <a:pt x="545260" y="188089"/>
                  <a:pt x="547182" y="187637"/>
                </a:cubicBezTo>
                <a:cubicBezTo>
                  <a:pt x="544921" y="181984"/>
                  <a:pt x="545034" y="181644"/>
                  <a:pt x="541302" y="180966"/>
                </a:cubicBezTo>
                <a:close/>
                <a:moveTo>
                  <a:pt x="278295" y="194082"/>
                </a:moveTo>
                <a:cubicBezTo>
                  <a:pt x="291977" y="190803"/>
                  <a:pt x="305772" y="187637"/>
                  <a:pt x="319340" y="184132"/>
                </a:cubicBezTo>
                <a:cubicBezTo>
                  <a:pt x="323072" y="183114"/>
                  <a:pt x="326803" y="181418"/>
                  <a:pt x="330195" y="179609"/>
                </a:cubicBezTo>
                <a:cubicBezTo>
                  <a:pt x="332344" y="178478"/>
                  <a:pt x="334605" y="176782"/>
                  <a:pt x="333474" y="173729"/>
                </a:cubicBezTo>
                <a:cubicBezTo>
                  <a:pt x="332457" y="171016"/>
                  <a:pt x="330421" y="169206"/>
                  <a:pt x="327255" y="169319"/>
                </a:cubicBezTo>
                <a:cubicBezTo>
                  <a:pt x="323072" y="169432"/>
                  <a:pt x="318775" y="169432"/>
                  <a:pt x="314704" y="170224"/>
                </a:cubicBezTo>
                <a:cubicBezTo>
                  <a:pt x="309842" y="171129"/>
                  <a:pt x="305206" y="172712"/>
                  <a:pt x="300570" y="174295"/>
                </a:cubicBezTo>
                <a:cubicBezTo>
                  <a:pt x="290054" y="177800"/>
                  <a:pt x="279426" y="181305"/>
                  <a:pt x="269023" y="184923"/>
                </a:cubicBezTo>
                <a:cubicBezTo>
                  <a:pt x="266535" y="185828"/>
                  <a:pt x="263256" y="187637"/>
                  <a:pt x="264500" y="190690"/>
                </a:cubicBezTo>
                <a:cubicBezTo>
                  <a:pt x="265292" y="192612"/>
                  <a:pt x="268684" y="193517"/>
                  <a:pt x="270945" y="194761"/>
                </a:cubicBezTo>
                <a:cubicBezTo>
                  <a:pt x="271511" y="195100"/>
                  <a:pt x="272415" y="194874"/>
                  <a:pt x="273772" y="194987"/>
                </a:cubicBezTo>
                <a:cubicBezTo>
                  <a:pt x="274903" y="194761"/>
                  <a:pt x="276599" y="194535"/>
                  <a:pt x="278295" y="194082"/>
                </a:cubicBezTo>
                <a:close/>
                <a:moveTo>
                  <a:pt x="509416" y="101137"/>
                </a:moveTo>
                <a:cubicBezTo>
                  <a:pt x="494038" y="103511"/>
                  <a:pt x="478886" y="107129"/>
                  <a:pt x="464074" y="112105"/>
                </a:cubicBezTo>
                <a:cubicBezTo>
                  <a:pt x="459211" y="113801"/>
                  <a:pt x="454462" y="115836"/>
                  <a:pt x="449939" y="118211"/>
                </a:cubicBezTo>
                <a:cubicBezTo>
                  <a:pt x="448356" y="119002"/>
                  <a:pt x="446208" y="121264"/>
                  <a:pt x="446547" y="122394"/>
                </a:cubicBezTo>
                <a:cubicBezTo>
                  <a:pt x="447000" y="124203"/>
                  <a:pt x="448922" y="126013"/>
                  <a:pt x="450731" y="127030"/>
                </a:cubicBezTo>
                <a:cubicBezTo>
                  <a:pt x="452088" y="127709"/>
                  <a:pt x="454123" y="127483"/>
                  <a:pt x="455819" y="127143"/>
                </a:cubicBezTo>
                <a:cubicBezTo>
                  <a:pt x="459438" y="126352"/>
                  <a:pt x="463056" y="125447"/>
                  <a:pt x="466561" y="124316"/>
                </a:cubicBezTo>
                <a:cubicBezTo>
                  <a:pt x="481826" y="119115"/>
                  <a:pt x="497204" y="114705"/>
                  <a:pt x="513034" y="111539"/>
                </a:cubicBezTo>
                <a:cubicBezTo>
                  <a:pt x="515861" y="110974"/>
                  <a:pt x="518575" y="109956"/>
                  <a:pt x="521854" y="108939"/>
                </a:cubicBezTo>
                <a:cubicBezTo>
                  <a:pt x="519253" y="101702"/>
                  <a:pt x="516426" y="100006"/>
                  <a:pt x="509416" y="101137"/>
                </a:cubicBezTo>
                <a:close/>
                <a:moveTo>
                  <a:pt x="262125" y="105320"/>
                </a:moveTo>
                <a:cubicBezTo>
                  <a:pt x="260769" y="105546"/>
                  <a:pt x="258620" y="106338"/>
                  <a:pt x="258507" y="107129"/>
                </a:cubicBezTo>
                <a:cubicBezTo>
                  <a:pt x="258281" y="108599"/>
                  <a:pt x="258846" y="110635"/>
                  <a:pt x="259864" y="111652"/>
                </a:cubicBezTo>
                <a:cubicBezTo>
                  <a:pt x="261447" y="113122"/>
                  <a:pt x="263482" y="114479"/>
                  <a:pt x="265518" y="114931"/>
                </a:cubicBezTo>
                <a:cubicBezTo>
                  <a:pt x="272754" y="116514"/>
                  <a:pt x="280104" y="117871"/>
                  <a:pt x="287341" y="119115"/>
                </a:cubicBezTo>
                <a:cubicBezTo>
                  <a:pt x="300005" y="121150"/>
                  <a:pt x="312782" y="123073"/>
                  <a:pt x="325446" y="125108"/>
                </a:cubicBezTo>
                <a:cubicBezTo>
                  <a:pt x="326916" y="125334"/>
                  <a:pt x="328386" y="125899"/>
                  <a:pt x="329856" y="125786"/>
                </a:cubicBezTo>
                <a:cubicBezTo>
                  <a:pt x="333474" y="125560"/>
                  <a:pt x="335510" y="122507"/>
                  <a:pt x="333474" y="119567"/>
                </a:cubicBezTo>
                <a:cubicBezTo>
                  <a:pt x="331891" y="117306"/>
                  <a:pt x="329291" y="115045"/>
                  <a:pt x="326690" y="114479"/>
                </a:cubicBezTo>
                <a:cubicBezTo>
                  <a:pt x="306789" y="110182"/>
                  <a:pt x="286888" y="106112"/>
                  <a:pt x="266535" y="105320"/>
                </a:cubicBezTo>
                <a:cubicBezTo>
                  <a:pt x="265065" y="105320"/>
                  <a:pt x="263595" y="105094"/>
                  <a:pt x="262125" y="105320"/>
                </a:cubicBezTo>
                <a:close/>
                <a:moveTo>
                  <a:pt x="339467" y="52741"/>
                </a:moveTo>
                <a:cubicBezTo>
                  <a:pt x="346139" y="65406"/>
                  <a:pt x="352923" y="78070"/>
                  <a:pt x="360047" y="90508"/>
                </a:cubicBezTo>
                <a:cubicBezTo>
                  <a:pt x="361517" y="93108"/>
                  <a:pt x="364230" y="95370"/>
                  <a:pt x="366944" y="96840"/>
                </a:cubicBezTo>
                <a:cubicBezTo>
                  <a:pt x="369545" y="98310"/>
                  <a:pt x="372145" y="96048"/>
                  <a:pt x="371354" y="93108"/>
                </a:cubicBezTo>
                <a:cubicBezTo>
                  <a:pt x="370675" y="90621"/>
                  <a:pt x="369205" y="88246"/>
                  <a:pt x="367736" y="85872"/>
                </a:cubicBezTo>
                <a:cubicBezTo>
                  <a:pt x="363439" y="78974"/>
                  <a:pt x="358916" y="72190"/>
                  <a:pt x="354845" y="65066"/>
                </a:cubicBezTo>
                <a:cubicBezTo>
                  <a:pt x="349644" y="56021"/>
                  <a:pt x="344895" y="46862"/>
                  <a:pt x="339920" y="37703"/>
                </a:cubicBezTo>
                <a:cubicBezTo>
                  <a:pt x="338223" y="34650"/>
                  <a:pt x="336414" y="32275"/>
                  <a:pt x="331213" y="34650"/>
                </a:cubicBezTo>
                <a:cubicBezTo>
                  <a:pt x="334040" y="41208"/>
                  <a:pt x="336527" y="47088"/>
                  <a:pt x="339467" y="52741"/>
                </a:cubicBezTo>
                <a:close/>
                <a:moveTo>
                  <a:pt x="452540" y="217941"/>
                </a:moveTo>
                <a:cubicBezTo>
                  <a:pt x="452088" y="219637"/>
                  <a:pt x="453445" y="221898"/>
                  <a:pt x="454236" y="223820"/>
                </a:cubicBezTo>
                <a:cubicBezTo>
                  <a:pt x="454462" y="224386"/>
                  <a:pt x="455367" y="224725"/>
                  <a:pt x="455932" y="225177"/>
                </a:cubicBezTo>
                <a:cubicBezTo>
                  <a:pt x="463734" y="230831"/>
                  <a:pt x="471423" y="236711"/>
                  <a:pt x="479338" y="242138"/>
                </a:cubicBezTo>
                <a:cubicBezTo>
                  <a:pt x="482504" y="244287"/>
                  <a:pt x="486349" y="245757"/>
                  <a:pt x="490193" y="246774"/>
                </a:cubicBezTo>
                <a:cubicBezTo>
                  <a:pt x="493699" y="247679"/>
                  <a:pt x="495508" y="245078"/>
                  <a:pt x="493699" y="241912"/>
                </a:cubicBezTo>
                <a:cubicBezTo>
                  <a:pt x="492229" y="239425"/>
                  <a:pt x="490420" y="236824"/>
                  <a:pt x="488045" y="235128"/>
                </a:cubicBezTo>
                <a:cubicBezTo>
                  <a:pt x="479904" y="229135"/>
                  <a:pt x="471536" y="223481"/>
                  <a:pt x="463056" y="217715"/>
                </a:cubicBezTo>
                <a:cubicBezTo>
                  <a:pt x="461473" y="216697"/>
                  <a:pt x="459551" y="216132"/>
                  <a:pt x="457289" y="215227"/>
                </a:cubicBezTo>
                <a:cubicBezTo>
                  <a:pt x="455593" y="216132"/>
                  <a:pt x="452879" y="216697"/>
                  <a:pt x="452540" y="217941"/>
                </a:cubicBezTo>
                <a:close/>
                <a:moveTo>
                  <a:pt x="475268" y="51271"/>
                </a:moveTo>
                <a:cubicBezTo>
                  <a:pt x="473459" y="52515"/>
                  <a:pt x="471876" y="53985"/>
                  <a:pt x="470293" y="55568"/>
                </a:cubicBezTo>
                <a:cubicBezTo>
                  <a:pt x="465317" y="60430"/>
                  <a:pt x="460455" y="65292"/>
                  <a:pt x="455593" y="70268"/>
                </a:cubicBezTo>
                <a:cubicBezTo>
                  <a:pt x="453671" y="72190"/>
                  <a:pt x="452992" y="74451"/>
                  <a:pt x="455254" y="76826"/>
                </a:cubicBezTo>
                <a:cubicBezTo>
                  <a:pt x="457289" y="78974"/>
                  <a:pt x="459664" y="78974"/>
                  <a:pt x="462038" y="77730"/>
                </a:cubicBezTo>
                <a:cubicBezTo>
                  <a:pt x="463395" y="77052"/>
                  <a:pt x="464526" y="76147"/>
                  <a:pt x="465657" y="75130"/>
                </a:cubicBezTo>
                <a:cubicBezTo>
                  <a:pt x="471763" y="69815"/>
                  <a:pt x="477982" y="64614"/>
                  <a:pt x="483861" y="58960"/>
                </a:cubicBezTo>
                <a:cubicBezTo>
                  <a:pt x="485105" y="57717"/>
                  <a:pt x="486010" y="54664"/>
                  <a:pt x="485444" y="53194"/>
                </a:cubicBezTo>
                <a:cubicBezTo>
                  <a:pt x="484653" y="51271"/>
                  <a:pt x="482165" y="50028"/>
                  <a:pt x="480356" y="48558"/>
                </a:cubicBezTo>
                <a:cubicBezTo>
                  <a:pt x="478208" y="49688"/>
                  <a:pt x="476625" y="50254"/>
                  <a:pt x="475268" y="51271"/>
                </a:cubicBezTo>
                <a:close/>
                <a:moveTo>
                  <a:pt x="335623" y="238859"/>
                </a:moveTo>
                <a:cubicBezTo>
                  <a:pt x="339128" y="235467"/>
                  <a:pt x="342407" y="231849"/>
                  <a:pt x="345686" y="228230"/>
                </a:cubicBezTo>
                <a:cubicBezTo>
                  <a:pt x="347269" y="226534"/>
                  <a:pt x="348626" y="224725"/>
                  <a:pt x="346817" y="222351"/>
                </a:cubicBezTo>
                <a:cubicBezTo>
                  <a:pt x="345008" y="220089"/>
                  <a:pt x="342633" y="219863"/>
                  <a:pt x="340146" y="220994"/>
                </a:cubicBezTo>
                <a:cubicBezTo>
                  <a:pt x="334379" y="223594"/>
                  <a:pt x="329630" y="227326"/>
                  <a:pt x="326238" y="232640"/>
                </a:cubicBezTo>
                <a:cubicBezTo>
                  <a:pt x="325333" y="234110"/>
                  <a:pt x="324768" y="236711"/>
                  <a:pt x="325559" y="237842"/>
                </a:cubicBezTo>
                <a:cubicBezTo>
                  <a:pt x="326577" y="239425"/>
                  <a:pt x="328952" y="240329"/>
                  <a:pt x="330761" y="241573"/>
                </a:cubicBezTo>
                <a:cubicBezTo>
                  <a:pt x="332796" y="240442"/>
                  <a:pt x="334492" y="239990"/>
                  <a:pt x="335623" y="2388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5488132" y="3036694"/>
            <a:ext cx="318089" cy="427772"/>
          </a:xfrm>
          <a:custGeom>
            <a:rect b="b" l="l" r="r" t="t"/>
            <a:pathLst>
              <a:path extrusionOk="0" h="855543" w="636179">
                <a:moveTo>
                  <a:pt x="240624" y="795986"/>
                </a:moveTo>
                <a:cubicBezTo>
                  <a:pt x="241050" y="740561"/>
                  <a:pt x="241050" y="685135"/>
                  <a:pt x="242329" y="629497"/>
                </a:cubicBezTo>
                <a:cubicBezTo>
                  <a:pt x="243181" y="589420"/>
                  <a:pt x="244460" y="549130"/>
                  <a:pt x="247230" y="509053"/>
                </a:cubicBezTo>
                <a:cubicBezTo>
                  <a:pt x="249149" y="479848"/>
                  <a:pt x="253837" y="450643"/>
                  <a:pt x="256821" y="421652"/>
                </a:cubicBezTo>
                <a:cubicBezTo>
                  <a:pt x="257673" y="413977"/>
                  <a:pt x="256821" y="406090"/>
                  <a:pt x="257887" y="398416"/>
                </a:cubicBezTo>
                <a:cubicBezTo>
                  <a:pt x="261083" y="373474"/>
                  <a:pt x="264920" y="348746"/>
                  <a:pt x="268543" y="323805"/>
                </a:cubicBezTo>
                <a:cubicBezTo>
                  <a:pt x="270461" y="311227"/>
                  <a:pt x="272166" y="298437"/>
                  <a:pt x="274084" y="285860"/>
                </a:cubicBezTo>
                <a:cubicBezTo>
                  <a:pt x="276002" y="273495"/>
                  <a:pt x="284314" y="267100"/>
                  <a:pt x="295609" y="266674"/>
                </a:cubicBezTo>
                <a:cubicBezTo>
                  <a:pt x="308823" y="266034"/>
                  <a:pt x="322250" y="266887"/>
                  <a:pt x="335250" y="268592"/>
                </a:cubicBezTo>
                <a:cubicBezTo>
                  <a:pt x="345054" y="269871"/>
                  <a:pt x="350808" y="277119"/>
                  <a:pt x="351234" y="288204"/>
                </a:cubicBezTo>
                <a:cubicBezTo>
                  <a:pt x="351874" y="300995"/>
                  <a:pt x="351447" y="313999"/>
                  <a:pt x="350595" y="326789"/>
                </a:cubicBezTo>
                <a:cubicBezTo>
                  <a:pt x="348890" y="359192"/>
                  <a:pt x="346759" y="391807"/>
                  <a:pt x="344841" y="424210"/>
                </a:cubicBezTo>
                <a:cubicBezTo>
                  <a:pt x="342709" y="457678"/>
                  <a:pt x="340365" y="490933"/>
                  <a:pt x="338447" y="524402"/>
                </a:cubicBezTo>
                <a:cubicBezTo>
                  <a:pt x="336955" y="549556"/>
                  <a:pt x="336742" y="574924"/>
                  <a:pt x="334824" y="600079"/>
                </a:cubicBezTo>
                <a:cubicBezTo>
                  <a:pt x="331201" y="651241"/>
                  <a:pt x="326725" y="702403"/>
                  <a:pt x="322676" y="753778"/>
                </a:cubicBezTo>
                <a:cubicBezTo>
                  <a:pt x="321184" y="773390"/>
                  <a:pt x="319905" y="793215"/>
                  <a:pt x="318413" y="812827"/>
                </a:cubicBezTo>
                <a:cubicBezTo>
                  <a:pt x="317774" y="822846"/>
                  <a:pt x="317135" y="832865"/>
                  <a:pt x="315856" y="842885"/>
                </a:cubicBezTo>
                <a:cubicBezTo>
                  <a:pt x="314790" y="851625"/>
                  <a:pt x="312233" y="854396"/>
                  <a:pt x="304134" y="855036"/>
                </a:cubicBezTo>
                <a:cubicBezTo>
                  <a:pt x="287511" y="856741"/>
                  <a:pt x="271100" y="853970"/>
                  <a:pt x="255116" y="849493"/>
                </a:cubicBezTo>
                <a:cubicBezTo>
                  <a:pt x="247870" y="847575"/>
                  <a:pt x="243394" y="842245"/>
                  <a:pt x="242968" y="834358"/>
                </a:cubicBezTo>
                <a:cubicBezTo>
                  <a:pt x="242115" y="821567"/>
                  <a:pt x="241476" y="808777"/>
                  <a:pt x="240837" y="795986"/>
                </a:cubicBezTo>
                <a:cubicBezTo>
                  <a:pt x="240837" y="795986"/>
                  <a:pt x="240837" y="795986"/>
                  <a:pt x="240624" y="795986"/>
                </a:cubicBezTo>
                <a:close/>
                <a:moveTo>
                  <a:pt x="326299" y="405664"/>
                </a:moveTo>
                <a:cubicBezTo>
                  <a:pt x="309675" y="417175"/>
                  <a:pt x="295822" y="426768"/>
                  <a:pt x="281756" y="436148"/>
                </a:cubicBezTo>
                <a:cubicBezTo>
                  <a:pt x="276641" y="439558"/>
                  <a:pt x="276854" y="444248"/>
                  <a:pt x="276428" y="449364"/>
                </a:cubicBezTo>
                <a:cubicBezTo>
                  <a:pt x="274510" y="474945"/>
                  <a:pt x="272166" y="500526"/>
                  <a:pt x="270674" y="526107"/>
                </a:cubicBezTo>
                <a:cubicBezTo>
                  <a:pt x="269821" y="541882"/>
                  <a:pt x="267690" y="557657"/>
                  <a:pt x="270887" y="574498"/>
                </a:cubicBezTo>
                <a:cubicBezTo>
                  <a:pt x="274084" y="573645"/>
                  <a:pt x="276215" y="573432"/>
                  <a:pt x="278346" y="572579"/>
                </a:cubicBezTo>
                <a:cubicBezTo>
                  <a:pt x="288576" y="567463"/>
                  <a:pt x="298380" y="561707"/>
                  <a:pt x="308823" y="557231"/>
                </a:cubicBezTo>
                <a:cubicBezTo>
                  <a:pt x="315430" y="554460"/>
                  <a:pt x="317774" y="549983"/>
                  <a:pt x="318200" y="543588"/>
                </a:cubicBezTo>
                <a:cubicBezTo>
                  <a:pt x="319266" y="528026"/>
                  <a:pt x="320332" y="512464"/>
                  <a:pt x="321397" y="496902"/>
                </a:cubicBezTo>
                <a:cubicBezTo>
                  <a:pt x="322889" y="467911"/>
                  <a:pt x="324381" y="438493"/>
                  <a:pt x="326299" y="405664"/>
                </a:cubicBezTo>
                <a:close/>
                <a:moveTo>
                  <a:pt x="307118" y="707732"/>
                </a:moveTo>
                <a:cubicBezTo>
                  <a:pt x="307757" y="678740"/>
                  <a:pt x="312233" y="650601"/>
                  <a:pt x="312872" y="619265"/>
                </a:cubicBezTo>
                <a:cubicBezTo>
                  <a:pt x="295822" y="628644"/>
                  <a:pt x="281330" y="636745"/>
                  <a:pt x="267051" y="644632"/>
                </a:cubicBezTo>
                <a:cubicBezTo>
                  <a:pt x="267051" y="672345"/>
                  <a:pt x="267051" y="698566"/>
                  <a:pt x="267051" y="725852"/>
                </a:cubicBezTo>
                <a:cubicBezTo>
                  <a:pt x="280691" y="719670"/>
                  <a:pt x="293052" y="714127"/>
                  <a:pt x="307118" y="707732"/>
                </a:cubicBezTo>
                <a:close/>
                <a:moveTo>
                  <a:pt x="332266" y="286925"/>
                </a:moveTo>
                <a:cubicBezTo>
                  <a:pt x="321610" y="287778"/>
                  <a:pt x="312446" y="288844"/>
                  <a:pt x="303495" y="289270"/>
                </a:cubicBezTo>
                <a:cubicBezTo>
                  <a:pt x="294117" y="289697"/>
                  <a:pt x="292412" y="290976"/>
                  <a:pt x="291560" y="300355"/>
                </a:cubicBezTo>
                <a:cubicBezTo>
                  <a:pt x="289429" y="322739"/>
                  <a:pt x="287298" y="344909"/>
                  <a:pt x="285166" y="367292"/>
                </a:cubicBezTo>
                <a:cubicBezTo>
                  <a:pt x="285166" y="367932"/>
                  <a:pt x="286019" y="368784"/>
                  <a:pt x="286658" y="369637"/>
                </a:cubicBezTo>
                <a:cubicBezTo>
                  <a:pt x="300724" y="363668"/>
                  <a:pt x="315003" y="357699"/>
                  <a:pt x="330348" y="351304"/>
                </a:cubicBezTo>
                <a:cubicBezTo>
                  <a:pt x="331414" y="334463"/>
                  <a:pt x="332480" y="316770"/>
                  <a:pt x="333332" y="298863"/>
                </a:cubicBezTo>
                <a:cubicBezTo>
                  <a:pt x="333545" y="295239"/>
                  <a:pt x="332693" y="291615"/>
                  <a:pt x="332266" y="286925"/>
                </a:cubicBezTo>
                <a:close/>
                <a:moveTo>
                  <a:pt x="264280" y="786607"/>
                </a:moveTo>
                <a:cubicBezTo>
                  <a:pt x="263641" y="802381"/>
                  <a:pt x="263428" y="818583"/>
                  <a:pt x="266411" y="834784"/>
                </a:cubicBezTo>
                <a:cubicBezTo>
                  <a:pt x="276854" y="835424"/>
                  <a:pt x="286232" y="835850"/>
                  <a:pt x="296249" y="836276"/>
                </a:cubicBezTo>
                <a:cubicBezTo>
                  <a:pt x="297741" y="813467"/>
                  <a:pt x="299019" y="791510"/>
                  <a:pt x="300511" y="767208"/>
                </a:cubicBezTo>
                <a:cubicBezTo>
                  <a:pt x="286871" y="774456"/>
                  <a:pt x="275789" y="780425"/>
                  <a:pt x="264280" y="786607"/>
                </a:cubicBezTo>
                <a:close/>
                <a:moveTo>
                  <a:pt x="304347" y="727344"/>
                </a:moveTo>
                <a:cubicBezTo>
                  <a:pt x="293478" y="733100"/>
                  <a:pt x="283674" y="738003"/>
                  <a:pt x="274084" y="742906"/>
                </a:cubicBezTo>
                <a:cubicBezTo>
                  <a:pt x="263854" y="748235"/>
                  <a:pt x="262575" y="752499"/>
                  <a:pt x="267477" y="766355"/>
                </a:cubicBezTo>
                <a:cubicBezTo>
                  <a:pt x="278346" y="760599"/>
                  <a:pt x="289429" y="755270"/>
                  <a:pt x="299872" y="749301"/>
                </a:cubicBezTo>
                <a:cubicBezTo>
                  <a:pt x="301790" y="748235"/>
                  <a:pt x="302855" y="744824"/>
                  <a:pt x="303282" y="742266"/>
                </a:cubicBezTo>
                <a:cubicBezTo>
                  <a:pt x="304134" y="738003"/>
                  <a:pt x="304134" y="733526"/>
                  <a:pt x="304347" y="727344"/>
                </a:cubicBezTo>
                <a:close/>
                <a:moveTo>
                  <a:pt x="269395" y="619691"/>
                </a:moveTo>
                <a:cubicBezTo>
                  <a:pt x="284314" y="610951"/>
                  <a:pt x="298380" y="602850"/>
                  <a:pt x="312233" y="594110"/>
                </a:cubicBezTo>
                <a:cubicBezTo>
                  <a:pt x="316708" y="591125"/>
                  <a:pt x="316282" y="586436"/>
                  <a:pt x="311593" y="580893"/>
                </a:cubicBezTo>
                <a:cubicBezTo>
                  <a:pt x="296675" y="587502"/>
                  <a:pt x="281969" y="594110"/>
                  <a:pt x="266625" y="600932"/>
                </a:cubicBezTo>
                <a:cubicBezTo>
                  <a:pt x="267690" y="606900"/>
                  <a:pt x="268543" y="612656"/>
                  <a:pt x="269395" y="619691"/>
                </a:cubicBezTo>
                <a:close/>
                <a:moveTo>
                  <a:pt x="329070" y="380296"/>
                </a:moveTo>
                <a:cubicBezTo>
                  <a:pt x="328430" y="379443"/>
                  <a:pt x="327791" y="378804"/>
                  <a:pt x="327365" y="377951"/>
                </a:cubicBezTo>
                <a:cubicBezTo>
                  <a:pt x="324168" y="379230"/>
                  <a:pt x="320758" y="380083"/>
                  <a:pt x="317774" y="381575"/>
                </a:cubicBezTo>
                <a:cubicBezTo>
                  <a:pt x="308610" y="385838"/>
                  <a:pt x="299872" y="390741"/>
                  <a:pt x="290707" y="394579"/>
                </a:cubicBezTo>
                <a:cubicBezTo>
                  <a:pt x="278559" y="399695"/>
                  <a:pt x="278346" y="399695"/>
                  <a:pt x="280904" y="415043"/>
                </a:cubicBezTo>
                <a:cubicBezTo>
                  <a:pt x="296462" y="404811"/>
                  <a:pt x="311593" y="394792"/>
                  <a:pt x="326512" y="384773"/>
                </a:cubicBezTo>
                <a:cubicBezTo>
                  <a:pt x="327791" y="383707"/>
                  <a:pt x="328217" y="381788"/>
                  <a:pt x="329070" y="380296"/>
                </a:cubicBezTo>
                <a:close/>
                <a:moveTo>
                  <a:pt x="288576" y="209969"/>
                </a:moveTo>
                <a:cubicBezTo>
                  <a:pt x="261936" y="193342"/>
                  <a:pt x="265772" y="167761"/>
                  <a:pt x="271740" y="143672"/>
                </a:cubicBezTo>
                <a:cubicBezTo>
                  <a:pt x="278986" y="114254"/>
                  <a:pt x="290921" y="85902"/>
                  <a:pt x="310528" y="62453"/>
                </a:cubicBezTo>
                <a:cubicBezTo>
                  <a:pt x="327151" y="42201"/>
                  <a:pt x="349316" y="40709"/>
                  <a:pt x="363595" y="63945"/>
                </a:cubicBezTo>
                <a:cubicBezTo>
                  <a:pt x="372760" y="78867"/>
                  <a:pt x="378088" y="95495"/>
                  <a:pt x="379153" y="113401"/>
                </a:cubicBezTo>
                <a:cubicBezTo>
                  <a:pt x="379580" y="122568"/>
                  <a:pt x="381711" y="131734"/>
                  <a:pt x="381072" y="140688"/>
                </a:cubicBezTo>
                <a:cubicBezTo>
                  <a:pt x="380219" y="153904"/>
                  <a:pt x="378940" y="167334"/>
                  <a:pt x="375104" y="179912"/>
                </a:cubicBezTo>
                <a:cubicBezTo>
                  <a:pt x="370202" y="196113"/>
                  <a:pt x="363595" y="211675"/>
                  <a:pt x="349529" y="222973"/>
                </a:cubicBezTo>
                <a:cubicBezTo>
                  <a:pt x="339299" y="231074"/>
                  <a:pt x="328004" y="232992"/>
                  <a:pt x="316069" y="231500"/>
                </a:cubicBezTo>
                <a:cubicBezTo>
                  <a:pt x="308823" y="230647"/>
                  <a:pt x="301790" y="228302"/>
                  <a:pt x="294757" y="225957"/>
                </a:cubicBezTo>
                <a:cubicBezTo>
                  <a:pt x="286445" y="222760"/>
                  <a:pt x="285379" y="219775"/>
                  <a:pt x="288576" y="209969"/>
                </a:cubicBezTo>
                <a:close/>
                <a:moveTo>
                  <a:pt x="363595" y="135145"/>
                </a:moveTo>
                <a:cubicBezTo>
                  <a:pt x="362317" y="121502"/>
                  <a:pt x="361890" y="107646"/>
                  <a:pt x="359546" y="94216"/>
                </a:cubicBezTo>
                <a:cubicBezTo>
                  <a:pt x="358267" y="86754"/>
                  <a:pt x="354644" y="79507"/>
                  <a:pt x="350808" y="72898"/>
                </a:cubicBezTo>
                <a:cubicBezTo>
                  <a:pt x="345906" y="64371"/>
                  <a:pt x="340791" y="64371"/>
                  <a:pt x="335037" y="71832"/>
                </a:cubicBezTo>
                <a:cubicBezTo>
                  <a:pt x="313725" y="100398"/>
                  <a:pt x="296462" y="130882"/>
                  <a:pt x="291347" y="166695"/>
                </a:cubicBezTo>
                <a:cubicBezTo>
                  <a:pt x="289429" y="181191"/>
                  <a:pt x="287084" y="196539"/>
                  <a:pt x="304560" y="204640"/>
                </a:cubicBezTo>
                <a:cubicBezTo>
                  <a:pt x="306052" y="205280"/>
                  <a:pt x="307331" y="206985"/>
                  <a:pt x="308397" y="208477"/>
                </a:cubicBezTo>
                <a:cubicBezTo>
                  <a:pt x="311807" y="213593"/>
                  <a:pt x="317348" y="213807"/>
                  <a:pt x="322037" y="212101"/>
                </a:cubicBezTo>
                <a:cubicBezTo>
                  <a:pt x="332480" y="208477"/>
                  <a:pt x="341644" y="202721"/>
                  <a:pt x="347824" y="192915"/>
                </a:cubicBezTo>
                <a:cubicBezTo>
                  <a:pt x="358907" y="175009"/>
                  <a:pt x="363169" y="155823"/>
                  <a:pt x="363595" y="135145"/>
                </a:cubicBezTo>
                <a:close/>
                <a:moveTo>
                  <a:pt x="161768" y="163924"/>
                </a:moveTo>
                <a:cubicBezTo>
                  <a:pt x="170293" y="162645"/>
                  <a:pt x="179031" y="162005"/>
                  <a:pt x="187343" y="159873"/>
                </a:cubicBezTo>
                <a:cubicBezTo>
                  <a:pt x="190114" y="159234"/>
                  <a:pt x="194163" y="155397"/>
                  <a:pt x="194163" y="152839"/>
                </a:cubicBezTo>
                <a:cubicBezTo>
                  <a:pt x="194376" y="149428"/>
                  <a:pt x="192245" y="143885"/>
                  <a:pt x="189474" y="142606"/>
                </a:cubicBezTo>
                <a:cubicBezTo>
                  <a:pt x="182015" y="139409"/>
                  <a:pt x="173916" y="135785"/>
                  <a:pt x="166031" y="136211"/>
                </a:cubicBezTo>
                <a:cubicBezTo>
                  <a:pt x="145145" y="137277"/>
                  <a:pt x="124472" y="140688"/>
                  <a:pt x="103586" y="142180"/>
                </a:cubicBezTo>
                <a:cubicBezTo>
                  <a:pt x="72896" y="144525"/>
                  <a:pt x="42206" y="147936"/>
                  <a:pt x="11517" y="153478"/>
                </a:cubicBezTo>
                <a:cubicBezTo>
                  <a:pt x="5762" y="154544"/>
                  <a:pt x="221" y="156463"/>
                  <a:pt x="8" y="163071"/>
                </a:cubicBezTo>
                <a:cubicBezTo>
                  <a:pt x="-205" y="169253"/>
                  <a:pt x="3844" y="173303"/>
                  <a:pt x="10025" y="174582"/>
                </a:cubicBezTo>
                <a:cubicBezTo>
                  <a:pt x="13009" y="175222"/>
                  <a:pt x="16418" y="175861"/>
                  <a:pt x="19402" y="175435"/>
                </a:cubicBezTo>
                <a:cubicBezTo>
                  <a:pt x="36665" y="173943"/>
                  <a:pt x="53928" y="172024"/>
                  <a:pt x="71404" y="170745"/>
                </a:cubicBezTo>
                <a:cubicBezTo>
                  <a:pt x="101454" y="168187"/>
                  <a:pt x="131718" y="165842"/>
                  <a:pt x="161768" y="163497"/>
                </a:cubicBezTo>
                <a:cubicBezTo>
                  <a:pt x="161768" y="163710"/>
                  <a:pt x="161768" y="163710"/>
                  <a:pt x="161768" y="163924"/>
                </a:cubicBezTo>
                <a:close/>
                <a:moveTo>
                  <a:pt x="579276" y="314638"/>
                </a:moveTo>
                <a:cubicBezTo>
                  <a:pt x="576931" y="310161"/>
                  <a:pt x="572669" y="305898"/>
                  <a:pt x="568193" y="303340"/>
                </a:cubicBezTo>
                <a:cubicBezTo>
                  <a:pt x="557537" y="296945"/>
                  <a:pt x="546242" y="291615"/>
                  <a:pt x="535372" y="285860"/>
                </a:cubicBezTo>
                <a:cubicBezTo>
                  <a:pt x="509371" y="272216"/>
                  <a:pt x="483370" y="258573"/>
                  <a:pt x="457369" y="245143"/>
                </a:cubicBezTo>
                <a:cubicBezTo>
                  <a:pt x="453746" y="243225"/>
                  <a:pt x="449697" y="241519"/>
                  <a:pt x="445648" y="241306"/>
                </a:cubicBezTo>
                <a:cubicBezTo>
                  <a:pt x="442025" y="241093"/>
                  <a:pt x="436697" y="242372"/>
                  <a:pt x="435205" y="244930"/>
                </a:cubicBezTo>
                <a:cubicBezTo>
                  <a:pt x="433500" y="247488"/>
                  <a:pt x="434139" y="253670"/>
                  <a:pt x="436270" y="256015"/>
                </a:cubicBezTo>
                <a:cubicBezTo>
                  <a:pt x="441172" y="261344"/>
                  <a:pt x="447140" y="265608"/>
                  <a:pt x="453320" y="269445"/>
                </a:cubicBezTo>
                <a:cubicBezTo>
                  <a:pt x="459501" y="273282"/>
                  <a:pt x="466321" y="276053"/>
                  <a:pt x="472714" y="279677"/>
                </a:cubicBezTo>
                <a:cubicBezTo>
                  <a:pt x="495732" y="293107"/>
                  <a:pt x="518109" y="307390"/>
                  <a:pt x="541553" y="319967"/>
                </a:cubicBezTo>
                <a:cubicBezTo>
                  <a:pt x="550291" y="324657"/>
                  <a:pt x="560734" y="325723"/>
                  <a:pt x="567554" y="327642"/>
                </a:cubicBezTo>
                <a:cubicBezTo>
                  <a:pt x="578636" y="327215"/>
                  <a:pt x="582899" y="321886"/>
                  <a:pt x="579276" y="314638"/>
                </a:cubicBezTo>
                <a:close/>
                <a:moveTo>
                  <a:pt x="634048" y="195047"/>
                </a:moveTo>
                <a:cubicBezTo>
                  <a:pt x="629999" y="188012"/>
                  <a:pt x="622966" y="186094"/>
                  <a:pt x="615507" y="185028"/>
                </a:cubicBezTo>
                <a:cubicBezTo>
                  <a:pt x="592489" y="181404"/>
                  <a:pt x="569472" y="177567"/>
                  <a:pt x="546668" y="173730"/>
                </a:cubicBezTo>
                <a:cubicBezTo>
                  <a:pt x="524077" y="169893"/>
                  <a:pt x="501486" y="165842"/>
                  <a:pt x="478895" y="162431"/>
                </a:cubicBezTo>
                <a:cubicBezTo>
                  <a:pt x="469731" y="160939"/>
                  <a:pt x="465255" y="167121"/>
                  <a:pt x="468665" y="175861"/>
                </a:cubicBezTo>
                <a:cubicBezTo>
                  <a:pt x="471649" y="183536"/>
                  <a:pt x="477403" y="188652"/>
                  <a:pt x="485502" y="190570"/>
                </a:cubicBezTo>
                <a:cubicBezTo>
                  <a:pt x="490830" y="191636"/>
                  <a:pt x="496371" y="192489"/>
                  <a:pt x="501699" y="193342"/>
                </a:cubicBezTo>
                <a:cubicBezTo>
                  <a:pt x="523864" y="196326"/>
                  <a:pt x="546029" y="199950"/>
                  <a:pt x="568406" y="201869"/>
                </a:cubicBezTo>
                <a:cubicBezTo>
                  <a:pt x="590145" y="203574"/>
                  <a:pt x="612097" y="203574"/>
                  <a:pt x="636179" y="204427"/>
                </a:cubicBezTo>
                <a:cubicBezTo>
                  <a:pt x="635114" y="199097"/>
                  <a:pt x="635114" y="196753"/>
                  <a:pt x="634048" y="195047"/>
                </a:cubicBezTo>
                <a:close/>
                <a:moveTo>
                  <a:pt x="173703" y="243225"/>
                </a:moveTo>
                <a:cubicBezTo>
                  <a:pt x="134915" y="263050"/>
                  <a:pt x="101881" y="291402"/>
                  <a:pt x="66929" y="316983"/>
                </a:cubicBezTo>
                <a:cubicBezTo>
                  <a:pt x="62240" y="320394"/>
                  <a:pt x="57125" y="323805"/>
                  <a:pt x="53076" y="328068"/>
                </a:cubicBezTo>
                <a:cubicBezTo>
                  <a:pt x="46682" y="335103"/>
                  <a:pt x="50731" y="347254"/>
                  <a:pt x="60109" y="348107"/>
                </a:cubicBezTo>
                <a:cubicBezTo>
                  <a:pt x="63945" y="348533"/>
                  <a:pt x="68847" y="346188"/>
                  <a:pt x="72257" y="343630"/>
                </a:cubicBezTo>
                <a:cubicBezTo>
                  <a:pt x="93569" y="327855"/>
                  <a:pt x="114242" y="311440"/>
                  <a:pt x="135341" y="295452"/>
                </a:cubicBezTo>
                <a:cubicBezTo>
                  <a:pt x="148555" y="285433"/>
                  <a:pt x="161981" y="276053"/>
                  <a:pt x="174769" y="265821"/>
                </a:cubicBezTo>
                <a:cubicBezTo>
                  <a:pt x="180310" y="261344"/>
                  <a:pt x="184146" y="255162"/>
                  <a:pt x="187343" y="251538"/>
                </a:cubicBezTo>
                <a:cubicBezTo>
                  <a:pt x="187556" y="241093"/>
                  <a:pt x="181589" y="239174"/>
                  <a:pt x="173703" y="243225"/>
                </a:cubicBezTo>
                <a:close/>
                <a:moveTo>
                  <a:pt x="595899" y="37724"/>
                </a:moveTo>
                <a:cubicBezTo>
                  <a:pt x="583112" y="42414"/>
                  <a:pt x="570111" y="46891"/>
                  <a:pt x="557963" y="53073"/>
                </a:cubicBezTo>
                <a:cubicBezTo>
                  <a:pt x="531962" y="66290"/>
                  <a:pt x="506601" y="80999"/>
                  <a:pt x="486354" y="102956"/>
                </a:cubicBezTo>
                <a:cubicBezTo>
                  <a:pt x="481879" y="107646"/>
                  <a:pt x="479534" y="111483"/>
                  <a:pt x="483584" y="117025"/>
                </a:cubicBezTo>
                <a:cubicBezTo>
                  <a:pt x="487633" y="122355"/>
                  <a:pt x="492535" y="122568"/>
                  <a:pt x="498076" y="119370"/>
                </a:cubicBezTo>
                <a:cubicBezTo>
                  <a:pt x="508732" y="113188"/>
                  <a:pt x="519601" y="107219"/>
                  <a:pt x="530044" y="100824"/>
                </a:cubicBezTo>
                <a:cubicBezTo>
                  <a:pt x="536225" y="96987"/>
                  <a:pt x="541766" y="92084"/>
                  <a:pt x="548160" y="88460"/>
                </a:cubicBezTo>
                <a:cubicBezTo>
                  <a:pt x="566915" y="76948"/>
                  <a:pt x="585882" y="65863"/>
                  <a:pt x="604850" y="54565"/>
                </a:cubicBezTo>
                <a:cubicBezTo>
                  <a:pt x="607408" y="53073"/>
                  <a:pt x="609326" y="50728"/>
                  <a:pt x="610818" y="49449"/>
                </a:cubicBezTo>
                <a:cubicBezTo>
                  <a:pt x="610605" y="40709"/>
                  <a:pt x="603359" y="35166"/>
                  <a:pt x="595899" y="37724"/>
                </a:cubicBezTo>
                <a:close/>
                <a:moveTo>
                  <a:pt x="176261" y="70127"/>
                </a:moveTo>
                <a:cubicBezTo>
                  <a:pt x="164965" y="60747"/>
                  <a:pt x="153456" y="51581"/>
                  <a:pt x="141095" y="43906"/>
                </a:cubicBezTo>
                <a:cubicBezTo>
                  <a:pt x="122980" y="32608"/>
                  <a:pt x="104225" y="22802"/>
                  <a:pt x="85683" y="12783"/>
                </a:cubicBezTo>
                <a:cubicBezTo>
                  <a:pt x="76732" y="8093"/>
                  <a:pt x="67568" y="4043"/>
                  <a:pt x="58191" y="419"/>
                </a:cubicBezTo>
                <a:cubicBezTo>
                  <a:pt x="55846" y="-434"/>
                  <a:pt x="51157" y="-8"/>
                  <a:pt x="49666" y="1911"/>
                </a:cubicBezTo>
                <a:cubicBezTo>
                  <a:pt x="47961" y="3830"/>
                  <a:pt x="47534" y="8733"/>
                  <a:pt x="48813" y="10651"/>
                </a:cubicBezTo>
                <a:cubicBezTo>
                  <a:pt x="52010" y="15554"/>
                  <a:pt x="55846" y="20457"/>
                  <a:pt x="60748" y="23442"/>
                </a:cubicBezTo>
                <a:cubicBezTo>
                  <a:pt x="73748" y="31755"/>
                  <a:pt x="87601" y="39217"/>
                  <a:pt x="101028" y="47104"/>
                </a:cubicBezTo>
                <a:cubicBezTo>
                  <a:pt x="122554" y="60108"/>
                  <a:pt x="144079" y="73111"/>
                  <a:pt x="165818" y="86115"/>
                </a:cubicBezTo>
                <a:cubicBezTo>
                  <a:pt x="171572" y="89526"/>
                  <a:pt x="176261" y="95281"/>
                  <a:pt x="184572" y="94002"/>
                </a:cubicBezTo>
                <a:cubicBezTo>
                  <a:pt x="188622" y="83344"/>
                  <a:pt x="183294" y="75883"/>
                  <a:pt x="176261" y="70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4968529" y="2949784"/>
            <a:ext cx="174115" cy="601574"/>
          </a:xfrm>
          <a:custGeom>
            <a:rect b="b" l="l" r="r" t="t"/>
            <a:pathLst>
              <a:path extrusionOk="0" h="1203148" w="348231">
                <a:moveTo>
                  <a:pt x="135333" y="494619"/>
                </a:moveTo>
                <a:cubicBezTo>
                  <a:pt x="132912" y="494409"/>
                  <a:pt x="130808" y="494304"/>
                  <a:pt x="128808" y="494093"/>
                </a:cubicBezTo>
                <a:cubicBezTo>
                  <a:pt x="120494" y="493146"/>
                  <a:pt x="116390" y="487673"/>
                  <a:pt x="117968" y="479465"/>
                </a:cubicBezTo>
                <a:cubicBezTo>
                  <a:pt x="119968" y="468941"/>
                  <a:pt x="122178" y="458522"/>
                  <a:pt x="124493" y="447472"/>
                </a:cubicBezTo>
                <a:cubicBezTo>
                  <a:pt x="117968" y="443999"/>
                  <a:pt x="111233" y="439894"/>
                  <a:pt x="104076" y="436842"/>
                </a:cubicBezTo>
                <a:cubicBezTo>
                  <a:pt x="90500" y="431054"/>
                  <a:pt x="79555" y="421582"/>
                  <a:pt x="68610" y="412216"/>
                </a:cubicBezTo>
                <a:cubicBezTo>
                  <a:pt x="54824" y="400429"/>
                  <a:pt x="42932" y="386958"/>
                  <a:pt x="33565" y="371488"/>
                </a:cubicBezTo>
                <a:cubicBezTo>
                  <a:pt x="25462" y="358122"/>
                  <a:pt x="18516" y="344231"/>
                  <a:pt x="13570" y="329181"/>
                </a:cubicBezTo>
                <a:cubicBezTo>
                  <a:pt x="7045" y="309396"/>
                  <a:pt x="4519" y="289190"/>
                  <a:pt x="2835" y="268668"/>
                </a:cubicBezTo>
                <a:cubicBezTo>
                  <a:pt x="1993" y="258881"/>
                  <a:pt x="204" y="249199"/>
                  <a:pt x="99" y="239411"/>
                </a:cubicBezTo>
                <a:cubicBezTo>
                  <a:pt x="-322" y="211838"/>
                  <a:pt x="415" y="184265"/>
                  <a:pt x="5992" y="157113"/>
                </a:cubicBezTo>
                <a:cubicBezTo>
                  <a:pt x="8729" y="143958"/>
                  <a:pt x="12307" y="131014"/>
                  <a:pt x="19358" y="119016"/>
                </a:cubicBezTo>
                <a:cubicBezTo>
                  <a:pt x="23462" y="111860"/>
                  <a:pt x="26304" y="103756"/>
                  <a:pt x="30829" y="96811"/>
                </a:cubicBezTo>
                <a:cubicBezTo>
                  <a:pt x="35775" y="89233"/>
                  <a:pt x="41143" y="81972"/>
                  <a:pt x="46299" y="74500"/>
                </a:cubicBezTo>
                <a:cubicBezTo>
                  <a:pt x="47668" y="72395"/>
                  <a:pt x="48510" y="69869"/>
                  <a:pt x="49983" y="67869"/>
                </a:cubicBezTo>
                <a:cubicBezTo>
                  <a:pt x="56718" y="58398"/>
                  <a:pt x="64085" y="49242"/>
                  <a:pt x="73241" y="42191"/>
                </a:cubicBezTo>
                <a:cubicBezTo>
                  <a:pt x="81871" y="35561"/>
                  <a:pt x="91658" y="30404"/>
                  <a:pt x="100919" y="24721"/>
                </a:cubicBezTo>
                <a:cubicBezTo>
                  <a:pt x="103866" y="22932"/>
                  <a:pt x="106918" y="20932"/>
                  <a:pt x="110180" y="19880"/>
                </a:cubicBezTo>
                <a:cubicBezTo>
                  <a:pt x="124283" y="15354"/>
                  <a:pt x="136806" y="6514"/>
                  <a:pt x="151645" y="3883"/>
                </a:cubicBezTo>
                <a:cubicBezTo>
                  <a:pt x="166800" y="1252"/>
                  <a:pt x="181849" y="-1484"/>
                  <a:pt x="197320" y="936"/>
                </a:cubicBezTo>
                <a:cubicBezTo>
                  <a:pt x="202582" y="1778"/>
                  <a:pt x="207949" y="1252"/>
                  <a:pt x="213211" y="1778"/>
                </a:cubicBezTo>
                <a:cubicBezTo>
                  <a:pt x="219420" y="2410"/>
                  <a:pt x="225524" y="3462"/>
                  <a:pt x="231733" y="4515"/>
                </a:cubicBezTo>
                <a:cubicBezTo>
                  <a:pt x="237942" y="5567"/>
                  <a:pt x="244257" y="6093"/>
                  <a:pt x="250150" y="7882"/>
                </a:cubicBezTo>
                <a:cubicBezTo>
                  <a:pt x="259622" y="10829"/>
                  <a:pt x="269409" y="12934"/>
                  <a:pt x="278355" y="17775"/>
                </a:cubicBezTo>
                <a:cubicBezTo>
                  <a:pt x="290773" y="24405"/>
                  <a:pt x="302455" y="32088"/>
                  <a:pt x="311821" y="42506"/>
                </a:cubicBezTo>
                <a:cubicBezTo>
                  <a:pt x="320556" y="52189"/>
                  <a:pt x="328449" y="62607"/>
                  <a:pt x="334132" y="74605"/>
                </a:cubicBezTo>
                <a:cubicBezTo>
                  <a:pt x="338973" y="84918"/>
                  <a:pt x="341183" y="95863"/>
                  <a:pt x="343393" y="106808"/>
                </a:cubicBezTo>
                <a:cubicBezTo>
                  <a:pt x="345182" y="116175"/>
                  <a:pt x="346972" y="125646"/>
                  <a:pt x="347603" y="135118"/>
                </a:cubicBezTo>
                <a:cubicBezTo>
                  <a:pt x="348445" y="147010"/>
                  <a:pt x="348234" y="158902"/>
                  <a:pt x="348129" y="170795"/>
                </a:cubicBezTo>
                <a:cubicBezTo>
                  <a:pt x="348129" y="177530"/>
                  <a:pt x="348024" y="184476"/>
                  <a:pt x="346866" y="191001"/>
                </a:cubicBezTo>
                <a:cubicBezTo>
                  <a:pt x="344341" y="204787"/>
                  <a:pt x="341183" y="218363"/>
                  <a:pt x="337921" y="232044"/>
                </a:cubicBezTo>
                <a:cubicBezTo>
                  <a:pt x="335290" y="243410"/>
                  <a:pt x="332659" y="254776"/>
                  <a:pt x="329186" y="265932"/>
                </a:cubicBezTo>
                <a:cubicBezTo>
                  <a:pt x="325502" y="278140"/>
                  <a:pt x="320977" y="290137"/>
                  <a:pt x="316662" y="302240"/>
                </a:cubicBezTo>
                <a:cubicBezTo>
                  <a:pt x="314768" y="307502"/>
                  <a:pt x="312242" y="312553"/>
                  <a:pt x="310348" y="317710"/>
                </a:cubicBezTo>
                <a:cubicBezTo>
                  <a:pt x="305086" y="332023"/>
                  <a:pt x="297614" y="345073"/>
                  <a:pt x="288879" y="357491"/>
                </a:cubicBezTo>
                <a:cubicBezTo>
                  <a:pt x="283301" y="365489"/>
                  <a:pt x="278460" y="374014"/>
                  <a:pt x="273093" y="382117"/>
                </a:cubicBezTo>
                <a:cubicBezTo>
                  <a:pt x="264463" y="394957"/>
                  <a:pt x="253834" y="406112"/>
                  <a:pt x="242468" y="416531"/>
                </a:cubicBezTo>
                <a:cubicBezTo>
                  <a:pt x="240363" y="418425"/>
                  <a:pt x="238258" y="420320"/>
                  <a:pt x="235838" y="421582"/>
                </a:cubicBezTo>
                <a:cubicBezTo>
                  <a:pt x="222577" y="428949"/>
                  <a:pt x="209633" y="436842"/>
                  <a:pt x="195215" y="441683"/>
                </a:cubicBezTo>
                <a:cubicBezTo>
                  <a:pt x="186901" y="444525"/>
                  <a:pt x="178797" y="447893"/>
                  <a:pt x="169536" y="451366"/>
                </a:cubicBezTo>
                <a:cubicBezTo>
                  <a:pt x="168799" y="461048"/>
                  <a:pt x="167957" y="471887"/>
                  <a:pt x="167116" y="482727"/>
                </a:cubicBezTo>
                <a:cubicBezTo>
                  <a:pt x="166905" y="485042"/>
                  <a:pt x="167116" y="487463"/>
                  <a:pt x="166800" y="489778"/>
                </a:cubicBezTo>
                <a:cubicBezTo>
                  <a:pt x="166168" y="494725"/>
                  <a:pt x="164379" y="496408"/>
                  <a:pt x="159433" y="496303"/>
                </a:cubicBezTo>
                <a:cubicBezTo>
                  <a:pt x="155223" y="496198"/>
                  <a:pt x="151119" y="495777"/>
                  <a:pt x="146067" y="495356"/>
                </a:cubicBezTo>
                <a:cubicBezTo>
                  <a:pt x="145436" y="498934"/>
                  <a:pt x="144699" y="502512"/>
                  <a:pt x="144173" y="506091"/>
                </a:cubicBezTo>
                <a:cubicBezTo>
                  <a:pt x="141963" y="522508"/>
                  <a:pt x="139753" y="538926"/>
                  <a:pt x="137859" y="555343"/>
                </a:cubicBezTo>
                <a:cubicBezTo>
                  <a:pt x="136070" y="571340"/>
                  <a:pt x="134807" y="587652"/>
                  <a:pt x="137648" y="603543"/>
                </a:cubicBezTo>
                <a:cubicBezTo>
                  <a:pt x="139964" y="616067"/>
                  <a:pt x="144278" y="628275"/>
                  <a:pt x="147857" y="640588"/>
                </a:cubicBezTo>
                <a:cubicBezTo>
                  <a:pt x="149119" y="645113"/>
                  <a:pt x="151119" y="649323"/>
                  <a:pt x="152592" y="653743"/>
                </a:cubicBezTo>
                <a:cubicBezTo>
                  <a:pt x="157960" y="670160"/>
                  <a:pt x="165221" y="685841"/>
                  <a:pt x="172272" y="701627"/>
                </a:cubicBezTo>
                <a:cubicBezTo>
                  <a:pt x="176166" y="710362"/>
                  <a:pt x="178902" y="719518"/>
                  <a:pt x="182481" y="728358"/>
                </a:cubicBezTo>
                <a:cubicBezTo>
                  <a:pt x="184901" y="734357"/>
                  <a:pt x="188058" y="740145"/>
                  <a:pt x="190479" y="746249"/>
                </a:cubicBezTo>
                <a:cubicBezTo>
                  <a:pt x="198688" y="767192"/>
                  <a:pt x="204686" y="788872"/>
                  <a:pt x="205528" y="811393"/>
                </a:cubicBezTo>
                <a:cubicBezTo>
                  <a:pt x="205844" y="821707"/>
                  <a:pt x="203108" y="832125"/>
                  <a:pt x="201845" y="842544"/>
                </a:cubicBezTo>
                <a:cubicBezTo>
                  <a:pt x="200161" y="856436"/>
                  <a:pt x="192899" y="868433"/>
                  <a:pt x="188058" y="881167"/>
                </a:cubicBezTo>
                <a:cubicBezTo>
                  <a:pt x="184480" y="890639"/>
                  <a:pt x="178482" y="899269"/>
                  <a:pt x="173640" y="908214"/>
                </a:cubicBezTo>
                <a:cubicBezTo>
                  <a:pt x="171957" y="911266"/>
                  <a:pt x="170273" y="914318"/>
                  <a:pt x="168378" y="917265"/>
                </a:cubicBezTo>
                <a:cubicBezTo>
                  <a:pt x="158170" y="932525"/>
                  <a:pt x="148383" y="947995"/>
                  <a:pt x="136596" y="962097"/>
                </a:cubicBezTo>
                <a:cubicBezTo>
                  <a:pt x="122494" y="979146"/>
                  <a:pt x="108497" y="996300"/>
                  <a:pt x="95552" y="1014191"/>
                </a:cubicBezTo>
                <a:cubicBezTo>
                  <a:pt x="87449" y="1025452"/>
                  <a:pt x="81345" y="1038081"/>
                  <a:pt x="74293" y="1050078"/>
                </a:cubicBezTo>
                <a:cubicBezTo>
                  <a:pt x="72925" y="1052499"/>
                  <a:pt x="71557" y="1054919"/>
                  <a:pt x="70189" y="1057445"/>
                </a:cubicBezTo>
                <a:cubicBezTo>
                  <a:pt x="68295" y="1061129"/>
                  <a:pt x="66190" y="1064812"/>
                  <a:pt x="64822" y="1068601"/>
                </a:cubicBezTo>
                <a:cubicBezTo>
                  <a:pt x="59875" y="1082177"/>
                  <a:pt x="54298" y="1095647"/>
                  <a:pt x="50720" y="1109539"/>
                </a:cubicBezTo>
                <a:cubicBezTo>
                  <a:pt x="46931" y="1124378"/>
                  <a:pt x="44826" y="1139743"/>
                  <a:pt x="42406" y="1154898"/>
                </a:cubicBezTo>
                <a:cubicBezTo>
                  <a:pt x="41143" y="1162686"/>
                  <a:pt x="40722" y="1170684"/>
                  <a:pt x="40511" y="1178682"/>
                </a:cubicBezTo>
                <a:cubicBezTo>
                  <a:pt x="40301" y="1184681"/>
                  <a:pt x="41037" y="1190679"/>
                  <a:pt x="41458" y="1196783"/>
                </a:cubicBezTo>
                <a:cubicBezTo>
                  <a:pt x="41564" y="1197731"/>
                  <a:pt x="42090" y="1198678"/>
                  <a:pt x="41879" y="1199520"/>
                </a:cubicBezTo>
                <a:cubicBezTo>
                  <a:pt x="41564" y="1200783"/>
                  <a:pt x="40932" y="1202361"/>
                  <a:pt x="39985" y="1202887"/>
                </a:cubicBezTo>
                <a:cubicBezTo>
                  <a:pt x="39038" y="1203414"/>
                  <a:pt x="36828" y="1203098"/>
                  <a:pt x="36302" y="1202361"/>
                </a:cubicBezTo>
                <a:cubicBezTo>
                  <a:pt x="34618" y="1200256"/>
                  <a:pt x="33039" y="1197836"/>
                  <a:pt x="32197" y="1195205"/>
                </a:cubicBezTo>
                <a:cubicBezTo>
                  <a:pt x="28935" y="1184576"/>
                  <a:pt x="29145" y="1173420"/>
                  <a:pt x="29461" y="1162475"/>
                </a:cubicBezTo>
                <a:cubicBezTo>
                  <a:pt x="30198" y="1140480"/>
                  <a:pt x="32723" y="1118800"/>
                  <a:pt x="38301" y="1097436"/>
                </a:cubicBezTo>
                <a:cubicBezTo>
                  <a:pt x="41774" y="1084281"/>
                  <a:pt x="46194" y="1071547"/>
                  <a:pt x="51772" y="1059234"/>
                </a:cubicBezTo>
                <a:cubicBezTo>
                  <a:pt x="59034" y="1043132"/>
                  <a:pt x="67663" y="1027767"/>
                  <a:pt x="77240" y="1012823"/>
                </a:cubicBezTo>
                <a:cubicBezTo>
                  <a:pt x="85554" y="999879"/>
                  <a:pt x="94710" y="987671"/>
                  <a:pt x="104497" y="975779"/>
                </a:cubicBezTo>
                <a:cubicBezTo>
                  <a:pt x="109549" y="969675"/>
                  <a:pt x="114180" y="963150"/>
                  <a:pt x="119021" y="956940"/>
                </a:cubicBezTo>
                <a:cubicBezTo>
                  <a:pt x="125861" y="948206"/>
                  <a:pt x="133018" y="939576"/>
                  <a:pt x="139753" y="930630"/>
                </a:cubicBezTo>
                <a:cubicBezTo>
                  <a:pt x="150382" y="916528"/>
                  <a:pt x="160170" y="901900"/>
                  <a:pt x="167852" y="885903"/>
                </a:cubicBezTo>
                <a:cubicBezTo>
                  <a:pt x="170588" y="880220"/>
                  <a:pt x="173430" y="874642"/>
                  <a:pt x="176798" y="869380"/>
                </a:cubicBezTo>
                <a:cubicBezTo>
                  <a:pt x="181007" y="862540"/>
                  <a:pt x="183533" y="855173"/>
                  <a:pt x="185427" y="847490"/>
                </a:cubicBezTo>
                <a:cubicBezTo>
                  <a:pt x="186690" y="842123"/>
                  <a:pt x="188585" y="836861"/>
                  <a:pt x="189953" y="831389"/>
                </a:cubicBezTo>
                <a:cubicBezTo>
                  <a:pt x="193741" y="816866"/>
                  <a:pt x="192268" y="802237"/>
                  <a:pt x="189742" y="787714"/>
                </a:cubicBezTo>
                <a:cubicBezTo>
                  <a:pt x="186375" y="768771"/>
                  <a:pt x="178587" y="751195"/>
                  <a:pt x="172167" y="733199"/>
                </a:cubicBezTo>
                <a:cubicBezTo>
                  <a:pt x="167852" y="721202"/>
                  <a:pt x="161433" y="709941"/>
                  <a:pt x="156486" y="698049"/>
                </a:cubicBezTo>
                <a:cubicBezTo>
                  <a:pt x="149330" y="680790"/>
                  <a:pt x="141963" y="663635"/>
                  <a:pt x="135859" y="645955"/>
                </a:cubicBezTo>
                <a:cubicBezTo>
                  <a:pt x="130071" y="629222"/>
                  <a:pt x="125756" y="611962"/>
                  <a:pt x="124493" y="594177"/>
                </a:cubicBezTo>
                <a:cubicBezTo>
                  <a:pt x="124072" y="587652"/>
                  <a:pt x="124388" y="581127"/>
                  <a:pt x="124809" y="574602"/>
                </a:cubicBezTo>
                <a:cubicBezTo>
                  <a:pt x="125335" y="566709"/>
                  <a:pt x="125861" y="558816"/>
                  <a:pt x="127019" y="550923"/>
                </a:cubicBezTo>
                <a:cubicBezTo>
                  <a:pt x="129545" y="534085"/>
                  <a:pt x="132491" y="517351"/>
                  <a:pt x="135333" y="500513"/>
                </a:cubicBezTo>
                <a:cubicBezTo>
                  <a:pt x="134912" y="498618"/>
                  <a:pt x="135122" y="496829"/>
                  <a:pt x="135333" y="494619"/>
                </a:cubicBezTo>
                <a:close/>
                <a:moveTo>
                  <a:pt x="140805" y="439473"/>
                </a:moveTo>
                <a:cubicBezTo>
                  <a:pt x="154802" y="440841"/>
                  <a:pt x="167642" y="439684"/>
                  <a:pt x="180481" y="434948"/>
                </a:cubicBezTo>
                <a:cubicBezTo>
                  <a:pt x="190479" y="431159"/>
                  <a:pt x="199635" y="425792"/>
                  <a:pt x="209527" y="421688"/>
                </a:cubicBezTo>
                <a:cubicBezTo>
                  <a:pt x="213316" y="420109"/>
                  <a:pt x="217526" y="418741"/>
                  <a:pt x="220683" y="416215"/>
                </a:cubicBezTo>
                <a:cubicBezTo>
                  <a:pt x="231628" y="407585"/>
                  <a:pt x="242362" y="398430"/>
                  <a:pt x="250571" y="386958"/>
                </a:cubicBezTo>
                <a:cubicBezTo>
                  <a:pt x="260990" y="372435"/>
                  <a:pt x="271093" y="357596"/>
                  <a:pt x="280986" y="342652"/>
                </a:cubicBezTo>
                <a:cubicBezTo>
                  <a:pt x="285827" y="335285"/>
                  <a:pt x="290352" y="327498"/>
                  <a:pt x="294036" y="319499"/>
                </a:cubicBezTo>
                <a:cubicBezTo>
                  <a:pt x="299087" y="308554"/>
                  <a:pt x="303718" y="297294"/>
                  <a:pt x="307822" y="285928"/>
                </a:cubicBezTo>
                <a:cubicBezTo>
                  <a:pt x="312137" y="274141"/>
                  <a:pt x="315820" y="262143"/>
                  <a:pt x="319504" y="250146"/>
                </a:cubicBezTo>
                <a:cubicBezTo>
                  <a:pt x="321714" y="242779"/>
                  <a:pt x="323608" y="235307"/>
                  <a:pt x="325397" y="227835"/>
                </a:cubicBezTo>
                <a:cubicBezTo>
                  <a:pt x="327923" y="217206"/>
                  <a:pt x="330659" y="206576"/>
                  <a:pt x="332659" y="195842"/>
                </a:cubicBezTo>
                <a:cubicBezTo>
                  <a:pt x="338763" y="163217"/>
                  <a:pt x="336447" y="130698"/>
                  <a:pt x="329081" y="98600"/>
                </a:cubicBezTo>
                <a:cubicBezTo>
                  <a:pt x="327397" y="91338"/>
                  <a:pt x="324661" y="84392"/>
                  <a:pt x="321609" y="77552"/>
                </a:cubicBezTo>
                <a:cubicBezTo>
                  <a:pt x="316873" y="66712"/>
                  <a:pt x="308769" y="58187"/>
                  <a:pt x="300140" y="50399"/>
                </a:cubicBezTo>
                <a:cubicBezTo>
                  <a:pt x="294983" y="45664"/>
                  <a:pt x="289826" y="40823"/>
                  <a:pt x="283932" y="37139"/>
                </a:cubicBezTo>
                <a:cubicBezTo>
                  <a:pt x="275092" y="31561"/>
                  <a:pt x="265831" y="26720"/>
                  <a:pt x="255202" y="24826"/>
                </a:cubicBezTo>
                <a:cubicBezTo>
                  <a:pt x="248782" y="23668"/>
                  <a:pt x="242152" y="22826"/>
                  <a:pt x="236153" y="20406"/>
                </a:cubicBezTo>
                <a:cubicBezTo>
                  <a:pt x="226261" y="16512"/>
                  <a:pt x="216052" y="17144"/>
                  <a:pt x="205949" y="16091"/>
                </a:cubicBezTo>
                <a:cubicBezTo>
                  <a:pt x="197635" y="15249"/>
                  <a:pt x="189216" y="16196"/>
                  <a:pt x="180797" y="15986"/>
                </a:cubicBezTo>
                <a:cubicBezTo>
                  <a:pt x="170588" y="15670"/>
                  <a:pt x="160696" y="17459"/>
                  <a:pt x="151224" y="20406"/>
                </a:cubicBezTo>
                <a:cubicBezTo>
                  <a:pt x="139964" y="23879"/>
                  <a:pt x="128492" y="26931"/>
                  <a:pt x="118284" y="33351"/>
                </a:cubicBezTo>
                <a:cubicBezTo>
                  <a:pt x="107760" y="39770"/>
                  <a:pt x="96604" y="45032"/>
                  <a:pt x="86291" y="51662"/>
                </a:cubicBezTo>
                <a:cubicBezTo>
                  <a:pt x="80082" y="55662"/>
                  <a:pt x="74083" y="60397"/>
                  <a:pt x="69558" y="66080"/>
                </a:cubicBezTo>
                <a:cubicBezTo>
                  <a:pt x="62191" y="75236"/>
                  <a:pt x="54613" y="84287"/>
                  <a:pt x="48510" y="94600"/>
                </a:cubicBezTo>
                <a:cubicBezTo>
                  <a:pt x="39564" y="109860"/>
                  <a:pt x="29987" y="124699"/>
                  <a:pt x="23988" y="141538"/>
                </a:cubicBezTo>
                <a:cubicBezTo>
                  <a:pt x="19253" y="154588"/>
                  <a:pt x="15464" y="167637"/>
                  <a:pt x="14833" y="181634"/>
                </a:cubicBezTo>
                <a:cubicBezTo>
                  <a:pt x="14306" y="193316"/>
                  <a:pt x="13675" y="204892"/>
                  <a:pt x="13149" y="216574"/>
                </a:cubicBezTo>
                <a:cubicBezTo>
                  <a:pt x="11570" y="248778"/>
                  <a:pt x="14727" y="280455"/>
                  <a:pt x="21673" y="311817"/>
                </a:cubicBezTo>
                <a:cubicBezTo>
                  <a:pt x="27777" y="339284"/>
                  <a:pt x="40196" y="363595"/>
                  <a:pt x="58297" y="384854"/>
                </a:cubicBezTo>
                <a:cubicBezTo>
                  <a:pt x="64190" y="391799"/>
                  <a:pt x="71662" y="397272"/>
                  <a:pt x="77451" y="404218"/>
                </a:cubicBezTo>
                <a:cubicBezTo>
                  <a:pt x="83976" y="412427"/>
                  <a:pt x="93131" y="416531"/>
                  <a:pt x="101866" y="420951"/>
                </a:cubicBezTo>
                <a:cubicBezTo>
                  <a:pt x="110917" y="425582"/>
                  <a:pt x="121020" y="428107"/>
                  <a:pt x="130808" y="431265"/>
                </a:cubicBezTo>
                <a:cubicBezTo>
                  <a:pt x="135438" y="432738"/>
                  <a:pt x="139858" y="434106"/>
                  <a:pt x="140805" y="439473"/>
                </a:cubicBezTo>
                <a:close/>
                <a:moveTo>
                  <a:pt x="134701" y="449471"/>
                </a:moveTo>
                <a:cubicBezTo>
                  <a:pt x="132702" y="459995"/>
                  <a:pt x="130913" y="469783"/>
                  <a:pt x="128913" y="480307"/>
                </a:cubicBezTo>
                <a:cubicBezTo>
                  <a:pt x="137859" y="481149"/>
                  <a:pt x="146173" y="481990"/>
                  <a:pt x="154592" y="482727"/>
                </a:cubicBezTo>
                <a:cubicBezTo>
                  <a:pt x="155750" y="472098"/>
                  <a:pt x="156907" y="461995"/>
                  <a:pt x="158065" y="451471"/>
                </a:cubicBezTo>
                <a:cubicBezTo>
                  <a:pt x="150593" y="450839"/>
                  <a:pt x="143226" y="450208"/>
                  <a:pt x="134701" y="449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4082382" y="3036697"/>
            <a:ext cx="540281" cy="427508"/>
          </a:xfrm>
          <a:custGeom>
            <a:rect b="b" l="l" r="r" t="t"/>
            <a:pathLst>
              <a:path extrusionOk="0" h="855015" w="1080561">
                <a:moveTo>
                  <a:pt x="355673" y="147310"/>
                </a:moveTo>
                <a:cubicBezTo>
                  <a:pt x="354474" y="126753"/>
                  <a:pt x="353789" y="107738"/>
                  <a:pt x="351904" y="88723"/>
                </a:cubicBezTo>
                <a:cubicBezTo>
                  <a:pt x="349677" y="67652"/>
                  <a:pt x="354988" y="47780"/>
                  <a:pt x="365266" y="30649"/>
                </a:cubicBezTo>
                <a:cubicBezTo>
                  <a:pt x="382055" y="2726"/>
                  <a:pt x="418030" y="-13377"/>
                  <a:pt x="449208" y="14546"/>
                </a:cubicBezTo>
                <a:cubicBezTo>
                  <a:pt x="470107" y="33219"/>
                  <a:pt x="482099" y="56517"/>
                  <a:pt x="490493" y="82556"/>
                </a:cubicBezTo>
                <a:cubicBezTo>
                  <a:pt x="493577" y="92149"/>
                  <a:pt x="496660" y="101571"/>
                  <a:pt x="499401" y="109622"/>
                </a:cubicBezTo>
                <a:cubicBezTo>
                  <a:pt x="529552" y="114933"/>
                  <a:pt x="557989" y="120586"/>
                  <a:pt x="586597" y="124526"/>
                </a:cubicBezTo>
                <a:cubicBezTo>
                  <a:pt x="604927" y="127096"/>
                  <a:pt x="622743" y="125554"/>
                  <a:pt x="639532" y="114248"/>
                </a:cubicBezTo>
                <a:cubicBezTo>
                  <a:pt x="654607" y="103969"/>
                  <a:pt x="671053" y="93862"/>
                  <a:pt x="688355" y="89065"/>
                </a:cubicBezTo>
                <a:cubicBezTo>
                  <a:pt x="710796" y="82727"/>
                  <a:pt x="734608" y="79301"/>
                  <a:pt x="757735" y="79129"/>
                </a:cubicBezTo>
                <a:cubicBezTo>
                  <a:pt x="788056" y="78787"/>
                  <a:pt x="810327" y="103113"/>
                  <a:pt x="812725" y="133606"/>
                </a:cubicBezTo>
                <a:cubicBezTo>
                  <a:pt x="813067" y="137888"/>
                  <a:pt x="814267" y="142000"/>
                  <a:pt x="814781" y="144398"/>
                </a:cubicBezTo>
                <a:cubicBezTo>
                  <a:pt x="836879" y="146454"/>
                  <a:pt x="857094" y="147995"/>
                  <a:pt x="877480" y="150222"/>
                </a:cubicBezTo>
                <a:cubicBezTo>
                  <a:pt x="906259" y="153306"/>
                  <a:pt x="935211" y="156903"/>
                  <a:pt x="963990" y="160501"/>
                </a:cubicBezTo>
                <a:cubicBezTo>
                  <a:pt x="976153" y="162043"/>
                  <a:pt x="988488" y="163927"/>
                  <a:pt x="1000650" y="165983"/>
                </a:cubicBezTo>
                <a:cubicBezTo>
                  <a:pt x="1020865" y="169580"/>
                  <a:pt x="1027546" y="177289"/>
                  <a:pt x="1032343" y="197675"/>
                </a:cubicBezTo>
                <a:cubicBezTo>
                  <a:pt x="1044677" y="249924"/>
                  <a:pt x="1045705" y="303372"/>
                  <a:pt x="1050673" y="356307"/>
                </a:cubicBezTo>
                <a:cubicBezTo>
                  <a:pt x="1055298" y="406500"/>
                  <a:pt x="1061636" y="456522"/>
                  <a:pt x="1068146" y="506544"/>
                </a:cubicBezTo>
                <a:cubicBezTo>
                  <a:pt x="1070031" y="520592"/>
                  <a:pt x="1069688" y="535324"/>
                  <a:pt x="1078596" y="548344"/>
                </a:cubicBezTo>
                <a:cubicBezTo>
                  <a:pt x="1083564" y="555539"/>
                  <a:pt x="1078425" y="565475"/>
                  <a:pt x="1070887" y="571642"/>
                </a:cubicBezTo>
                <a:cubicBezTo>
                  <a:pt x="1030801" y="604019"/>
                  <a:pt x="987288" y="631257"/>
                  <a:pt x="944290" y="659523"/>
                </a:cubicBezTo>
                <a:cubicBezTo>
                  <a:pt x="917223" y="677339"/>
                  <a:pt x="891869" y="697554"/>
                  <a:pt x="865831" y="716911"/>
                </a:cubicBezTo>
                <a:cubicBezTo>
                  <a:pt x="831740" y="742265"/>
                  <a:pt x="799020" y="769674"/>
                  <a:pt x="761332" y="789546"/>
                </a:cubicBezTo>
                <a:cubicBezTo>
                  <a:pt x="736150" y="802737"/>
                  <a:pt x="714051" y="820896"/>
                  <a:pt x="688183" y="832716"/>
                </a:cubicBezTo>
                <a:cubicBezTo>
                  <a:pt x="683558" y="834772"/>
                  <a:pt x="679447" y="837684"/>
                  <a:pt x="674993" y="840082"/>
                </a:cubicBezTo>
                <a:cubicBezTo>
                  <a:pt x="655806" y="849847"/>
                  <a:pt x="649125" y="849847"/>
                  <a:pt x="630624" y="840596"/>
                </a:cubicBezTo>
                <a:cubicBezTo>
                  <a:pt x="623257" y="852930"/>
                  <a:pt x="612636" y="856528"/>
                  <a:pt x="598418" y="854472"/>
                </a:cubicBezTo>
                <a:cubicBezTo>
                  <a:pt x="571351" y="850703"/>
                  <a:pt x="543941" y="848476"/>
                  <a:pt x="516875" y="845222"/>
                </a:cubicBezTo>
                <a:cubicBezTo>
                  <a:pt x="482099" y="841110"/>
                  <a:pt x="447152" y="836999"/>
                  <a:pt x="412376" y="832031"/>
                </a:cubicBezTo>
                <a:cubicBezTo>
                  <a:pt x="365266" y="825350"/>
                  <a:pt x="318157" y="818840"/>
                  <a:pt x="271389" y="810788"/>
                </a:cubicBezTo>
                <a:cubicBezTo>
                  <a:pt x="251175" y="807191"/>
                  <a:pt x="231303" y="800339"/>
                  <a:pt x="211603" y="794172"/>
                </a:cubicBezTo>
                <a:cubicBezTo>
                  <a:pt x="177512" y="783379"/>
                  <a:pt x="143764" y="771730"/>
                  <a:pt x="109674" y="760938"/>
                </a:cubicBezTo>
                <a:cubicBezTo>
                  <a:pt x="98025" y="757169"/>
                  <a:pt x="85348" y="755970"/>
                  <a:pt x="73870" y="752030"/>
                </a:cubicBezTo>
                <a:cubicBezTo>
                  <a:pt x="61193" y="747747"/>
                  <a:pt x="48688" y="742436"/>
                  <a:pt x="37039" y="736098"/>
                </a:cubicBezTo>
                <a:cubicBezTo>
                  <a:pt x="24876" y="729588"/>
                  <a:pt x="23334" y="721537"/>
                  <a:pt x="29330" y="708003"/>
                </a:cubicBezTo>
                <a:cubicBezTo>
                  <a:pt x="30529" y="705091"/>
                  <a:pt x="31900" y="701665"/>
                  <a:pt x="31557" y="698581"/>
                </a:cubicBezTo>
                <a:cubicBezTo>
                  <a:pt x="29844" y="680765"/>
                  <a:pt x="27446" y="662949"/>
                  <a:pt x="25904" y="645133"/>
                </a:cubicBezTo>
                <a:cubicBezTo>
                  <a:pt x="24191" y="627831"/>
                  <a:pt x="23163" y="610529"/>
                  <a:pt x="21792" y="593227"/>
                </a:cubicBezTo>
                <a:cubicBezTo>
                  <a:pt x="20422" y="574897"/>
                  <a:pt x="18880" y="556395"/>
                  <a:pt x="17338" y="538065"/>
                </a:cubicBezTo>
                <a:cubicBezTo>
                  <a:pt x="14084" y="499521"/>
                  <a:pt x="10486" y="461148"/>
                  <a:pt x="7745" y="422432"/>
                </a:cubicBezTo>
                <a:cubicBezTo>
                  <a:pt x="6203" y="399476"/>
                  <a:pt x="6203" y="376521"/>
                  <a:pt x="4833" y="353566"/>
                </a:cubicBezTo>
                <a:cubicBezTo>
                  <a:pt x="3976" y="339176"/>
                  <a:pt x="1578" y="324786"/>
                  <a:pt x="208" y="310567"/>
                </a:cubicBezTo>
                <a:cubicBezTo>
                  <a:pt x="-820" y="300289"/>
                  <a:pt x="1749" y="292580"/>
                  <a:pt x="12884" y="288126"/>
                </a:cubicBezTo>
                <a:cubicBezTo>
                  <a:pt x="24019" y="283501"/>
                  <a:pt x="34127" y="276477"/>
                  <a:pt x="44748" y="270481"/>
                </a:cubicBezTo>
                <a:cubicBezTo>
                  <a:pt x="46290" y="269625"/>
                  <a:pt x="47660" y="268425"/>
                  <a:pt x="49202" y="268254"/>
                </a:cubicBezTo>
                <a:cubicBezTo>
                  <a:pt x="73356" y="265684"/>
                  <a:pt x="92543" y="250095"/>
                  <a:pt x="115498" y="243586"/>
                </a:cubicBezTo>
                <a:cubicBezTo>
                  <a:pt x="152330" y="233136"/>
                  <a:pt x="187277" y="216005"/>
                  <a:pt x="223423" y="202472"/>
                </a:cubicBezTo>
                <a:cubicBezTo>
                  <a:pt x="262139" y="187910"/>
                  <a:pt x="298456" y="167696"/>
                  <a:pt x="338542" y="156561"/>
                </a:cubicBezTo>
                <a:cubicBezTo>
                  <a:pt x="344367" y="154848"/>
                  <a:pt x="349335" y="150736"/>
                  <a:pt x="355673" y="147310"/>
                </a:cubicBezTo>
                <a:close/>
                <a:moveTo>
                  <a:pt x="616576" y="806848"/>
                </a:moveTo>
                <a:cubicBezTo>
                  <a:pt x="614863" y="799311"/>
                  <a:pt x="612808" y="791773"/>
                  <a:pt x="611608" y="784236"/>
                </a:cubicBezTo>
                <a:cubicBezTo>
                  <a:pt x="605441" y="743807"/>
                  <a:pt x="599103" y="703207"/>
                  <a:pt x="593964" y="662607"/>
                </a:cubicBezTo>
                <a:cubicBezTo>
                  <a:pt x="588139" y="617552"/>
                  <a:pt x="583685" y="572327"/>
                  <a:pt x="578203" y="527273"/>
                </a:cubicBezTo>
                <a:cubicBezTo>
                  <a:pt x="575120" y="501063"/>
                  <a:pt x="571351" y="475024"/>
                  <a:pt x="567582" y="448985"/>
                </a:cubicBezTo>
                <a:cubicBezTo>
                  <a:pt x="565869" y="436479"/>
                  <a:pt x="559017" y="425344"/>
                  <a:pt x="547196" y="422603"/>
                </a:cubicBezTo>
                <a:cubicBezTo>
                  <a:pt x="526125" y="417635"/>
                  <a:pt x="504198" y="415408"/>
                  <a:pt x="482442" y="412839"/>
                </a:cubicBezTo>
                <a:cubicBezTo>
                  <a:pt x="479015" y="412496"/>
                  <a:pt x="474048" y="415066"/>
                  <a:pt x="471478" y="417978"/>
                </a:cubicBezTo>
                <a:cubicBezTo>
                  <a:pt x="462741" y="428085"/>
                  <a:pt x="455204" y="439220"/>
                  <a:pt x="446467" y="449327"/>
                </a:cubicBezTo>
                <a:cubicBezTo>
                  <a:pt x="421627" y="477765"/>
                  <a:pt x="397815" y="506887"/>
                  <a:pt x="367493" y="530528"/>
                </a:cubicBezTo>
                <a:cubicBezTo>
                  <a:pt x="350020" y="544061"/>
                  <a:pt x="330491" y="550913"/>
                  <a:pt x="311133" y="559307"/>
                </a:cubicBezTo>
                <a:cubicBezTo>
                  <a:pt x="304966" y="561877"/>
                  <a:pt x="297771" y="562391"/>
                  <a:pt x="293317" y="554853"/>
                </a:cubicBezTo>
                <a:cubicBezTo>
                  <a:pt x="289377" y="548001"/>
                  <a:pt x="291261" y="541149"/>
                  <a:pt x="295715" y="536181"/>
                </a:cubicBezTo>
                <a:cubicBezTo>
                  <a:pt x="300512" y="530870"/>
                  <a:pt x="306679" y="526759"/>
                  <a:pt x="312675" y="522819"/>
                </a:cubicBezTo>
                <a:cubicBezTo>
                  <a:pt x="334260" y="508771"/>
                  <a:pt x="352590" y="490784"/>
                  <a:pt x="371434" y="473482"/>
                </a:cubicBezTo>
                <a:cubicBezTo>
                  <a:pt x="384453" y="461319"/>
                  <a:pt x="395417" y="446929"/>
                  <a:pt x="407066" y="433567"/>
                </a:cubicBezTo>
                <a:cubicBezTo>
                  <a:pt x="413404" y="426201"/>
                  <a:pt x="419400" y="418663"/>
                  <a:pt x="426938" y="409241"/>
                </a:cubicBezTo>
                <a:cubicBezTo>
                  <a:pt x="411691" y="407528"/>
                  <a:pt x="399528" y="406671"/>
                  <a:pt x="387365" y="404787"/>
                </a:cubicBezTo>
                <a:cubicBezTo>
                  <a:pt x="362526" y="400847"/>
                  <a:pt x="337686" y="397078"/>
                  <a:pt x="313017" y="392110"/>
                </a:cubicBezTo>
                <a:cubicBezTo>
                  <a:pt x="292803" y="387999"/>
                  <a:pt x="273445" y="387314"/>
                  <a:pt x="254601" y="397935"/>
                </a:cubicBezTo>
                <a:cubicBezTo>
                  <a:pt x="256657" y="420205"/>
                  <a:pt x="258884" y="441961"/>
                  <a:pt x="260597" y="463717"/>
                </a:cubicBezTo>
                <a:cubicBezTo>
                  <a:pt x="263680" y="503289"/>
                  <a:pt x="266250" y="543033"/>
                  <a:pt x="269162" y="582777"/>
                </a:cubicBezTo>
                <a:cubicBezTo>
                  <a:pt x="271389" y="613441"/>
                  <a:pt x="273616" y="644277"/>
                  <a:pt x="276357" y="674941"/>
                </a:cubicBezTo>
                <a:cubicBezTo>
                  <a:pt x="277556" y="688303"/>
                  <a:pt x="279612" y="701665"/>
                  <a:pt x="281325" y="715027"/>
                </a:cubicBezTo>
                <a:cubicBezTo>
                  <a:pt x="283724" y="733700"/>
                  <a:pt x="286122" y="752544"/>
                  <a:pt x="288691" y="772244"/>
                </a:cubicBezTo>
                <a:cubicBezTo>
                  <a:pt x="303767" y="774985"/>
                  <a:pt x="318499" y="778240"/>
                  <a:pt x="333403" y="779953"/>
                </a:cubicBezTo>
                <a:cubicBezTo>
                  <a:pt x="359956" y="783037"/>
                  <a:pt x="386509" y="784921"/>
                  <a:pt x="413062" y="788004"/>
                </a:cubicBezTo>
                <a:cubicBezTo>
                  <a:pt x="422312" y="789032"/>
                  <a:pt x="431392" y="792287"/>
                  <a:pt x="440642" y="793658"/>
                </a:cubicBezTo>
                <a:cubicBezTo>
                  <a:pt x="457088" y="796056"/>
                  <a:pt x="473705" y="797769"/>
                  <a:pt x="490151" y="799653"/>
                </a:cubicBezTo>
                <a:cubicBezTo>
                  <a:pt x="496660" y="800339"/>
                  <a:pt x="503341" y="800853"/>
                  <a:pt x="509851" y="801538"/>
                </a:cubicBezTo>
                <a:cubicBezTo>
                  <a:pt x="534177" y="804279"/>
                  <a:pt x="558503" y="804964"/>
                  <a:pt x="582829" y="810446"/>
                </a:cubicBezTo>
                <a:cubicBezTo>
                  <a:pt x="592422" y="812330"/>
                  <a:pt x="605955" y="817470"/>
                  <a:pt x="616576" y="806848"/>
                </a:cubicBezTo>
                <a:close/>
                <a:moveTo>
                  <a:pt x="597732" y="467829"/>
                </a:moveTo>
                <a:cubicBezTo>
                  <a:pt x="619146" y="579864"/>
                  <a:pt x="628397" y="691900"/>
                  <a:pt x="650838" y="804450"/>
                </a:cubicBezTo>
                <a:cubicBezTo>
                  <a:pt x="660774" y="799311"/>
                  <a:pt x="668140" y="795542"/>
                  <a:pt x="675335" y="791602"/>
                </a:cubicBezTo>
                <a:cubicBezTo>
                  <a:pt x="687498" y="784921"/>
                  <a:pt x="699490" y="777555"/>
                  <a:pt x="711824" y="771216"/>
                </a:cubicBezTo>
                <a:cubicBezTo>
                  <a:pt x="716621" y="768818"/>
                  <a:pt x="724672" y="769674"/>
                  <a:pt x="727070" y="766077"/>
                </a:cubicBezTo>
                <a:cubicBezTo>
                  <a:pt x="733066" y="757512"/>
                  <a:pt x="742317" y="755284"/>
                  <a:pt x="750026" y="749974"/>
                </a:cubicBezTo>
                <a:cubicBezTo>
                  <a:pt x="771611" y="735241"/>
                  <a:pt x="793196" y="720680"/>
                  <a:pt x="814609" y="705605"/>
                </a:cubicBezTo>
                <a:cubicBezTo>
                  <a:pt x="830027" y="694641"/>
                  <a:pt x="844931" y="683164"/>
                  <a:pt x="860177" y="671857"/>
                </a:cubicBezTo>
                <a:cubicBezTo>
                  <a:pt x="856580" y="660208"/>
                  <a:pt x="853154" y="649416"/>
                  <a:pt x="849899" y="638795"/>
                </a:cubicBezTo>
                <a:cubicBezTo>
                  <a:pt x="842019" y="612584"/>
                  <a:pt x="833625" y="586374"/>
                  <a:pt x="826430" y="559993"/>
                </a:cubicBezTo>
                <a:cubicBezTo>
                  <a:pt x="820948" y="539950"/>
                  <a:pt x="817350" y="519564"/>
                  <a:pt x="812382" y="499349"/>
                </a:cubicBezTo>
                <a:cubicBezTo>
                  <a:pt x="804159" y="465602"/>
                  <a:pt x="795594" y="431854"/>
                  <a:pt x="786686" y="398449"/>
                </a:cubicBezTo>
                <a:cubicBezTo>
                  <a:pt x="781204" y="378063"/>
                  <a:pt x="774694" y="358020"/>
                  <a:pt x="768699" y="338148"/>
                </a:cubicBezTo>
                <a:cubicBezTo>
                  <a:pt x="752424" y="335921"/>
                  <a:pt x="740775" y="343459"/>
                  <a:pt x="728955" y="349454"/>
                </a:cubicBezTo>
                <a:cubicBezTo>
                  <a:pt x="691096" y="368812"/>
                  <a:pt x="653408" y="388513"/>
                  <a:pt x="615720" y="408042"/>
                </a:cubicBezTo>
                <a:cubicBezTo>
                  <a:pt x="609039" y="411639"/>
                  <a:pt x="602358" y="415237"/>
                  <a:pt x="593278" y="420205"/>
                </a:cubicBezTo>
                <a:cubicBezTo>
                  <a:pt x="604927" y="429113"/>
                  <a:pt x="614521" y="437678"/>
                  <a:pt x="625142" y="444531"/>
                </a:cubicBezTo>
                <a:cubicBezTo>
                  <a:pt x="637819" y="452753"/>
                  <a:pt x="652037" y="458749"/>
                  <a:pt x="664543" y="467143"/>
                </a:cubicBezTo>
                <a:cubicBezTo>
                  <a:pt x="673622" y="473310"/>
                  <a:pt x="681674" y="481191"/>
                  <a:pt x="688869" y="489585"/>
                </a:cubicBezTo>
                <a:cubicBezTo>
                  <a:pt x="691267" y="492326"/>
                  <a:pt x="690582" y="499521"/>
                  <a:pt x="688526" y="503118"/>
                </a:cubicBezTo>
                <a:cubicBezTo>
                  <a:pt x="687327" y="505174"/>
                  <a:pt x="680132" y="505859"/>
                  <a:pt x="676706" y="504489"/>
                </a:cubicBezTo>
                <a:cubicBezTo>
                  <a:pt x="652723" y="495067"/>
                  <a:pt x="627711" y="488043"/>
                  <a:pt x="606983" y="471597"/>
                </a:cubicBezTo>
                <a:cubicBezTo>
                  <a:pt x="605099" y="470056"/>
                  <a:pt x="602186" y="469713"/>
                  <a:pt x="597732" y="467829"/>
                </a:cubicBezTo>
                <a:close/>
                <a:moveTo>
                  <a:pt x="205093" y="378748"/>
                </a:moveTo>
                <a:cubicBezTo>
                  <a:pt x="205264" y="377378"/>
                  <a:pt x="205435" y="376179"/>
                  <a:pt x="205607" y="374808"/>
                </a:cubicBezTo>
                <a:cubicBezTo>
                  <a:pt x="147190" y="364872"/>
                  <a:pt x="90145" y="347741"/>
                  <a:pt x="28474" y="340546"/>
                </a:cubicBezTo>
                <a:cubicBezTo>
                  <a:pt x="29844" y="352024"/>
                  <a:pt x="31043" y="361275"/>
                  <a:pt x="31900" y="370525"/>
                </a:cubicBezTo>
                <a:cubicBezTo>
                  <a:pt x="38238" y="430141"/>
                  <a:pt x="44748" y="489756"/>
                  <a:pt x="50915" y="549372"/>
                </a:cubicBezTo>
                <a:cubicBezTo>
                  <a:pt x="52457" y="564275"/>
                  <a:pt x="50915" y="579864"/>
                  <a:pt x="53827" y="594426"/>
                </a:cubicBezTo>
                <a:cubicBezTo>
                  <a:pt x="60680" y="630229"/>
                  <a:pt x="58966" y="667061"/>
                  <a:pt x="68046" y="702693"/>
                </a:cubicBezTo>
                <a:cubicBezTo>
                  <a:pt x="70615" y="712629"/>
                  <a:pt x="74213" y="716569"/>
                  <a:pt x="83806" y="718624"/>
                </a:cubicBezTo>
                <a:cubicBezTo>
                  <a:pt x="103849" y="723079"/>
                  <a:pt x="123721" y="728732"/>
                  <a:pt x="143593" y="734214"/>
                </a:cubicBezTo>
                <a:cubicBezTo>
                  <a:pt x="149417" y="735755"/>
                  <a:pt x="154899" y="739010"/>
                  <a:pt x="160895" y="740381"/>
                </a:cubicBezTo>
                <a:cubicBezTo>
                  <a:pt x="188476" y="747233"/>
                  <a:pt x="216057" y="753914"/>
                  <a:pt x="243637" y="760424"/>
                </a:cubicBezTo>
                <a:cubicBezTo>
                  <a:pt x="246549" y="761109"/>
                  <a:pt x="249633" y="760938"/>
                  <a:pt x="252545" y="761280"/>
                </a:cubicBezTo>
                <a:cubicBezTo>
                  <a:pt x="247235" y="700980"/>
                  <a:pt x="241582" y="642049"/>
                  <a:pt x="236956" y="583119"/>
                </a:cubicBezTo>
                <a:cubicBezTo>
                  <a:pt x="232331" y="523675"/>
                  <a:pt x="234044" y="463717"/>
                  <a:pt x="228391" y="403245"/>
                </a:cubicBezTo>
                <a:cubicBezTo>
                  <a:pt x="223937" y="403759"/>
                  <a:pt x="221196" y="403931"/>
                  <a:pt x="218626" y="404273"/>
                </a:cubicBezTo>
                <a:cubicBezTo>
                  <a:pt x="215885" y="404616"/>
                  <a:pt x="213144" y="405472"/>
                  <a:pt x="210403" y="405644"/>
                </a:cubicBezTo>
                <a:cubicBezTo>
                  <a:pt x="201495" y="406329"/>
                  <a:pt x="191559" y="400504"/>
                  <a:pt x="190360" y="393652"/>
                </a:cubicBezTo>
                <a:cubicBezTo>
                  <a:pt x="188647" y="384059"/>
                  <a:pt x="197041" y="383545"/>
                  <a:pt x="202523" y="380290"/>
                </a:cubicBezTo>
                <a:cubicBezTo>
                  <a:pt x="203380" y="380119"/>
                  <a:pt x="204236" y="379433"/>
                  <a:pt x="205093" y="378748"/>
                </a:cubicBezTo>
                <a:close/>
                <a:moveTo>
                  <a:pt x="789427" y="319647"/>
                </a:moveTo>
                <a:cubicBezTo>
                  <a:pt x="799020" y="347913"/>
                  <a:pt x="808100" y="373266"/>
                  <a:pt x="816322" y="398791"/>
                </a:cubicBezTo>
                <a:cubicBezTo>
                  <a:pt x="823003" y="419520"/>
                  <a:pt x="829684" y="440419"/>
                  <a:pt x="835166" y="461490"/>
                </a:cubicBezTo>
                <a:cubicBezTo>
                  <a:pt x="845102" y="500035"/>
                  <a:pt x="853839" y="538750"/>
                  <a:pt x="863946" y="577124"/>
                </a:cubicBezTo>
                <a:cubicBezTo>
                  <a:pt x="870456" y="601792"/>
                  <a:pt x="878850" y="626118"/>
                  <a:pt x="887073" y="652671"/>
                </a:cubicBezTo>
                <a:cubicBezTo>
                  <a:pt x="940521" y="618066"/>
                  <a:pt x="991742" y="584832"/>
                  <a:pt x="1042621" y="551770"/>
                </a:cubicBezTo>
                <a:cubicBezTo>
                  <a:pt x="1037996" y="515966"/>
                  <a:pt x="1032857" y="481019"/>
                  <a:pt x="1029088" y="445901"/>
                </a:cubicBezTo>
                <a:cubicBezTo>
                  <a:pt x="1025148" y="409241"/>
                  <a:pt x="1022235" y="372410"/>
                  <a:pt x="1019666" y="335578"/>
                </a:cubicBezTo>
                <a:cubicBezTo>
                  <a:pt x="1017439" y="302516"/>
                  <a:pt x="1016240" y="269453"/>
                  <a:pt x="1014527" y="236391"/>
                </a:cubicBezTo>
                <a:cubicBezTo>
                  <a:pt x="1014013" y="227654"/>
                  <a:pt x="1013156" y="219089"/>
                  <a:pt x="1012300" y="208125"/>
                </a:cubicBezTo>
                <a:cubicBezTo>
                  <a:pt x="936752" y="245984"/>
                  <a:pt x="863432" y="282644"/>
                  <a:pt x="789427" y="319647"/>
                </a:cubicBezTo>
                <a:close/>
                <a:moveTo>
                  <a:pt x="456231" y="295150"/>
                </a:moveTo>
                <a:cubicBezTo>
                  <a:pt x="443555" y="284014"/>
                  <a:pt x="433447" y="274421"/>
                  <a:pt x="422484" y="266027"/>
                </a:cubicBezTo>
                <a:cubicBezTo>
                  <a:pt x="416488" y="261402"/>
                  <a:pt x="409293" y="257633"/>
                  <a:pt x="401927" y="255577"/>
                </a:cubicBezTo>
                <a:cubicBezTo>
                  <a:pt x="389592" y="252151"/>
                  <a:pt x="376744" y="250609"/>
                  <a:pt x="364239" y="247697"/>
                </a:cubicBezTo>
                <a:cubicBezTo>
                  <a:pt x="340941" y="242386"/>
                  <a:pt x="316786" y="238104"/>
                  <a:pt x="302225" y="214806"/>
                </a:cubicBezTo>
                <a:cubicBezTo>
                  <a:pt x="279441" y="224399"/>
                  <a:pt x="256999" y="233307"/>
                  <a:pt x="235072" y="243243"/>
                </a:cubicBezTo>
                <a:cubicBezTo>
                  <a:pt x="195842" y="261059"/>
                  <a:pt x="152844" y="268083"/>
                  <a:pt x="114128" y="287783"/>
                </a:cubicBezTo>
                <a:cubicBezTo>
                  <a:pt x="94770" y="297719"/>
                  <a:pt x="73014" y="303201"/>
                  <a:pt x="53999" y="315535"/>
                </a:cubicBezTo>
                <a:cubicBezTo>
                  <a:pt x="79524" y="319475"/>
                  <a:pt x="104535" y="323244"/>
                  <a:pt x="129546" y="327184"/>
                </a:cubicBezTo>
                <a:cubicBezTo>
                  <a:pt x="137768" y="328555"/>
                  <a:pt x="145820" y="331124"/>
                  <a:pt x="154043" y="332666"/>
                </a:cubicBezTo>
                <a:cubicBezTo>
                  <a:pt x="184193" y="338491"/>
                  <a:pt x="214515" y="344315"/>
                  <a:pt x="244665" y="349626"/>
                </a:cubicBezTo>
                <a:cubicBezTo>
                  <a:pt x="257342" y="351853"/>
                  <a:pt x="270361" y="354765"/>
                  <a:pt x="282696" y="353566"/>
                </a:cubicBezTo>
                <a:cubicBezTo>
                  <a:pt x="297428" y="352195"/>
                  <a:pt x="312161" y="347399"/>
                  <a:pt x="326379" y="342602"/>
                </a:cubicBezTo>
                <a:cubicBezTo>
                  <a:pt x="345909" y="335921"/>
                  <a:pt x="364753" y="327356"/>
                  <a:pt x="384110" y="320161"/>
                </a:cubicBezTo>
                <a:cubicBezTo>
                  <a:pt x="407237" y="311766"/>
                  <a:pt x="430364" y="304058"/>
                  <a:pt x="456231" y="295150"/>
                </a:cubicBezTo>
                <a:close/>
                <a:moveTo>
                  <a:pt x="686470" y="290696"/>
                </a:moveTo>
                <a:cubicBezTo>
                  <a:pt x="710454" y="296006"/>
                  <a:pt x="731696" y="301145"/>
                  <a:pt x="753109" y="305085"/>
                </a:cubicBezTo>
                <a:cubicBezTo>
                  <a:pt x="758077" y="305942"/>
                  <a:pt x="764244" y="303886"/>
                  <a:pt x="769041" y="301659"/>
                </a:cubicBezTo>
                <a:cubicBezTo>
                  <a:pt x="816836" y="278533"/>
                  <a:pt x="864631" y="255235"/>
                  <a:pt x="912255" y="231594"/>
                </a:cubicBezTo>
                <a:cubicBezTo>
                  <a:pt x="931613" y="222001"/>
                  <a:pt x="950457" y="211208"/>
                  <a:pt x="972213" y="199388"/>
                </a:cubicBezTo>
                <a:cubicBezTo>
                  <a:pt x="951999" y="196476"/>
                  <a:pt x="935039" y="194077"/>
                  <a:pt x="918080" y="191679"/>
                </a:cubicBezTo>
                <a:cubicBezTo>
                  <a:pt x="885531" y="187225"/>
                  <a:pt x="852811" y="182600"/>
                  <a:pt x="820091" y="178660"/>
                </a:cubicBezTo>
                <a:cubicBezTo>
                  <a:pt x="812725" y="177803"/>
                  <a:pt x="806044" y="179516"/>
                  <a:pt x="801418" y="187054"/>
                </a:cubicBezTo>
                <a:cubicBezTo>
                  <a:pt x="795251" y="196990"/>
                  <a:pt x="789084" y="207440"/>
                  <a:pt x="780861" y="215662"/>
                </a:cubicBezTo>
                <a:cubicBezTo>
                  <a:pt x="759619" y="237247"/>
                  <a:pt x="738034" y="258318"/>
                  <a:pt x="710967" y="272879"/>
                </a:cubicBezTo>
                <a:cubicBezTo>
                  <a:pt x="702916" y="277333"/>
                  <a:pt x="695892" y="283843"/>
                  <a:pt x="686470" y="290696"/>
                </a:cubicBezTo>
                <a:close/>
                <a:moveTo>
                  <a:pt x="381198" y="137888"/>
                </a:moveTo>
                <a:cubicBezTo>
                  <a:pt x="411691" y="131378"/>
                  <a:pt x="440642" y="123327"/>
                  <a:pt x="468908" y="109965"/>
                </a:cubicBezTo>
                <a:cubicBezTo>
                  <a:pt x="464283" y="88551"/>
                  <a:pt x="457602" y="69193"/>
                  <a:pt x="446467" y="51377"/>
                </a:cubicBezTo>
                <a:cubicBezTo>
                  <a:pt x="435332" y="33561"/>
                  <a:pt x="427794" y="30649"/>
                  <a:pt x="407408" y="35274"/>
                </a:cubicBezTo>
                <a:cubicBezTo>
                  <a:pt x="391819" y="38872"/>
                  <a:pt x="385652" y="51206"/>
                  <a:pt x="381712" y="63712"/>
                </a:cubicBezTo>
                <a:cubicBezTo>
                  <a:pt x="374346" y="87523"/>
                  <a:pt x="375888" y="112192"/>
                  <a:pt x="381198" y="137888"/>
                </a:cubicBezTo>
                <a:close/>
                <a:moveTo>
                  <a:pt x="538631" y="339005"/>
                </a:moveTo>
                <a:cubicBezTo>
                  <a:pt x="540515" y="343801"/>
                  <a:pt x="542057" y="349112"/>
                  <a:pt x="544627" y="353737"/>
                </a:cubicBezTo>
                <a:cubicBezTo>
                  <a:pt x="549766" y="362988"/>
                  <a:pt x="555248" y="372067"/>
                  <a:pt x="560901" y="380975"/>
                </a:cubicBezTo>
                <a:cubicBezTo>
                  <a:pt x="570494" y="396564"/>
                  <a:pt x="575462" y="398106"/>
                  <a:pt x="592251" y="390226"/>
                </a:cubicBezTo>
                <a:cubicBezTo>
                  <a:pt x="614863" y="379433"/>
                  <a:pt x="637647" y="368812"/>
                  <a:pt x="659917" y="357163"/>
                </a:cubicBezTo>
                <a:cubicBezTo>
                  <a:pt x="674479" y="349626"/>
                  <a:pt x="688183" y="340546"/>
                  <a:pt x="703601" y="331467"/>
                </a:cubicBezTo>
                <a:cubicBezTo>
                  <a:pt x="680646" y="327527"/>
                  <a:pt x="659746" y="324443"/>
                  <a:pt x="639189" y="319989"/>
                </a:cubicBezTo>
                <a:cubicBezTo>
                  <a:pt x="628739" y="317762"/>
                  <a:pt x="619489" y="317934"/>
                  <a:pt x="610067" y="322559"/>
                </a:cubicBezTo>
                <a:cubicBezTo>
                  <a:pt x="606127" y="324443"/>
                  <a:pt x="601673" y="325471"/>
                  <a:pt x="597390" y="326499"/>
                </a:cubicBezTo>
                <a:cubicBezTo>
                  <a:pt x="578203" y="330610"/>
                  <a:pt x="559188" y="334722"/>
                  <a:pt x="538631" y="339005"/>
                </a:cubicBezTo>
                <a:close/>
                <a:moveTo>
                  <a:pt x="390620" y="179002"/>
                </a:moveTo>
                <a:cubicBezTo>
                  <a:pt x="395074" y="187739"/>
                  <a:pt x="398843" y="194420"/>
                  <a:pt x="401755" y="201444"/>
                </a:cubicBezTo>
                <a:cubicBezTo>
                  <a:pt x="408608" y="217718"/>
                  <a:pt x="421113" y="226797"/>
                  <a:pt x="437216" y="232279"/>
                </a:cubicBezTo>
                <a:cubicBezTo>
                  <a:pt x="449379" y="236391"/>
                  <a:pt x="461371" y="241187"/>
                  <a:pt x="473534" y="245470"/>
                </a:cubicBezTo>
                <a:cubicBezTo>
                  <a:pt x="477474" y="246841"/>
                  <a:pt x="481756" y="247183"/>
                  <a:pt x="487581" y="248211"/>
                </a:cubicBezTo>
                <a:cubicBezTo>
                  <a:pt x="483127" y="214634"/>
                  <a:pt x="482784" y="182428"/>
                  <a:pt x="476103" y="150051"/>
                </a:cubicBezTo>
                <a:cubicBezTo>
                  <a:pt x="446809" y="159987"/>
                  <a:pt x="419743" y="169238"/>
                  <a:pt x="390620" y="179002"/>
                </a:cubicBezTo>
                <a:close/>
                <a:moveTo>
                  <a:pt x="575976" y="272879"/>
                </a:moveTo>
                <a:cubicBezTo>
                  <a:pt x="593278" y="277505"/>
                  <a:pt x="608182" y="281959"/>
                  <a:pt x="624114" y="276477"/>
                </a:cubicBezTo>
                <a:cubicBezTo>
                  <a:pt x="651181" y="267226"/>
                  <a:pt x="675849" y="252836"/>
                  <a:pt x="698976" y="236391"/>
                </a:cubicBezTo>
                <a:cubicBezTo>
                  <a:pt x="717648" y="223200"/>
                  <a:pt x="734265" y="207097"/>
                  <a:pt x="751568" y="191850"/>
                </a:cubicBezTo>
                <a:cubicBezTo>
                  <a:pt x="756022" y="187910"/>
                  <a:pt x="759105" y="182771"/>
                  <a:pt x="763217" y="177803"/>
                </a:cubicBezTo>
                <a:cubicBezTo>
                  <a:pt x="745401" y="171293"/>
                  <a:pt x="731182" y="174206"/>
                  <a:pt x="718505" y="186197"/>
                </a:cubicBezTo>
                <a:cubicBezTo>
                  <a:pt x="714565" y="189966"/>
                  <a:pt x="709254" y="192364"/>
                  <a:pt x="704286" y="195105"/>
                </a:cubicBezTo>
                <a:cubicBezTo>
                  <a:pt x="661459" y="218917"/>
                  <a:pt x="617776" y="241530"/>
                  <a:pt x="575976" y="272879"/>
                </a:cubicBezTo>
                <a:close/>
                <a:moveTo>
                  <a:pt x="519102" y="244442"/>
                </a:moveTo>
                <a:cubicBezTo>
                  <a:pt x="520130" y="244785"/>
                  <a:pt x="521329" y="245299"/>
                  <a:pt x="522357" y="245641"/>
                </a:cubicBezTo>
                <a:cubicBezTo>
                  <a:pt x="526297" y="239988"/>
                  <a:pt x="530408" y="234506"/>
                  <a:pt x="533834" y="228510"/>
                </a:cubicBezTo>
                <a:cubicBezTo>
                  <a:pt x="537774" y="221829"/>
                  <a:pt x="540344" y="214292"/>
                  <a:pt x="544627" y="207782"/>
                </a:cubicBezTo>
                <a:cubicBezTo>
                  <a:pt x="554734" y="192707"/>
                  <a:pt x="565526" y="177974"/>
                  <a:pt x="576833" y="161871"/>
                </a:cubicBezTo>
                <a:cubicBezTo>
                  <a:pt x="571522" y="160158"/>
                  <a:pt x="566897" y="158103"/>
                  <a:pt x="562272" y="157417"/>
                </a:cubicBezTo>
                <a:cubicBezTo>
                  <a:pt x="549595" y="155704"/>
                  <a:pt x="536918" y="154505"/>
                  <a:pt x="524070" y="153135"/>
                </a:cubicBezTo>
                <a:cubicBezTo>
                  <a:pt x="519273" y="152621"/>
                  <a:pt x="514476" y="152621"/>
                  <a:pt x="508652" y="152449"/>
                </a:cubicBezTo>
                <a:cubicBezTo>
                  <a:pt x="512421" y="184142"/>
                  <a:pt x="515847" y="214292"/>
                  <a:pt x="519102" y="244442"/>
                </a:cubicBezTo>
                <a:close/>
                <a:moveTo>
                  <a:pt x="362012" y="365215"/>
                </a:moveTo>
                <a:cubicBezTo>
                  <a:pt x="362183" y="366757"/>
                  <a:pt x="362183" y="368298"/>
                  <a:pt x="362354" y="369840"/>
                </a:cubicBezTo>
                <a:cubicBezTo>
                  <a:pt x="389764" y="372581"/>
                  <a:pt x="417173" y="375493"/>
                  <a:pt x="444582" y="377549"/>
                </a:cubicBezTo>
                <a:cubicBezTo>
                  <a:pt x="448694" y="377892"/>
                  <a:pt x="454347" y="374808"/>
                  <a:pt x="457088" y="371382"/>
                </a:cubicBezTo>
                <a:cubicBezTo>
                  <a:pt x="467880" y="358534"/>
                  <a:pt x="474904" y="343630"/>
                  <a:pt x="480557" y="324101"/>
                </a:cubicBezTo>
                <a:cubicBezTo>
                  <a:pt x="439272" y="338491"/>
                  <a:pt x="400727" y="351853"/>
                  <a:pt x="362012" y="365215"/>
                </a:cubicBezTo>
                <a:close/>
                <a:moveTo>
                  <a:pt x="675678" y="173349"/>
                </a:moveTo>
                <a:cubicBezTo>
                  <a:pt x="675507" y="172150"/>
                  <a:pt x="675507" y="170951"/>
                  <a:pt x="675335" y="169923"/>
                </a:cubicBezTo>
                <a:cubicBezTo>
                  <a:pt x="665228" y="168552"/>
                  <a:pt x="655121" y="167353"/>
                  <a:pt x="645014" y="165983"/>
                </a:cubicBezTo>
                <a:cubicBezTo>
                  <a:pt x="637990" y="164955"/>
                  <a:pt x="632508" y="167182"/>
                  <a:pt x="626684" y="171636"/>
                </a:cubicBezTo>
                <a:cubicBezTo>
                  <a:pt x="611095" y="183799"/>
                  <a:pt x="599274" y="199388"/>
                  <a:pt x="587625" y="214977"/>
                </a:cubicBezTo>
                <a:cubicBezTo>
                  <a:pt x="586083" y="217033"/>
                  <a:pt x="585398" y="219945"/>
                  <a:pt x="584884" y="221316"/>
                </a:cubicBezTo>
                <a:cubicBezTo>
                  <a:pt x="615206" y="205213"/>
                  <a:pt x="645356" y="189281"/>
                  <a:pt x="675678" y="173349"/>
                </a:cubicBezTo>
                <a:close/>
                <a:moveTo>
                  <a:pt x="782746" y="139601"/>
                </a:moveTo>
                <a:cubicBezTo>
                  <a:pt x="783260" y="123670"/>
                  <a:pt x="779834" y="118873"/>
                  <a:pt x="764758" y="118188"/>
                </a:cubicBezTo>
                <a:cubicBezTo>
                  <a:pt x="742488" y="117160"/>
                  <a:pt x="720389" y="119558"/>
                  <a:pt x="698805" y="129837"/>
                </a:cubicBezTo>
                <a:cubicBezTo>
                  <a:pt x="701203" y="131892"/>
                  <a:pt x="702573" y="134119"/>
                  <a:pt x="704286" y="134291"/>
                </a:cubicBezTo>
                <a:cubicBezTo>
                  <a:pt x="729983" y="136175"/>
                  <a:pt x="755850" y="137717"/>
                  <a:pt x="782746" y="139601"/>
                </a:cubicBezTo>
                <a:close/>
                <a:moveTo>
                  <a:pt x="509166" y="346713"/>
                </a:moveTo>
                <a:cubicBezTo>
                  <a:pt x="502656" y="360932"/>
                  <a:pt x="497859" y="371553"/>
                  <a:pt x="492206" y="384401"/>
                </a:cubicBezTo>
                <a:cubicBezTo>
                  <a:pt x="505054" y="386286"/>
                  <a:pt x="516875" y="387827"/>
                  <a:pt x="531265" y="389883"/>
                </a:cubicBezTo>
                <a:cubicBezTo>
                  <a:pt x="523384" y="374637"/>
                  <a:pt x="517046" y="362303"/>
                  <a:pt x="509166" y="346713"/>
                </a:cubicBezTo>
                <a:close/>
                <a:moveTo>
                  <a:pt x="368007" y="188596"/>
                </a:moveTo>
                <a:cubicBezTo>
                  <a:pt x="349849" y="192022"/>
                  <a:pt x="342140" y="195791"/>
                  <a:pt x="335973" y="203842"/>
                </a:cubicBezTo>
                <a:cubicBezTo>
                  <a:pt x="349335" y="206754"/>
                  <a:pt x="362526" y="209838"/>
                  <a:pt x="378800" y="213435"/>
                </a:cubicBezTo>
                <a:cubicBezTo>
                  <a:pt x="374346" y="203499"/>
                  <a:pt x="371434" y="196476"/>
                  <a:pt x="368007" y="188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7"/>
          <p:cNvSpPr/>
          <p:nvPr/>
        </p:nvSpPr>
        <p:spPr>
          <a:xfrm>
            <a:off x="8166575" y="2038840"/>
            <a:ext cx="350003" cy="427083"/>
          </a:xfrm>
          <a:custGeom>
            <a:rect b="b" l="l" r="r" t="t"/>
            <a:pathLst>
              <a:path extrusionOk="0" h="854165" w="700006">
                <a:moveTo>
                  <a:pt x="172109" y="343937"/>
                </a:moveTo>
                <a:cubicBezTo>
                  <a:pt x="176691" y="329331"/>
                  <a:pt x="180987" y="317017"/>
                  <a:pt x="189435" y="306278"/>
                </a:cubicBezTo>
                <a:cubicBezTo>
                  <a:pt x="195163" y="298976"/>
                  <a:pt x="197167" y="288952"/>
                  <a:pt x="201749" y="280648"/>
                </a:cubicBezTo>
                <a:cubicBezTo>
                  <a:pt x="209052" y="267331"/>
                  <a:pt x="217214" y="254301"/>
                  <a:pt x="224946" y="241271"/>
                </a:cubicBezTo>
                <a:cubicBezTo>
                  <a:pt x="225948" y="239553"/>
                  <a:pt x="226807" y="237548"/>
                  <a:pt x="227380" y="235544"/>
                </a:cubicBezTo>
                <a:cubicBezTo>
                  <a:pt x="235685" y="211631"/>
                  <a:pt x="250863" y="191585"/>
                  <a:pt x="263893" y="170250"/>
                </a:cubicBezTo>
                <a:cubicBezTo>
                  <a:pt x="267759" y="163950"/>
                  <a:pt x="272914" y="158222"/>
                  <a:pt x="276064" y="151492"/>
                </a:cubicBezTo>
                <a:cubicBezTo>
                  <a:pt x="287948" y="127007"/>
                  <a:pt x="305847" y="107391"/>
                  <a:pt x="325464" y="89206"/>
                </a:cubicBezTo>
                <a:cubicBezTo>
                  <a:pt x="338637" y="77035"/>
                  <a:pt x="352383" y="65580"/>
                  <a:pt x="366272" y="54268"/>
                </a:cubicBezTo>
                <a:cubicBezTo>
                  <a:pt x="377297" y="45390"/>
                  <a:pt x="388753" y="37229"/>
                  <a:pt x="400208" y="29067"/>
                </a:cubicBezTo>
                <a:cubicBezTo>
                  <a:pt x="413954" y="19330"/>
                  <a:pt x="428988" y="12744"/>
                  <a:pt x="445455" y="9021"/>
                </a:cubicBezTo>
                <a:cubicBezTo>
                  <a:pt x="456767" y="6443"/>
                  <a:pt x="467792" y="2864"/>
                  <a:pt x="479247" y="1432"/>
                </a:cubicBezTo>
                <a:cubicBezTo>
                  <a:pt x="495284" y="-716"/>
                  <a:pt x="511464" y="-716"/>
                  <a:pt x="527358" y="3293"/>
                </a:cubicBezTo>
                <a:cubicBezTo>
                  <a:pt x="531368" y="4296"/>
                  <a:pt x="535663" y="5441"/>
                  <a:pt x="538956" y="7732"/>
                </a:cubicBezTo>
                <a:cubicBezTo>
                  <a:pt x="559719" y="22051"/>
                  <a:pt x="576615" y="39376"/>
                  <a:pt x="581340" y="65580"/>
                </a:cubicBezTo>
                <a:cubicBezTo>
                  <a:pt x="586924" y="96079"/>
                  <a:pt x="584777" y="126291"/>
                  <a:pt x="576472" y="155931"/>
                </a:cubicBezTo>
                <a:cubicBezTo>
                  <a:pt x="573178" y="167816"/>
                  <a:pt x="568167" y="179271"/>
                  <a:pt x="563585" y="190869"/>
                </a:cubicBezTo>
                <a:cubicBezTo>
                  <a:pt x="548120" y="228957"/>
                  <a:pt x="532799" y="267331"/>
                  <a:pt x="523063" y="307424"/>
                </a:cubicBezTo>
                <a:cubicBezTo>
                  <a:pt x="522060" y="311433"/>
                  <a:pt x="521488" y="315585"/>
                  <a:pt x="520628" y="320024"/>
                </a:cubicBezTo>
                <a:cubicBezTo>
                  <a:pt x="526929" y="321886"/>
                  <a:pt x="532799" y="323604"/>
                  <a:pt x="538670" y="325322"/>
                </a:cubicBezTo>
                <a:cubicBezTo>
                  <a:pt x="558716" y="331050"/>
                  <a:pt x="563728" y="337636"/>
                  <a:pt x="564158" y="357969"/>
                </a:cubicBezTo>
                <a:cubicBezTo>
                  <a:pt x="564158" y="358828"/>
                  <a:pt x="564587" y="359544"/>
                  <a:pt x="565017" y="360833"/>
                </a:cubicBezTo>
                <a:cubicBezTo>
                  <a:pt x="566449" y="360833"/>
                  <a:pt x="568310" y="361549"/>
                  <a:pt x="569599" y="360976"/>
                </a:cubicBezTo>
                <a:cubicBezTo>
                  <a:pt x="582199" y="354819"/>
                  <a:pt x="594943" y="358685"/>
                  <a:pt x="607400" y="361262"/>
                </a:cubicBezTo>
                <a:cubicBezTo>
                  <a:pt x="617710" y="363410"/>
                  <a:pt x="620860" y="368565"/>
                  <a:pt x="621289" y="379017"/>
                </a:cubicBezTo>
                <a:cubicBezTo>
                  <a:pt x="621576" y="383886"/>
                  <a:pt x="622435" y="388897"/>
                  <a:pt x="623580" y="393623"/>
                </a:cubicBezTo>
                <a:cubicBezTo>
                  <a:pt x="627303" y="410232"/>
                  <a:pt x="631169" y="426842"/>
                  <a:pt x="634892" y="443452"/>
                </a:cubicBezTo>
                <a:cubicBezTo>
                  <a:pt x="635179" y="444741"/>
                  <a:pt x="635322" y="445886"/>
                  <a:pt x="635751" y="447032"/>
                </a:cubicBezTo>
                <a:cubicBezTo>
                  <a:pt x="647350" y="478533"/>
                  <a:pt x="651072" y="511896"/>
                  <a:pt x="658661" y="544399"/>
                </a:cubicBezTo>
                <a:cubicBezTo>
                  <a:pt x="665964" y="575614"/>
                  <a:pt x="673267" y="606829"/>
                  <a:pt x="680140" y="638187"/>
                </a:cubicBezTo>
                <a:cubicBezTo>
                  <a:pt x="684149" y="656515"/>
                  <a:pt x="687156" y="674986"/>
                  <a:pt x="691022" y="693314"/>
                </a:cubicBezTo>
                <a:cubicBezTo>
                  <a:pt x="693170" y="703481"/>
                  <a:pt x="695747" y="713504"/>
                  <a:pt x="698611" y="723527"/>
                </a:cubicBezTo>
                <a:cubicBezTo>
                  <a:pt x="701188" y="732405"/>
                  <a:pt x="700615" y="732834"/>
                  <a:pt x="693313" y="738848"/>
                </a:cubicBezTo>
                <a:cubicBezTo>
                  <a:pt x="681428" y="748728"/>
                  <a:pt x="667253" y="752880"/>
                  <a:pt x="653363" y="758751"/>
                </a:cubicBezTo>
                <a:cubicBezTo>
                  <a:pt x="633747" y="766913"/>
                  <a:pt x="615132" y="777365"/>
                  <a:pt x="595945" y="786243"/>
                </a:cubicBezTo>
                <a:cubicBezTo>
                  <a:pt x="580481" y="793402"/>
                  <a:pt x="564873" y="800132"/>
                  <a:pt x="548980" y="806289"/>
                </a:cubicBezTo>
                <a:cubicBezTo>
                  <a:pt x="536952" y="810871"/>
                  <a:pt x="525210" y="814737"/>
                  <a:pt x="514185" y="822326"/>
                </a:cubicBezTo>
                <a:cubicBezTo>
                  <a:pt x="505164" y="828483"/>
                  <a:pt x="492277" y="829199"/>
                  <a:pt x="480822" y="831347"/>
                </a:cubicBezTo>
                <a:cubicBezTo>
                  <a:pt x="464069" y="834497"/>
                  <a:pt x="447316" y="836931"/>
                  <a:pt x="430420" y="839222"/>
                </a:cubicBezTo>
                <a:cubicBezTo>
                  <a:pt x="416817" y="841084"/>
                  <a:pt x="403214" y="842516"/>
                  <a:pt x="389468" y="843661"/>
                </a:cubicBezTo>
                <a:cubicBezTo>
                  <a:pt x="365842" y="845809"/>
                  <a:pt x="342217" y="848673"/>
                  <a:pt x="318591" y="849532"/>
                </a:cubicBezTo>
                <a:cubicBezTo>
                  <a:pt x="290383" y="850534"/>
                  <a:pt x="262031" y="849532"/>
                  <a:pt x="233823" y="850105"/>
                </a:cubicBezTo>
                <a:cubicBezTo>
                  <a:pt x="211343" y="850534"/>
                  <a:pt x="189006" y="851966"/>
                  <a:pt x="166668" y="852968"/>
                </a:cubicBezTo>
                <a:cubicBezTo>
                  <a:pt x="158363" y="853398"/>
                  <a:pt x="150059" y="854114"/>
                  <a:pt x="141754" y="853971"/>
                </a:cubicBezTo>
                <a:cubicBezTo>
                  <a:pt x="100086" y="853828"/>
                  <a:pt x="58275" y="855689"/>
                  <a:pt x="16751" y="850248"/>
                </a:cubicBezTo>
                <a:cubicBezTo>
                  <a:pt x="12169" y="849675"/>
                  <a:pt x="7300" y="847098"/>
                  <a:pt x="3578" y="844234"/>
                </a:cubicBezTo>
                <a:cubicBezTo>
                  <a:pt x="-145" y="841227"/>
                  <a:pt x="-1434" y="836788"/>
                  <a:pt x="2002" y="832063"/>
                </a:cubicBezTo>
                <a:cubicBezTo>
                  <a:pt x="3578" y="829915"/>
                  <a:pt x="4723" y="826765"/>
                  <a:pt x="4580" y="824188"/>
                </a:cubicBezTo>
                <a:cubicBezTo>
                  <a:pt x="4150" y="809296"/>
                  <a:pt x="2862" y="794405"/>
                  <a:pt x="2432" y="779370"/>
                </a:cubicBezTo>
                <a:cubicBezTo>
                  <a:pt x="1859" y="754455"/>
                  <a:pt x="1287" y="729541"/>
                  <a:pt x="1716" y="704626"/>
                </a:cubicBezTo>
                <a:cubicBezTo>
                  <a:pt x="2146" y="680571"/>
                  <a:pt x="3434" y="656372"/>
                  <a:pt x="5009" y="632316"/>
                </a:cubicBezTo>
                <a:cubicBezTo>
                  <a:pt x="6012" y="616566"/>
                  <a:pt x="8303" y="600958"/>
                  <a:pt x="9591" y="585208"/>
                </a:cubicBezTo>
                <a:cubicBezTo>
                  <a:pt x="10307" y="576473"/>
                  <a:pt x="9591" y="567739"/>
                  <a:pt x="10307" y="559004"/>
                </a:cubicBezTo>
                <a:cubicBezTo>
                  <a:pt x="12169" y="540104"/>
                  <a:pt x="14173" y="521203"/>
                  <a:pt x="16894" y="502302"/>
                </a:cubicBezTo>
                <a:cubicBezTo>
                  <a:pt x="20903" y="473808"/>
                  <a:pt x="24912" y="445457"/>
                  <a:pt x="29924" y="417105"/>
                </a:cubicBezTo>
                <a:cubicBezTo>
                  <a:pt x="33217" y="398777"/>
                  <a:pt x="37656" y="380449"/>
                  <a:pt x="42811" y="362551"/>
                </a:cubicBezTo>
                <a:cubicBezTo>
                  <a:pt x="46820" y="348089"/>
                  <a:pt x="50543" y="346800"/>
                  <a:pt x="66294" y="346657"/>
                </a:cubicBezTo>
                <a:cubicBezTo>
                  <a:pt x="92068" y="346371"/>
                  <a:pt x="117841" y="345225"/>
                  <a:pt x="143615" y="344509"/>
                </a:cubicBezTo>
                <a:cubicBezTo>
                  <a:pt x="152922" y="344223"/>
                  <a:pt x="162373" y="344080"/>
                  <a:pt x="172109" y="343937"/>
                </a:cubicBezTo>
                <a:close/>
                <a:moveTo>
                  <a:pt x="163805" y="367849"/>
                </a:moveTo>
                <a:cubicBezTo>
                  <a:pt x="134308" y="368278"/>
                  <a:pt x="105241" y="368708"/>
                  <a:pt x="76030" y="368994"/>
                </a:cubicBezTo>
                <a:cubicBezTo>
                  <a:pt x="69730" y="368994"/>
                  <a:pt x="65578" y="372144"/>
                  <a:pt x="63860" y="377872"/>
                </a:cubicBezTo>
                <a:cubicBezTo>
                  <a:pt x="60566" y="388611"/>
                  <a:pt x="57416" y="399350"/>
                  <a:pt x="54839" y="410376"/>
                </a:cubicBezTo>
                <a:cubicBezTo>
                  <a:pt x="52548" y="420542"/>
                  <a:pt x="53980" y="420971"/>
                  <a:pt x="64289" y="423119"/>
                </a:cubicBezTo>
                <a:cubicBezTo>
                  <a:pt x="73883" y="425124"/>
                  <a:pt x="84622" y="426842"/>
                  <a:pt x="92354" y="432283"/>
                </a:cubicBezTo>
                <a:cubicBezTo>
                  <a:pt x="125860" y="455909"/>
                  <a:pt x="131444" y="519055"/>
                  <a:pt x="87342" y="544686"/>
                </a:cubicBezTo>
                <a:cubicBezTo>
                  <a:pt x="71162" y="554136"/>
                  <a:pt x="54409" y="560293"/>
                  <a:pt x="34363" y="560866"/>
                </a:cubicBezTo>
                <a:cubicBezTo>
                  <a:pt x="29638" y="649785"/>
                  <a:pt x="19328" y="737846"/>
                  <a:pt x="31642" y="826336"/>
                </a:cubicBezTo>
                <a:cubicBezTo>
                  <a:pt x="43956" y="829199"/>
                  <a:pt x="83906" y="830345"/>
                  <a:pt x="98511" y="828197"/>
                </a:cubicBezTo>
                <a:cubicBezTo>
                  <a:pt x="100229" y="813305"/>
                  <a:pt x="100945" y="798414"/>
                  <a:pt x="103809" y="783809"/>
                </a:cubicBezTo>
                <a:cubicBezTo>
                  <a:pt x="109250" y="755315"/>
                  <a:pt x="133306" y="733693"/>
                  <a:pt x="163232" y="732261"/>
                </a:cubicBezTo>
                <a:cubicBezTo>
                  <a:pt x="168243" y="731975"/>
                  <a:pt x="173255" y="732834"/>
                  <a:pt x="178123" y="732977"/>
                </a:cubicBezTo>
                <a:cubicBezTo>
                  <a:pt x="198313" y="733550"/>
                  <a:pt x="215066" y="741855"/>
                  <a:pt x="229241" y="755887"/>
                </a:cubicBezTo>
                <a:cubicBezTo>
                  <a:pt x="245422" y="772067"/>
                  <a:pt x="254586" y="791827"/>
                  <a:pt x="259024" y="814165"/>
                </a:cubicBezTo>
                <a:cubicBezTo>
                  <a:pt x="260886" y="823472"/>
                  <a:pt x="261315" y="823185"/>
                  <a:pt x="270623" y="822899"/>
                </a:cubicBezTo>
                <a:cubicBezTo>
                  <a:pt x="285944" y="822470"/>
                  <a:pt x="301408" y="822756"/>
                  <a:pt x="316729" y="821897"/>
                </a:cubicBezTo>
                <a:cubicBezTo>
                  <a:pt x="335343" y="820894"/>
                  <a:pt x="353958" y="819176"/>
                  <a:pt x="372572" y="817315"/>
                </a:cubicBezTo>
                <a:cubicBezTo>
                  <a:pt x="387893" y="815883"/>
                  <a:pt x="403071" y="813449"/>
                  <a:pt x="418249" y="812017"/>
                </a:cubicBezTo>
                <a:cubicBezTo>
                  <a:pt x="433141" y="810585"/>
                  <a:pt x="448032" y="809869"/>
                  <a:pt x="462781" y="808580"/>
                </a:cubicBezTo>
                <a:cubicBezTo>
                  <a:pt x="472231" y="807721"/>
                  <a:pt x="481681" y="806289"/>
                  <a:pt x="491132" y="805287"/>
                </a:cubicBezTo>
                <a:cubicBezTo>
                  <a:pt x="497718" y="804571"/>
                  <a:pt x="501584" y="801421"/>
                  <a:pt x="503446" y="794834"/>
                </a:cubicBezTo>
                <a:cubicBezTo>
                  <a:pt x="508028" y="778368"/>
                  <a:pt x="513039" y="762188"/>
                  <a:pt x="517765" y="745864"/>
                </a:cubicBezTo>
                <a:cubicBezTo>
                  <a:pt x="520628" y="736271"/>
                  <a:pt x="523635" y="726820"/>
                  <a:pt x="525926" y="717083"/>
                </a:cubicBezTo>
                <a:cubicBezTo>
                  <a:pt x="530079" y="698755"/>
                  <a:pt x="533372" y="680284"/>
                  <a:pt x="537811" y="662099"/>
                </a:cubicBezTo>
                <a:cubicBezTo>
                  <a:pt x="543252" y="639476"/>
                  <a:pt x="549552" y="616995"/>
                  <a:pt x="555566" y="594372"/>
                </a:cubicBezTo>
                <a:cubicBezTo>
                  <a:pt x="550841" y="591508"/>
                  <a:pt x="545829" y="589074"/>
                  <a:pt x="541677" y="585780"/>
                </a:cubicBezTo>
                <a:cubicBezTo>
                  <a:pt x="529363" y="576187"/>
                  <a:pt x="520056" y="564445"/>
                  <a:pt x="522203" y="547549"/>
                </a:cubicBezTo>
                <a:cubicBezTo>
                  <a:pt x="522919" y="542395"/>
                  <a:pt x="526070" y="537669"/>
                  <a:pt x="527788" y="532515"/>
                </a:cubicBezTo>
                <a:cubicBezTo>
                  <a:pt x="534088" y="513900"/>
                  <a:pt x="550411" y="505739"/>
                  <a:pt x="569169" y="511896"/>
                </a:cubicBezTo>
                <a:cubicBezTo>
                  <a:pt x="570601" y="512325"/>
                  <a:pt x="572176" y="512325"/>
                  <a:pt x="573322" y="512468"/>
                </a:cubicBezTo>
                <a:cubicBezTo>
                  <a:pt x="582915" y="468653"/>
                  <a:pt x="592222" y="425267"/>
                  <a:pt x="601673" y="382311"/>
                </a:cubicBezTo>
                <a:cubicBezTo>
                  <a:pt x="586208" y="380593"/>
                  <a:pt x="572462" y="378731"/>
                  <a:pt x="558430" y="377586"/>
                </a:cubicBezTo>
                <a:cubicBezTo>
                  <a:pt x="556282" y="377442"/>
                  <a:pt x="553705" y="379017"/>
                  <a:pt x="551700" y="380306"/>
                </a:cubicBezTo>
                <a:cubicBezTo>
                  <a:pt x="542536" y="386750"/>
                  <a:pt x="534088" y="394052"/>
                  <a:pt x="524494" y="399637"/>
                </a:cubicBezTo>
                <a:cubicBezTo>
                  <a:pt x="496859" y="415674"/>
                  <a:pt x="467506" y="427129"/>
                  <a:pt x="435289" y="430135"/>
                </a:cubicBezTo>
                <a:cubicBezTo>
                  <a:pt x="427127" y="430851"/>
                  <a:pt x="425265" y="432570"/>
                  <a:pt x="424693" y="440875"/>
                </a:cubicBezTo>
                <a:cubicBezTo>
                  <a:pt x="424406" y="445457"/>
                  <a:pt x="424693" y="450039"/>
                  <a:pt x="424406" y="454621"/>
                </a:cubicBezTo>
                <a:cubicBezTo>
                  <a:pt x="422974" y="477387"/>
                  <a:pt x="421542" y="500297"/>
                  <a:pt x="420111" y="523064"/>
                </a:cubicBezTo>
                <a:cubicBezTo>
                  <a:pt x="419681" y="530940"/>
                  <a:pt x="419967" y="538958"/>
                  <a:pt x="419395" y="546833"/>
                </a:cubicBezTo>
                <a:cubicBezTo>
                  <a:pt x="418822" y="556713"/>
                  <a:pt x="410947" y="560436"/>
                  <a:pt x="402642" y="555138"/>
                </a:cubicBezTo>
                <a:cubicBezTo>
                  <a:pt x="395769" y="550699"/>
                  <a:pt x="392332" y="544113"/>
                  <a:pt x="392332" y="536094"/>
                </a:cubicBezTo>
                <a:cubicBezTo>
                  <a:pt x="392332" y="526930"/>
                  <a:pt x="392189" y="517766"/>
                  <a:pt x="393191" y="508602"/>
                </a:cubicBezTo>
                <a:cubicBezTo>
                  <a:pt x="395769" y="483115"/>
                  <a:pt x="398919" y="457771"/>
                  <a:pt x="401783" y="432570"/>
                </a:cubicBezTo>
                <a:cubicBezTo>
                  <a:pt x="388466" y="425983"/>
                  <a:pt x="380018" y="434431"/>
                  <a:pt x="373575" y="442450"/>
                </a:cubicBezTo>
                <a:cubicBezTo>
                  <a:pt x="363838" y="454191"/>
                  <a:pt x="356249" y="467651"/>
                  <a:pt x="347801" y="480251"/>
                </a:cubicBezTo>
                <a:cubicBezTo>
                  <a:pt x="338350" y="494284"/>
                  <a:pt x="334055" y="511466"/>
                  <a:pt x="322170" y="524353"/>
                </a:cubicBezTo>
                <a:cubicBezTo>
                  <a:pt x="319020" y="527789"/>
                  <a:pt x="317302" y="532371"/>
                  <a:pt x="311431" y="530080"/>
                </a:cubicBezTo>
                <a:cubicBezTo>
                  <a:pt x="305990" y="527933"/>
                  <a:pt x="302697" y="521489"/>
                  <a:pt x="303842" y="515905"/>
                </a:cubicBezTo>
                <a:cubicBezTo>
                  <a:pt x="309283" y="489988"/>
                  <a:pt x="324032" y="468653"/>
                  <a:pt x="338207" y="447175"/>
                </a:cubicBezTo>
                <a:cubicBezTo>
                  <a:pt x="343935" y="438440"/>
                  <a:pt x="352240" y="431424"/>
                  <a:pt x="359542" y="423549"/>
                </a:cubicBezTo>
                <a:cubicBezTo>
                  <a:pt x="359542" y="423406"/>
                  <a:pt x="359256" y="422547"/>
                  <a:pt x="358683" y="422117"/>
                </a:cubicBezTo>
                <a:cubicBezTo>
                  <a:pt x="357394" y="421115"/>
                  <a:pt x="355963" y="420256"/>
                  <a:pt x="354531" y="419396"/>
                </a:cubicBezTo>
                <a:cubicBezTo>
                  <a:pt x="337491" y="408801"/>
                  <a:pt x="321454" y="397059"/>
                  <a:pt x="307995" y="381738"/>
                </a:cubicBezTo>
                <a:cubicBezTo>
                  <a:pt x="305274" y="378588"/>
                  <a:pt x="300406" y="376297"/>
                  <a:pt x="296253" y="375867"/>
                </a:cubicBezTo>
                <a:cubicBezTo>
                  <a:pt x="285944" y="374722"/>
                  <a:pt x="275348" y="375867"/>
                  <a:pt x="265181" y="374149"/>
                </a:cubicBezTo>
                <a:cubicBezTo>
                  <a:pt x="243131" y="370426"/>
                  <a:pt x="220507" y="374579"/>
                  <a:pt x="198599" y="369424"/>
                </a:cubicBezTo>
                <a:cubicBezTo>
                  <a:pt x="197740" y="369281"/>
                  <a:pt x="196738" y="368994"/>
                  <a:pt x="196165" y="369281"/>
                </a:cubicBezTo>
                <a:cubicBezTo>
                  <a:pt x="193301" y="370426"/>
                  <a:pt x="189865" y="371142"/>
                  <a:pt x="188003" y="373290"/>
                </a:cubicBezTo>
                <a:cubicBezTo>
                  <a:pt x="180128" y="382597"/>
                  <a:pt x="174830" y="382884"/>
                  <a:pt x="167384" y="373720"/>
                </a:cubicBezTo>
                <a:cubicBezTo>
                  <a:pt x="166096" y="371858"/>
                  <a:pt x="164950" y="369710"/>
                  <a:pt x="163805" y="367849"/>
                </a:cubicBezTo>
                <a:close/>
                <a:moveTo>
                  <a:pt x="288951" y="351812"/>
                </a:moveTo>
                <a:cubicBezTo>
                  <a:pt x="287232" y="337636"/>
                  <a:pt x="285657" y="324463"/>
                  <a:pt x="284082" y="311290"/>
                </a:cubicBezTo>
                <a:cubicBezTo>
                  <a:pt x="282507" y="298546"/>
                  <a:pt x="287662" y="287664"/>
                  <a:pt x="294392" y="277497"/>
                </a:cubicBezTo>
                <a:cubicBezTo>
                  <a:pt x="301981" y="266186"/>
                  <a:pt x="314152" y="260888"/>
                  <a:pt x="326752" y="261460"/>
                </a:cubicBezTo>
                <a:cubicBezTo>
                  <a:pt x="364267" y="263036"/>
                  <a:pt x="394194" y="278929"/>
                  <a:pt x="412092" y="313151"/>
                </a:cubicBezTo>
                <a:cubicBezTo>
                  <a:pt x="417963" y="324463"/>
                  <a:pt x="421399" y="336920"/>
                  <a:pt x="426268" y="349807"/>
                </a:cubicBezTo>
                <a:cubicBezTo>
                  <a:pt x="432138" y="349950"/>
                  <a:pt x="439155" y="350237"/>
                  <a:pt x="446028" y="350094"/>
                </a:cubicBezTo>
                <a:cubicBezTo>
                  <a:pt x="451612" y="349950"/>
                  <a:pt x="454905" y="347373"/>
                  <a:pt x="456480" y="341359"/>
                </a:cubicBezTo>
                <a:cubicBezTo>
                  <a:pt x="461062" y="323174"/>
                  <a:pt x="465787" y="305133"/>
                  <a:pt x="471085" y="287091"/>
                </a:cubicBezTo>
                <a:cubicBezTo>
                  <a:pt x="479677" y="258454"/>
                  <a:pt x="486407" y="229100"/>
                  <a:pt x="498578" y="201608"/>
                </a:cubicBezTo>
                <a:cubicBezTo>
                  <a:pt x="501298" y="195594"/>
                  <a:pt x="504305" y="189580"/>
                  <a:pt x="506453" y="183423"/>
                </a:cubicBezTo>
                <a:cubicBezTo>
                  <a:pt x="512610" y="165382"/>
                  <a:pt x="518910" y="147340"/>
                  <a:pt x="524065" y="129012"/>
                </a:cubicBezTo>
                <a:cubicBezTo>
                  <a:pt x="528361" y="113834"/>
                  <a:pt x="533229" y="98370"/>
                  <a:pt x="534088" y="82906"/>
                </a:cubicBezTo>
                <a:cubicBezTo>
                  <a:pt x="535234" y="63575"/>
                  <a:pt x="531368" y="56416"/>
                  <a:pt x="514758" y="52836"/>
                </a:cubicBezTo>
                <a:cubicBezTo>
                  <a:pt x="491704" y="47825"/>
                  <a:pt x="468794" y="50688"/>
                  <a:pt x="448605" y="63862"/>
                </a:cubicBezTo>
                <a:cubicBezTo>
                  <a:pt x="432568" y="74314"/>
                  <a:pt x="417390" y="85912"/>
                  <a:pt x="402212" y="97654"/>
                </a:cubicBezTo>
                <a:cubicBezTo>
                  <a:pt x="395769" y="102665"/>
                  <a:pt x="389612" y="108536"/>
                  <a:pt x="384457" y="114980"/>
                </a:cubicBezTo>
                <a:cubicBezTo>
                  <a:pt x="370711" y="132162"/>
                  <a:pt x="357538" y="149774"/>
                  <a:pt x="344221" y="167386"/>
                </a:cubicBezTo>
                <a:cubicBezTo>
                  <a:pt x="326609" y="190583"/>
                  <a:pt x="309140" y="213922"/>
                  <a:pt x="291814" y="237262"/>
                </a:cubicBezTo>
                <a:cubicBezTo>
                  <a:pt x="286087" y="244851"/>
                  <a:pt x="280359" y="252583"/>
                  <a:pt x="275205" y="260601"/>
                </a:cubicBezTo>
                <a:cubicBezTo>
                  <a:pt x="267902" y="272200"/>
                  <a:pt x="260743" y="283941"/>
                  <a:pt x="254156" y="295969"/>
                </a:cubicBezTo>
                <a:cubicBezTo>
                  <a:pt x="245278" y="312292"/>
                  <a:pt x="236830" y="328902"/>
                  <a:pt x="231676" y="346943"/>
                </a:cubicBezTo>
                <a:cubicBezTo>
                  <a:pt x="244706" y="351525"/>
                  <a:pt x="279071" y="354246"/>
                  <a:pt x="288951" y="351812"/>
                </a:cubicBezTo>
                <a:close/>
                <a:moveTo>
                  <a:pt x="613844" y="427701"/>
                </a:moveTo>
                <a:cubicBezTo>
                  <a:pt x="612412" y="427701"/>
                  <a:pt x="610980" y="427558"/>
                  <a:pt x="609691" y="427558"/>
                </a:cubicBezTo>
                <a:cubicBezTo>
                  <a:pt x="603964" y="456052"/>
                  <a:pt x="597950" y="484547"/>
                  <a:pt x="592366" y="513184"/>
                </a:cubicBezTo>
                <a:cubicBezTo>
                  <a:pt x="589359" y="528792"/>
                  <a:pt x="588070" y="544686"/>
                  <a:pt x="584490" y="560007"/>
                </a:cubicBezTo>
                <a:cubicBezTo>
                  <a:pt x="574467" y="601674"/>
                  <a:pt x="563298" y="643055"/>
                  <a:pt x="553132" y="684723"/>
                </a:cubicBezTo>
                <a:cubicBezTo>
                  <a:pt x="547405" y="708063"/>
                  <a:pt x="542679" y="731832"/>
                  <a:pt x="537668" y="755315"/>
                </a:cubicBezTo>
                <a:cubicBezTo>
                  <a:pt x="535520" y="765338"/>
                  <a:pt x="533659" y="775361"/>
                  <a:pt x="531511" y="786386"/>
                </a:cubicBezTo>
                <a:cubicBezTo>
                  <a:pt x="552559" y="783379"/>
                  <a:pt x="569312" y="773070"/>
                  <a:pt x="587068" y="765338"/>
                </a:cubicBezTo>
                <a:cubicBezTo>
                  <a:pt x="587497" y="765194"/>
                  <a:pt x="587640" y="764765"/>
                  <a:pt x="587927" y="764479"/>
                </a:cubicBezTo>
                <a:cubicBezTo>
                  <a:pt x="600957" y="753596"/>
                  <a:pt x="616421" y="747726"/>
                  <a:pt x="632028" y="742141"/>
                </a:cubicBezTo>
                <a:cubicBezTo>
                  <a:pt x="645918" y="737130"/>
                  <a:pt x="660093" y="732548"/>
                  <a:pt x="674412" y="727823"/>
                </a:cubicBezTo>
                <a:cubicBezTo>
                  <a:pt x="673839" y="724243"/>
                  <a:pt x="673410" y="720520"/>
                  <a:pt x="672551" y="716797"/>
                </a:cubicBezTo>
                <a:cubicBezTo>
                  <a:pt x="668112" y="697037"/>
                  <a:pt x="663100" y="677277"/>
                  <a:pt x="658948" y="657517"/>
                </a:cubicBezTo>
                <a:cubicBezTo>
                  <a:pt x="655225" y="639189"/>
                  <a:pt x="652647" y="620575"/>
                  <a:pt x="648781" y="602247"/>
                </a:cubicBezTo>
                <a:cubicBezTo>
                  <a:pt x="643483" y="577046"/>
                  <a:pt x="636897" y="552131"/>
                  <a:pt x="631742" y="526787"/>
                </a:cubicBezTo>
                <a:cubicBezTo>
                  <a:pt x="626874" y="502732"/>
                  <a:pt x="623151" y="478390"/>
                  <a:pt x="618855" y="454191"/>
                </a:cubicBezTo>
                <a:cubicBezTo>
                  <a:pt x="617423" y="445457"/>
                  <a:pt x="615562" y="436579"/>
                  <a:pt x="613844" y="427701"/>
                </a:cubicBezTo>
                <a:close/>
                <a:moveTo>
                  <a:pt x="474379" y="338925"/>
                </a:moveTo>
                <a:cubicBezTo>
                  <a:pt x="487838" y="334486"/>
                  <a:pt x="497432" y="330047"/>
                  <a:pt x="499866" y="317447"/>
                </a:cubicBezTo>
                <a:cubicBezTo>
                  <a:pt x="500725" y="312578"/>
                  <a:pt x="500725" y="307424"/>
                  <a:pt x="502157" y="302699"/>
                </a:cubicBezTo>
                <a:cubicBezTo>
                  <a:pt x="510319" y="277497"/>
                  <a:pt x="518481" y="252153"/>
                  <a:pt x="527215" y="227095"/>
                </a:cubicBezTo>
                <a:cubicBezTo>
                  <a:pt x="534804" y="205188"/>
                  <a:pt x="542250" y="183137"/>
                  <a:pt x="551127" y="161802"/>
                </a:cubicBezTo>
                <a:cubicBezTo>
                  <a:pt x="563155" y="133021"/>
                  <a:pt x="567021" y="103238"/>
                  <a:pt x="563585" y="72453"/>
                </a:cubicBezTo>
                <a:cubicBezTo>
                  <a:pt x="560864" y="46679"/>
                  <a:pt x="544827" y="26919"/>
                  <a:pt x="516762" y="23769"/>
                </a:cubicBezTo>
                <a:cubicBezTo>
                  <a:pt x="496143" y="21478"/>
                  <a:pt x="475811" y="23626"/>
                  <a:pt x="456337" y="28781"/>
                </a:cubicBezTo>
                <a:cubicBezTo>
                  <a:pt x="430850" y="35654"/>
                  <a:pt x="408226" y="49972"/>
                  <a:pt x="388180" y="67155"/>
                </a:cubicBezTo>
                <a:cubicBezTo>
                  <a:pt x="367274" y="84910"/>
                  <a:pt x="347658" y="104097"/>
                  <a:pt x="328327" y="123714"/>
                </a:cubicBezTo>
                <a:cubicBezTo>
                  <a:pt x="311145" y="141183"/>
                  <a:pt x="297828" y="161945"/>
                  <a:pt x="285371" y="182994"/>
                </a:cubicBezTo>
                <a:cubicBezTo>
                  <a:pt x="272627" y="204472"/>
                  <a:pt x="260456" y="226236"/>
                  <a:pt x="247999" y="247858"/>
                </a:cubicBezTo>
                <a:cubicBezTo>
                  <a:pt x="246281" y="250721"/>
                  <a:pt x="244562" y="253585"/>
                  <a:pt x="243131" y="256449"/>
                </a:cubicBezTo>
                <a:cubicBezTo>
                  <a:pt x="237260" y="269193"/>
                  <a:pt x="231819" y="282080"/>
                  <a:pt x="225805" y="294680"/>
                </a:cubicBezTo>
                <a:cubicBezTo>
                  <a:pt x="218645" y="309428"/>
                  <a:pt x="211057" y="324033"/>
                  <a:pt x="203324" y="339355"/>
                </a:cubicBezTo>
                <a:cubicBezTo>
                  <a:pt x="206904" y="341789"/>
                  <a:pt x="209768" y="343650"/>
                  <a:pt x="213777" y="346371"/>
                </a:cubicBezTo>
                <a:cubicBezTo>
                  <a:pt x="215925" y="341359"/>
                  <a:pt x="217786" y="337207"/>
                  <a:pt x="219648" y="333197"/>
                </a:cubicBezTo>
                <a:cubicBezTo>
                  <a:pt x="224803" y="321456"/>
                  <a:pt x="229385" y="309428"/>
                  <a:pt x="234969" y="297973"/>
                </a:cubicBezTo>
                <a:cubicBezTo>
                  <a:pt x="241985" y="283798"/>
                  <a:pt x="249144" y="269622"/>
                  <a:pt x="257449" y="256306"/>
                </a:cubicBezTo>
                <a:cubicBezTo>
                  <a:pt x="267043" y="240841"/>
                  <a:pt x="277782" y="226093"/>
                  <a:pt x="288521" y="211345"/>
                </a:cubicBezTo>
                <a:cubicBezTo>
                  <a:pt x="299403" y="196167"/>
                  <a:pt x="310858" y="181275"/>
                  <a:pt x="322170" y="166384"/>
                </a:cubicBezTo>
                <a:cubicBezTo>
                  <a:pt x="332193" y="153067"/>
                  <a:pt x="342360" y="139894"/>
                  <a:pt x="352383" y="126721"/>
                </a:cubicBezTo>
                <a:cubicBezTo>
                  <a:pt x="357681" y="119848"/>
                  <a:pt x="362406" y="112402"/>
                  <a:pt x="368420" y="106102"/>
                </a:cubicBezTo>
                <a:cubicBezTo>
                  <a:pt x="379445" y="94361"/>
                  <a:pt x="390614" y="82619"/>
                  <a:pt x="402928" y="72166"/>
                </a:cubicBezTo>
                <a:cubicBezTo>
                  <a:pt x="423547" y="54554"/>
                  <a:pt x="445598" y="39090"/>
                  <a:pt x="473520" y="34651"/>
                </a:cubicBezTo>
                <a:cubicBezTo>
                  <a:pt x="491704" y="31788"/>
                  <a:pt x="509030" y="32647"/>
                  <a:pt x="525926" y="40952"/>
                </a:cubicBezTo>
                <a:cubicBezTo>
                  <a:pt x="541963" y="48827"/>
                  <a:pt x="549839" y="61571"/>
                  <a:pt x="550411" y="78610"/>
                </a:cubicBezTo>
                <a:cubicBezTo>
                  <a:pt x="550698" y="89349"/>
                  <a:pt x="549696" y="100231"/>
                  <a:pt x="548120" y="110970"/>
                </a:cubicBezTo>
                <a:cubicBezTo>
                  <a:pt x="546689" y="120421"/>
                  <a:pt x="543682" y="129585"/>
                  <a:pt x="540961" y="138749"/>
                </a:cubicBezTo>
                <a:cubicBezTo>
                  <a:pt x="536665" y="153067"/>
                  <a:pt x="532799" y="167529"/>
                  <a:pt x="527501" y="181419"/>
                </a:cubicBezTo>
                <a:cubicBezTo>
                  <a:pt x="521201" y="198028"/>
                  <a:pt x="513039" y="214065"/>
                  <a:pt x="506453" y="230675"/>
                </a:cubicBezTo>
                <a:cubicBezTo>
                  <a:pt x="501441" y="243419"/>
                  <a:pt x="497718" y="256735"/>
                  <a:pt x="493852" y="269909"/>
                </a:cubicBezTo>
                <a:cubicBezTo>
                  <a:pt x="487123" y="291816"/>
                  <a:pt x="481109" y="314297"/>
                  <a:pt x="474379" y="338925"/>
                </a:cubicBezTo>
                <a:close/>
                <a:moveTo>
                  <a:pt x="119846" y="827481"/>
                </a:moveTo>
                <a:cubicBezTo>
                  <a:pt x="154641" y="826908"/>
                  <a:pt x="188146" y="826622"/>
                  <a:pt x="221509" y="825763"/>
                </a:cubicBezTo>
                <a:cubicBezTo>
                  <a:pt x="227953" y="825620"/>
                  <a:pt x="234396" y="823472"/>
                  <a:pt x="242128" y="821897"/>
                </a:cubicBezTo>
                <a:cubicBezTo>
                  <a:pt x="238692" y="811158"/>
                  <a:pt x="236687" y="799846"/>
                  <a:pt x="231819" y="789966"/>
                </a:cubicBezTo>
                <a:cubicBezTo>
                  <a:pt x="222512" y="771781"/>
                  <a:pt x="209625" y="756174"/>
                  <a:pt x="187144" y="754455"/>
                </a:cubicBezTo>
                <a:cubicBezTo>
                  <a:pt x="178696" y="753883"/>
                  <a:pt x="169818" y="756030"/>
                  <a:pt x="161370" y="757319"/>
                </a:cubicBezTo>
                <a:cubicBezTo>
                  <a:pt x="146908" y="759753"/>
                  <a:pt x="138317" y="769347"/>
                  <a:pt x="131731" y="781661"/>
                </a:cubicBezTo>
                <a:cubicBezTo>
                  <a:pt x="124285" y="795550"/>
                  <a:pt x="121278" y="810299"/>
                  <a:pt x="119846" y="827481"/>
                </a:cubicBezTo>
                <a:close/>
                <a:moveTo>
                  <a:pt x="406078" y="349950"/>
                </a:moveTo>
                <a:cubicBezTo>
                  <a:pt x="404790" y="333197"/>
                  <a:pt x="399348" y="319308"/>
                  <a:pt x="388180" y="307853"/>
                </a:cubicBezTo>
                <a:cubicBezTo>
                  <a:pt x="376868" y="296255"/>
                  <a:pt x="363122" y="288952"/>
                  <a:pt x="347801" y="283941"/>
                </a:cubicBezTo>
                <a:cubicBezTo>
                  <a:pt x="327611" y="277354"/>
                  <a:pt x="306563" y="289525"/>
                  <a:pt x="301551" y="310144"/>
                </a:cubicBezTo>
                <a:cubicBezTo>
                  <a:pt x="297542" y="327040"/>
                  <a:pt x="304844" y="341073"/>
                  <a:pt x="311574" y="355392"/>
                </a:cubicBezTo>
                <a:cubicBezTo>
                  <a:pt x="312433" y="357253"/>
                  <a:pt x="318018" y="357826"/>
                  <a:pt x="321311" y="357683"/>
                </a:cubicBezTo>
                <a:cubicBezTo>
                  <a:pt x="332050" y="356967"/>
                  <a:pt x="342646" y="355678"/>
                  <a:pt x="353385" y="354676"/>
                </a:cubicBezTo>
                <a:cubicBezTo>
                  <a:pt x="370711" y="353101"/>
                  <a:pt x="388037" y="351525"/>
                  <a:pt x="406078" y="349950"/>
                </a:cubicBezTo>
                <a:close/>
                <a:moveTo>
                  <a:pt x="39947" y="531512"/>
                </a:moveTo>
                <a:cubicBezTo>
                  <a:pt x="52118" y="530510"/>
                  <a:pt x="73739" y="521203"/>
                  <a:pt x="81758" y="514616"/>
                </a:cubicBezTo>
                <a:cubicBezTo>
                  <a:pt x="90779" y="507027"/>
                  <a:pt x="92497" y="496288"/>
                  <a:pt x="95647" y="486122"/>
                </a:cubicBezTo>
                <a:cubicBezTo>
                  <a:pt x="100659" y="470228"/>
                  <a:pt x="90492" y="451184"/>
                  <a:pt x="74312" y="446888"/>
                </a:cubicBezTo>
                <a:cubicBezTo>
                  <a:pt x="66866" y="444884"/>
                  <a:pt x="58991" y="444884"/>
                  <a:pt x="51545" y="444025"/>
                </a:cubicBezTo>
                <a:cubicBezTo>
                  <a:pt x="46820" y="454764"/>
                  <a:pt x="38229" y="520487"/>
                  <a:pt x="39947" y="531512"/>
                </a:cubicBezTo>
                <a:close/>
                <a:moveTo>
                  <a:pt x="428702" y="409373"/>
                </a:moveTo>
                <a:cubicBezTo>
                  <a:pt x="455335" y="409660"/>
                  <a:pt x="508457" y="391332"/>
                  <a:pt x="530365" y="374292"/>
                </a:cubicBezTo>
                <a:cubicBezTo>
                  <a:pt x="526499" y="373720"/>
                  <a:pt x="523349" y="372860"/>
                  <a:pt x="520199" y="372717"/>
                </a:cubicBezTo>
                <a:cubicBezTo>
                  <a:pt x="506882" y="372001"/>
                  <a:pt x="493566" y="372431"/>
                  <a:pt x="480536" y="370426"/>
                </a:cubicBezTo>
                <a:cubicBezTo>
                  <a:pt x="466647" y="368422"/>
                  <a:pt x="455335" y="372431"/>
                  <a:pt x="444739" y="380879"/>
                </a:cubicBezTo>
                <a:cubicBezTo>
                  <a:pt x="441875" y="383170"/>
                  <a:pt x="439011" y="385891"/>
                  <a:pt x="435861" y="387752"/>
                </a:cubicBezTo>
                <a:cubicBezTo>
                  <a:pt x="427270" y="392620"/>
                  <a:pt x="425265" y="399637"/>
                  <a:pt x="428702" y="409373"/>
                </a:cubicBezTo>
                <a:close/>
                <a:moveTo>
                  <a:pt x="329043" y="377013"/>
                </a:moveTo>
                <a:cubicBezTo>
                  <a:pt x="338780" y="389470"/>
                  <a:pt x="360258" y="404075"/>
                  <a:pt x="370711" y="405794"/>
                </a:cubicBezTo>
                <a:cubicBezTo>
                  <a:pt x="373288" y="406223"/>
                  <a:pt x="376725" y="405650"/>
                  <a:pt x="378873" y="404075"/>
                </a:cubicBezTo>
                <a:cubicBezTo>
                  <a:pt x="388037" y="397632"/>
                  <a:pt x="397057" y="391045"/>
                  <a:pt x="405649" y="383886"/>
                </a:cubicBezTo>
                <a:cubicBezTo>
                  <a:pt x="407940" y="382024"/>
                  <a:pt x="408656" y="378158"/>
                  <a:pt x="411090" y="373290"/>
                </a:cubicBezTo>
                <a:cubicBezTo>
                  <a:pt x="382595" y="374722"/>
                  <a:pt x="356822" y="375867"/>
                  <a:pt x="329043" y="377013"/>
                </a:cubicBezTo>
                <a:close/>
                <a:moveTo>
                  <a:pt x="571603" y="529794"/>
                </a:moveTo>
                <a:cubicBezTo>
                  <a:pt x="558430" y="527789"/>
                  <a:pt x="544970" y="536524"/>
                  <a:pt x="541247" y="548695"/>
                </a:cubicBezTo>
                <a:cubicBezTo>
                  <a:pt x="538097" y="559148"/>
                  <a:pt x="543968" y="568741"/>
                  <a:pt x="559146" y="577046"/>
                </a:cubicBezTo>
                <a:cubicBezTo>
                  <a:pt x="566162" y="561868"/>
                  <a:pt x="569026" y="545831"/>
                  <a:pt x="571603" y="529794"/>
                </a:cubicBezTo>
                <a:close/>
                <a:moveTo>
                  <a:pt x="546689" y="356537"/>
                </a:moveTo>
                <a:cubicBezTo>
                  <a:pt x="550411" y="345798"/>
                  <a:pt x="550125" y="343364"/>
                  <a:pt x="541677" y="340643"/>
                </a:cubicBezTo>
                <a:cubicBezTo>
                  <a:pt x="536379" y="338925"/>
                  <a:pt x="530222" y="338782"/>
                  <a:pt x="524638" y="339498"/>
                </a:cubicBezTo>
                <a:cubicBezTo>
                  <a:pt x="515330" y="340500"/>
                  <a:pt x="515187" y="341216"/>
                  <a:pt x="512896" y="352671"/>
                </a:cubicBezTo>
                <a:cubicBezTo>
                  <a:pt x="524208" y="353960"/>
                  <a:pt x="535663" y="355248"/>
                  <a:pt x="546689" y="356537"/>
                </a:cubicBezTo>
                <a:close/>
                <a:moveTo>
                  <a:pt x="359829" y="610122"/>
                </a:moveTo>
                <a:cubicBezTo>
                  <a:pt x="373861" y="614704"/>
                  <a:pt x="389755" y="620718"/>
                  <a:pt x="402642" y="632603"/>
                </a:cubicBezTo>
                <a:cubicBezTo>
                  <a:pt x="405505" y="635180"/>
                  <a:pt x="407367" y="639476"/>
                  <a:pt x="408369" y="643342"/>
                </a:cubicBezTo>
                <a:cubicBezTo>
                  <a:pt x="410374" y="651360"/>
                  <a:pt x="411233" y="659665"/>
                  <a:pt x="412665" y="667970"/>
                </a:cubicBezTo>
                <a:cubicBezTo>
                  <a:pt x="420540" y="710926"/>
                  <a:pt x="372286" y="741855"/>
                  <a:pt x="341071" y="730114"/>
                </a:cubicBezTo>
                <a:cubicBezTo>
                  <a:pt x="331334" y="726391"/>
                  <a:pt x="321168" y="724100"/>
                  <a:pt x="313149" y="716654"/>
                </a:cubicBezTo>
                <a:cubicBezTo>
                  <a:pt x="297399" y="702192"/>
                  <a:pt x="288521" y="685009"/>
                  <a:pt x="293533" y="663102"/>
                </a:cubicBezTo>
                <a:cubicBezTo>
                  <a:pt x="295537" y="654654"/>
                  <a:pt x="298687" y="646635"/>
                  <a:pt x="301694" y="638473"/>
                </a:cubicBezTo>
                <a:cubicBezTo>
                  <a:pt x="310286" y="615420"/>
                  <a:pt x="336059" y="608977"/>
                  <a:pt x="359829" y="610122"/>
                </a:cubicBezTo>
                <a:close/>
                <a:moveTo>
                  <a:pt x="360115" y="634894"/>
                </a:moveTo>
                <a:cubicBezTo>
                  <a:pt x="354531" y="633605"/>
                  <a:pt x="347228" y="632889"/>
                  <a:pt x="340355" y="637328"/>
                </a:cubicBezTo>
                <a:cubicBezTo>
                  <a:pt x="326036" y="646492"/>
                  <a:pt x="318877" y="660238"/>
                  <a:pt x="316729" y="676561"/>
                </a:cubicBezTo>
                <a:cubicBezTo>
                  <a:pt x="315297" y="687157"/>
                  <a:pt x="319306" y="695748"/>
                  <a:pt x="329473" y="701333"/>
                </a:cubicBezTo>
                <a:cubicBezTo>
                  <a:pt x="341930" y="708206"/>
                  <a:pt x="354244" y="709065"/>
                  <a:pt x="367704" y="704340"/>
                </a:cubicBezTo>
                <a:cubicBezTo>
                  <a:pt x="389039" y="696894"/>
                  <a:pt x="398203" y="679282"/>
                  <a:pt x="393048" y="657661"/>
                </a:cubicBezTo>
                <a:cubicBezTo>
                  <a:pt x="389755" y="643485"/>
                  <a:pt x="381307" y="637614"/>
                  <a:pt x="368133" y="636182"/>
                </a:cubicBezTo>
                <a:cubicBezTo>
                  <a:pt x="365986" y="636039"/>
                  <a:pt x="363981" y="635467"/>
                  <a:pt x="360115" y="634894"/>
                </a:cubicBezTo>
                <a:close/>
                <a:moveTo>
                  <a:pt x="200890" y="590219"/>
                </a:moveTo>
                <a:cubicBezTo>
                  <a:pt x="214636" y="591222"/>
                  <a:pt x="221796" y="585637"/>
                  <a:pt x="223371" y="571462"/>
                </a:cubicBezTo>
                <a:cubicBezTo>
                  <a:pt x="225089" y="556427"/>
                  <a:pt x="215066" y="541249"/>
                  <a:pt x="202322" y="540963"/>
                </a:cubicBezTo>
                <a:cubicBezTo>
                  <a:pt x="187717" y="540676"/>
                  <a:pt x="178123" y="545688"/>
                  <a:pt x="176405" y="561582"/>
                </a:cubicBezTo>
                <a:cubicBezTo>
                  <a:pt x="172682" y="572607"/>
                  <a:pt x="190294" y="589503"/>
                  <a:pt x="200890" y="590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8107670" y="835384"/>
            <a:ext cx="421843" cy="332620"/>
          </a:xfrm>
          <a:custGeom>
            <a:rect b="b" l="l" r="r" t="t"/>
            <a:pathLst>
              <a:path extrusionOk="0" h="665240" w="843687">
                <a:moveTo>
                  <a:pt x="3357" y="665241"/>
                </a:moveTo>
                <a:cubicBezTo>
                  <a:pt x="-3395" y="651514"/>
                  <a:pt x="1261" y="642906"/>
                  <a:pt x="6616" y="634996"/>
                </a:cubicBezTo>
                <a:cubicBezTo>
                  <a:pt x="13834" y="623829"/>
                  <a:pt x="21983" y="613360"/>
                  <a:pt x="29200" y="602426"/>
                </a:cubicBezTo>
                <a:cubicBezTo>
                  <a:pt x="51319" y="569390"/>
                  <a:pt x="72273" y="535656"/>
                  <a:pt x="95090" y="503318"/>
                </a:cubicBezTo>
                <a:cubicBezTo>
                  <a:pt x="126988" y="458417"/>
                  <a:pt x="160282" y="414214"/>
                  <a:pt x="192877" y="369779"/>
                </a:cubicBezTo>
                <a:cubicBezTo>
                  <a:pt x="210339" y="346049"/>
                  <a:pt x="227103" y="322086"/>
                  <a:pt x="244798" y="298588"/>
                </a:cubicBezTo>
                <a:cubicBezTo>
                  <a:pt x="270409" y="264389"/>
                  <a:pt x="295787" y="230190"/>
                  <a:pt x="322096" y="196689"/>
                </a:cubicBezTo>
                <a:cubicBezTo>
                  <a:pt x="350268" y="160861"/>
                  <a:pt x="377276" y="124336"/>
                  <a:pt x="400792" y="85018"/>
                </a:cubicBezTo>
                <a:cubicBezTo>
                  <a:pt x="414063" y="62917"/>
                  <a:pt x="428731" y="41746"/>
                  <a:pt x="441303" y="19412"/>
                </a:cubicBezTo>
                <a:cubicBezTo>
                  <a:pt x="449685" y="4522"/>
                  <a:pt x="461792" y="-828"/>
                  <a:pt x="477857" y="102"/>
                </a:cubicBezTo>
                <a:cubicBezTo>
                  <a:pt x="504399" y="1731"/>
                  <a:pt x="529777" y="6384"/>
                  <a:pt x="552594" y="22204"/>
                </a:cubicBezTo>
                <a:cubicBezTo>
                  <a:pt x="571220" y="35232"/>
                  <a:pt x="593339" y="41979"/>
                  <a:pt x="609870" y="58729"/>
                </a:cubicBezTo>
                <a:cubicBezTo>
                  <a:pt x="625935" y="74782"/>
                  <a:pt x="645958" y="86647"/>
                  <a:pt x="661324" y="103165"/>
                </a:cubicBezTo>
                <a:cubicBezTo>
                  <a:pt x="697180" y="141784"/>
                  <a:pt x="733035" y="180636"/>
                  <a:pt x="760974" y="226003"/>
                </a:cubicBezTo>
                <a:cubicBezTo>
                  <a:pt x="789379" y="271834"/>
                  <a:pt x="814058" y="319527"/>
                  <a:pt x="828959" y="371407"/>
                </a:cubicBezTo>
                <a:cubicBezTo>
                  <a:pt x="836177" y="396533"/>
                  <a:pt x="840601" y="422822"/>
                  <a:pt x="843395" y="448879"/>
                </a:cubicBezTo>
                <a:cubicBezTo>
                  <a:pt x="845956" y="474702"/>
                  <a:pt x="831520" y="491918"/>
                  <a:pt x="807307" y="500526"/>
                </a:cubicBezTo>
                <a:cubicBezTo>
                  <a:pt x="784489" y="508669"/>
                  <a:pt x="761440" y="516114"/>
                  <a:pt x="738623" y="524024"/>
                </a:cubicBezTo>
                <a:cubicBezTo>
                  <a:pt x="726981" y="527979"/>
                  <a:pt x="715340" y="532864"/>
                  <a:pt x="703233" y="535889"/>
                </a:cubicBezTo>
                <a:cubicBezTo>
                  <a:pt x="653408" y="548219"/>
                  <a:pt x="603583" y="561015"/>
                  <a:pt x="553293" y="571484"/>
                </a:cubicBezTo>
                <a:cubicBezTo>
                  <a:pt x="495319" y="583814"/>
                  <a:pt x="436880" y="593818"/>
                  <a:pt x="378673" y="604752"/>
                </a:cubicBezTo>
                <a:cubicBezTo>
                  <a:pt x="340722" y="611964"/>
                  <a:pt x="302539" y="619409"/>
                  <a:pt x="264355" y="625458"/>
                </a:cubicBezTo>
                <a:cubicBezTo>
                  <a:pt x="196137" y="636160"/>
                  <a:pt x="127686" y="645465"/>
                  <a:pt x="59468" y="655702"/>
                </a:cubicBezTo>
                <a:cubicBezTo>
                  <a:pt x="41075" y="658028"/>
                  <a:pt x="22449" y="661751"/>
                  <a:pt x="3357" y="665241"/>
                </a:cubicBezTo>
                <a:close/>
                <a:moveTo>
                  <a:pt x="408708" y="548219"/>
                </a:moveTo>
                <a:cubicBezTo>
                  <a:pt x="404982" y="526815"/>
                  <a:pt x="401956" y="507971"/>
                  <a:pt x="398463" y="489127"/>
                </a:cubicBezTo>
                <a:cubicBezTo>
                  <a:pt x="394505" y="468421"/>
                  <a:pt x="398696" y="449111"/>
                  <a:pt x="410105" y="432128"/>
                </a:cubicBezTo>
                <a:cubicBezTo>
                  <a:pt x="419418" y="418402"/>
                  <a:pt x="430360" y="404676"/>
                  <a:pt x="443166" y="394207"/>
                </a:cubicBezTo>
                <a:cubicBezTo>
                  <a:pt x="469708" y="372338"/>
                  <a:pt x="500907" y="354424"/>
                  <a:pt x="534667" y="354424"/>
                </a:cubicBezTo>
                <a:cubicBezTo>
                  <a:pt x="588915" y="354424"/>
                  <a:pt x="634549" y="378386"/>
                  <a:pt x="664118" y="425381"/>
                </a:cubicBezTo>
                <a:cubicBezTo>
                  <a:pt x="675760" y="443760"/>
                  <a:pt x="682512" y="464931"/>
                  <a:pt x="692290" y="487033"/>
                </a:cubicBezTo>
                <a:cubicBezTo>
                  <a:pt x="715573" y="479355"/>
                  <a:pt x="738855" y="471678"/>
                  <a:pt x="763302" y="463768"/>
                </a:cubicBezTo>
                <a:cubicBezTo>
                  <a:pt x="761207" y="458184"/>
                  <a:pt x="760043" y="453764"/>
                  <a:pt x="758180" y="450042"/>
                </a:cubicBezTo>
                <a:cubicBezTo>
                  <a:pt x="737226" y="411190"/>
                  <a:pt x="716737" y="372105"/>
                  <a:pt x="695084" y="333718"/>
                </a:cubicBezTo>
                <a:cubicBezTo>
                  <a:pt x="674595" y="297658"/>
                  <a:pt x="647588" y="266716"/>
                  <a:pt x="617320" y="238798"/>
                </a:cubicBezTo>
                <a:cubicBezTo>
                  <a:pt x="586121" y="209950"/>
                  <a:pt x="553758" y="182032"/>
                  <a:pt x="520930" y="155510"/>
                </a:cubicBezTo>
                <a:cubicBezTo>
                  <a:pt x="508124" y="145041"/>
                  <a:pt x="491361" y="139458"/>
                  <a:pt x="477159" y="130385"/>
                </a:cubicBezTo>
                <a:cubicBezTo>
                  <a:pt x="462491" y="121079"/>
                  <a:pt x="448987" y="109912"/>
                  <a:pt x="433620" y="98745"/>
                </a:cubicBezTo>
                <a:cubicBezTo>
                  <a:pt x="425005" y="112936"/>
                  <a:pt x="418253" y="126197"/>
                  <a:pt x="409639" y="137829"/>
                </a:cubicBezTo>
                <a:cubicBezTo>
                  <a:pt x="363772" y="199015"/>
                  <a:pt x="317207" y="259504"/>
                  <a:pt x="271107" y="320457"/>
                </a:cubicBezTo>
                <a:cubicBezTo>
                  <a:pt x="258069" y="337673"/>
                  <a:pt x="244798" y="354889"/>
                  <a:pt x="234321" y="375595"/>
                </a:cubicBezTo>
                <a:cubicBezTo>
                  <a:pt x="252481" y="382109"/>
                  <a:pt x="267848" y="390019"/>
                  <a:pt x="274832" y="406537"/>
                </a:cubicBezTo>
                <a:cubicBezTo>
                  <a:pt x="282748" y="424683"/>
                  <a:pt x="292062" y="443062"/>
                  <a:pt x="295088" y="462139"/>
                </a:cubicBezTo>
                <a:cubicBezTo>
                  <a:pt x="298348" y="481914"/>
                  <a:pt x="297417" y="503318"/>
                  <a:pt x="293924" y="523093"/>
                </a:cubicBezTo>
                <a:cubicBezTo>
                  <a:pt x="290432" y="544031"/>
                  <a:pt x="277393" y="561713"/>
                  <a:pt x="256439" y="569157"/>
                </a:cubicBezTo>
                <a:cubicBezTo>
                  <a:pt x="216393" y="583116"/>
                  <a:pt x="177045" y="583814"/>
                  <a:pt x="141888" y="555896"/>
                </a:cubicBezTo>
                <a:cubicBezTo>
                  <a:pt x="133507" y="549150"/>
                  <a:pt x="126056" y="541472"/>
                  <a:pt x="118140" y="534260"/>
                </a:cubicBezTo>
                <a:cubicBezTo>
                  <a:pt x="92762" y="562410"/>
                  <a:pt x="60399" y="609173"/>
                  <a:pt x="55510" y="625458"/>
                </a:cubicBezTo>
                <a:cubicBezTo>
                  <a:pt x="172156" y="596842"/>
                  <a:pt x="291829" y="581720"/>
                  <a:pt x="408708" y="548219"/>
                </a:cubicBezTo>
                <a:close/>
                <a:moveTo>
                  <a:pt x="662023" y="497502"/>
                </a:moveTo>
                <a:cubicBezTo>
                  <a:pt x="651546" y="470747"/>
                  <a:pt x="640836" y="448181"/>
                  <a:pt x="621278" y="433757"/>
                </a:cubicBezTo>
                <a:cubicBezTo>
                  <a:pt x="601488" y="419100"/>
                  <a:pt x="578438" y="408398"/>
                  <a:pt x="556552" y="396766"/>
                </a:cubicBezTo>
                <a:cubicBezTo>
                  <a:pt x="550965" y="393741"/>
                  <a:pt x="543747" y="393276"/>
                  <a:pt x="537461" y="393043"/>
                </a:cubicBezTo>
                <a:cubicBezTo>
                  <a:pt x="507892" y="392578"/>
                  <a:pt x="481117" y="402116"/>
                  <a:pt x="457135" y="419100"/>
                </a:cubicBezTo>
                <a:cubicBezTo>
                  <a:pt x="438044" y="432593"/>
                  <a:pt x="421979" y="450042"/>
                  <a:pt x="425238" y="475633"/>
                </a:cubicBezTo>
                <a:cubicBezTo>
                  <a:pt x="428032" y="497735"/>
                  <a:pt x="434551" y="519138"/>
                  <a:pt x="439906" y="543799"/>
                </a:cubicBezTo>
                <a:cubicBezTo>
                  <a:pt x="514876" y="528211"/>
                  <a:pt x="586820" y="513089"/>
                  <a:pt x="662023" y="497502"/>
                </a:cubicBezTo>
                <a:close/>
                <a:moveTo>
                  <a:pt x="818715" y="445156"/>
                </a:moveTo>
                <a:cubicBezTo>
                  <a:pt x="810100" y="423985"/>
                  <a:pt x="802417" y="405141"/>
                  <a:pt x="794734" y="386296"/>
                </a:cubicBezTo>
                <a:cubicBezTo>
                  <a:pt x="771451" y="328833"/>
                  <a:pt x="742115" y="274858"/>
                  <a:pt x="703932" y="225770"/>
                </a:cubicBezTo>
                <a:cubicBezTo>
                  <a:pt x="695317" y="214835"/>
                  <a:pt x="688565" y="202505"/>
                  <a:pt x="679252" y="192269"/>
                </a:cubicBezTo>
                <a:cubicBezTo>
                  <a:pt x="665282" y="176449"/>
                  <a:pt x="649683" y="162025"/>
                  <a:pt x="635481" y="146437"/>
                </a:cubicBezTo>
                <a:cubicBezTo>
                  <a:pt x="615690" y="125034"/>
                  <a:pt x="595900" y="103630"/>
                  <a:pt x="569591" y="89671"/>
                </a:cubicBezTo>
                <a:cubicBezTo>
                  <a:pt x="553991" y="81529"/>
                  <a:pt x="539323" y="71525"/>
                  <a:pt x="523957" y="63150"/>
                </a:cubicBezTo>
                <a:cubicBezTo>
                  <a:pt x="508357" y="54542"/>
                  <a:pt x="492059" y="46632"/>
                  <a:pt x="475296" y="38256"/>
                </a:cubicBezTo>
                <a:cubicBezTo>
                  <a:pt x="467147" y="51052"/>
                  <a:pt x="460628" y="61288"/>
                  <a:pt x="453410" y="72688"/>
                </a:cubicBezTo>
                <a:cubicBezTo>
                  <a:pt x="458067" y="75247"/>
                  <a:pt x="461094" y="76876"/>
                  <a:pt x="464120" y="78737"/>
                </a:cubicBezTo>
                <a:cubicBezTo>
                  <a:pt x="496018" y="98047"/>
                  <a:pt x="529079" y="115728"/>
                  <a:pt x="559346" y="137131"/>
                </a:cubicBezTo>
                <a:cubicBezTo>
                  <a:pt x="582629" y="153649"/>
                  <a:pt x="602885" y="174122"/>
                  <a:pt x="623606" y="194130"/>
                </a:cubicBezTo>
                <a:cubicBezTo>
                  <a:pt x="654805" y="224141"/>
                  <a:pt x="684374" y="256014"/>
                  <a:pt x="708355" y="292307"/>
                </a:cubicBezTo>
                <a:cubicBezTo>
                  <a:pt x="741649" y="342559"/>
                  <a:pt x="767959" y="396300"/>
                  <a:pt x="791474" y="453299"/>
                </a:cubicBezTo>
                <a:cubicBezTo>
                  <a:pt x="799158" y="450740"/>
                  <a:pt x="806608" y="448413"/>
                  <a:pt x="818715" y="445156"/>
                </a:cubicBezTo>
                <a:close/>
                <a:moveTo>
                  <a:pt x="135835" y="504714"/>
                </a:moveTo>
                <a:cubicBezTo>
                  <a:pt x="143751" y="513089"/>
                  <a:pt x="148873" y="523093"/>
                  <a:pt x="156789" y="526117"/>
                </a:cubicBezTo>
                <a:cubicBezTo>
                  <a:pt x="184263" y="537285"/>
                  <a:pt x="212435" y="544031"/>
                  <a:pt x="242237" y="532632"/>
                </a:cubicBezTo>
                <a:cubicBezTo>
                  <a:pt x="257836" y="526583"/>
                  <a:pt x="264588" y="516114"/>
                  <a:pt x="263657" y="500759"/>
                </a:cubicBezTo>
                <a:cubicBezTo>
                  <a:pt x="261794" y="470282"/>
                  <a:pt x="253878" y="441434"/>
                  <a:pt x="235252" y="416541"/>
                </a:cubicBezTo>
                <a:cubicBezTo>
                  <a:pt x="229198" y="408398"/>
                  <a:pt x="222214" y="403280"/>
                  <a:pt x="212202" y="402349"/>
                </a:cubicBezTo>
                <a:cubicBezTo>
                  <a:pt x="187057" y="436083"/>
                  <a:pt x="162610" y="468886"/>
                  <a:pt x="135835" y="504714"/>
                </a:cubicBezTo>
                <a:close/>
                <a:moveTo>
                  <a:pt x="477391" y="302776"/>
                </a:moveTo>
                <a:cubicBezTo>
                  <a:pt x="447822" y="318829"/>
                  <a:pt x="402421" y="312082"/>
                  <a:pt x="383330" y="286026"/>
                </a:cubicBezTo>
                <a:cubicBezTo>
                  <a:pt x="375181" y="274858"/>
                  <a:pt x="369593" y="258341"/>
                  <a:pt x="370757" y="245080"/>
                </a:cubicBezTo>
                <a:cubicBezTo>
                  <a:pt x="372852" y="222978"/>
                  <a:pt x="378906" y="200644"/>
                  <a:pt x="391013" y="180636"/>
                </a:cubicBezTo>
                <a:cubicBezTo>
                  <a:pt x="414063" y="142715"/>
                  <a:pt x="472269" y="141784"/>
                  <a:pt x="500208" y="163886"/>
                </a:cubicBezTo>
                <a:cubicBezTo>
                  <a:pt x="516739" y="176914"/>
                  <a:pt x="521396" y="195526"/>
                  <a:pt x="523491" y="214370"/>
                </a:cubicBezTo>
                <a:cubicBezTo>
                  <a:pt x="526751" y="242986"/>
                  <a:pt x="511850" y="288817"/>
                  <a:pt x="477391" y="302776"/>
                </a:cubicBezTo>
                <a:close/>
                <a:moveTo>
                  <a:pt x="472269" y="261830"/>
                </a:moveTo>
                <a:cubicBezTo>
                  <a:pt x="491827" y="252757"/>
                  <a:pt x="498811" y="227398"/>
                  <a:pt x="488101" y="204599"/>
                </a:cubicBezTo>
                <a:cubicBezTo>
                  <a:pt x="480884" y="189477"/>
                  <a:pt x="447590" y="175751"/>
                  <a:pt x="433387" y="181800"/>
                </a:cubicBezTo>
                <a:cubicBezTo>
                  <a:pt x="410570" y="191571"/>
                  <a:pt x="395436" y="227166"/>
                  <a:pt x="404982" y="248802"/>
                </a:cubicBezTo>
                <a:cubicBezTo>
                  <a:pt x="412433" y="266018"/>
                  <a:pt x="448055" y="272997"/>
                  <a:pt x="472269" y="261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7"/>
          <p:cNvSpPr/>
          <p:nvPr/>
        </p:nvSpPr>
        <p:spPr>
          <a:xfrm>
            <a:off x="7565503" y="2151958"/>
            <a:ext cx="253026" cy="427738"/>
          </a:xfrm>
          <a:custGeom>
            <a:rect b="b" l="l" r="r" t="t"/>
            <a:pathLst>
              <a:path extrusionOk="0" h="855476" w="506052">
                <a:moveTo>
                  <a:pt x="273081" y="154656"/>
                </a:moveTo>
                <a:cubicBezTo>
                  <a:pt x="262243" y="157501"/>
                  <a:pt x="253302" y="159939"/>
                  <a:pt x="244361" y="161971"/>
                </a:cubicBezTo>
                <a:cubicBezTo>
                  <a:pt x="239890" y="163055"/>
                  <a:pt x="235284" y="163868"/>
                  <a:pt x="230678" y="164003"/>
                </a:cubicBezTo>
                <a:cubicBezTo>
                  <a:pt x="228917" y="164003"/>
                  <a:pt x="226207" y="162107"/>
                  <a:pt x="225394" y="160481"/>
                </a:cubicBezTo>
                <a:cubicBezTo>
                  <a:pt x="224582" y="158856"/>
                  <a:pt x="224717" y="155604"/>
                  <a:pt x="225936" y="154249"/>
                </a:cubicBezTo>
                <a:cubicBezTo>
                  <a:pt x="228375" y="151405"/>
                  <a:pt x="231220" y="148560"/>
                  <a:pt x="234607" y="147205"/>
                </a:cubicBezTo>
                <a:cubicBezTo>
                  <a:pt x="245851" y="142463"/>
                  <a:pt x="257366" y="138399"/>
                  <a:pt x="269694" y="137586"/>
                </a:cubicBezTo>
                <a:cubicBezTo>
                  <a:pt x="271320" y="137451"/>
                  <a:pt x="273081" y="137180"/>
                  <a:pt x="275790" y="136774"/>
                </a:cubicBezTo>
                <a:cubicBezTo>
                  <a:pt x="261701" y="117130"/>
                  <a:pt x="245715" y="100196"/>
                  <a:pt x="235419" y="79062"/>
                </a:cubicBezTo>
                <a:cubicBezTo>
                  <a:pt x="240432" y="75676"/>
                  <a:pt x="243683" y="77708"/>
                  <a:pt x="246393" y="80417"/>
                </a:cubicBezTo>
                <a:cubicBezTo>
                  <a:pt x="251947" y="86378"/>
                  <a:pt x="257230" y="92610"/>
                  <a:pt x="262649" y="98706"/>
                </a:cubicBezTo>
                <a:cubicBezTo>
                  <a:pt x="268475" y="105073"/>
                  <a:pt x="274571" y="111440"/>
                  <a:pt x="281615" y="119027"/>
                </a:cubicBezTo>
                <a:cubicBezTo>
                  <a:pt x="283648" y="110763"/>
                  <a:pt x="285273" y="104125"/>
                  <a:pt x="286763" y="97487"/>
                </a:cubicBezTo>
                <a:cubicBezTo>
                  <a:pt x="288931" y="87868"/>
                  <a:pt x="291369" y="78250"/>
                  <a:pt x="293131" y="68496"/>
                </a:cubicBezTo>
                <a:cubicBezTo>
                  <a:pt x="295163" y="57658"/>
                  <a:pt x="296246" y="46549"/>
                  <a:pt x="298279" y="35711"/>
                </a:cubicBezTo>
                <a:cubicBezTo>
                  <a:pt x="300175" y="25686"/>
                  <a:pt x="302614" y="15797"/>
                  <a:pt x="305188" y="5907"/>
                </a:cubicBezTo>
                <a:cubicBezTo>
                  <a:pt x="306001" y="3062"/>
                  <a:pt x="307084" y="-595"/>
                  <a:pt x="311555" y="82"/>
                </a:cubicBezTo>
                <a:cubicBezTo>
                  <a:pt x="315484" y="624"/>
                  <a:pt x="318193" y="3333"/>
                  <a:pt x="318464" y="7939"/>
                </a:cubicBezTo>
                <a:cubicBezTo>
                  <a:pt x="318599" y="10784"/>
                  <a:pt x="318329" y="13765"/>
                  <a:pt x="317787" y="16610"/>
                </a:cubicBezTo>
                <a:cubicBezTo>
                  <a:pt x="314806" y="32053"/>
                  <a:pt x="311826" y="47497"/>
                  <a:pt x="308710" y="62941"/>
                </a:cubicBezTo>
                <a:cubicBezTo>
                  <a:pt x="306678" y="73508"/>
                  <a:pt x="304510" y="84075"/>
                  <a:pt x="302343" y="94642"/>
                </a:cubicBezTo>
                <a:cubicBezTo>
                  <a:pt x="301801" y="97758"/>
                  <a:pt x="301259" y="100873"/>
                  <a:pt x="300446" y="105615"/>
                </a:cubicBezTo>
                <a:cubicBezTo>
                  <a:pt x="310065" y="91797"/>
                  <a:pt x="318599" y="79333"/>
                  <a:pt x="327270" y="67005"/>
                </a:cubicBezTo>
                <a:cubicBezTo>
                  <a:pt x="333501" y="58200"/>
                  <a:pt x="340004" y="49529"/>
                  <a:pt x="346100" y="40724"/>
                </a:cubicBezTo>
                <a:cubicBezTo>
                  <a:pt x="349894" y="35305"/>
                  <a:pt x="353416" y="29480"/>
                  <a:pt x="357209" y="24061"/>
                </a:cubicBezTo>
                <a:cubicBezTo>
                  <a:pt x="359648" y="20809"/>
                  <a:pt x="362493" y="17829"/>
                  <a:pt x="365202" y="14848"/>
                </a:cubicBezTo>
                <a:cubicBezTo>
                  <a:pt x="367505" y="12410"/>
                  <a:pt x="370485" y="11326"/>
                  <a:pt x="372924" y="13629"/>
                </a:cubicBezTo>
                <a:cubicBezTo>
                  <a:pt x="374821" y="15390"/>
                  <a:pt x="376582" y="18642"/>
                  <a:pt x="376311" y="20945"/>
                </a:cubicBezTo>
                <a:cubicBezTo>
                  <a:pt x="375904" y="24603"/>
                  <a:pt x="374279" y="28260"/>
                  <a:pt x="372382" y="31512"/>
                </a:cubicBezTo>
                <a:cubicBezTo>
                  <a:pt x="367099" y="39911"/>
                  <a:pt x="361409" y="47904"/>
                  <a:pt x="355719" y="56032"/>
                </a:cubicBezTo>
                <a:cubicBezTo>
                  <a:pt x="341630" y="76353"/>
                  <a:pt x="327541" y="96674"/>
                  <a:pt x="313451" y="117130"/>
                </a:cubicBezTo>
                <a:cubicBezTo>
                  <a:pt x="313045" y="117807"/>
                  <a:pt x="312910" y="118756"/>
                  <a:pt x="312368" y="120110"/>
                </a:cubicBezTo>
                <a:cubicBezTo>
                  <a:pt x="313993" y="120110"/>
                  <a:pt x="315484" y="120517"/>
                  <a:pt x="316432" y="120110"/>
                </a:cubicBezTo>
                <a:cubicBezTo>
                  <a:pt x="325238" y="116453"/>
                  <a:pt x="334179" y="112795"/>
                  <a:pt x="342849" y="108595"/>
                </a:cubicBezTo>
                <a:cubicBezTo>
                  <a:pt x="351519" y="104396"/>
                  <a:pt x="359783" y="99383"/>
                  <a:pt x="368318" y="94913"/>
                </a:cubicBezTo>
                <a:cubicBezTo>
                  <a:pt x="378343" y="89629"/>
                  <a:pt x="388503" y="84481"/>
                  <a:pt x="398664" y="79604"/>
                </a:cubicBezTo>
                <a:cubicBezTo>
                  <a:pt x="401238" y="78385"/>
                  <a:pt x="404353" y="77301"/>
                  <a:pt x="406928" y="77708"/>
                </a:cubicBezTo>
                <a:cubicBezTo>
                  <a:pt x="409366" y="77979"/>
                  <a:pt x="412346" y="79740"/>
                  <a:pt x="413837" y="81907"/>
                </a:cubicBezTo>
                <a:cubicBezTo>
                  <a:pt x="415733" y="84617"/>
                  <a:pt x="414108" y="87733"/>
                  <a:pt x="411669" y="89629"/>
                </a:cubicBezTo>
                <a:cubicBezTo>
                  <a:pt x="406115" y="93829"/>
                  <a:pt x="400425" y="97893"/>
                  <a:pt x="394464" y="101686"/>
                </a:cubicBezTo>
                <a:cubicBezTo>
                  <a:pt x="387826" y="105886"/>
                  <a:pt x="380781" y="109408"/>
                  <a:pt x="374008" y="113608"/>
                </a:cubicBezTo>
                <a:cubicBezTo>
                  <a:pt x="354500" y="125665"/>
                  <a:pt x="333772" y="134606"/>
                  <a:pt x="312368" y="142599"/>
                </a:cubicBezTo>
                <a:cubicBezTo>
                  <a:pt x="306949" y="144631"/>
                  <a:pt x="301665" y="146798"/>
                  <a:pt x="295705" y="149237"/>
                </a:cubicBezTo>
                <a:cubicBezTo>
                  <a:pt x="297059" y="152488"/>
                  <a:pt x="298143" y="155333"/>
                  <a:pt x="299498" y="158314"/>
                </a:cubicBezTo>
                <a:cubicBezTo>
                  <a:pt x="305188" y="171048"/>
                  <a:pt x="311148" y="183782"/>
                  <a:pt x="316703" y="196652"/>
                </a:cubicBezTo>
                <a:cubicBezTo>
                  <a:pt x="322528" y="210064"/>
                  <a:pt x="328624" y="223340"/>
                  <a:pt x="333637" y="237023"/>
                </a:cubicBezTo>
                <a:cubicBezTo>
                  <a:pt x="342714" y="261679"/>
                  <a:pt x="351248" y="286470"/>
                  <a:pt x="359512" y="311397"/>
                </a:cubicBezTo>
                <a:cubicBezTo>
                  <a:pt x="366557" y="333073"/>
                  <a:pt x="373059" y="354884"/>
                  <a:pt x="379291" y="376695"/>
                </a:cubicBezTo>
                <a:cubicBezTo>
                  <a:pt x="382949" y="389565"/>
                  <a:pt x="385794" y="402706"/>
                  <a:pt x="389045" y="415575"/>
                </a:cubicBezTo>
                <a:cubicBezTo>
                  <a:pt x="394058" y="435354"/>
                  <a:pt x="399206" y="455133"/>
                  <a:pt x="403947" y="474912"/>
                </a:cubicBezTo>
                <a:cubicBezTo>
                  <a:pt x="406792" y="486834"/>
                  <a:pt x="408824" y="498891"/>
                  <a:pt x="411398" y="510677"/>
                </a:cubicBezTo>
                <a:cubicBezTo>
                  <a:pt x="413430" y="520025"/>
                  <a:pt x="416140" y="529372"/>
                  <a:pt x="418307" y="538720"/>
                </a:cubicBezTo>
                <a:cubicBezTo>
                  <a:pt x="423455" y="560531"/>
                  <a:pt x="428332" y="582477"/>
                  <a:pt x="433616" y="604288"/>
                </a:cubicBezTo>
                <a:cubicBezTo>
                  <a:pt x="439034" y="626641"/>
                  <a:pt x="444995" y="648859"/>
                  <a:pt x="450550" y="671212"/>
                </a:cubicBezTo>
                <a:cubicBezTo>
                  <a:pt x="452446" y="679069"/>
                  <a:pt x="453936" y="687197"/>
                  <a:pt x="455562" y="695190"/>
                </a:cubicBezTo>
                <a:cubicBezTo>
                  <a:pt x="456375" y="699119"/>
                  <a:pt x="455562" y="701287"/>
                  <a:pt x="451091" y="703048"/>
                </a:cubicBezTo>
                <a:cubicBezTo>
                  <a:pt x="446079" y="704944"/>
                  <a:pt x="442015" y="709008"/>
                  <a:pt x="437273" y="711582"/>
                </a:cubicBezTo>
                <a:cubicBezTo>
                  <a:pt x="430364" y="715376"/>
                  <a:pt x="423320" y="718627"/>
                  <a:pt x="416275" y="722014"/>
                </a:cubicBezTo>
                <a:cubicBezTo>
                  <a:pt x="410992" y="724588"/>
                  <a:pt x="405708" y="726620"/>
                  <a:pt x="400560" y="729329"/>
                </a:cubicBezTo>
                <a:cubicBezTo>
                  <a:pt x="389181" y="735155"/>
                  <a:pt x="375769" y="736374"/>
                  <a:pt x="365337" y="744502"/>
                </a:cubicBezTo>
                <a:cubicBezTo>
                  <a:pt x="364660" y="745044"/>
                  <a:pt x="363983" y="745450"/>
                  <a:pt x="363170" y="745992"/>
                </a:cubicBezTo>
                <a:cubicBezTo>
                  <a:pt x="368318" y="761572"/>
                  <a:pt x="378749" y="771326"/>
                  <a:pt x="392838" y="777964"/>
                </a:cubicBezTo>
                <a:cubicBezTo>
                  <a:pt x="394464" y="778641"/>
                  <a:pt x="396225" y="779183"/>
                  <a:pt x="397580" y="779996"/>
                </a:cubicBezTo>
                <a:cubicBezTo>
                  <a:pt x="415056" y="790698"/>
                  <a:pt x="434157" y="791105"/>
                  <a:pt x="453666" y="789479"/>
                </a:cubicBezTo>
                <a:cubicBezTo>
                  <a:pt x="463826" y="788666"/>
                  <a:pt x="472903" y="785957"/>
                  <a:pt x="480760" y="778912"/>
                </a:cubicBezTo>
                <a:cubicBezTo>
                  <a:pt x="491598" y="769158"/>
                  <a:pt x="495662" y="756966"/>
                  <a:pt x="494985" y="743012"/>
                </a:cubicBezTo>
                <a:cubicBezTo>
                  <a:pt x="494849" y="740573"/>
                  <a:pt x="493494" y="737864"/>
                  <a:pt x="492004" y="735832"/>
                </a:cubicBezTo>
                <a:cubicBezTo>
                  <a:pt x="483605" y="724723"/>
                  <a:pt x="475070" y="713614"/>
                  <a:pt x="466400" y="702641"/>
                </a:cubicBezTo>
                <a:cubicBezTo>
                  <a:pt x="462336" y="697629"/>
                  <a:pt x="461929" y="696409"/>
                  <a:pt x="465587" y="690313"/>
                </a:cubicBezTo>
                <a:cubicBezTo>
                  <a:pt x="472496" y="692210"/>
                  <a:pt x="477509" y="697358"/>
                  <a:pt x="482250" y="702235"/>
                </a:cubicBezTo>
                <a:cubicBezTo>
                  <a:pt x="487534" y="707654"/>
                  <a:pt x="491869" y="714021"/>
                  <a:pt x="496610" y="719846"/>
                </a:cubicBezTo>
                <a:cubicBezTo>
                  <a:pt x="507854" y="733529"/>
                  <a:pt x="507854" y="748973"/>
                  <a:pt x="502842" y="764552"/>
                </a:cubicBezTo>
                <a:cubicBezTo>
                  <a:pt x="499997" y="773358"/>
                  <a:pt x="496475" y="782028"/>
                  <a:pt x="489159" y="788666"/>
                </a:cubicBezTo>
                <a:cubicBezTo>
                  <a:pt x="479676" y="797065"/>
                  <a:pt x="468703" y="802078"/>
                  <a:pt x="456646" y="804787"/>
                </a:cubicBezTo>
                <a:cubicBezTo>
                  <a:pt x="444182" y="807497"/>
                  <a:pt x="431448" y="806684"/>
                  <a:pt x="419255" y="803839"/>
                </a:cubicBezTo>
                <a:cubicBezTo>
                  <a:pt x="408689" y="801400"/>
                  <a:pt x="397851" y="798691"/>
                  <a:pt x="388910" y="791376"/>
                </a:cubicBezTo>
                <a:cubicBezTo>
                  <a:pt x="383355" y="786769"/>
                  <a:pt x="376717" y="783383"/>
                  <a:pt x="371027" y="778912"/>
                </a:cubicBezTo>
                <a:cubicBezTo>
                  <a:pt x="367640" y="776338"/>
                  <a:pt x="365066" y="772816"/>
                  <a:pt x="361409" y="768752"/>
                </a:cubicBezTo>
                <a:cubicBezTo>
                  <a:pt x="360731" y="771597"/>
                  <a:pt x="360325" y="773493"/>
                  <a:pt x="359783" y="775254"/>
                </a:cubicBezTo>
                <a:cubicBezTo>
                  <a:pt x="355719" y="788666"/>
                  <a:pt x="352332" y="802213"/>
                  <a:pt x="347591" y="815354"/>
                </a:cubicBezTo>
                <a:cubicBezTo>
                  <a:pt x="342036" y="830527"/>
                  <a:pt x="329844" y="838114"/>
                  <a:pt x="314400" y="840417"/>
                </a:cubicBezTo>
                <a:cubicBezTo>
                  <a:pt x="289202" y="844345"/>
                  <a:pt x="267933" y="835269"/>
                  <a:pt x="249644" y="818605"/>
                </a:cubicBezTo>
                <a:cubicBezTo>
                  <a:pt x="243954" y="813458"/>
                  <a:pt x="240296" y="804923"/>
                  <a:pt x="236232" y="791376"/>
                </a:cubicBezTo>
                <a:cubicBezTo>
                  <a:pt x="233929" y="795440"/>
                  <a:pt x="232303" y="798691"/>
                  <a:pt x="230407" y="801671"/>
                </a:cubicBezTo>
                <a:cubicBezTo>
                  <a:pt x="224988" y="810206"/>
                  <a:pt x="219975" y="819283"/>
                  <a:pt x="213608" y="827140"/>
                </a:cubicBezTo>
                <a:cubicBezTo>
                  <a:pt x="198706" y="845835"/>
                  <a:pt x="178115" y="853557"/>
                  <a:pt x="154678" y="855319"/>
                </a:cubicBezTo>
                <a:cubicBezTo>
                  <a:pt x="141943" y="856267"/>
                  <a:pt x="130157" y="852880"/>
                  <a:pt x="119319" y="847190"/>
                </a:cubicBezTo>
                <a:cubicBezTo>
                  <a:pt x="107804" y="841094"/>
                  <a:pt x="100489" y="830527"/>
                  <a:pt x="98999" y="817251"/>
                </a:cubicBezTo>
                <a:cubicBezTo>
                  <a:pt x="97644" y="805736"/>
                  <a:pt x="97508" y="793949"/>
                  <a:pt x="96831" y="781757"/>
                </a:cubicBezTo>
                <a:cubicBezTo>
                  <a:pt x="95612" y="781893"/>
                  <a:pt x="93851" y="781622"/>
                  <a:pt x="92631" y="782299"/>
                </a:cubicBezTo>
                <a:cubicBezTo>
                  <a:pt x="74478" y="792459"/>
                  <a:pt x="54699" y="791240"/>
                  <a:pt x="35327" y="789885"/>
                </a:cubicBezTo>
                <a:cubicBezTo>
                  <a:pt x="22863" y="789073"/>
                  <a:pt x="11754" y="783925"/>
                  <a:pt x="4981" y="772003"/>
                </a:cubicBezTo>
                <a:cubicBezTo>
                  <a:pt x="-1928" y="759946"/>
                  <a:pt x="-1387" y="747618"/>
                  <a:pt x="4981" y="736103"/>
                </a:cubicBezTo>
                <a:cubicBezTo>
                  <a:pt x="14328" y="719169"/>
                  <a:pt x="28282" y="707247"/>
                  <a:pt x="47248" y="701693"/>
                </a:cubicBezTo>
                <a:cubicBezTo>
                  <a:pt x="49958" y="700880"/>
                  <a:pt x="52938" y="701016"/>
                  <a:pt x="55783" y="700745"/>
                </a:cubicBezTo>
                <a:cubicBezTo>
                  <a:pt x="59576" y="700474"/>
                  <a:pt x="62286" y="699119"/>
                  <a:pt x="63505" y="695055"/>
                </a:cubicBezTo>
                <a:cubicBezTo>
                  <a:pt x="65943" y="686655"/>
                  <a:pt x="68517" y="678256"/>
                  <a:pt x="71498" y="670128"/>
                </a:cubicBezTo>
                <a:cubicBezTo>
                  <a:pt x="75833" y="658342"/>
                  <a:pt x="80981" y="646827"/>
                  <a:pt x="85180" y="635041"/>
                </a:cubicBezTo>
                <a:cubicBezTo>
                  <a:pt x="90464" y="620545"/>
                  <a:pt x="95205" y="605914"/>
                  <a:pt x="100218" y="591419"/>
                </a:cubicBezTo>
                <a:cubicBezTo>
                  <a:pt x="105230" y="577058"/>
                  <a:pt x="110243" y="562834"/>
                  <a:pt x="115255" y="548609"/>
                </a:cubicBezTo>
                <a:cubicBezTo>
                  <a:pt x="121081" y="532082"/>
                  <a:pt x="126906" y="515689"/>
                  <a:pt x="132460" y="499026"/>
                </a:cubicBezTo>
                <a:cubicBezTo>
                  <a:pt x="138015" y="482770"/>
                  <a:pt x="142756" y="466378"/>
                  <a:pt x="148582" y="450256"/>
                </a:cubicBezTo>
                <a:cubicBezTo>
                  <a:pt x="155220" y="431968"/>
                  <a:pt x="162671" y="413950"/>
                  <a:pt x="170122" y="395932"/>
                </a:cubicBezTo>
                <a:cubicBezTo>
                  <a:pt x="179063" y="374392"/>
                  <a:pt x="188139" y="352987"/>
                  <a:pt x="197487" y="331583"/>
                </a:cubicBezTo>
                <a:cubicBezTo>
                  <a:pt x="205751" y="312617"/>
                  <a:pt x="214421" y="293921"/>
                  <a:pt x="222549" y="274955"/>
                </a:cubicBezTo>
                <a:cubicBezTo>
                  <a:pt x="228510" y="261002"/>
                  <a:pt x="233387" y="246642"/>
                  <a:pt x="239213" y="232823"/>
                </a:cubicBezTo>
                <a:cubicBezTo>
                  <a:pt x="247883" y="212232"/>
                  <a:pt x="257095" y="191775"/>
                  <a:pt x="266036" y="171184"/>
                </a:cubicBezTo>
                <a:cubicBezTo>
                  <a:pt x="268204" y="166171"/>
                  <a:pt x="270236" y="161294"/>
                  <a:pt x="273081" y="154656"/>
                </a:cubicBezTo>
                <a:close/>
                <a:moveTo>
                  <a:pt x="438086" y="690584"/>
                </a:moveTo>
                <a:cubicBezTo>
                  <a:pt x="435648" y="682862"/>
                  <a:pt x="433074" y="676360"/>
                  <a:pt x="431583" y="669586"/>
                </a:cubicBezTo>
                <a:cubicBezTo>
                  <a:pt x="426436" y="647233"/>
                  <a:pt x="421965" y="624609"/>
                  <a:pt x="416817" y="602256"/>
                </a:cubicBezTo>
                <a:cubicBezTo>
                  <a:pt x="413837" y="589251"/>
                  <a:pt x="410043" y="576381"/>
                  <a:pt x="406928" y="563376"/>
                </a:cubicBezTo>
                <a:cubicBezTo>
                  <a:pt x="402863" y="546171"/>
                  <a:pt x="399206" y="528695"/>
                  <a:pt x="395006" y="511490"/>
                </a:cubicBezTo>
                <a:cubicBezTo>
                  <a:pt x="392974" y="502955"/>
                  <a:pt x="391077" y="494556"/>
                  <a:pt x="389452" y="486021"/>
                </a:cubicBezTo>
                <a:cubicBezTo>
                  <a:pt x="386336" y="469493"/>
                  <a:pt x="381730" y="453237"/>
                  <a:pt x="377665" y="436845"/>
                </a:cubicBezTo>
                <a:cubicBezTo>
                  <a:pt x="373872" y="421265"/>
                  <a:pt x="369943" y="405821"/>
                  <a:pt x="366150" y="390242"/>
                </a:cubicBezTo>
                <a:cubicBezTo>
                  <a:pt x="364389" y="383198"/>
                  <a:pt x="363034" y="376018"/>
                  <a:pt x="360867" y="368973"/>
                </a:cubicBezTo>
                <a:cubicBezTo>
                  <a:pt x="353958" y="346620"/>
                  <a:pt x="346913" y="324403"/>
                  <a:pt x="339733" y="302185"/>
                </a:cubicBezTo>
                <a:cubicBezTo>
                  <a:pt x="333908" y="284167"/>
                  <a:pt x="328353" y="266014"/>
                  <a:pt x="321715" y="248267"/>
                </a:cubicBezTo>
                <a:cubicBezTo>
                  <a:pt x="312097" y="222257"/>
                  <a:pt x="301665" y="196652"/>
                  <a:pt x="291640" y="170777"/>
                </a:cubicBezTo>
                <a:cubicBezTo>
                  <a:pt x="289879" y="166307"/>
                  <a:pt x="288660" y="161565"/>
                  <a:pt x="286492" y="155062"/>
                </a:cubicBezTo>
                <a:cubicBezTo>
                  <a:pt x="281074" y="168880"/>
                  <a:pt x="276468" y="181073"/>
                  <a:pt x="271726" y="193130"/>
                </a:cubicBezTo>
                <a:cubicBezTo>
                  <a:pt x="264952" y="210470"/>
                  <a:pt x="258314" y="227946"/>
                  <a:pt x="251405" y="245287"/>
                </a:cubicBezTo>
                <a:cubicBezTo>
                  <a:pt x="245309" y="260460"/>
                  <a:pt x="238942" y="275497"/>
                  <a:pt x="232845" y="290535"/>
                </a:cubicBezTo>
                <a:cubicBezTo>
                  <a:pt x="225665" y="308281"/>
                  <a:pt x="218756" y="326164"/>
                  <a:pt x="211441" y="343911"/>
                </a:cubicBezTo>
                <a:cubicBezTo>
                  <a:pt x="202770" y="364909"/>
                  <a:pt x="193558" y="385636"/>
                  <a:pt x="185295" y="406770"/>
                </a:cubicBezTo>
                <a:cubicBezTo>
                  <a:pt x="178115" y="424788"/>
                  <a:pt x="171883" y="443212"/>
                  <a:pt x="165245" y="461501"/>
                </a:cubicBezTo>
                <a:cubicBezTo>
                  <a:pt x="159690" y="476944"/>
                  <a:pt x="154136" y="492524"/>
                  <a:pt x="148582" y="508103"/>
                </a:cubicBezTo>
                <a:cubicBezTo>
                  <a:pt x="144924" y="518534"/>
                  <a:pt x="141266" y="528966"/>
                  <a:pt x="137744" y="539533"/>
                </a:cubicBezTo>
                <a:cubicBezTo>
                  <a:pt x="132731" y="554028"/>
                  <a:pt x="127583" y="568524"/>
                  <a:pt x="122435" y="583019"/>
                </a:cubicBezTo>
                <a:cubicBezTo>
                  <a:pt x="118236" y="595076"/>
                  <a:pt x="112681" y="606862"/>
                  <a:pt x="109972" y="619326"/>
                </a:cubicBezTo>
                <a:cubicBezTo>
                  <a:pt x="107398" y="631383"/>
                  <a:pt x="102250" y="642492"/>
                  <a:pt x="98592" y="654007"/>
                </a:cubicBezTo>
                <a:cubicBezTo>
                  <a:pt x="93986" y="668773"/>
                  <a:pt x="87619" y="682862"/>
                  <a:pt x="82335" y="697358"/>
                </a:cubicBezTo>
                <a:cubicBezTo>
                  <a:pt x="81252" y="700203"/>
                  <a:pt x="81116" y="703454"/>
                  <a:pt x="80439" y="706570"/>
                </a:cubicBezTo>
                <a:cubicBezTo>
                  <a:pt x="102792" y="715240"/>
                  <a:pt x="124603" y="723504"/>
                  <a:pt x="146143" y="732174"/>
                </a:cubicBezTo>
                <a:cubicBezTo>
                  <a:pt x="154813" y="735696"/>
                  <a:pt x="163348" y="739219"/>
                  <a:pt x="172560" y="740573"/>
                </a:cubicBezTo>
                <a:cubicBezTo>
                  <a:pt x="189223" y="743012"/>
                  <a:pt x="205886" y="744909"/>
                  <a:pt x="222685" y="746941"/>
                </a:cubicBezTo>
                <a:cubicBezTo>
                  <a:pt x="223498" y="747076"/>
                  <a:pt x="224446" y="747212"/>
                  <a:pt x="225259" y="747076"/>
                </a:cubicBezTo>
                <a:cubicBezTo>
                  <a:pt x="237316" y="746128"/>
                  <a:pt x="249373" y="745044"/>
                  <a:pt x="261430" y="743960"/>
                </a:cubicBezTo>
                <a:cubicBezTo>
                  <a:pt x="276197" y="742606"/>
                  <a:pt x="291099" y="741251"/>
                  <a:pt x="305865" y="739761"/>
                </a:cubicBezTo>
                <a:cubicBezTo>
                  <a:pt x="310742" y="739219"/>
                  <a:pt x="315755" y="738812"/>
                  <a:pt x="320361" y="737458"/>
                </a:cubicBezTo>
                <a:cubicBezTo>
                  <a:pt x="329844" y="734748"/>
                  <a:pt x="339056" y="731497"/>
                  <a:pt x="348403" y="728245"/>
                </a:cubicBezTo>
                <a:cubicBezTo>
                  <a:pt x="353009" y="726620"/>
                  <a:pt x="357615" y="724723"/>
                  <a:pt x="362222" y="722962"/>
                </a:cubicBezTo>
                <a:cubicBezTo>
                  <a:pt x="367099" y="721065"/>
                  <a:pt x="372111" y="719575"/>
                  <a:pt x="376853" y="717543"/>
                </a:cubicBezTo>
                <a:cubicBezTo>
                  <a:pt x="394193" y="710092"/>
                  <a:pt x="411534" y="702506"/>
                  <a:pt x="428739" y="694919"/>
                </a:cubicBezTo>
                <a:cubicBezTo>
                  <a:pt x="431854" y="693971"/>
                  <a:pt x="434564" y="692481"/>
                  <a:pt x="438086" y="690584"/>
                </a:cubicBezTo>
                <a:close/>
                <a:moveTo>
                  <a:pt x="137202" y="747753"/>
                </a:moveTo>
                <a:cubicBezTo>
                  <a:pt x="130022" y="754798"/>
                  <a:pt x="124061" y="761572"/>
                  <a:pt x="117016" y="767126"/>
                </a:cubicBezTo>
                <a:cubicBezTo>
                  <a:pt x="110785" y="772003"/>
                  <a:pt x="108753" y="777964"/>
                  <a:pt x="109024" y="785279"/>
                </a:cubicBezTo>
                <a:cubicBezTo>
                  <a:pt x="109159" y="793137"/>
                  <a:pt x="109159" y="800994"/>
                  <a:pt x="109701" y="808851"/>
                </a:cubicBezTo>
                <a:cubicBezTo>
                  <a:pt x="109972" y="813187"/>
                  <a:pt x="110514" y="817657"/>
                  <a:pt x="112004" y="821721"/>
                </a:cubicBezTo>
                <a:cubicBezTo>
                  <a:pt x="115797" y="831882"/>
                  <a:pt x="122706" y="838926"/>
                  <a:pt x="134357" y="839604"/>
                </a:cubicBezTo>
                <a:cubicBezTo>
                  <a:pt x="136118" y="839739"/>
                  <a:pt x="137744" y="840146"/>
                  <a:pt x="139505" y="840417"/>
                </a:cubicBezTo>
                <a:cubicBezTo>
                  <a:pt x="167683" y="845158"/>
                  <a:pt x="191662" y="836488"/>
                  <a:pt x="209138" y="814406"/>
                </a:cubicBezTo>
                <a:cubicBezTo>
                  <a:pt x="218621" y="802484"/>
                  <a:pt x="224988" y="787989"/>
                  <a:pt x="232574" y="774577"/>
                </a:cubicBezTo>
                <a:cubicBezTo>
                  <a:pt x="234200" y="771597"/>
                  <a:pt x="235148" y="768210"/>
                  <a:pt x="236503" y="764552"/>
                </a:cubicBezTo>
                <a:cubicBezTo>
                  <a:pt x="218756" y="763468"/>
                  <a:pt x="201958" y="763197"/>
                  <a:pt x="185430" y="761165"/>
                </a:cubicBezTo>
                <a:cubicBezTo>
                  <a:pt x="168767" y="759269"/>
                  <a:pt x="152510" y="754392"/>
                  <a:pt x="137202" y="747753"/>
                </a:cubicBezTo>
                <a:close/>
                <a:moveTo>
                  <a:pt x="250592" y="764010"/>
                </a:moveTo>
                <a:cubicBezTo>
                  <a:pt x="249238" y="775796"/>
                  <a:pt x="249238" y="786363"/>
                  <a:pt x="251541" y="796659"/>
                </a:cubicBezTo>
                <a:cubicBezTo>
                  <a:pt x="252353" y="800452"/>
                  <a:pt x="254521" y="804245"/>
                  <a:pt x="257230" y="807090"/>
                </a:cubicBezTo>
                <a:cubicBezTo>
                  <a:pt x="268475" y="819147"/>
                  <a:pt x="282699" y="825244"/>
                  <a:pt x="298956" y="826327"/>
                </a:cubicBezTo>
                <a:cubicBezTo>
                  <a:pt x="317109" y="827547"/>
                  <a:pt x="334043" y="818470"/>
                  <a:pt x="339327" y="803026"/>
                </a:cubicBezTo>
                <a:cubicBezTo>
                  <a:pt x="343662" y="790427"/>
                  <a:pt x="346236" y="777151"/>
                  <a:pt x="349216" y="764146"/>
                </a:cubicBezTo>
                <a:cubicBezTo>
                  <a:pt x="350165" y="760081"/>
                  <a:pt x="350165" y="755746"/>
                  <a:pt x="350706" y="749921"/>
                </a:cubicBezTo>
                <a:cubicBezTo>
                  <a:pt x="317245" y="759269"/>
                  <a:pt x="284596" y="763739"/>
                  <a:pt x="250592" y="764010"/>
                </a:cubicBezTo>
                <a:close/>
                <a:moveTo>
                  <a:pt x="59847" y="711041"/>
                </a:moveTo>
                <a:cubicBezTo>
                  <a:pt x="54157" y="713073"/>
                  <a:pt x="48874" y="714292"/>
                  <a:pt x="44403" y="716866"/>
                </a:cubicBezTo>
                <a:cubicBezTo>
                  <a:pt x="28688" y="725807"/>
                  <a:pt x="15141" y="736780"/>
                  <a:pt x="12432" y="756559"/>
                </a:cubicBezTo>
                <a:cubicBezTo>
                  <a:pt x="11619" y="762791"/>
                  <a:pt x="13651" y="767126"/>
                  <a:pt x="18528" y="770919"/>
                </a:cubicBezTo>
                <a:cubicBezTo>
                  <a:pt x="22728" y="774171"/>
                  <a:pt x="27740" y="774035"/>
                  <a:pt x="32617" y="774983"/>
                </a:cubicBezTo>
                <a:cubicBezTo>
                  <a:pt x="54970" y="779454"/>
                  <a:pt x="75968" y="775390"/>
                  <a:pt x="96018" y="765229"/>
                </a:cubicBezTo>
                <a:cubicBezTo>
                  <a:pt x="99405" y="763468"/>
                  <a:pt x="101031" y="761165"/>
                  <a:pt x="102385" y="757643"/>
                </a:cubicBezTo>
                <a:cubicBezTo>
                  <a:pt x="105095" y="750734"/>
                  <a:pt x="108617" y="744096"/>
                  <a:pt x="112004" y="736916"/>
                </a:cubicBezTo>
                <a:cubicBezTo>
                  <a:pt x="112004" y="736916"/>
                  <a:pt x="111191" y="736103"/>
                  <a:pt x="110107" y="735561"/>
                </a:cubicBezTo>
                <a:cubicBezTo>
                  <a:pt x="100082" y="730955"/>
                  <a:pt x="90057" y="726349"/>
                  <a:pt x="79897" y="721878"/>
                </a:cubicBezTo>
                <a:cubicBezTo>
                  <a:pt x="77594" y="720794"/>
                  <a:pt x="74884" y="719575"/>
                  <a:pt x="72446" y="719846"/>
                </a:cubicBezTo>
                <a:cubicBezTo>
                  <a:pt x="66214" y="720253"/>
                  <a:pt x="62692" y="717137"/>
                  <a:pt x="59847" y="7110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7"/>
          <p:cNvSpPr/>
          <p:nvPr/>
        </p:nvSpPr>
        <p:spPr>
          <a:xfrm>
            <a:off x="6839558" y="2149028"/>
            <a:ext cx="378737" cy="426958"/>
          </a:xfrm>
          <a:custGeom>
            <a:rect b="b" l="l" r="r" t="t"/>
            <a:pathLst>
              <a:path extrusionOk="0" h="853915" w="757474">
                <a:moveTo>
                  <a:pt x="532139" y="294642"/>
                </a:moveTo>
                <a:cubicBezTo>
                  <a:pt x="535783" y="311540"/>
                  <a:pt x="538930" y="327113"/>
                  <a:pt x="542408" y="342520"/>
                </a:cubicBezTo>
                <a:cubicBezTo>
                  <a:pt x="544727" y="352791"/>
                  <a:pt x="547377" y="363062"/>
                  <a:pt x="549696" y="373333"/>
                </a:cubicBezTo>
                <a:cubicBezTo>
                  <a:pt x="550524" y="377309"/>
                  <a:pt x="551518" y="381616"/>
                  <a:pt x="546880" y="383770"/>
                </a:cubicBezTo>
                <a:cubicBezTo>
                  <a:pt x="541911" y="386089"/>
                  <a:pt x="538102" y="382776"/>
                  <a:pt x="535783" y="378966"/>
                </a:cubicBezTo>
                <a:cubicBezTo>
                  <a:pt x="527005" y="365216"/>
                  <a:pt x="518227" y="351465"/>
                  <a:pt x="510442" y="337218"/>
                </a:cubicBezTo>
                <a:cubicBezTo>
                  <a:pt x="504480" y="326119"/>
                  <a:pt x="500008" y="314025"/>
                  <a:pt x="494211" y="300441"/>
                </a:cubicBezTo>
                <a:cubicBezTo>
                  <a:pt x="490733" y="304582"/>
                  <a:pt x="487917" y="307730"/>
                  <a:pt x="485598" y="311043"/>
                </a:cubicBezTo>
                <a:cubicBezTo>
                  <a:pt x="470692" y="334402"/>
                  <a:pt x="455951" y="357761"/>
                  <a:pt x="441211" y="381119"/>
                </a:cubicBezTo>
                <a:cubicBezTo>
                  <a:pt x="438395" y="385592"/>
                  <a:pt x="436242" y="391225"/>
                  <a:pt x="429285" y="388409"/>
                </a:cubicBezTo>
                <a:cubicBezTo>
                  <a:pt x="423985" y="386421"/>
                  <a:pt x="420342" y="379794"/>
                  <a:pt x="421501" y="373002"/>
                </a:cubicBezTo>
                <a:cubicBezTo>
                  <a:pt x="423654" y="359914"/>
                  <a:pt x="425310" y="346661"/>
                  <a:pt x="428954" y="334071"/>
                </a:cubicBezTo>
                <a:cubicBezTo>
                  <a:pt x="433426" y="318829"/>
                  <a:pt x="439886" y="304251"/>
                  <a:pt x="445351" y="289507"/>
                </a:cubicBezTo>
                <a:cubicBezTo>
                  <a:pt x="446345" y="286691"/>
                  <a:pt x="447173" y="283874"/>
                  <a:pt x="448498" y="280064"/>
                </a:cubicBezTo>
                <a:cubicBezTo>
                  <a:pt x="441873" y="277413"/>
                  <a:pt x="435745" y="275260"/>
                  <a:pt x="429948" y="272443"/>
                </a:cubicBezTo>
                <a:cubicBezTo>
                  <a:pt x="424482" y="269627"/>
                  <a:pt x="417526" y="266645"/>
                  <a:pt x="419017" y="259190"/>
                </a:cubicBezTo>
                <a:cubicBezTo>
                  <a:pt x="420673" y="251073"/>
                  <a:pt x="428457" y="253061"/>
                  <a:pt x="434420" y="253061"/>
                </a:cubicBezTo>
                <a:cubicBezTo>
                  <a:pt x="446179" y="252895"/>
                  <a:pt x="458104" y="253061"/>
                  <a:pt x="470030" y="253061"/>
                </a:cubicBezTo>
                <a:cubicBezTo>
                  <a:pt x="475495" y="220093"/>
                  <a:pt x="482948" y="189611"/>
                  <a:pt x="494377" y="160288"/>
                </a:cubicBezTo>
                <a:cubicBezTo>
                  <a:pt x="503155" y="158300"/>
                  <a:pt x="507792" y="162442"/>
                  <a:pt x="509946" y="169566"/>
                </a:cubicBezTo>
                <a:cubicBezTo>
                  <a:pt x="513258" y="180002"/>
                  <a:pt x="515742" y="190771"/>
                  <a:pt x="518889" y="201373"/>
                </a:cubicBezTo>
                <a:cubicBezTo>
                  <a:pt x="522368" y="213632"/>
                  <a:pt x="526177" y="225892"/>
                  <a:pt x="529986" y="237985"/>
                </a:cubicBezTo>
                <a:cubicBezTo>
                  <a:pt x="530649" y="239973"/>
                  <a:pt x="531974" y="241795"/>
                  <a:pt x="532802" y="243286"/>
                </a:cubicBezTo>
                <a:cubicBezTo>
                  <a:pt x="545555" y="244612"/>
                  <a:pt x="557812" y="245440"/>
                  <a:pt x="570068" y="247097"/>
                </a:cubicBezTo>
                <a:cubicBezTo>
                  <a:pt x="577852" y="248256"/>
                  <a:pt x="585637" y="250244"/>
                  <a:pt x="593256" y="252232"/>
                </a:cubicBezTo>
                <a:cubicBezTo>
                  <a:pt x="599384" y="253889"/>
                  <a:pt x="603690" y="257865"/>
                  <a:pt x="603856" y="264326"/>
                </a:cubicBezTo>
                <a:cubicBezTo>
                  <a:pt x="604021" y="271615"/>
                  <a:pt x="597728" y="273437"/>
                  <a:pt x="592428" y="275260"/>
                </a:cubicBezTo>
                <a:cubicBezTo>
                  <a:pt x="577356" y="280064"/>
                  <a:pt x="562118" y="284206"/>
                  <a:pt x="546880" y="288678"/>
                </a:cubicBezTo>
                <a:cubicBezTo>
                  <a:pt x="542408" y="290501"/>
                  <a:pt x="537936" y="292489"/>
                  <a:pt x="532139" y="294642"/>
                </a:cubicBezTo>
                <a:close/>
                <a:moveTo>
                  <a:pt x="464233" y="269130"/>
                </a:moveTo>
                <a:cubicBezTo>
                  <a:pt x="463404" y="274597"/>
                  <a:pt x="463570" y="279070"/>
                  <a:pt x="462245" y="283046"/>
                </a:cubicBezTo>
                <a:cubicBezTo>
                  <a:pt x="458933" y="292986"/>
                  <a:pt x="454626" y="302760"/>
                  <a:pt x="451148" y="312700"/>
                </a:cubicBezTo>
                <a:cubicBezTo>
                  <a:pt x="447339" y="323965"/>
                  <a:pt x="441542" y="334899"/>
                  <a:pt x="441873" y="350471"/>
                </a:cubicBezTo>
                <a:cubicBezTo>
                  <a:pt x="450982" y="336224"/>
                  <a:pt x="458436" y="324462"/>
                  <a:pt x="465889" y="312700"/>
                </a:cubicBezTo>
                <a:cubicBezTo>
                  <a:pt x="471023" y="304582"/>
                  <a:pt x="475661" y="296133"/>
                  <a:pt x="481292" y="288181"/>
                </a:cubicBezTo>
                <a:cubicBezTo>
                  <a:pt x="486261" y="281058"/>
                  <a:pt x="493052" y="280561"/>
                  <a:pt x="499014" y="286856"/>
                </a:cubicBezTo>
                <a:cubicBezTo>
                  <a:pt x="501995" y="290004"/>
                  <a:pt x="503817" y="294145"/>
                  <a:pt x="505805" y="297956"/>
                </a:cubicBezTo>
                <a:cubicBezTo>
                  <a:pt x="511436" y="309221"/>
                  <a:pt x="516736" y="320652"/>
                  <a:pt x="522202" y="332083"/>
                </a:cubicBezTo>
                <a:cubicBezTo>
                  <a:pt x="523196" y="326616"/>
                  <a:pt x="522699" y="321977"/>
                  <a:pt x="521871" y="317173"/>
                </a:cubicBezTo>
                <a:cubicBezTo>
                  <a:pt x="520877" y="312037"/>
                  <a:pt x="519552" y="306902"/>
                  <a:pt x="518558" y="301766"/>
                </a:cubicBezTo>
                <a:cubicBezTo>
                  <a:pt x="515577" y="286028"/>
                  <a:pt x="518227" y="281886"/>
                  <a:pt x="533630" y="276419"/>
                </a:cubicBezTo>
                <a:cubicBezTo>
                  <a:pt x="540586" y="273934"/>
                  <a:pt x="547543" y="271118"/>
                  <a:pt x="554499" y="268633"/>
                </a:cubicBezTo>
                <a:cubicBezTo>
                  <a:pt x="554333" y="267639"/>
                  <a:pt x="554002" y="266645"/>
                  <a:pt x="553837" y="265651"/>
                </a:cubicBezTo>
                <a:cubicBezTo>
                  <a:pt x="548702" y="265651"/>
                  <a:pt x="543568" y="265982"/>
                  <a:pt x="538433" y="265651"/>
                </a:cubicBezTo>
                <a:cubicBezTo>
                  <a:pt x="523693" y="264657"/>
                  <a:pt x="518227" y="259853"/>
                  <a:pt x="514583" y="245771"/>
                </a:cubicBezTo>
                <a:cubicBezTo>
                  <a:pt x="511271" y="232518"/>
                  <a:pt x="507461" y="219431"/>
                  <a:pt x="503652" y="206343"/>
                </a:cubicBezTo>
                <a:cubicBezTo>
                  <a:pt x="502989" y="203858"/>
                  <a:pt x="501167" y="201539"/>
                  <a:pt x="499345" y="197894"/>
                </a:cubicBezTo>
                <a:cubicBezTo>
                  <a:pt x="492058" y="217277"/>
                  <a:pt x="490898" y="235666"/>
                  <a:pt x="489905" y="254055"/>
                </a:cubicBezTo>
                <a:cubicBezTo>
                  <a:pt x="489242" y="265320"/>
                  <a:pt x="488580" y="265817"/>
                  <a:pt x="477648" y="267308"/>
                </a:cubicBezTo>
                <a:cubicBezTo>
                  <a:pt x="473342" y="267805"/>
                  <a:pt x="468870" y="268467"/>
                  <a:pt x="464233" y="269130"/>
                </a:cubicBezTo>
                <a:close/>
                <a:moveTo>
                  <a:pt x="417029" y="750055"/>
                </a:moveTo>
                <a:cubicBezTo>
                  <a:pt x="425476" y="758338"/>
                  <a:pt x="432101" y="764468"/>
                  <a:pt x="438395" y="770929"/>
                </a:cubicBezTo>
                <a:cubicBezTo>
                  <a:pt x="443364" y="776064"/>
                  <a:pt x="444689" y="782028"/>
                  <a:pt x="442370" y="789152"/>
                </a:cubicBezTo>
                <a:cubicBezTo>
                  <a:pt x="433426" y="816486"/>
                  <a:pt x="418685" y="838188"/>
                  <a:pt x="389866" y="847631"/>
                </a:cubicBezTo>
                <a:cubicBezTo>
                  <a:pt x="385229" y="849122"/>
                  <a:pt x="380757" y="851110"/>
                  <a:pt x="376119" y="852601"/>
                </a:cubicBezTo>
                <a:cubicBezTo>
                  <a:pt x="361710" y="857074"/>
                  <a:pt x="346969" y="849785"/>
                  <a:pt x="341172" y="836035"/>
                </a:cubicBezTo>
                <a:cubicBezTo>
                  <a:pt x="338688" y="830071"/>
                  <a:pt x="342166" y="826758"/>
                  <a:pt x="346141" y="823941"/>
                </a:cubicBezTo>
                <a:cubicBezTo>
                  <a:pt x="357900" y="815492"/>
                  <a:pt x="370157" y="807706"/>
                  <a:pt x="381751" y="799092"/>
                </a:cubicBezTo>
                <a:cubicBezTo>
                  <a:pt x="388376" y="794122"/>
                  <a:pt x="394835" y="788489"/>
                  <a:pt x="399970" y="782194"/>
                </a:cubicBezTo>
                <a:cubicBezTo>
                  <a:pt x="404441" y="776561"/>
                  <a:pt x="407257" y="769272"/>
                  <a:pt x="410570" y="762811"/>
                </a:cubicBezTo>
                <a:cubicBezTo>
                  <a:pt x="412723" y="759001"/>
                  <a:pt x="414545" y="755025"/>
                  <a:pt x="417029" y="750055"/>
                </a:cubicBezTo>
                <a:close/>
                <a:moveTo>
                  <a:pt x="422826" y="775898"/>
                </a:moveTo>
                <a:cubicBezTo>
                  <a:pt x="421335" y="778383"/>
                  <a:pt x="419513" y="780868"/>
                  <a:pt x="418520" y="783519"/>
                </a:cubicBezTo>
                <a:cubicBezTo>
                  <a:pt x="414876" y="793293"/>
                  <a:pt x="408085" y="801080"/>
                  <a:pt x="400135" y="807375"/>
                </a:cubicBezTo>
                <a:cubicBezTo>
                  <a:pt x="392185" y="813670"/>
                  <a:pt x="383573" y="819137"/>
                  <a:pt x="374960" y="824273"/>
                </a:cubicBezTo>
                <a:cubicBezTo>
                  <a:pt x="369163" y="827752"/>
                  <a:pt x="364525" y="831562"/>
                  <a:pt x="359391" y="839679"/>
                </a:cubicBezTo>
                <a:cubicBezTo>
                  <a:pt x="364857" y="839679"/>
                  <a:pt x="368501" y="840673"/>
                  <a:pt x="370985" y="839514"/>
                </a:cubicBezTo>
                <a:cubicBezTo>
                  <a:pt x="382910" y="833881"/>
                  <a:pt x="395166" y="828911"/>
                  <a:pt x="406098" y="821456"/>
                </a:cubicBezTo>
                <a:cubicBezTo>
                  <a:pt x="417526" y="813670"/>
                  <a:pt x="424317" y="801245"/>
                  <a:pt x="429285" y="788323"/>
                </a:cubicBezTo>
                <a:cubicBezTo>
                  <a:pt x="431439" y="782194"/>
                  <a:pt x="429782" y="778218"/>
                  <a:pt x="422826" y="775898"/>
                </a:cubicBezTo>
                <a:close/>
                <a:moveTo>
                  <a:pt x="28138" y="310712"/>
                </a:moveTo>
                <a:cubicBezTo>
                  <a:pt x="15882" y="311209"/>
                  <a:pt x="8429" y="305411"/>
                  <a:pt x="5447" y="293317"/>
                </a:cubicBezTo>
                <a:cubicBezTo>
                  <a:pt x="5282" y="292489"/>
                  <a:pt x="5282" y="291495"/>
                  <a:pt x="5116" y="290666"/>
                </a:cubicBezTo>
                <a:cubicBezTo>
                  <a:pt x="147" y="269130"/>
                  <a:pt x="810" y="267805"/>
                  <a:pt x="22010" y="260847"/>
                </a:cubicBezTo>
                <a:cubicBezTo>
                  <a:pt x="39566" y="255049"/>
                  <a:pt x="56957" y="249085"/>
                  <a:pt x="74514" y="243452"/>
                </a:cubicBezTo>
                <a:cubicBezTo>
                  <a:pt x="84782" y="240304"/>
                  <a:pt x="95548" y="244280"/>
                  <a:pt x="100517" y="253558"/>
                </a:cubicBezTo>
                <a:cubicBezTo>
                  <a:pt x="104989" y="261675"/>
                  <a:pt x="108301" y="270290"/>
                  <a:pt x="111945" y="278739"/>
                </a:cubicBezTo>
                <a:cubicBezTo>
                  <a:pt x="113933" y="283377"/>
                  <a:pt x="113104" y="287684"/>
                  <a:pt x="107804" y="289341"/>
                </a:cubicBezTo>
                <a:cubicBezTo>
                  <a:pt x="82132" y="298121"/>
                  <a:pt x="56295" y="306736"/>
                  <a:pt x="29297" y="310381"/>
                </a:cubicBezTo>
                <a:cubicBezTo>
                  <a:pt x="28966" y="310712"/>
                  <a:pt x="28469" y="310712"/>
                  <a:pt x="28138" y="310712"/>
                </a:cubicBezTo>
                <a:close/>
                <a:moveTo>
                  <a:pt x="95548" y="276585"/>
                </a:moveTo>
                <a:cubicBezTo>
                  <a:pt x="91739" y="269793"/>
                  <a:pt x="88923" y="264657"/>
                  <a:pt x="85776" y="258859"/>
                </a:cubicBezTo>
                <a:cubicBezTo>
                  <a:pt x="63085" y="265817"/>
                  <a:pt x="41388" y="272443"/>
                  <a:pt x="18366" y="279401"/>
                </a:cubicBezTo>
                <a:cubicBezTo>
                  <a:pt x="19194" y="285200"/>
                  <a:pt x="20022" y="289838"/>
                  <a:pt x="20685" y="294477"/>
                </a:cubicBezTo>
                <a:cubicBezTo>
                  <a:pt x="47351" y="292323"/>
                  <a:pt x="70373" y="283046"/>
                  <a:pt x="95548" y="276585"/>
                </a:cubicBezTo>
                <a:close/>
                <a:moveTo>
                  <a:pt x="757391" y="537176"/>
                </a:moveTo>
                <a:cubicBezTo>
                  <a:pt x="757888" y="553411"/>
                  <a:pt x="756563" y="555067"/>
                  <a:pt x="741823" y="558546"/>
                </a:cubicBezTo>
                <a:cubicBezTo>
                  <a:pt x="738841" y="559209"/>
                  <a:pt x="735860" y="559872"/>
                  <a:pt x="732879" y="560700"/>
                </a:cubicBezTo>
                <a:cubicBezTo>
                  <a:pt x="718966" y="564345"/>
                  <a:pt x="708532" y="559209"/>
                  <a:pt x="705882" y="545624"/>
                </a:cubicBezTo>
                <a:cubicBezTo>
                  <a:pt x="701575" y="524088"/>
                  <a:pt x="698263" y="502220"/>
                  <a:pt x="694785" y="480518"/>
                </a:cubicBezTo>
                <a:cubicBezTo>
                  <a:pt x="694288" y="477868"/>
                  <a:pt x="694619" y="475217"/>
                  <a:pt x="694785" y="472566"/>
                </a:cubicBezTo>
                <a:cubicBezTo>
                  <a:pt x="695613" y="463455"/>
                  <a:pt x="696772" y="462129"/>
                  <a:pt x="705716" y="460638"/>
                </a:cubicBezTo>
                <a:cubicBezTo>
                  <a:pt x="714329" y="459148"/>
                  <a:pt x="723107" y="457988"/>
                  <a:pt x="731719" y="456828"/>
                </a:cubicBezTo>
                <a:cubicBezTo>
                  <a:pt x="741326" y="455669"/>
                  <a:pt x="747785" y="460970"/>
                  <a:pt x="749773" y="472069"/>
                </a:cubicBezTo>
                <a:cubicBezTo>
                  <a:pt x="751760" y="483335"/>
                  <a:pt x="753085" y="494765"/>
                  <a:pt x="754410" y="506031"/>
                </a:cubicBezTo>
                <a:cubicBezTo>
                  <a:pt x="755570" y="516633"/>
                  <a:pt x="756398" y="527236"/>
                  <a:pt x="757391" y="537176"/>
                </a:cubicBezTo>
                <a:close/>
                <a:moveTo>
                  <a:pt x="722610" y="546287"/>
                </a:moveTo>
                <a:cubicBezTo>
                  <a:pt x="729069" y="546784"/>
                  <a:pt x="736026" y="548275"/>
                  <a:pt x="742816" y="542311"/>
                </a:cubicBezTo>
                <a:cubicBezTo>
                  <a:pt x="740332" y="519946"/>
                  <a:pt x="737682" y="497416"/>
                  <a:pt x="735032" y="473395"/>
                </a:cubicBezTo>
                <a:cubicBezTo>
                  <a:pt x="726254" y="475217"/>
                  <a:pt x="718801" y="476708"/>
                  <a:pt x="711513" y="478199"/>
                </a:cubicBezTo>
                <a:cubicBezTo>
                  <a:pt x="711679" y="502717"/>
                  <a:pt x="716813" y="534194"/>
                  <a:pt x="722610" y="546287"/>
                </a:cubicBezTo>
                <a:close/>
                <a:moveTo>
                  <a:pt x="668450" y="40513"/>
                </a:moveTo>
                <a:cubicBezTo>
                  <a:pt x="667291" y="47471"/>
                  <a:pt x="665966" y="54263"/>
                  <a:pt x="664972" y="61221"/>
                </a:cubicBezTo>
                <a:cubicBezTo>
                  <a:pt x="663813" y="68841"/>
                  <a:pt x="658844" y="72155"/>
                  <a:pt x="652053" y="71823"/>
                </a:cubicBezTo>
                <a:cubicBezTo>
                  <a:pt x="638803" y="71326"/>
                  <a:pt x="625553" y="70664"/>
                  <a:pt x="612634" y="68676"/>
                </a:cubicBezTo>
                <a:cubicBezTo>
                  <a:pt x="604684" y="67516"/>
                  <a:pt x="598721" y="56085"/>
                  <a:pt x="599881" y="46477"/>
                </a:cubicBezTo>
                <a:cubicBezTo>
                  <a:pt x="601040" y="36868"/>
                  <a:pt x="602531" y="27260"/>
                  <a:pt x="604187" y="17817"/>
                </a:cubicBezTo>
                <a:cubicBezTo>
                  <a:pt x="606837" y="2575"/>
                  <a:pt x="612800" y="-1732"/>
                  <a:pt x="628037" y="588"/>
                </a:cubicBezTo>
                <a:cubicBezTo>
                  <a:pt x="634994" y="1581"/>
                  <a:pt x="641950" y="3238"/>
                  <a:pt x="648741" y="4895"/>
                </a:cubicBezTo>
                <a:cubicBezTo>
                  <a:pt x="661825" y="8374"/>
                  <a:pt x="666131" y="13344"/>
                  <a:pt x="667456" y="27094"/>
                </a:cubicBezTo>
                <a:cubicBezTo>
                  <a:pt x="667953" y="31401"/>
                  <a:pt x="667456" y="35874"/>
                  <a:pt x="667456" y="40347"/>
                </a:cubicBezTo>
                <a:cubicBezTo>
                  <a:pt x="667788" y="40513"/>
                  <a:pt x="668119" y="40513"/>
                  <a:pt x="668450" y="40513"/>
                </a:cubicBezTo>
                <a:close/>
                <a:moveTo>
                  <a:pt x="618265" y="51944"/>
                </a:moveTo>
                <a:cubicBezTo>
                  <a:pt x="628534" y="52441"/>
                  <a:pt x="637809" y="52938"/>
                  <a:pt x="647747" y="53435"/>
                </a:cubicBezTo>
                <a:cubicBezTo>
                  <a:pt x="648575" y="46311"/>
                  <a:pt x="649569" y="40678"/>
                  <a:pt x="649734" y="35046"/>
                </a:cubicBezTo>
                <a:cubicBezTo>
                  <a:pt x="650231" y="26266"/>
                  <a:pt x="648409" y="24609"/>
                  <a:pt x="639134" y="23946"/>
                </a:cubicBezTo>
                <a:cubicBezTo>
                  <a:pt x="634000" y="23615"/>
                  <a:pt x="628865" y="23284"/>
                  <a:pt x="622737" y="22952"/>
                </a:cubicBezTo>
                <a:cubicBezTo>
                  <a:pt x="621412" y="31732"/>
                  <a:pt x="620087" y="40347"/>
                  <a:pt x="618265" y="51944"/>
                </a:cubicBezTo>
                <a:close/>
                <a:moveTo>
                  <a:pt x="196083" y="538335"/>
                </a:moveTo>
                <a:cubicBezTo>
                  <a:pt x="196746" y="552417"/>
                  <a:pt x="190121" y="559540"/>
                  <a:pt x="181674" y="564676"/>
                </a:cubicBezTo>
                <a:cubicBezTo>
                  <a:pt x="169583" y="571965"/>
                  <a:pt x="148880" y="568983"/>
                  <a:pt x="138280" y="559209"/>
                </a:cubicBezTo>
                <a:cubicBezTo>
                  <a:pt x="129833" y="551588"/>
                  <a:pt x="126686" y="536513"/>
                  <a:pt x="131323" y="525082"/>
                </a:cubicBezTo>
                <a:cubicBezTo>
                  <a:pt x="136789" y="511995"/>
                  <a:pt x="144905" y="506528"/>
                  <a:pt x="158983" y="507025"/>
                </a:cubicBezTo>
                <a:cubicBezTo>
                  <a:pt x="161136" y="507025"/>
                  <a:pt x="164283" y="507190"/>
                  <a:pt x="165111" y="508516"/>
                </a:cubicBezTo>
                <a:cubicBezTo>
                  <a:pt x="169914" y="515308"/>
                  <a:pt x="177533" y="515970"/>
                  <a:pt x="184490" y="518290"/>
                </a:cubicBezTo>
                <a:cubicBezTo>
                  <a:pt x="195421" y="522266"/>
                  <a:pt x="196083" y="531709"/>
                  <a:pt x="196083" y="538335"/>
                </a:cubicBezTo>
                <a:close/>
                <a:moveTo>
                  <a:pt x="150702" y="527733"/>
                </a:moveTo>
                <a:cubicBezTo>
                  <a:pt x="144574" y="542477"/>
                  <a:pt x="144242" y="546618"/>
                  <a:pt x="148880" y="551257"/>
                </a:cubicBezTo>
                <a:cubicBezTo>
                  <a:pt x="153020" y="555399"/>
                  <a:pt x="162130" y="556393"/>
                  <a:pt x="168589" y="553576"/>
                </a:cubicBezTo>
                <a:cubicBezTo>
                  <a:pt x="178361" y="549435"/>
                  <a:pt x="178361" y="541317"/>
                  <a:pt x="177202" y="531874"/>
                </a:cubicBezTo>
                <a:cubicBezTo>
                  <a:pt x="168755" y="530549"/>
                  <a:pt x="160308" y="529224"/>
                  <a:pt x="150702" y="527733"/>
                </a:cubicBezTo>
                <a:close/>
                <a:moveTo>
                  <a:pt x="147" y="805055"/>
                </a:moveTo>
                <a:cubicBezTo>
                  <a:pt x="147" y="783188"/>
                  <a:pt x="-350" y="779709"/>
                  <a:pt x="26316" y="784182"/>
                </a:cubicBezTo>
                <a:cubicBezTo>
                  <a:pt x="41719" y="786667"/>
                  <a:pt x="45198" y="791471"/>
                  <a:pt x="45198" y="805884"/>
                </a:cubicBezTo>
                <a:cubicBezTo>
                  <a:pt x="45198" y="828580"/>
                  <a:pt x="45198" y="828580"/>
                  <a:pt x="20851" y="831727"/>
                </a:cubicBezTo>
                <a:cubicBezTo>
                  <a:pt x="8925" y="833218"/>
                  <a:pt x="1141" y="827255"/>
                  <a:pt x="147" y="815658"/>
                </a:cubicBezTo>
                <a:cubicBezTo>
                  <a:pt x="-184" y="812179"/>
                  <a:pt x="147" y="808700"/>
                  <a:pt x="147" y="805055"/>
                </a:cubicBezTo>
                <a:close/>
                <a:moveTo>
                  <a:pt x="28138" y="815989"/>
                </a:moveTo>
                <a:cubicBezTo>
                  <a:pt x="31451" y="800914"/>
                  <a:pt x="31451" y="800914"/>
                  <a:pt x="17372" y="800086"/>
                </a:cubicBezTo>
                <a:cubicBezTo>
                  <a:pt x="17704" y="805552"/>
                  <a:pt x="18035" y="810854"/>
                  <a:pt x="18366" y="815989"/>
                </a:cubicBezTo>
                <a:cubicBezTo>
                  <a:pt x="22341" y="815989"/>
                  <a:pt x="24991" y="815989"/>
                  <a:pt x="28138" y="815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7"/>
          <p:cNvSpPr/>
          <p:nvPr/>
        </p:nvSpPr>
        <p:spPr>
          <a:xfrm>
            <a:off x="6279364" y="2162294"/>
            <a:ext cx="212564" cy="427291"/>
          </a:xfrm>
          <a:custGeom>
            <a:rect b="b" l="l" r="r" t="t"/>
            <a:pathLst>
              <a:path extrusionOk="0" h="854582" w="425127">
                <a:moveTo>
                  <a:pt x="214572" y="854257"/>
                </a:moveTo>
                <a:cubicBezTo>
                  <a:pt x="202295" y="853644"/>
                  <a:pt x="190171" y="853950"/>
                  <a:pt x="178507" y="852262"/>
                </a:cubicBezTo>
                <a:cubicBezTo>
                  <a:pt x="159937" y="849500"/>
                  <a:pt x="141520" y="845817"/>
                  <a:pt x="123257" y="841519"/>
                </a:cubicBezTo>
                <a:cubicBezTo>
                  <a:pt x="109445" y="838296"/>
                  <a:pt x="96093" y="833385"/>
                  <a:pt x="82434" y="829242"/>
                </a:cubicBezTo>
                <a:cubicBezTo>
                  <a:pt x="80593" y="828628"/>
                  <a:pt x="78444" y="828321"/>
                  <a:pt x="76909" y="827247"/>
                </a:cubicBezTo>
                <a:cubicBezTo>
                  <a:pt x="53889" y="811746"/>
                  <a:pt x="29794" y="797934"/>
                  <a:pt x="11224" y="776755"/>
                </a:cubicBezTo>
                <a:cubicBezTo>
                  <a:pt x="2783" y="767240"/>
                  <a:pt x="-286" y="757725"/>
                  <a:pt x="21" y="745447"/>
                </a:cubicBezTo>
                <a:cubicBezTo>
                  <a:pt x="635" y="726417"/>
                  <a:pt x="3551" y="708000"/>
                  <a:pt x="8615" y="689891"/>
                </a:cubicBezTo>
                <a:cubicBezTo>
                  <a:pt x="9843" y="685440"/>
                  <a:pt x="12145" y="681450"/>
                  <a:pt x="13373" y="676999"/>
                </a:cubicBezTo>
                <a:cubicBezTo>
                  <a:pt x="15061" y="671321"/>
                  <a:pt x="16135" y="665489"/>
                  <a:pt x="17516" y="659810"/>
                </a:cubicBezTo>
                <a:cubicBezTo>
                  <a:pt x="19205" y="652751"/>
                  <a:pt x="21046" y="645845"/>
                  <a:pt x="22734" y="638785"/>
                </a:cubicBezTo>
                <a:cubicBezTo>
                  <a:pt x="23195" y="636943"/>
                  <a:pt x="23655" y="634948"/>
                  <a:pt x="24116" y="633107"/>
                </a:cubicBezTo>
                <a:cubicBezTo>
                  <a:pt x="27799" y="618373"/>
                  <a:pt x="31329" y="603640"/>
                  <a:pt x="35012" y="588907"/>
                </a:cubicBezTo>
                <a:cubicBezTo>
                  <a:pt x="36854" y="581541"/>
                  <a:pt x="38081" y="574021"/>
                  <a:pt x="40537" y="566961"/>
                </a:cubicBezTo>
                <a:cubicBezTo>
                  <a:pt x="46522" y="549619"/>
                  <a:pt x="53275" y="532430"/>
                  <a:pt x="59414" y="515088"/>
                </a:cubicBezTo>
                <a:cubicBezTo>
                  <a:pt x="62637" y="506187"/>
                  <a:pt x="64632" y="496825"/>
                  <a:pt x="68008" y="487924"/>
                </a:cubicBezTo>
                <a:cubicBezTo>
                  <a:pt x="71845" y="477641"/>
                  <a:pt x="76602" y="467512"/>
                  <a:pt x="80900" y="457383"/>
                </a:cubicBezTo>
                <a:cubicBezTo>
                  <a:pt x="81667" y="455541"/>
                  <a:pt x="82895" y="453853"/>
                  <a:pt x="83355" y="452012"/>
                </a:cubicBezTo>
                <a:cubicBezTo>
                  <a:pt x="88420" y="430986"/>
                  <a:pt x="98856" y="412109"/>
                  <a:pt x="107297" y="392312"/>
                </a:cubicBezTo>
                <a:cubicBezTo>
                  <a:pt x="111133" y="383410"/>
                  <a:pt x="116198" y="375123"/>
                  <a:pt x="118807" y="365454"/>
                </a:cubicBezTo>
                <a:cubicBezTo>
                  <a:pt x="122490" y="352256"/>
                  <a:pt x="129243" y="339825"/>
                  <a:pt x="134461" y="326933"/>
                </a:cubicBezTo>
                <a:cubicBezTo>
                  <a:pt x="141060" y="310819"/>
                  <a:pt x="147659" y="294704"/>
                  <a:pt x="154259" y="278590"/>
                </a:cubicBezTo>
                <a:cubicBezTo>
                  <a:pt x="157174" y="271530"/>
                  <a:pt x="160244" y="264624"/>
                  <a:pt x="163313" y="257718"/>
                </a:cubicBezTo>
                <a:cubicBezTo>
                  <a:pt x="167917" y="247436"/>
                  <a:pt x="172061" y="237000"/>
                  <a:pt x="177126" y="227024"/>
                </a:cubicBezTo>
                <a:cubicBezTo>
                  <a:pt x="180348" y="220885"/>
                  <a:pt x="182804" y="213979"/>
                  <a:pt x="190938" y="211217"/>
                </a:cubicBezTo>
                <a:cubicBezTo>
                  <a:pt x="194007" y="210142"/>
                  <a:pt x="195696" y="204464"/>
                  <a:pt x="197844" y="200781"/>
                </a:cubicBezTo>
                <a:cubicBezTo>
                  <a:pt x="201834" y="193874"/>
                  <a:pt x="207973" y="191726"/>
                  <a:pt x="215493" y="192493"/>
                </a:cubicBezTo>
                <a:cubicBezTo>
                  <a:pt x="222399" y="193107"/>
                  <a:pt x="227310" y="197404"/>
                  <a:pt x="230073" y="203083"/>
                </a:cubicBezTo>
                <a:cubicBezTo>
                  <a:pt x="237133" y="217662"/>
                  <a:pt x="244653" y="232088"/>
                  <a:pt x="250024" y="247282"/>
                </a:cubicBezTo>
                <a:cubicBezTo>
                  <a:pt x="262148" y="281966"/>
                  <a:pt x="272891" y="316958"/>
                  <a:pt x="284708" y="351795"/>
                </a:cubicBezTo>
                <a:cubicBezTo>
                  <a:pt x="292842" y="375890"/>
                  <a:pt x="302204" y="399525"/>
                  <a:pt x="310798" y="423466"/>
                </a:cubicBezTo>
                <a:cubicBezTo>
                  <a:pt x="317858" y="442957"/>
                  <a:pt x="325071" y="462448"/>
                  <a:pt x="331670" y="482245"/>
                </a:cubicBezTo>
                <a:cubicBezTo>
                  <a:pt x="338270" y="501889"/>
                  <a:pt x="344101" y="521841"/>
                  <a:pt x="350240" y="541638"/>
                </a:cubicBezTo>
                <a:cubicBezTo>
                  <a:pt x="353770" y="553302"/>
                  <a:pt x="356839" y="565119"/>
                  <a:pt x="360369" y="576783"/>
                </a:cubicBezTo>
                <a:cubicBezTo>
                  <a:pt x="364666" y="590595"/>
                  <a:pt x="369424" y="604408"/>
                  <a:pt x="374028" y="618066"/>
                </a:cubicBezTo>
                <a:cubicBezTo>
                  <a:pt x="383236" y="645231"/>
                  <a:pt x="392291" y="672395"/>
                  <a:pt x="401806" y="699559"/>
                </a:cubicBezTo>
                <a:cubicBezTo>
                  <a:pt x="405029" y="708921"/>
                  <a:pt x="409633" y="717822"/>
                  <a:pt x="412856" y="727184"/>
                </a:cubicBezTo>
                <a:cubicBezTo>
                  <a:pt x="417307" y="739462"/>
                  <a:pt x="421297" y="752046"/>
                  <a:pt x="424827" y="764631"/>
                </a:cubicBezTo>
                <a:cubicBezTo>
                  <a:pt x="425594" y="767086"/>
                  <a:pt x="424827" y="770923"/>
                  <a:pt x="423292" y="773072"/>
                </a:cubicBezTo>
                <a:cubicBezTo>
                  <a:pt x="418535" y="780131"/>
                  <a:pt x="413777" y="787498"/>
                  <a:pt x="407485" y="793176"/>
                </a:cubicBezTo>
                <a:cubicBezTo>
                  <a:pt x="399965" y="800082"/>
                  <a:pt x="391217" y="805607"/>
                  <a:pt x="382776" y="811132"/>
                </a:cubicBezTo>
                <a:cubicBezTo>
                  <a:pt x="374335" y="816811"/>
                  <a:pt x="365894" y="822796"/>
                  <a:pt x="356686" y="826786"/>
                </a:cubicBezTo>
                <a:cubicBezTo>
                  <a:pt x="336428" y="835534"/>
                  <a:pt x="316016" y="843361"/>
                  <a:pt x="293763" y="847044"/>
                </a:cubicBezTo>
                <a:cubicBezTo>
                  <a:pt x="271510" y="850728"/>
                  <a:pt x="249103" y="851034"/>
                  <a:pt x="226850" y="854411"/>
                </a:cubicBezTo>
                <a:cubicBezTo>
                  <a:pt x="222860" y="854871"/>
                  <a:pt x="218409" y="854257"/>
                  <a:pt x="214572" y="854257"/>
                </a:cubicBezTo>
                <a:close/>
                <a:moveTo>
                  <a:pt x="18284" y="760487"/>
                </a:moveTo>
                <a:cubicBezTo>
                  <a:pt x="25650" y="766779"/>
                  <a:pt x="32710" y="773685"/>
                  <a:pt x="40690" y="779364"/>
                </a:cubicBezTo>
                <a:cubicBezTo>
                  <a:pt x="48671" y="785196"/>
                  <a:pt x="58033" y="789186"/>
                  <a:pt x="65553" y="795478"/>
                </a:cubicBezTo>
                <a:cubicBezTo>
                  <a:pt x="72919" y="801617"/>
                  <a:pt x="81514" y="805147"/>
                  <a:pt x="90108" y="808063"/>
                </a:cubicBezTo>
                <a:cubicBezTo>
                  <a:pt x="106069" y="813434"/>
                  <a:pt x="122490" y="817578"/>
                  <a:pt x="138758" y="821875"/>
                </a:cubicBezTo>
                <a:cubicBezTo>
                  <a:pt x="147966" y="824331"/>
                  <a:pt x="157328" y="826940"/>
                  <a:pt x="166690" y="828321"/>
                </a:cubicBezTo>
                <a:cubicBezTo>
                  <a:pt x="183571" y="830776"/>
                  <a:pt x="200607" y="833079"/>
                  <a:pt x="217949" y="832311"/>
                </a:cubicBezTo>
                <a:cubicBezTo>
                  <a:pt x="229766" y="831697"/>
                  <a:pt x="241890" y="833079"/>
                  <a:pt x="253554" y="831544"/>
                </a:cubicBezTo>
                <a:cubicBezTo>
                  <a:pt x="274426" y="828935"/>
                  <a:pt x="295298" y="826019"/>
                  <a:pt x="315402" y="819113"/>
                </a:cubicBezTo>
                <a:cubicBezTo>
                  <a:pt x="337502" y="811593"/>
                  <a:pt x="359448" y="804226"/>
                  <a:pt x="378479" y="790107"/>
                </a:cubicBezTo>
                <a:cubicBezTo>
                  <a:pt x="387073" y="783661"/>
                  <a:pt x="395821" y="777522"/>
                  <a:pt x="404108" y="771537"/>
                </a:cubicBezTo>
                <a:cubicBezTo>
                  <a:pt x="399965" y="759413"/>
                  <a:pt x="396435" y="748516"/>
                  <a:pt x="392598" y="737620"/>
                </a:cubicBezTo>
                <a:cubicBezTo>
                  <a:pt x="387073" y="722426"/>
                  <a:pt x="380934" y="707386"/>
                  <a:pt x="375716" y="692193"/>
                </a:cubicBezTo>
                <a:cubicBezTo>
                  <a:pt x="372186" y="681910"/>
                  <a:pt x="369884" y="671167"/>
                  <a:pt x="366968" y="660731"/>
                </a:cubicBezTo>
                <a:cubicBezTo>
                  <a:pt x="362671" y="645845"/>
                  <a:pt x="358221" y="631111"/>
                  <a:pt x="353617" y="616378"/>
                </a:cubicBezTo>
                <a:cubicBezTo>
                  <a:pt x="351468" y="609626"/>
                  <a:pt x="349012" y="603026"/>
                  <a:pt x="346097" y="594739"/>
                </a:cubicBezTo>
                <a:cubicBezTo>
                  <a:pt x="341492" y="602873"/>
                  <a:pt x="337809" y="609165"/>
                  <a:pt x="334433" y="615458"/>
                </a:cubicBezTo>
                <a:cubicBezTo>
                  <a:pt x="326299" y="630191"/>
                  <a:pt x="314482" y="640166"/>
                  <a:pt x="297600" y="642161"/>
                </a:cubicBezTo>
                <a:cubicBezTo>
                  <a:pt x="290387" y="643082"/>
                  <a:pt x="282713" y="641547"/>
                  <a:pt x="274886" y="641241"/>
                </a:cubicBezTo>
                <a:cubicBezTo>
                  <a:pt x="265831" y="657815"/>
                  <a:pt x="254014" y="673009"/>
                  <a:pt x="239281" y="686054"/>
                </a:cubicBezTo>
                <a:cubicBezTo>
                  <a:pt x="221939" y="701401"/>
                  <a:pt x="195235" y="703550"/>
                  <a:pt x="175744" y="690811"/>
                </a:cubicBezTo>
                <a:cubicBezTo>
                  <a:pt x="173442" y="689277"/>
                  <a:pt x="170987" y="687742"/>
                  <a:pt x="168224" y="685900"/>
                </a:cubicBezTo>
                <a:cubicBezTo>
                  <a:pt x="159016" y="703089"/>
                  <a:pt x="146892" y="715827"/>
                  <a:pt x="130010" y="724268"/>
                </a:cubicBezTo>
                <a:cubicBezTo>
                  <a:pt x="118346" y="730100"/>
                  <a:pt x="106990" y="732248"/>
                  <a:pt x="94712" y="728565"/>
                </a:cubicBezTo>
                <a:cubicBezTo>
                  <a:pt x="88573" y="726724"/>
                  <a:pt x="82895" y="723040"/>
                  <a:pt x="77370" y="720278"/>
                </a:cubicBezTo>
                <a:cubicBezTo>
                  <a:pt x="70924" y="725496"/>
                  <a:pt x="64785" y="730867"/>
                  <a:pt x="58186" y="735932"/>
                </a:cubicBezTo>
                <a:cubicBezTo>
                  <a:pt x="53122" y="739769"/>
                  <a:pt x="47443" y="742531"/>
                  <a:pt x="40690" y="741303"/>
                </a:cubicBezTo>
                <a:cubicBezTo>
                  <a:pt x="35319" y="740382"/>
                  <a:pt x="29947" y="739462"/>
                  <a:pt x="23502" y="738387"/>
                </a:cubicBezTo>
                <a:cubicBezTo>
                  <a:pt x="21967" y="745140"/>
                  <a:pt x="20279" y="752046"/>
                  <a:pt x="18284" y="760487"/>
                </a:cubicBezTo>
                <a:close/>
                <a:moveTo>
                  <a:pt x="84429" y="708614"/>
                </a:moveTo>
                <a:cubicBezTo>
                  <a:pt x="97474" y="717055"/>
                  <a:pt x="113128" y="715827"/>
                  <a:pt x="124792" y="707847"/>
                </a:cubicBezTo>
                <a:cubicBezTo>
                  <a:pt x="137070" y="699559"/>
                  <a:pt x="144436" y="687742"/>
                  <a:pt x="152570" y="675925"/>
                </a:cubicBezTo>
                <a:cubicBezTo>
                  <a:pt x="156867" y="669633"/>
                  <a:pt x="156867" y="664108"/>
                  <a:pt x="153491" y="657662"/>
                </a:cubicBezTo>
                <a:cubicBezTo>
                  <a:pt x="151343" y="653672"/>
                  <a:pt x="149501" y="649221"/>
                  <a:pt x="148887" y="644770"/>
                </a:cubicBezTo>
                <a:cubicBezTo>
                  <a:pt x="145818" y="626661"/>
                  <a:pt x="146278" y="608551"/>
                  <a:pt x="150115" y="590595"/>
                </a:cubicBezTo>
                <a:cubicBezTo>
                  <a:pt x="152724" y="577704"/>
                  <a:pt x="157635" y="565887"/>
                  <a:pt x="165769" y="555604"/>
                </a:cubicBezTo>
                <a:cubicBezTo>
                  <a:pt x="171140" y="548851"/>
                  <a:pt x="177893" y="543633"/>
                  <a:pt x="187101" y="546396"/>
                </a:cubicBezTo>
                <a:cubicBezTo>
                  <a:pt x="195696" y="549005"/>
                  <a:pt x="201374" y="555297"/>
                  <a:pt x="201834" y="564352"/>
                </a:cubicBezTo>
                <a:cubicBezTo>
                  <a:pt x="202141" y="571718"/>
                  <a:pt x="201374" y="579545"/>
                  <a:pt x="199532" y="586759"/>
                </a:cubicBezTo>
                <a:cubicBezTo>
                  <a:pt x="193240" y="612388"/>
                  <a:pt x="188022" y="638325"/>
                  <a:pt x="178046" y="663033"/>
                </a:cubicBezTo>
                <a:cubicBezTo>
                  <a:pt x="177279" y="665028"/>
                  <a:pt x="176972" y="667791"/>
                  <a:pt x="177739" y="669633"/>
                </a:cubicBezTo>
                <a:cubicBezTo>
                  <a:pt x="181269" y="678073"/>
                  <a:pt x="195082" y="683905"/>
                  <a:pt x="203983" y="680836"/>
                </a:cubicBezTo>
                <a:cubicBezTo>
                  <a:pt x="223781" y="674083"/>
                  <a:pt x="238974" y="661499"/>
                  <a:pt x="250331" y="644003"/>
                </a:cubicBezTo>
                <a:cubicBezTo>
                  <a:pt x="256930" y="633874"/>
                  <a:pt x="263683" y="624205"/>
                  <a:pt x="252940" y="612695"/>
                </a:cubicBezTo>
                <a:cubicBezTo>
                  <a:pt x="252480" y="612235"/>
                  <a:pt x="252633" y="611467"/>
                  <a:pt x="252480" y="610853"/>
                </a:cubicBezTo>
                <a:cubicBezTo>
                  <a:pt x="248336" y="598115"/>
                  <a:pt x="245727" y="585224"/>
                  <a:pt x="247722" y="571872"/>
                </a:cubicBezTo>
                <a:cubicBezTo>
                  <a:pt x="249717" y="558060"/>
                  <a:pt x="252940" y="544554"/>
                  <a:pt x="262762" y="533811"/>
                </a:cubicBezTo>
                <a:cubicBezTo>
                  <a:pt x="265064" y="531356"/>
                  <a:pt x="268287" y="528747"/>
                  <a:pt x="271510" y="528133"/>
                </a:cubicBezTo>
                <a:cubicBezTo>
                  <a:pt x="282560" y="525831"/>
                  <a:pt x="294224" y="533197"/>
                  <a:pt x="296219" y="544247"/>
                </a:cubicBezTo>
                <a:cubicBezTo>
                  <a:pt x="297753" y="552228"/>
                  <a:pt x="298367" y="560822"/>
                  <a:pt x="297600" y="568956"/>
                </a:cubicBezTo>
                <a:cubicBezTo>
                  <a:pt x="295912" y="587679"/>
                  <a:pt x="290694" y="605635"/>
                  <a:pt x="283174" y="622978"/>
                </a:cubicBezTo>
                <a:cubicBezTo>
                  <a:pt x="291001" y="626047"/>
                  <a:pt x="290847" y="625740"/>
                  <a:pt x="296372" y="624973"/>
                </a:cubicBezTo>
                <a:cubicBezTo>
                  <a:pt x="306655" y="623438"/>
                  <a:pt x="313868" y="617146"/>
                  <a:pt x="319853" y="609779"/>
                </a:cubicBezTo>
                <a:cubicBezTo>
                  <a:pt x="326759" y="601031"/>
                  <a:pt x="332438" y="591209"/>
                  <a:pt x="338270" y="581541"/>
                </a:cubicBezTo>
                <a:cubicBezTo>
                  <a:pt x="340725" y="577550"/>
                  <a:pt x="341032" y="573253"/>
                  <a:pt x="339190" y="568342"/>
                </a:cubicBezTo>
                <a:cubicBezTo>
                  <a:pt x="334586" y="556064"/>
                  <a:pt x="330903" y="543326"/>
                  <a:pt x="326913" y="530742"/>
                </a:cubicBezTo>
                <a:cubicBezTo>
                  <a:pt x="321695" y="514474"/>
                  <a:pt x="316630" y="498206"/>
                  <a:pt x="311105" y="481938"/>
                </a:cubicBezTo>
                <a:cubicBezTo>
                  <a:pt x="303125" y="458304"/>
                  <a:pt x="294837" y="434669"/>
                  <a:pt x="286397" y="411035"/>
                </a:cubicBezTo>
                <a:cubicBezTo>
                  <a:pt x="284708" y="406124"/>
                  <a:pt x="282406" y="401366"/>
                  <a:pt x="279951" y="395534"/>
                </a:cubicBezTo>
                <a:cubicBezTo>
                  <a:pt x="268594" y="407352"/>
                  <a:pt x="255395" y="411649"/>
                  <a:pt x="240816" y="411188"/>
                </a:cubicBezTo>
                <a:cubicBezTo>
                  <a:pt x="237133" y="418708"/>
                  <a:pt x="233603" y="425768"/>
                  <a:pt x="230380" y="432828"/>
                </a:cubicBezTo>
                <a:cubicBezTo>
                  <a:pt x="224548" y="445259"/>
                  <a:pt x="216261" y="456002"/>
                  <a:pt x="206285" y="465363"/>
                </a:cubicBezTo>
                <a:cubicBezTo>
                  <a:pt x="195389" y="475646"/>
                  <a:pt x="182804" y="481324"/>
                  <a:pt x="167303" y="476413"/>
                </a:cubicBezTo>
                <a:cubicBezTo>
                  <a:pt x="165462" y="475799"/>
                  <a:pt x="163467" y="475646"/>
                  <a:pt x="161625" y="475186"/>
                </a:cubicBezTo>
                <a:cubicBezTo>
                  <a:pt x="162085" y="475953"/>
                  <a:pt x="162699" y="476567"/>
                  <a:pt x="163160" y="477334"/>
                </a:cubicBezTo>
                <a:cubicBezTo>
                  <a:pt x="155640" y="483780"/>
                  <a:pt x="148273" y="490379"/>
                  <a:pt x="140600" y="496671"/>
                </a:cubicBezTo>
                <a:cubicBezTo>
                  <a:pt x="126480" y="508182"/>
                  <a:pt x="111440" y="517390"/>
                  <a:pt x="92103" y="515241"/>
                </a:cubicBezTo>
                <a:cubicBezTo>
                  <a:pt x="87652" y="514781"/>
                  <a:pt x="85043" y="516623"/>
                  <a:pt x="83509" y="520152"/>
                </a:cubicBezTo>
                <a:cubicBezTo>
                  <a:pt x="82127" y="523068"/>
                  <a:pt x="81207" y="526291"/>
                  <a:pt x="80286" y="529514"/>
                </a:cubicBezTo>
                <a:cubicBezTo>
                  <a:pt x="76909" y="541485"/>
                  <a:pt x="73993" y="553609"/>
                  <a:pt x="70464" y="565580"/>
                </a:cubicBezTo>
                <a:cubicBezTo>
                  <a:pt x="66320" y="579699"/>
                  <a:pt x="61102" y="593511"/>
                  <a:pt x="57879" y="607937"/>
                </a:cubicBezTo>
                <a:cubicBezTo>
                  <a:pt x="54196" y="624205"/>
                  <a:pt x="49438" y="640320"/>
                  <a:pt x="44988" y="656434"/>
                </a:cubicBezTo>
                <a:cubicBezTo>
                  <a:pt x="42686" y="664722"/>
                  <a:pt x="39156" y="672702"/>
                  <a:pt x="37928" y="680989"/>
                </a:cubicBezTo>
                <a:cubicBezTo>
                  <a:pt x="36086" y="692500"/>
                  <a:pt x="33324" y="703550"/>
                  <a:pt x="29641" y="714446"/>
                </a:cubicBezTo>
                <a:cubicBezTo>
                  <a:pt x="28413" y="717976"/>
                  <a:pt x="28566" y="721812"/>
                  <a:pt x="28106" y="725956"/>
                </a:cubicBezTo>
                <a:cubicBezTo>
                  <a:pt x="45908" y="725496"/>
                  <a:pt x="53735" y="712911"/>
                  <a:pt x="62944" y="702322"/>
                </a:cubicBezTo>
                <a:cubicBezTo>
                  <a:pt x="63711" y="701401"/>
                  <a:pt x="63097" y="699099"/>
                  <a:pt x="62790" y="697564"/>
                </a:cubicBezTo>
                <a:cubicBezTo>
                  <a:pt x="60181" y="686821"/>
                  <a:pt x="60795" y="675925"/>
                  <a:pt x="62176" y="665028"/>
                </a:cubicBezTo>
                <a:cubicBezTo>
                  <a:pt x="63711" y="653058"/>
                  <a:pt x="66934" y="641701"/>
                  <a:pt x="76449" y="633260"/>
                </a:cubicBezTo>
                <a:cubicBezTo>
                  <a:pt x="85043" y="625740"/>
                  <a:pt x="93945" y="626814"/>
                  <a:pt x="101158" y="635716"/>
                </a:cubicBezTo>
                <a:cubicBezTo>
                  <a:pt x="107450" y="643389"/>
                  <a:pt x="106683" y="651830"/>
                  <a:pt x="104534" y="660271"/>
                </a:cubicBezTo>
                <a:cubicBezTo>
                  <a:pt x="100083" y="677460"/>
                  <a:pt x="94098" y="693420"/>
                  <a:pt x="84429" y="708614"/>
                </a:cubicBezTo>
                <a:close/>
                <a:moveTo>
                  <a:pt x="93331" y="501429"/>
                </a:moveTo>
                <a:cubicBezTo>
                  <a:pt x="97014" y="500508"/>
                  <a:pt x="99930" y="500355"/>
                  <a:pt x="102539" y="499280"/>
                </a:cubicBezTo>
                <a:cubicBezTo>
                  <a:pt x="119421" y="491607"/>
                  <a:pt x="132466" y="479176"/>
                  <a:pt x="144283" y="465210"/>
                </a:cubicBezTo>
                <a:cubicBezTo>
                  <a:pt x="146738" y="462294"/>
                  <a:pt x="145664" y="459225"/>
                  <a:pt x="144897" y="455848"/>
                </a:cubicBezTo>
                <a:cubicBezTo>
                  <a:pt x="143362" y="448482"/>
                  <a:pt x="142134" y="440962"/>
                  <a:pt x="141827" y="433442"/>
                </a:cubicBezTo>
                <a:cubicBezTo>
                  <a:pt x="141674" y="427610"/>
                  <a:pt x="143362" y="421624"/>
                  <a:pt x="143669" y="415793"/>
                </a:cubicBezTo>
                <a:cubicBezTo>
                  <a:pt x="144129" y="404282"/>
                  <a:pt x="148580" y="394767"/>
                  <a:pt x="156254" y="386326"/>
                </a:cubicBezTo>
                <a:cubicBezTo>
                  <a:pt x="161165" y="380801"/>
                  <a:pt x="166383" y="379727"/>
                  <a:pt x="173135" y="382950"/>
                </a:cubicBezTo>
                <a:cubicBezTo>
                  <a:pt x="183571" y="387707"/>
                  <a:pt x="188329" y="397376"/>
                  <a:pt x="186334" y="411188"/>
                </a:cubicBezTo>
                <a:cubicBezTo>
                  <a:pt x="184185" y="426228"/>
                  <a:pt x="181730" y="441269"/>
                  <a:pt x="174363" y="454927"/>
                </a:cubicBezTo>
                <a:cubicBezTo>
                  <a:pt x="173135" y="457076"/>
                  <a:pt x="172368" y="459378"/>
                  <a:pt x="171140" y="462294"/>
                </a:cubicBezTo>
                <a:cubicBezTo>
                  <a:pt x="179274" y="462754"/>
                  <a:pt x="184799" y="458918"/>
                  <a:pt x="189864" y="454927"/>
                </a:cubicBezTo>
                <a:cubicBezTo>
                  <a:pt x="206592" y="441422"/>
                  <a:pt x="216721" y="423466"/>
                  <a:pt x="223781" y="403668"/>
                </a:cubicBezTo>
                <a:cubicBezTo>
                  <a:pt x="224548" y="401673"/>
                  <a:pt x="223781" y="398297"/>
                  <a:pt x="222553" y="396455"/>
                </a:cubicBezTo>
                <a:cubicBezTo>
                  <a:pt x="213191" y="382029"/>
                  <a:pt x="214572" y="366068"/>
                  <a:pt x="215493" y="350261"/>
                </a:cubicBezTo>
                <a:cubicBezTo>
                  <a:pt x="215800" y="344889"/>
                  <a:pt x="218716" y="339518"/>
                  <a:pt x="221325" y="334607"/>
                </a:cubicBezTo>
                <a:cubicBezTo>
                  <a:pt x="225162" y="327701"/>
                  <a:pt x="236058" y="325552"/>
                  <a:pt x="240969" y="331537"/>
                </a:cubicBezTo>
                <a:cubicBezTo>
                  <a:pt x="244960" y="336448"/>
                  <a:pt x="249103" y="343048"/>
                  <a:pt x="249257" y="349033"/>
                </a:cubicBezTo>
                <a:cubicBezTo>
                  <a:pt x="249717" y="361464"/>
                  <a:pt x="247569" y="373895"/>
                  <a:pt x="246341" y="386480"/>
                </a:cubicBezTo>
                <a:cubicBezTo>
                  <a:pt x="246034" y="390010"/>
                  <a:pt x="245266" y="393386"/>
                  <a:pt x="244653" y="397683"/>
                </a:cubicBezTo>
                <a:cubicBezTo>
                  <a:pt x="258311" y="397069"/>
                  <a:pt x="267673" y="391391"/>
                  <a:pt x="275040" y="383257"/>
                </a:cubicBezTo>
                <a:cubicBezTo>
                  <a:pt x="256316" y="322176"/>
                  <a:pt x="238053" y="262322"/>
                  <a:pt x="219637" y="202622"/>
                </a:cubicBezTo>
                <a:cubicBezTo>
                  <a:pt x="214112" y="202469"/>
                  <a:pt x="210429" y="204771"/>
                  <a:pt x="208127" y="208608"/>
                </a:cubicBezTo>
                <a:cubicBezTo>
                  <a:pt x="202755" y="217202"/>
                  <a:pt x="197537" y="225950"/>
                  <a:pt x="193087" y="235158"/>
                </a:cubicBezTo>
                <a:cubicBezTo>
                  <a:pt x="188943" y="244059"/>
                  <a:pt x="185873" y="253574"/>
                  <a:pt x="182497" y="262783"/>
                </a:cubicBezTo>
                <a:cubicBezTo>
                  <a:pt x="172521" y="290254"/>
                  <a:pt x="162853" y="318032"/>
                  <a:pt x="152263" y="345350"/>
                </a:cubicBezTo>
                <a:cubicBezTo>
                  <a:pt x="146892" y="359315"/>
                  <a:pt x="142441" y="373742"/>
                  <a:pt x="135535" y="387401"/>
                </a:cubicBezTo>
                <a:cubicBezTo>
                  <a:pt x="128322" y="401673"/>
                  <a:pt x="123104" y="417020"/>
                  <a:pt x="117886" y="432214"/>
                </a:cubicBezTo>
                <a:cubicBezTo>
                  <a:pt x="112668" y="447407"/>
                  <a:pt x="102232" y="460606"/>
                  <a:pt x="100697" y="477181"/>
                </a:cubicBezTo>
                <a:cubicBezTo>
                  <a:pt x="100544" y="478408"/>
                  <a:pt x="99930" y="479790"/>
                  <a:pt x="99163" y="480710"/>
                </a:cubicBezTo>
                <a:cubicBezTo>
                  <a:pt x="94405" y="486082"/>
                  <a:pt x="94098" y="492681"/>
                  <a:pt x="93331" y="501429"/>
                </a:cubicBezTo>
                <a:close/>
                <a:moveTo>
                  <a:pt x="167303" y="642929"/>
                </a:moveTo>
                <a:cubicBezTo>
                  <a:pt x="168685" y="640934"/>
                  <a:pt x="169452" y="640320"/>
                  <a:pt x="169759" y="639399"/>
                </a:cubicBezTo>
                <a:cubicBezTo>
                  <a:pt x="176205" y="617606"/>
                  <a:pt x="182804" y="595967"/>
                  <a:pt x="188789" y="574021"/>
                </a:cubicBezTo>
                <a:cubicBezTo>
                  <a:pt x="190017" y="569263"/>
                  <a:pt x="188943" y="563891"/>
                  <a:pt x="188943" y="556525"/>
                </a:cubicBezTo>
                <a:cubicBezTo>
                  <a:pt x="184953" y="559134"/>
                  <a:pt x="181576" y="560208"/>
                  <a:pt x="179888" y="562510"/>
                </a:cubicBezTo>
                <a:cubicBezTo>
                  <a:pt x="176819" y="566654"/>
                  <a:pt x="174056" y="571411"/>
                  <a:pt x="172215" y="576169"/>
                </a:cubicBezTo>
                <a:cubicBezTo>
                  <a:pt x="164848" y="595046"/>
                  <a:pt x="163927" y="614690"/>
                  <a:pt x="165308" y="634641"/>
                </a:cubicBezTo>
                <a:cubicBezTo>
                  <a:pt x="165462" y="637097"/>
                  <a:pt x="166383" y="639552"/>
                  <a:pt x="167303" y="642929"/>
                </a:cubicBezTo>
                <a:close/>
                <a:moveTo>
                  <a:pt x="269668" y="608398"/>
                </a:moveTo>
                <a:cubicBezTo>
                  <a:pt x="279951" y="587679"/>
                  <a:pt x="285169" y="567114"/>
                  <a:pt x="282406" y="543787"/>
                </a:cubicBezTo>
                <a:cubicBezTo>
                  <a:pt x="266445" y="554683"/>
                  <a:pt x="259386" y="591209"/>
                  <a:pt x="269668" y="608398"/>
                </a:cubicBezTo>
                <a:close/>
                <a:moveTo>
                  <a:pt x="170373" y="396302"/>
                </a:moveTo>
                <a:cubicBezTo>
                  <a:pt x="164388" y="396762"/>
                  <a:pt x="163927" y="401366"/>
                  <a:pt x="162546" y="404743"/>
                </a:cubicBezTo>
                <a:cubicBezTo>
                  <a:pt x="157942" y="415639"/>
                  <a:pt x="156254" y="426996"/>
                  <a:pt x="158863" y="440041"/>
                </a:cubicBezTo>
                <a:cubicBezTo>
                  <a:pt x="166536" y="425001"/>
                  <a:pt x="168992" y="415639"/>
                  <a:pt x="170373" y="396302"/>
                </a:cubicBezTo>
                <a:close/>
                <a:moveTo>
                  <a:pt x="76756" y="677460"/>
                </a:moveTo>
                <a:cubicBezTo>
                  <a:pt x="85657" y="662573"/>
                  <a:pt x="88727" y="652597"/>
                  <a:pt x="87192" y="644617"/>
                </a:cubicBezTo>
                <a:cubicBezTo>
                  <a:pt x="79672" y="652290"/>
                  <a:pt x="75528" y="665489"/>
                  <a:pt x="76756" y="677460"/>
                </a:cubicBezTo>
                <a:close/>
                <a:moveTo>
                  <a:pt x="233296" y="346731"/>
                </a:moveTo>
                <a:cubicBezTo>
                  <a:pt x="230380" y="355939"/>
                  <a:pt x="228385" y="364994"/>
                  <a:pt x="230380" y="374509"/>
                </a:cubicBezTo>
                <a:cubicBezTo>
                  <a:pt x="233756" y="365454"/>
                  <a:pt x="235905" y="356246"/>
                  <a:pt x="233296" y="346731"/>
                </a:cubicBezTo>
                <a:close/>
                <a:moveTo>
                  <a:pt x="196156" y="98569"/>
                </a:moveTo>
                <a:cubicBezTo>
                  <a:pt x="201220" y="85524"/>
                  <a:pt x="206285" y="72940"/>
                  <a:pt x="211043" y="60355"/>
                </a:cubicBezTo>
                <a:cubicBezTo>
                  <a:pt x="217949" y="41785"/>
                  <a:pt x="227617" y="25057"/>
                  <a:pt x="242657" y="12012"/>
                </a:cubicBezTo>
                <a:cubicBezTo>
                  <a:pt x="247262" y="7868"/>
                  <a:pt x="252633" y="4338"/>
                  <a:pt x="258311" y="1729"/>
                </a:cubicBezTo>
                <a:cubicBezTo>
                  <a:pt x="268747" y="-3182"/>
                  <a:pt x="282560" y="2804"/>
                  <a:pt x="288238" y="14161"/>
                </a:cubicBezTo>
                <a:cubicBezTo>
                  <a:pt x="292075" y="21681"/>
                  <a:pt x="293149" y="29815"/>
                  <a:pt x="293456" y="38255"/>
                </a:cubicBezTo>
                <a:cubicBezTo>
                  <a:pt x="293610" y="41171"/>
                  <a:pt x="294070" y="43934"/>
                  <a:pt x="294377" y="47310"/>
                </a:cubicBezTo>
                <a:cubicBezTo>
                  <a:pt x="300976" y="44087"/>
                  <a:pt x="306348" y="41018"/>
                  <a:pt x="312026" y="38562"/>
                </a:cubicBezTo>
                <a:cubicBezTo>
                  <a:pt x="323690" y="33498"/>
                  <a:pt x="335661" y="32884"/>
                  <a:pt x="347785" y="37028"/>
                </a:cubicBezTo>
                <a:cubicBezTo>
                  <a:pt x="359448" y="41018"/>
                  <a:pt x="364513" y="48691"/>
                  <a:pt x="363899" y="61122"/>
                </a:cubicBezTo>
                <a:cubicBezTo>
                  <a:pt x="363132" y="79079"/>
                  <a:pt x="356839" y="95039"/>
                  <a:pt x="347785" y="110386"/>
                </a:cubicBezTo>
                <a:cubicBezTo>
                  <a:pt x="338270" y="126654"/>
                  <a:pt x="323997" y="138472"/>
                  <a:pt x="311259" y="151823"/>
                </a:cubicBezTo>
                <a:cubicBezTo>
                  <a:pt x="300823" y="162720"/>
                  <a:pt x="288392" y="171007"/>
                  <a:pt x="275040" y="177607"/>
                </a:cubicBezTo>
                <a:cubicBezTo>
                  <a:pt x="267520" y="181290"/>
                  <a:pt x="258618" y="182364"/>
                  <a:pt x="250177" y="183899"/>
                </a:cubicBezTo>
                <a:cubicBezTo>
                  <a:pt x="247875" y="184359"/>
                  <a:pt x="244346" y="182518"/>
                  <a:pt x="242504" y="180829"/>
                </a:cubicBezTo>
                <a:cubicBezTo>
                  <a:pt x="239128" y="177760"/>
                  <a:pt x="240202" y="173770"/>
                  <a:pt x="244653" y="172542"/>
                </a:cubicBezTo>
                <a:cubicBezTo>
                  <a:pt x="265678" y="166710"/>
                  <a:pt x="281946" y="153051"/>
                  <a:pt x="297753" y="139085"/>
                </a:cubicBezTo>
                <a:cubicBezTo>
                  <a:pt x="310338" y="128036"/>
                  <a:pt x="321848" y="115758"/>
                  <a:pt x="333512" y="103480"/>
                </a:cubicBezTo>
                <a:cubicBezTo>
                  <a:pt x="341953" y="94579"/>
                  <a:pt x="345329" y="83069"/>
                  <a:pt x="349166" y="71865"/>
                </a:cubicBezTo>
                <a:cubicBezTo>
                  <a:pt x="350701" y="67568"/>
                  <a:pt x="351775" y="62964"/>
                  <a:pt x="352389" y="58360"/>
                </a:cubicBezTo>
                <a:cubicBezTo>
                  <a:pt x="353310" y="51607"/>
                  <a:pt x="351314" y="49152"/>
                  <a:pt x="344715" y="48231"/>
                </a:cubicBezTo>
                <a:cubicBezTo>
                  <a:pt x="333972" y="46696"/>
                  <a:pt x="323843" y="48384"/>
                  <a:pt x="314021" y="53295"/>
                </a:cubicBezTo>
                <a:cubicBezTo>
                  <a:pt x="298981" y="60662"/>
                  <a:pt x="290847" y="72019"/>
                  <a:pt x="287931" y="88747"/>
                </a:cubicBezTo>
                <a:cubicBezTo>
                  <a:pt x="284248" y="109466"/>
                  <a:pt x="274119" y="127268"/>
                  <a:pt x="256777" y="140160"/>
                </a:cubicBezTo>
                <a:cubicBezTo>
                  <a:pt x="249564" y="145531"/>
                  <a:pt x="243118" y="146299"/>
                  <a:pt x="237593" y="142462"/>
                </a:cubicBezTo>
                <a:cubicBezTo>
                  <a:pt x="231608" y="138318"/>
                  <a:pt x="229919" y="132179"/>
                  <a:pt x="232528" y="122971"/>
                </a:cubicBezTo>
                <a:cubicBezTo>
                  <a:pt x="236058" y="111000"/>
                  <a:pt x="242504" y="100564"/>
                  <a:pt x="250484" y="91356"/>
                </a:cubicBezTo>
                <a:cubicBezTo>
                  <a:pt x="258772" y="81994"/>
                  <a:pt x="267827" y="73247"/>
                  <a:pt x="276421" y="64038"/>
                </a:cubicBezTo>
                <a:cubicBezTo>
                  <a:pt x="278723" y="61429"/>
                  <a:pt x="281485" y="58053"/>
                  <a:pt x="281792" y="54984"/>
                </a:cubicBezTo>
                <a:cubicBezTo>
                  <a:pt x="282867" y="44087"/>
                  <a:pt x="283788" y="33191"/>
                  <a:pt x="280718" y="22448"/>
                </a:cubicBezTo>
                <a:cubicBezTo>
                  <a:pt x="278570" y="15235"/>
                  <a:pt x="276267" y="13240"/>
                  <a:pt x="269361" y="14928"/>
                </a:cubicBezTo>
                <a:cubicBezTo>
                  <a:pt x="264757" y="16002"/>
                  <a:pt x="260000" y="18151"/>
                  <a:pt x="256163" y="21067"/>
                </a:cubicBezTo>
                <a:cubicBezTo>
                  <a:pt x="244499" y="30275"/>
                  <a:pt x="236672" y="42706"/>
                  <a:pt x="230840" y="56058"/>
                </a:cubicBezTo>
                <a:cubicBezTo>
                  <a:pt x="223474" y="73247"/>
                  <a:pt x="217488" y="91203"/>
                  <a:pt x="210889" y="108852"/>
                </a:cubicBezTo>
                <a:cubicBezTo>
                  <a:pt x="209508" y="112689"/>
                  <a:pt x="210122" y="115911"/>
                  <a:pt x="212424" y="119134"/>
                </a:cubicBezTo>
                <a:cubicBezTo>
                  <a:pt x="221939" y="132179"/>
                  <a:pt x="223934" y="147219"/>
                  <a:pt x="222399" y="162566"/>
                </a:cubicBezTo>
                <a:cubicBezTo>
                  <a:pt x="221785" y="168859"/>
                  <a:pt x="219023" y="175458"/>
                  <a:pt x="215647" y="180829"/>
                </a:cubicBezTo>
                <a:cubicBezTo>
                  <a:pt x="210429" y="189117"/>
                  <a:pt x="206438" y="190038"/>
                  <a:pt x="196309" y="184052"/>
                </a:cubicBezTo>
                <a:cubicBezTo>
                  <a:pt x="189557" y="179909"/>
                  <a:pt x="186027" y="173309"/>
                  <a:pt x="185413" y="165022"/>
                </a:cubicBezTo>
                <a:cubicBezTo>
                  <a:pt x="184185" y="148294"/>
                  <a:pt x="186641" y="132026"/>
                  <a:pt x="192319" y="116372"/>
                </a:cubicBezTo>
                <a:cubicBezTo>
                  <a:pt x="192626" y="115451"/>
                  <a:pt x="192780" y="114530"/>
                  <a:pt x="192933" y="113609"/>
                </a:cubicBezTo>
                <a:cubicBezTo>
                  <a:pt x="184492" y="104248"/>
                  <a:pt x="173289" y="102099"/>
                  <a:pt x="166076" y="109005"/>
                </a:cubicBezTo>
                <a:cubicBezTo>
                  <a:pt x="163006" y="112075"/>
                  <a:pt x="160090" y="116525"/>
                  <a:pt x="159476" y="120822"/>
                </a:cubicBezTo>
                <a:cubicBezTo>
                  <a:pt x="157788" y="132026"/>
                  <a:pt x="157635" y="143383"/>
                  <a:pt x="164388" y="153512"/>
                </a:cubicBezTo>
                <a:cubicBezTo>
                  <a:pt x="168685" y="159804"/>
                  <a:pt x="173135" y="165943"/>
                  <a:pt x="177433" y="172235"/>
                </a:cubicBezTo>
                <a:cubicBezTo>
                  <a:pt x="180195" y="176225"/>
                  <a:pt x="183418" y="180062"/>
                  <a:pt x="182804" y="184973"/>
                </a:cubicBezTo>
                <a:cubicBezTo>
                  <a:pt x="178814" y="187736"/>
                  <a:pt x="176358" y="185740"/>
                  <a:pt x="174363" y="183592"/>
                </a:cubicBezTo>
                <a:cubicBezTo>
                  <a:pt x="166229" y="173923"/>
                  <a:pt x="158095" y="164408"/>
                  <a:pt x="150575" y="154432"/>
                </a:cubicBezTo>
                <a:cubicBezTo>
                  <a:pt x="142134" y="143383"/>
                  <a:pt x="141827" y="130491"/>
                  <a:pt x="143823" y="117446"/>
                </a:cubicBezTo>
                <a:cubicBezTo>
                  <a:pt x="144897" y="110540"/>
                  <a:pt x="147352" y="104248"/>
                  <a:pt x="151496" y="98416"/>
                </a:cubicBezTo>
                <a:cubicBezTo>
                  <a:pt x="155179" y="93198"/>
                  <a:pt x="159783" y="91356"/>
                  <a:pt x="165769" y="91049"/>
                </a:cubicBezTo>
                <a:cubicBezTo>
                  <a:pt x="174517" y="90589"/>
                  <a:pt x="182804" y="92737"/>
                  <a:pt x="190631" y="96574"/>
                </a:cubicBezTo>
                <a:cubicBezTo>
                  <a:pt x="192473" y="97188"/>
                  <a:pt x="194314" y="97802"/>
                  <a:pt x="196156" y="98569"/>
                </a:cubicBezTo>
                <a:close/>
                <a:moveTo>
                  <a:pt x="274579" y="87519"/>
                </a:moveTo>
                <a:cubicBezTo>
                  <a:pt x="262148" y="96267"/>
                  <a:pt x="246955" y="118827"/>
                  <a:pt x="245573" y="130184"/>
                </a:cubicBezTo>
                <a:cubicBezTo>
                  <a:pt x="260307" y="119441"/>
                  <a:pt x="268747" y="105629"/>
                  <a:pt x="274579" y="87519"/>
                </a:cubicBezTo>
                <a:close/>
                <a:moveTo>
                  <a:pt x="200913" y="174384"/>
                </a:moveTo>
                <a:cubicBezTo>
                  <a:pt x="211196" y="166403"/>
                  <a:pt x="212884" y="143229"/>
                  <a:pt x="204904" y="130798"/>
                </a:cubicBezTo>
                <a:cubicBezTo>
                  <a:pt x="200760" y="145378"/>
                  <a:pt x="199379" y="158883"/>
                  <a:pt x="200913" y="1743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7"/>
          <p:cNvSpPr/>
          <p:nvPr/>
        </p:nvSpPr>
        <p:spPr>
          <a:xfrm>
            <a:off x="5171708" y="2071382"/>
            <a:ext cx="760475" cy="272462"/>
          </a:xfrm>
          <a:custGeom>
            <a:rect b="b" l="l" r="r" t="t"/>
            <a:pathLst>
              <a:path extrusionOk="0" h="544924" w="1520949">
                <a:moveTo>
                  <a:pt x="75299" y="349765"/>
                </a:moveTo>
                <a:cubicBezTo>
                  <a:pt x="82158" y="340740"/>
                  <a:pt x="82699" y="340199"/>
                  <a:pt x="92987" y="347599"/>
                </a:cubicBezTo>
                <a:cubicBezTo>
                  <a:pt x="97138" y="350486"/>
                  <a:pt x="99845" y="350486"/>
                  <a:pt x="104177" y="348682"/>
                </a:cubicBezTo>
                <a:cubicBezTo>
                  <a:pt x="123489" y="340740"/>
                  <a:pt x="142982" y="333340"/>
                  <a:pt x="162294" y="325218"/>
                </a:cubicBezTo>
                <a:cubicBezTo>
                  <a:pt x="170777" y="321609"/>
                  <a:pt x="178538" y="316555"/>
                  <a:pt x="186660" y="312404"/>
                </a:cubicBezTo>
                <a:cubicBezTo>
                  <a:pt x="209762" y="300492"/>
                  <a:pt x="232864" y="288399"/>
                  <a:pt x="255966" y="276667"/>
                </a:cubicBezTo>
                <a:cubicBezTo>
                  <a:pt x="274918" y="267102"/>
                  <a:pt x="293869" y="257355"/>
                  <a:pt x="313542" y="249053"/>
                </a:cubicBezTo>
                <a:cubicBezTo>
                  <a:pt x="342420" y="236780"/>
                  <a:pt x="372019" y="225770"/>
                  <a:pt x="401258" y="213858"/>
                </a:cubicBezTo>
                <a:cubicBezTo>
                  <a:pt x="423278" y="205014"/>
                  <a:pt x="444756" y="195268"/>
                  <a:pt x="466955" y="187326"/>
                </a:cubicBezTo>
                <a:cubicBezTo>
                  <a:pt x="489155" y="179385"/>
                  <a:pt x="511897" y="172888"/>
                  <a:pt x="534457" y="165849"/>
                </a:cubicBezTo>
                <a:cubicBezTo>
                  <a:pt x="536984" y="164946"/>
                  <a:pt x="539511" y="163863"/>
                  <a:pt x="542038" y="162780"/>
                </a:cubicBezTo>
                <a:cubicBezTo>
                  <a:pt x="550521" y="159171"/>
                  <a:pt x="559004" y="155019"/>
                  <a:pt x="567667" y="152132"/>
                </a:cubicBezTo>
                <a:cubicBezTo>
                  <a:pt x="593477" y="143288"/>
                  <a:pt x="619828" y="135707"/>
                  <a:pt x="645276" y="126322"/>
                </a:cubicBezTo>
                <a:cubicBezTo>
                  <a:pt x="677583" y="114410"/>
                  <a:pt x="709349" y="101234"/>
                  <a:pt x="741476" y="88961"/>
                </a:cubicBezTo>
                <a:cubicBezTo>
                  <a:pt x="756998" y="83005"/>
                  <a:pt x="773061" y="78312"/>
                  <a:pt x="788944" y="73078"/>
                </a:cubicBezTo>
                <a:cubicBezTo>
                  <a:pt x="803563" y="68205"/>
                  <a:pt x="818002" y="63152"/>
                  <a:pt x="832441" y="58278"/>
                </a:cubicBezTo>
                <a:cubicBezTo>
                  <a:pt x="839480" y="55932"/>
                  <a:pt x="846519" y="53947"/>
                  <a:pt x="853558" y="51781"/>
                </a:cubicBezTo>
                <a:cubicBezTo>
                  <a:pt x="870343" y="46547"/>
                  <a:pt x="887309" y="42035"/>
                  <a:pt x="903914" y="36079"/>
                </a:cubicBezTo>
                <a:cubicBezTo>
                  <a:pt x="916006" y="31747"/>
                  <a:pt x="927377" y="25610"/>
                  <a:pt x="939109" y="20737"/>
                </a:cubicBezTo>
                <a:cubicBezTo>
                  <a:pt x="958782" y="12796"/>
                  <a:pt x="977733" y="2508"/>
                  <a:pt x="999572" y="162"/>
                </a:cubicBezTo>
                <a:cubicBezTo>
                  <a:pt x="1006250" y="-560"/>
                  <a:pt x="1010401" y="1064"/>
                  <a:pt x="1013469" y="6479"/>
                </a:cubicBezTo>
                <a:cubicBezTo>
                  <a:pt x="1030976" y="36440"/>
                  <a:pt x="1044874" y="67664"/>
                  <a:pt x="1054981" y="100873"/>
                </a:cubicBezTo>
                <a:cubicBezTo>
                  <a:pt x="1068157" y="144010"/>
                  <a:pt x="1074474" y="188229"/>
                  <a:pt x="1080249" y="232629"/>
                </a:cubicBezTo>
                <a:cubicBezTo>
                  <a:pt x="1085483" y="273419"/>
                  <a:pt x="1086386" y="314389"/>
                  <a:pt x="1086566" y="355360"/>
                </a:cubicBezTo>
                <a:cubicBezTo>
                  <a:pt x="1086747" y="401384"/>
                  <a:pt x="1089815" y="447227"/>
                  <a:pt x="1091439" y="493252"/>
                </a:cubicBezTo>
                <a:cubicBezTo>
                  <a:pt x="1091620" y="498305"/>
                  <a:pt x="1092161" y="503720"/>
                  <a:pt x="1090717" y="508593"/>
                </a:cubicBezTo>
                <a:cubicBezTo>
                  <a:pt x="1088552" y="516173"/>
                  <a:pt x="1089093" y="523032"/>
                  <a:pt x="1091620" y="530432"/>
                </a:cubicBezTo>
                <a:cubicBezTo>
                  <a:pt x="1095591" y="541983"/>
                  <a:pt x="1091981" y="545412"/>
                  <a:pt x="1079527" y="544871"/>
                </a:cubicBezTo>
                <a:cubicBezTo>
                  <a:pt x="1054440" y="543788"/>
                  <a:pt x="1029172" y="543607"/>
                  <a:pt x="1004084" y="541622"/>
                </a:cubicBezTo>
                <a:cubicBezTo>
                  <a:pt x="980440" y="539817"/>
                  <a:pt x="956977" y="536027"/>
                  <a:pt x="933333" y="533681"/>
                </a:cubicBezTo>
                <a:cubicBezTo>
                  <a:pt x="913480" y="531695"/>
                  <a:pt x="893445" y="530612"/>
                  <a:pt x="873592" y="529529"/>
                </a:cubicBezTo>
                <a:cubicBezTo>
                  <a:pt x="836412" y="527725"/>
                  <a:pt x="799051" y="526100"/>
                  <a:pt x="761871" y="524837"/>
                </a:cubicBezTo>
                <a:cubicBezTo>
                  <a:pt x="745085" y="524295"/>
                  <a:pt x="728300" y="525559"/>
                  <a:pt x="711695" y="524295"/>
                </a:cubicBezTo>
                <a:cubicBezTo>
                  <a:pt x="675057" y="521407"/>
                  <a:pt x="638418" y="517798"/>
                  <a:pt x="601779" y="513827"/>
                </a:cubicBezTo>
                <a:cubicBezTo>
                  <a:pt x="554130" y="508593"/>
                  <a:pt x="506482" y="502637"/>
                  <a:pt x="458653" y="497222"/>
                </a:cubicBezTo>
                <a:cubicBezTo>
                  <a:pt x="420751" y="492891"/>
                  <a:pt x="382668" y="488920"/>
                  <a:pt x="344585" y="485491"/>
                </a:cubicBezTo>
                <a:cubicBezTo>
                  <a:pt x="328342" y="484047"/>
                  <a:pt x="312098" y="484588"/>
                  <a:pt x="295854" y="483866"/>
                </a:cubicBezTo>
                <a:cubicBezTo>
                  <a:pt x="279249" y="482964"/>
                  <a:pt x="262464" y="482061"/>
                  <a:pt x="245859" y="480256"/>
                </a:cubicBezTo>
                <a:cubicBezTo>
                  <a:pt x="211567" y="476647"/>
                  <a:pt x="177455" y="472496"/>
                  <a:pt x="143343" y="468344"/>
                </a:cubicBezTo>
                <a:cubicBezTo>
                  <a:pt x="129445" y="466720"/>
                  <a:pt x="115728" y="464374"/>
                  <a:pt x="102372" y="462388"/>
                </a:cubicBezTo>
                <a:cubicBezTo>
                  <a:pt x="94431" y="474842"/>
                  <a:pt x="94611" y="473578"/>
                  <a:pt x="79631" y="472857"/>
                </a:cubicBezTo>
                <a:cubicBezTo>
                  <a:pt x="67177" y="472135"/>
                  <a:pt x="54724" y="474842"/>
                  <a:pt x="42270" y="475564"/>
                </a:cubicBezTo>
                <a:cubicBezTo>
                  <a:pt x="35412" y="475925"/>
                  <a:pt x="28192" y="476286"/>
                  <a:pt x="21514" y="474842"/>
                </a:cubicBezTo>
                <a:cubicBezTo>
                  <a:pt x="6895" y="471593"/>
                  <a:pt x="397" y="463110"/>
                  <a:pt x="36" y="448130"/>
                </a:cubicBezTo>
                <a:cubicBezTo>
                  <a:pt x="-144" y="432788"/>
                  <a:pt x="397" y="417447"/>
                  <a:pt x="578" y="402106"/>
                </a:cubicBezTo>
                <a:cubicBezTo>
                  <a:pt x="758" y="392901"/>
                  <a:pt x="397" y="383516"/>
                  <a:pt x="1119" y="374311"/>
                </a:cubicBezTo>
                <a:cubicBezTo>
                  <a:pt x="2202" y="363121"/>
                  <a:pt x="7256" y="357165"/>
                  <a:pt x="18446" y="355721"/>
                </a:cubicBezTo>
                <a:cubicBezTo>
                  <a:pt x="36856" y="352833"/>
                  <a:pt x="54904" y="351750"/>
                  <a:pt x="75299" y="349765"/>
                </a:cubicBezTo>
                <a:close/>
                <a:moveTo>
                  <a:pt x="571818" y="183536"/>
                </a:moveTo>
                <a:cubicBezTo>
                  <a:pt x="558643" y="187687"/>
                  <a:pt x="546370" y="191658"/>
                  <a:pt x="534097" y="195629"/>
                </a:cubicBezTo>
                <a:cubicBezTo>
                  <a:pt x="528862" y="197434"/>
                  <a:pt x="523628" y="199600"/>
                  <a:pt x="518394" y="201585"/>
                </a:cubicBezTo>
                <a:cubicBezTo>
                  <a:pt x="487892" y="212775"/>
                  <a:pt x="457209" y="223785"/>
                  <a:pt x="426707" y="235336"/>
                </a:cubicBezTo>
                <a:cubicBezTo>
                  <a:pt x="397649" y="246346"/>
                  <a:pt x="368771" y="258077"/>
                  <a:pt x="339893" y="269628"/>
                </a:cubicBezTo>
                <a:cubicBezTo>
                  <a:pt x="328883" y="274141"/>
                  <a:pt x="320942" y="280819"/>
                  <a:pt x="322205" y="294536"/>
                </a:cubicBezTo>
                <a:cubicBezTo>
                  <a:pt x="322747" y="299589"/>
                  <a:pt x="322566" y="305004"/>
                  <a:pt x="321303" y="309877"/>
                </a:cubicBezTo>
                <a:cubicBezTo>
                  <a:pt x="316430" y="327926"/>
                  <a:pt x="310473" y="345433"/>
                  <a:pt x="298200" y="360052"/>
                </a:cubicBezTo>
                <a:cubicBezTo>
                  <a:pt x="287371" y="373047"/>
                  <a:pt x="276181" y="385862"/>
                  <a:pt x="259035" y="390374"/>
                </a:cubicBezTo>
                <a:cubicBezTo>
                  <a:pt x="231601" y="397594"/>
                  <a:pt x="204528" y="398496"/>
                  <a:pt x="179260" y="383335"/>
                </a:cubicBezTo>
                <a:cubicBezTo>
                  <a:pt x="168611" y="377018"/>
                  <a:pt x="159045" y="368716"/>
                  <a:pt x="147133" y="359872"/>
                </a:cubicBezTo>
                <a:cubicBezTo>
                  <a:pt x="133055" y="365467"/>
                  <a:pt x="116811" y="371784"/>
                  <a:pt x="101289" y="377920"/>
                </a:cubicBezTo>
                <a:cubicBezTo>
                  <a:pt x="101289" y="397233"/>
                  <a:pt x="101289" y="415101"/>
                  <a:pt x="101289" y="433691"/>
                </a:cubicBezTo>
                <a:cubicBezTo>
                  <a:pt x="123850" y="436759"/>
                  <a:pt x="144787" y="440008"/>
                  <a:pt x="166084" y="442174"/>
                </a:cubicBezTo>
                <a:cubicBezTo>
                  <a:pt x="192435" y="444881"/>
                  <a:pt x="219147" y="445062"/>
                  <a:pt x="245137" y="449754"/>
                </a:cubicBezTo>
                <a:cubicBezTo>
                  <a:pt x="266435" y="453544"/>
                  <a:pt x="287552" y="452101"/>
                  <a:pt x="308669" y="453905"/>
                </a:cubicBezTo>
                <a:cubicBezTo>
                  <a:pt x="331410" y="455891"/>
                  <a:pt x="354332" y="456252"/>
                  <a:pt x="376893" y="458598"/>
                </a:cubicBezTo>
                <a:cubicBezTo>
                  <a:pt x="401800" y="461125"/>
                  <a:pt x="426526" y="465457"/>
                  <a:pt x="451434" y="468705"/>
                </a:cubicBezTo>
                <a:cubicBezTo>
                  <a:pt x="483199" y="472676"/>
                  <a:pt x="515145" y="476286"/>
                  <a:pt x="547092" y="480076"/>
                </a:cubicBezTo>
                <a:cubicBezTo>
                  <a:pt x="572901" y="483144"/>
                  <a:pt x="598711" y="486754"/>
                  <a:pt x="624701" y="489100"/>
                </a:cubicBezTo>
                <a:cubicBezTo>
                  <a:pt x="667296" y="493071"/>
                  <a:pt x="709891" y="496861"/>
                  <a:pt x="752485" y="499208"/>
                </a:cubicBezTo>
                <a:cubicBezTo>
                  <a:pt x="784071" y="501012"/>
                  <a:pt x="815836" y="500110"/>
                  <a:pt x="847421" y="501193"/>
                </a:cubicBezTo>
                <a:cubicBezTo>
                  <a:pt x="869260" y="501915"/>
                  <a:pt x="891460" y="502095"/>
                  <a:pt x="912577" y="506427"/>
                </a:cubicBezTo>
                <a:cubicBezTo>
                  <a:pt x="927016" y="509315"/>
                  <a:pt x="941094" y="506066"/>
                  <a:pt x="953187" y="510217"/>
                </a:cubicBezTo>
                <a:cubicBezTo>
                  <a:pt x="959143" y="494695"/>
                  <a:pt x="963474" y="480617"/>
                  <a:pt x="969611" y="467261"/>
                </a:cubicBezTo>
                <a:cubicBezTo>
                  <a:pt x="982606" y="439466"/>
                  <a:pt x="1005528" y="423042"/>
                  <a:pt x="1037654" y="427374"/>
                </a:cubicBezTo>
                <a:cubicBezTo>
                  <a:pt x="1045415" y="428457"/>
                  <a:pt x="1052996" y="430262"/>
                  <a:pt x="1061479" y="432067"/>
                </a:cubicBezTo>
                <a:cubicBezTo>
                  <a:pt x="1062201" y="426652"/>
                  <a:pt x="1063464" y="421057"/>
                  <a:pt x="1063464" y="415642"/>
                </a:cubicBezTo>
                <a:cubicBezTo>
                  <a:pt x="1063103" y="394345"/>
                  <a:pt x="1061659" y="373047"/>
                  <a:pt x="1061479" y="351750"/>
                </a:cubicBezTo>
                <a:cubicBezTo>
                  <a:pt x="1061118" y="315833"/>
                  <a:pt x="1061118" y="280097"/>
                  <a:pt x="1059313" y="244180"/>
                </a:cubicBezTo>
                <a:cubicBezTo>
                  <a:pt x="1057869" y="216565"/>
                  <a:pt x="1052996" y="189492"/>
                  <a:pt x="1047581" y="162600"/>
                </a:cubicBezTo>
                <a:cubicBezTo>
                  <a:pt x="1040903" y="128849"/>
                  <a:pt x="1031157" y="95639"/>
                  <a:pt x="1022313" y="62249"/>
                </a:cubicBezTo>
                <a:cubicBezTo>
                  <a:pt x="1018523" y="47991"/>
                  <a:pt x="1013650" y="33913"/>
                  <a:pt x="1004625" y="21820"/>
                </a:cubicBezTo>
                <a:cubicBezTo>
                  <a:pt x="999572" y="24527"/>
                  <a:pt x="995240" y="27596"/>
                  <a:pt x="990547" y="29401"/>
                </a:cubicBezTo>
                <a:cubicBezTo>
                  <a:pt x="964557" y="39147"/>
                  <a:pt x="940011" y="52683"/>
                  <a:pt x="912938" y="60083"/>
                </a:cubicBezTo>
                <a:cubicBezTo>
                  <a:pt x="895972" y="64776"/>
                  <a:pt x="879909" y="71995"/>
                  <a:pt x="863485" y="78132"/>
                </a:cubicBezTo>
                <a:cubicBezTo>
                  <a:pt x="856987" y="80478"/>
                  <a:pt x="850309" y="82644"/>
                  <a:pt x="843812" y="84810"/>
                </a:cubicBezTo>
                <a:cubicBezTo>
                  <a:pt x="814934" y="94737"/>
                  <a:pt x="785334" y="103039"/>
                  <a:pt x="759524" y="116215"/>
                </a:cubicBezTo>
                <a:cubicBezTo>
                  <a:pt x="755734" y="135346"/>
                  <a:pt x="752485" y="153214"/>
                  <a:pt x="748695" y="170902"/>
                </a:cubicBezTo>
                <a:cubicBezTo>
                  <a:pt x="744544" y="190214"/>
                  <a:pt x="734437" y="205736"/>
                  <a:pt x="719637" y="218912"/>
                </a:cubicBezTo>
                <a:cubicBezTo>
                  <a:pt x="708808" y="228477"/>
                  <a:pt x="695993" y="233531"/>
                  <a:pt x="683178" y="238765"/>
                </a:cubicBezTo>
                <a:cubicBezTo>
                  <a:pt x="658271" y="249233"/>
                  <a:pt x="634267" y="246887"/>
                  <a:pt x="610984" y="233531"/>
                </a:cubicBezTo>
                <a:cubicBezTo>
                  <a:pt x="591852" y="222882"/>
                  <a:pt x="580482" y="205917"/>
                  <a:pt x="571818" y="183536"/>
                </a:cubicBezTo>
                <a:close/>
                <a:moveTo>
                  <a:pt x="739129" y="125600"/>
                </a:moveTo>
                <a:cubicBezTo>
                  <a:pt x="738227" y="124878"/>
                  <a:pt x="737324" y="124156"/>
                  <a:pt x="736242" y="123434"/>
                </a:cubicBezTo>
                <a:cubicBezTo>
                  <a:pt x="686427" y="143649"/>
                  <a:pt x="634808" y="159531"/>
                  <a:pt x="584091" y="179566"/>
                </a:cubicBezTo>
                <a:cubicBezTo>
                  <a:pt x="588062" y="184980"/>
                  <a:pt x="590769" y="188770"/>
                  <a:pt x="593657" y="192380"/>
                </a:cubicBezTo>
                <a:cubicBezTo>
                  <a:pt x="607013" y="208804"/>
                  <a:pt x="623618" y="217829"/>
                  <a:pt x="645276" y="218370"/>
                </a:cubicBezTo>
                <a:cubicBezTo>
                  <a:pt x="666032" y="218912"/>
                  <a:pt x="684442" y="212775"/>
                  <a:pt x="701408" y="201404"/>
                </a:cubicBezTo>
                <a:cubicBezTo>
                  <a:pt x="712778" y="193643"/>
                  <a:pt x="722344" y="184800"/>
                  <a:pt x="726315" y="170902"/>
                </a:cubicBezTo>
                <a:cubicBezTo>
                  <a:pt x="730466" y="155741"/>
                  <a:pt x="734798" y="140761"/>
                  <a:pt x="739129" y="125600"/>
                </a:cubicBezTo>
                <a:close/>
                <a:moveTo>
                  <a:pt x="299464" y="293092"/>
                </a:moveTo>
                <a:cubicBezTo>
                  <a:pt x="298561" y="292189"/>
                  <a:pt x="297659" y="291287"/>
                  <a:pt x="296756" y="290384"/>
                </a:cubicBezTo>
                <a:cubicBezTo>
                  <a:pt x="286288" y="295077"/>
                  <a:pt x="275640" y="299589"/>
                  <a:pt x="265352" y="304643"/>
                </a:cubicBezTo>
                <a:cubicBezTo>
                  <a:pt x="254523" y="309877"/>
                  <a:pt x="244054" y="315833"/>
                  <a:pt x="233225" y="321248"/>
                </a:cubicBezTo>
                <a:cubicBezTo>
                  <a:pt x="222757" y="326301"/>
                  <a:pt x="212108" y="330633"/>
                  <a:pt x="201820" y="336048"/>
                </a:cubicBezTo>
                <a:cubicBezTo>
                  <a:pt x="191713" y="341282"/>
                  <a:pt x="179801" y="343087"/>
                  <a:pt x="169513" y="351389"/>
                </a:cubicBezTo>
                <a:cubicBezTo>
                  <a:pt x="194060" y="369979"/>
                  <a:pt x="218425" y="375033"/>
                  <a:pt x="245498" y="364023"/>
                </a:cubicBezTo>
                <a:cubicBezTo>
                  <a:pt x="277805" y="351028"/>
                  <a:pt x="292966" y="325218"/>
                  <a:pt x="299464" y="293092"/>
                </a:cubicBezTo>
                <a:close/>
                <a:moveTo>
                  <a:pt x="981523" y="512022"/>
                </a:moveTo>
                <a:cubicBezTo>
                  <a:pt x="1010220" y="516173"/>
                  <a:pt x="1036752" y="518520"/>
                  <a:pt x="1062562" y="517798"/>
                </a:cubicBezTo>
                <a:cubicBezTo>
                  <a:pt x="1062562" y="497944"/>
                  <a:pt x="1062562" y="479896"/>
                  <a:pt x="1062562" y="461847"/>
                </a:cubicBezTo>
                <a:cubicBezTo>
                  <a:pt x="1062562" y="455891"/>
                  <a:pt x="1058771" y="453364"/>
                  <a:pt x="1054079" y="452461"/>
                </a:cubicBezTo>
                <a:cubicBezTo>
                  <a:pt x="1038918" y="449213"/>
                  <a:pt x="1024479" y="449754"/>
                  <a:pt x="1011484" y="459500"/>
                </a:cubicBezTo>
                <a:cubicBezTo>
                  <a:pt x="994338" y="472315"/>
                  <a:pt x="987840" y="490905"/>
                  <a:pt x="981523" y="512022"/>
                </a:cubicBezTo>
                <a:close/>
                <a:moveTo>
                  <a:pt x="57973" y="375213"/>
                </a:moveTo>
                <a:cubicBezTo>
                  <a:pt x="48948" y="376477"/>
                  <a:pt x="37578" y="378101"/>
                  <a:pt x="25485" y="379725"/>
                </a:cubicBezTo>
                <a:cubicBezTo>
                  <a:pt x="22778" y="403008"/>
                  <a:pt x="22597" y="425388"/>
                  <a:pt x="24583" y="448491"/>
                </a:cubicBezTo>
                <a:cubicBezTo>
                  <a:pt x="39743" y="448491"/>
                  <a:pt x="53821" y="448491"/>
                  <a:pt x="69343" y="448491"/>
                </a:cubicBezTo>
                <a:cubicBezTo>
                  <a:pt x="70065" y="435315"/>
                  <a:pt x="70065" y="422320"/>
                  <a:pt x="71509" y="409686"/>
                </a:cubicBezTo>
                <a:cubicBezTo>
                  <a:pt x="72772" y="396511"/>
                  <a:pt x="74577" y="383516"/>
                  <a:pt x="57973" y="375213"/>
                </a:cubicBezTo>
                <a:close/>
                <a:moveTo>
                  <a:pt x="1480388" y="273419"/>
                </a:moveTo>
                <a:cubicBezTo>
                  <a:pt x="1490495" y="271975"/>
                  <a:pt x="1500603" y="270892"/>
                  <a:pt x="1510710" y="268906"/>
                </a:cubicBezTo>
                <a:cubicBezTo>
                  <a:pt x="1520817" y="267102"/>
                  <a:pt x="1524427" y="256453"/>
                  <a:pt x="1517027" y="249233"/>
                </a:cubicBezTo>
                <a:cubicBezTo>
                  <a:pt x="1513598" y="245804"/>
                  <a:pt x="1508544" y="243819"/>
                  <a:pt x="1503671" y="242375"/>
                </a:cubicBezTo>
                <a:cubicBezTo>
                  <a:pt x="1485081" y="236780"/>
                  <a:pt x="1465588" y="236238"/>
                  <a:pt x="1446276" y="235697"/>
                </a:cubicBezTo>
                <a:cubicBezTo>
                  <a:pt x="1410720" y="234434"/>
                  <a:pt x="1374984" y="233531"/>
                  <a:pt x="1339428" y="232087"/>
                </a:cubicBezTo>
                <a:cubicBezTo>
                  <a:pt x="1311814" y="231004"/>
                  <a:pt x="1284019" y="229199"/>
                  <a:pt x="1256404" y="227936"/>
                </a:cubicBezTo>
                <a:cubicBezTo>
                  <a:pt x="1248102" y="227575"/>
                  <a:pt x="1243409" y="233712"/>
                  <a:pt x="1245936" y="241833"/>
                </a:cubicBezTo>
                <a:cubicBezTo>
                  <a:pt x="1248643" y="250497"/>
                  <a:pt x="1254780" y="255731"/>
                  <a:pt x="1263804" y="257716"/>
                </a:cubicBezTo>
                <a:cubicBezTo>
                  <a:pt x="1292502" y="264575"/>
                  <a:pt x="1321560" y="267643"/>
                  <a:pt x="1350799" y="269087"/>
                </a:cubicBezTo>
                <a:cubicBezTo>
                  <a:pt x="1381482" y="270531"/>
                  <a:pt x="1411984" y="270711"/>
                  <a:pt x="1442667" y="271253"/>
                </a:cubicBezTo>
                <a:cubicBezTo>
                  <a:pt x="1455120" y="271433"/>
                  <a:pt x="1467754" y="271253"/>
                  <a:pt x="1480208" y="271253"/>
                </a:cubicBezTo>
                <a:cubicBezTo>
                  <a:pt x="1480208" y="271975"/>
                  <a:pt x="1480388" y="272697"/>
                  <a:pt x="1480388" y="273419"/>
                </a:cubicBezTo>
                <a:close/>
                <a:moveTo>
                  <a:pt x="1455662" y="31566"/>
                </a:moveTo>
                <a:cubicBezTo>
                  <a:pt x="1432740" y="40771"/>
                  <a:pt x="1409276" y="48713"/>
                  <a:pt x="1386535" y="58820"/>
                </a:cubicBezTo>
                <a:cubicBezTo>
                  <a:pt x="1369750" y="66220"/>
                  <a:pt x="1351882" y="71273"/>
                  <a:pt x="1334555" y="77591"/>
                </a:cubicBezTo>
                <a:cubicBezTo>
                  <a:pt x="1314702" y="84990"/>
                  <a:pt x="1297014" y="97625"/>
                  <a:pt x="1275897" y="102678"/>
                </a:cubicBezTo>
                <a:cubicBezTo>
                  <a:pt x="1270302" y="103942"/>
                  <a:pt x="1265609" y="108815"/>
                  <a:pt x="1260195" y="111522"/>
                </a:cubicBezTo>
                <a:cubicBezTo>
                  <a:pt x="1247741" y="117659"/>
                  <a:pt x="1235107" y="123254"/>
                  <a:pt x="1222653" y="129571"/>
                </a:cubicBezTo>
                <a:cubicBezTo>
                  <a:pt x="1214170" y="133902"/>
                  <a:pt x="1212546" y="138956"/>
                  <a:pt x="1215614" y="146717"/>
                </a:cubicBezTo>
                <a:cubicBezTo>
                  <a:pt x="1218683" y="154297"/>
                  <a:pt x="1223375" y="156644"/>
                  <a:pt x="1232761" y="153214"/>
                </a:cubicBezTo>
                <a:cubicBezTo>
                  <a:pt x="1251892" y="146356"/>
                  <a:pt x="1271024" y="139317"/>
                  <a:pt x="1289975" y="131917"/>
                </a:cubicBezTo>
                <a:cubicBezTo>
                  <a:pt x="1295570" y="129751"/>
                  <a:pt x="1300263" y="125419"/>
                  <a:pt x="1305677" y="123434"/>
                </a:cubicBezTo>
                <a:cubicBezTo>
                  <a:pt x="1328599" y="114771"/>
                  <a:pt x="1352062" y="107190"/>
                  <a:pt x="1374804" y="97986"/>
                </a:cubicBezTo>
                <a:cubicBezTo>
                  <a:pt x="1391769" y="91127"/>
                  <a:pt x="1409637" y="86615"/>
                  <a:pt x="1426062" y="77591"/>
                </a:cubicBezTo>
                <a:cubicBezTo>
                  <a:pt x="1438876" y="70552"/>
                  <a:pt x="1453857" y="67664"/>
                  <a:pt x="1467754" y="62430"/>
                </a:cubicBezTo>
                <a:cubicBezTo>
                  <a:pt x="1472447" y="60625"/>
                  <a:pt x="1477140" y="58098"/>
                  <a:pt x="1480930" y="54849"/>
                </a:cubicBezTo>
                <a:cubicBezTo>
                  <a:pt x="1485803" y="50698"/>
                  <a:pt x="1487969" y="44922"/>
                  <a:pt x="1485803" y="38425"/>
                </a:cubicBezTo>
                <a:cubicBezTo>
                  <a:pt x="1483818" y="32649"/>
                  <a:pt x="1476959" y="28318"/>
                  <a:pt x="1468296" y="28318"/>
                </a:cubicBezTo>
                <a:cubicBezTo>
                  <a:pt x="1465408" y="28679"/>
                  <a:pt x="1460354" y="29762"/>
                  <a:pt x="1455662" y="31566"/>
                </a:cubicBezTo>
                <a:close/>
                <a:moveTo>
                  <a:pt x="1439598" y="469427"/>
                </a:moveTo>
                <a:cubicBezTo>
                  <a:pt x="1439057" y="460583"/>
                  <a:pt x="1433642" y="454988"/>
                  <a:pt x="1426242" y="451198"/>
                </a:cubicBezTo>
                <a:cubicBezTo>
                  <a:pt x="1405125" y="440549"/>
                  <a:pt x="1383828" y="429901"/>
                  <a:pt x="1362711" y="419252"/>
                </a:cubicBezTo>
                <a:cubicBezTo>
                  <a:pt x="1333653" y="404633"/>
                  <a:pt x="1304594" y="389833"/>
                  <a:pt x="1275355" y="375394"/>
                </a:cubicBezTo>
                <a:cubicBezTo>
                  <a:pt x="1262360" y="369077"/>
                  <a:pt x="1249185" y="363121"/>
                  <a:pt x="1235829" y="357706"/>
                </a:cubicBezTo>
                <a:cubicBezTo>
                  <a:pt x="1232761" y="356443"/>
                  <a:pt x="1226804" y="357345"/>
                  <a:pt x="1224819" y="359511"/>
                </a:cubicBezTo>
                <a:cubicBezTo>
                  <a:pt x="1222834" y="362038"/>
                  <a:pt x="1222292" y="368174"/>
                  <a:pt x="1223917" y="370881"/>
                </a:cubicBezTo>
                <a:cubicBezTo>
                  <a:pt x="1227526" y="376477"/>
                  <a:pt x="1232219" y="382252"/>
                  <a:pt x="1237995" y="385681"/>
                </a:cubicBezTo>
                <a:cubicBezTo>
                  <a:pt x="1260014" y="399398"/>
                  <a:pt x="1282033" y="413476"/>
                  <a:pt x="1305136" y="425388"/>
                </a:cubicBezTo>
                <a:cubicBezTo>
                  <a:pt x="1335999" y="441452"/>
                  <a:pt x="1367765" y="455710"/>
                  <a:pt x="1399530" y="470330"/>
                </a:cubicBezTo>
                <a:cubicBezTo>
                  <a:pt x="1409096" y="474842"/>
                  <a:pt x="1419745" y="477369"/>
                  <a:pt x="1426964" y="479715"/>
                </a:cubicBezTo>
                <a:cubicBezTo>
                  <a:pt x="1437252" y="479896"/>
                  <a:pt x="1440140" y="476827"/>
                  <a:pt x="1439598" y="469427"/>
                </a:cubicBezTo>
                <a:close/>
                <a:moveTo>
                  <a:pt x="922143" y="321428"/>
                </a:moveTo>
                <a:cubicBezTo>
                  <a:pt x="885143" y="317457"/>
                  <a:pt x="852656" y="304823"/>
                  <a:pt x="829734" y="275043"/>
                </a:cubicBezTo>
                <a:cubicBezTo>
                  <a:pt x="807714" y="246707"/>
                  <a:pt x="803202" y="214941"/>
                  <a:pt x="815295" y="180287"/>
                </a:cubicBezTo>
                <a:cubicBezTo>
                  <a:pt x="827026" y="146897"/>
                  <a:pt x="851573" y="127946"/>
                  <a:pt x="882977" y="117298"/>
                </a:cubicBezTo>
                <a:cubicBezTo>
                  <a:pt x="917450" y="105385"/>
                  <a:pt x="950299" y="112424"/>
                  <a:pt x="981343" y="130654"/>
                </a:cubicBezTo>
                <a:cubicBezTo>
                  <a:pt x="998308" y="140580"/>
                  <a:pt x="1010942" y="153575"/>
                  <a:pt x="1019064" y="171985"/>
                </a:cubicBezTo>
                <a:cubicBezTo>
                  <a:pt x="1025020" y="185522"/>
                  <a:pt x="1025742" y="199058"/>
                  <a:pt x="1024118" y="212956"/>
                </a:cubicBezTo>
                <a:cubicBezTo>
                  <a:pt x="1020689" y="240209"/>
                  <a:pt x="1010220" y="264394"/>
                  <a:pt x="991630" y="285331"/>
                </a:cubicBezTo>
                <a:cubicBezTo>
                  <a:pt x="978635" y="299950"/>
                  <a:pt x="963835" y="311321"/>
                  <a:pt x="945426" y="317096"/>
                </a:cubicBezTo>
                <a:cubicBezTo>
                  <a:pt x="937845" y="319443"/>
                  <a:pt x="929904" y="319984"/>
                  <a:pt x="922143" y="321428"/>
                </a:cubicBezTo>
                <a:close/>
                <a:moveTo>
                  <a:pt x="1002279" y="199961"/>
                </a:moveTo>
                <a:cubicBezTo>
                  <a:pt x="1003362" y="175234"/>
                  <a:pt x="994879" y="160434"/>
                  <a:pt x="975567" y="151410"/>
                </a:cubicBezTo>
                <a:cubicBezTo>
                  <a:pt x="958060" y="143107"/>
                  <a:pt x="939650" y="140580"/>
                  <a:pt x="920338" y="139137"/>
                </a:cubicBezTo>
                <a:cubicBezTo>
                  <a:pt x="904275" y="137873"/>
                  <a:pt x="891460" y="142566"/>
                  <a:pt x="878646" y="150327"/>
                </a:cubicBezTo>
                <a:cubicBezTo>
                  <a:pt x="873051" y="153756"/>
                  <a:pt x="867636" y="157546"/>
                  <a:pt x="863124" y="162058"/>
                </a:cubicBezTo>
                <a:cubicBezTo>
                  <a:pt x="847060" y="177941"/>
                  <a:pt x="832982" y="195268"/>
                  <a:pt x="834246" y="219995"/>
                </a:cubicBezTo>
                <a:cubicBezTo>
                  <a:pt x="836051" y="253926"/>
                  <a:pt x="864568" y="283706"/>
                  <a:pt x="898680" y="288941"/>
                </a:cubicBezTo>
                <a:cubicBezTo>
                  <a:pt x="932972" y="294175"/>
                  <a:pt x="958601" y="279916"/>
                  <a:pt x="980982" y="255911"/>
                </a:cubicBezTo>
                <a:cubicBezTo>
                  <a:pt x="996503" y="239126"/>
                  <a:pt x="999933" y="218190"/>
                  <a:pt x="1002279" y="199961"/>
                </a:cubicBezTo>
                <a:close/>
                <a:moveTo>
                  <a:pt x="435190" y="313487"/>
                </a:moveTo>
                <a:cubicBezTo>
                  <a:pt x="460638" y="313487"/>
                  <a:pt x="476341" y="327565"/>
                  <a:pt x="487170" y="348140"/>
                </a:cubicBezTo>
                <a:cubicBezTo>
                  <a:pt x="490058" y="353555"/>
                  <a:pt x="491141" y="360774"/>
                  <a:pt x="490780" y="366911"/>
                </a:cubicBezTo>
                <a:cubicBezTo>
                  <a:pt x="488794" y="392720"/>
                  <a:pt x="462804" y="420876"/>
                  <a:pt x="437356" y="426110"/>
                </a:cubicBezTo>
                <a:cubicBezTo>
                  <a:pt x="400175" y="433691"/>
                  <a:pt x="375088" y="414018"/>
                  <a:pt x="371478" y="374491"/>
                </a:cubicBezTo>
                <a:cubicBezTo>
                  <a:pt x="368771" y="343989"/>
                  <a:pt x="385556" y="320345"/>
                  <a:pt x="416419" y="317277"/>
                </a:cubicBezTo>
                <a:cubicBezTo>
                  <a:pt x="422736" y="316735"/>
                  <a:pt x="428873" y="314750"/>
                  <a:pt x="435190" y="313487"/>
                </a:cubicBezTo>
                <a:close/>
                <a:moveTo>
                  <a:pt x="447102" y="342004"/>
                </a:moveTo>
                <a:cubicBezTo>
                  <a:pt x="442770" y="342365"/>
                  <a:pt x="439882" y="342365"/>
                  <a:pt x="437175" y="343087"/>
                </a:cubicBezTo>
                <a:cubicBezTo>
                  <a:pt x="414795" y="348862"/>
                  <a:pt x="402702" y="356804"/>
                  <a:pt x="403785" y="382974"/>
                </a:cubicBezTo>
                <a:cubicBezTo>
                  <a:pt x="404507" y="398496"/>
                  <a:pt x="408658" y="401023"/>
                  <a:pt x="424000" y="396691"/>
                </a:cubicBezTo>
                <a:cubicBezTo>
                  <a:pt x="425804" y="396150"/>
                  <a:pt x="427790" y="396330"/>
                  <a:pt x="429414" y="395608"/>
                </a:cubicBezTo>
                <a:cubicBezTo>
                  <a:pt x="444214" y="388930"/>
                  <a:pt x="458292" y="382072"/>
                  <a:pt x="462443" y="363662"/>
                </a:cubicBezTo>
                <a:cubicBezTo>
                  <a:pt x="465692" y="348501"/>
                  <a:pt x="460819" y="341282"/>
                  <a:pt x="447102" y="342004"/>
                </a:cubicBezTo>
                <a:close/>
                <a:moveTo>
                  <a:pt x="818002" y="400842"/>
                </a:moveTo>
                <a:cubicBezTo>
                  <a:pt x="817641" y="431345"/>
                  <a:pt x="804646" y="449393"/>
                  <a:pt x="781905" y="462027"/>
                </a:cubicBezTo>
                <a:cubicBezTo>
                  <a:pt x="763134" y="472496"/>
                  <a:pt x="743822" y="476286"/>
                  <a:pt x="724871" y="465276"/>
                </a:cubicBezTo>
                <a:cubicBezTo>
                  <a:pt x="695813" y="448491"/>
                  <a:pt x="677222" y="420335"/>
                  <a:pt x="693827" y="381530"/>
                </a:cubicBezTo>
                <a:cubicBezTo>
                  <a:pt x="699242" y="368896"/>
                  <a:pt x="702852" y="354638"/>
                  <a:pt x="716569" y="347779"/>
                </a:cubicBezTo>
                <a:cubicBezTo>
                  <a:pt x="723066" y="344530"/>
                  <a:pt x="730647" y="340379"/>
                  <a:pt x="737324" y="341282"/>
                </a:cubicBezTo>
                <a:cubicBezTo>
                  <a:pt x="756637" y="343808"/>
                  <a:pt x="775949" y="347599"/>
                  <a:pt x="792914" y="358428"/>
                </a:cubicBezTo>
                <a:cubicBezTo>
                  <a:pt x="809880" y="369257"/>
                  <a:pt x="820168" y="383696"/>
                  <a:pt x="818002" y="400842"/>
                </a:cubicBezTo>
                <a:close/>
                <a:moveTo>
                  <a:pt x="756095" y="367452"/>
                </a:moveTo>
                <a:cubicBezTo>
                  <a:pt x="733895" y="368355"/>
                  <a:pt x="715847" y="381350"/>
                  <a:pt x="711334" y="405535"/>
                </a:cubicBezTo>
                <a:cubicBezTo>
                  <a:pt x="706281" y="432247"/>
                  <a:pt x="729383" y="453544"/>
                  <a:pt x="755734" y="447047"/>
                </a:cubicBezTo>
                <a:cubicBezTo>
                  <a:pt x="773061" y="442715"/>
                  <a:pt x="784612" y="430623"/>
                  <a:pt x="797968" y="420876"/>
                </a:cubicBezTo>
                <a:cubicBezTo>
                  <a:pt x="801939" y="417989"/>
                  <a:pt x="806451" y="410589"/>
                  <a:pt x="805188" y="406798"/>
                </a:cubicBezTo>
                <a:cubicBezTo>
                  <a:pt x="802480" y="397774"/>
                  <a:pt x="798510" y="387667"/>
                  <a:pt x="791832" y="381530"/>
                </a:cubicBezTo>
                <a:cubicBezTo>
                  <a:pt x="781905" y="372506"/>
                  <a:pt x="768368" y="368896"/>
                  <a:pt x="756095" y="367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7"/>
          <p:cNvSpPr/>
          <p:nvPr/>
        </p:nvSpPr>
        <p:spPr>
          <a:xfrm>
            <a:off x="5075182" y="2489939"/>
            <a:ext cx="759611" cy="172601"/>
          </a:xfrm>
          <a:custGeom>
            <a:rect b="b" l="l" r="r" t="t"/>
            <a:pathLst>
              <a:path extrusionOk="0" h="345202" w="1519222">
                <a:moveTo>
                  <a:pt x="1486375" y="242450"/>
                </a:moveTo>
                <a:cubicBezTo>
                  <a:pt x="1475665" y="224869"/>
                  <a:pt x="1455860" y="226081"/>
                  <a:pt x="1440299" y="218806"/>
                </a:cubicBezTo>
                <a:cubicBezTo>
                  <a:pt x="1417463" y="208297"/>
                  <a:pt x="1394021" y="199406"/>
                  <a:pt x="1370781" y="189705"/>
                </a:cubicBezTo>
                <a:cubicBezTo>
                  <a:pt x="1352998" y="182228"/>
                  <a:pt x="1335820" y="172124"/>
                  <a:pt x="1317430" y="167880"/>
                </a:cubicBezTo>
                <a:cubicBezTo>
                  <a:pt x="1288936" y="161413"/>
                  <a:pt x="1259229" y="158988"/>
                  <a:pt x="1230128" y="154542"/>
                </a:cubicBezTo>
                <a:cubicBezTo>
                  <a:pt x="1192136" y="148884"/>
                  <a:pt x="1155558" y="160403"/>
                  <a:pt x="1118172" y="162828"/>
                </a:cubicBezTo>
                <a:cubicBezTo>
                  <a:pt x="1116151" y="163030"/>
                  <a:pt x="1113928" y="163838"/>
                  <a:pt x="1111907" y="164444"/>
                </a:cubicBezTo>
                <a:cubicBezTo>
                  <a:pt x="1093315" y="170709"/>
                  <a:pt x="1074521" y="176974"/>
                  <a:pt x="1055929" y="183239"/>
                </a:cubicBezTo>
                <a:cubicBezTo>
                  <a:pt x="1036326" y="189907"/>
                  <a:pt x="1016522" y="196172"/>
                  <a:pt x="997121" y="203447"/>
                </a:cubicBezTo>
                <a:cubicBezTo>
                  <a:pt x="988230" y="206681"/>
                  <a:pt x="979944" y="212137"/>
                  <a:pt x="971254" y="215977"/>
                </a:cubicBezTo>
                <a:cubicBezTo>
                  <a:pt x="951652" y="224464"/>
                  <a:pt x="931645" y="232346"/>
                  <a:pt x="912043" y="241036"/>
                </a:cubicBezTo>
                <a:cubicBezTo>
                  <a:pt x="889611" y="250938"/>
                  <a:pt x="867381" y="261851"/>
                  <a:pt x="844747" y="271147"/>
                </a:cubicBezTo>
                <a:cubicBezTo>
                  <a:pt x="824539" y="279432"/>
                  <a:pt x="803926" y="286303"/>
                  <a:pt x="783515" y="293983"/>
                </a:cubicBezTo>
                <a:cubicBezTo>
                  <a:pt x="772602" y="298226"/>
                  <a:pt x="761892" y="303481"/>
                  <a:pt x="750777" y="306916"/>
                </a:cubicBezTo>
                <a:cubicBezTo>
                  <a:pt x="727335" y="314393"/>
                  <a:pt x="703892" y="322477"/>
                  <a:pt x="680046" y="327731"/>
                </a:cubicBezTo>
                <a:cubicBezTo>
                  <a:pt x="647106" y="335006"/>
                  <a:pt x="613357" y="338038"/>
                  <a:pt x="579407" y="333794"/>
                </a:cubicBezTo>
                <a:cubicBezTo>
                  <a:pt x="541818" y="329146"/>
                  <a:pt x="507261" y="316616"/>
                  <a:pt x="482202" y="285899"/>
                </a:cubicBezTo>
                <a:cubicBezTo>
                  <a:pt x="481192" y="284687"/>
                  <a:pt x="479777" y="283676"/>
                  <a:pt x="478565" y="282666"/>
                </a:cubicBezTo>
                <a:cubicBezTo>
                  <a:pt x="475331" y="279836"/>
                  <a:pt x="472098" y="277007"/>
                  <a:pt x="468056" y="273370"/>
                </a:cubicBezTo>
                <a:cubicBezTo>
                  <a:pt x="464419" y="274784"/>
                  <a:pt x="460175" y="275593"/>
                  <a:pt x="456739" y="277816"/>
                </a:cubicBezTo>
                <a:cubicBezTo>
                  <a:pt x="424001" y="300247"/>
                  <a:pt x="386615" y="311968"/>
                  <a:pt x="349633" y="325306"/>
                </a:cubicBezTo>
                <a:cubicBezTo>
                  <a:pt x="306993" y="340665"/>
                  <a:pt x="262735" y="343696"/>
                  <a:pt x="218276" y="345111"/>
                </a:cubicBezTo>
                <a:cubicBezTo>
                  <a:pt x="168967" y="346525"/>
                  <a:pt x="123699" y="331571"/>
                  <a:pt x="83080" y="305097"/>
                </a:cubicBezTo>
                <a:cubicBezTo>
                  <a:pt x="50948" y="284282"/>
                  <a:pt x="24676" y="256192"/>
                  <a:pt x="2851" y="224464"/>
                </a:cubicBezTo>
                <a:cubicBezTo>
                  <a:pt x="-1393" y="218402"/>
                  <a:pt x="-989" y="213350"/>
                  <a:pt x="4670" y="209106"/>
                </a:cubicBezTo>
                <a:cubicBezTo>
                  <a:pt x="16593" y="200012"/>
                  <a:pt x="28920" y="191322"/>
                  <a:pt x="41045" y="182632"/>
                </a:cubicBezTo>
                <a:cubicBezTo>
                  <a:pt x="48927" y="176974"/>
                  <a:pt x="56404" y="179197"/>
                  <a:pt x="63275" y="184653"/>
                </a:cubicBezTo>
                <a:cubicBezTo>
                  <a:pt x="71965" y="191726"/>
                  <a:pt x="81059" y="198597"/>
                  <a:pt x="88536" y="206883"/>
                </a:cubicBezTo>
                <a:cubicBezTo>
                  <a:pt x="111776" y="232346"/>
                  <a:pt x="141685" y="244067"/>
                  <a:pt x="174625" y="249927"/>
                </a:cubicBezTo>
                <a:cubicBezTo>
                  <a:pt x="189782" y="252757"/>
                  <a:pt x="204938" y="257001"/>
                  <a:pt x="220095" y="260032"/>
                </a:cubicBezTo>
                <a:cubicBezTo>
                  <a:pt x="244345" y="264882"/>
                  <a:pt x="268394" y="260840"/>
                  <a:pt x="291836" y="255788"/>
                </a:cubicBezTo>
                <a:cubicBezTo>
                  <a:pt x="318512" y="250130"/>
                  <a:pt x="345389" y="244067"/>
                  <a:pt x="370852" y="234569"/>
                </a:cubicBezTo>
                <a:cubicBezTo>
                  <a:pt x="389646" y="227698"/>
                  <a:pt x="406420" y="215168"/>
                  <a:pt x="423597" y="204458"/>
                </a:cubicBezTo>
                <a:cubicBezTo>
                  <a:pt x="426426" y="202639"/>
                  <a:pt x="428043" y="197587"/>
                  <a:pt x="428649" y="193747"/>
                </a:cubicBezTo>
                <a:cubicBezTo>
                  <a:pt x="429256" y="189705"/>
                  <a:pt x="428245" y="185259"/>
                  <a:pt x="427437" y="181016"/>
                </a:cubicBezTo>
                <a:cubicBezTo>
                  <a:pt x="423395" y="159998"/>
                  <a:pt x="424810" y="139588"/>
                  <a:pt x="432489" y="119581"/>
                </a:cubicBezTo>
                <a:cubicBezTo>
                  <a:pt x="435924" y="110689"/>
                  <a:pt x="437541" y="101191"/>
                  <a:pt x="440572" y="92299"/>
                </a:cubicBezTo>
                <a:cubicBezTo>
                  <a:pt x="452496" y="57136"/>
                  <a:pt x="476140" y="31471"/>
                  <a:pt x="507059" y="12474"/>
                </a:cubicBezTo>
                <a:cubicBezTo>
                  <a:pt x="526258" y="551"/>
                  <a:pt x="547679" y="-3288"/>
                  <a:pt x="570313" y="2976"/>
                </a:cubicBezTo>
                <a:cubicBezTo>
                  <a:pt x="575971" y="4593"/>
                  <a:pt x="582034" y="4593"/>
                  <a:pt x="587288" y="6816"/>
                </a:cubicBezTo>
                <a:cubicBezTo>
                  <a:pt x="624674" y="21973"/>
                  <a:pt x="629524" y="40565"/>
                  <a:pt x="631141" y="72292"/>
                </a:cubicBezTo>
                <a:cubicBezTo>
                  <a:pt x="632556" y="98362"/>
                  <a:pt x="623057" y="121198"/>
                  <a:pt x="610932" y="144034"/>
                </a:cubicBezTo>
                <a:cubicBezTo>
                  <a:pt x="596584" y="170911"/>
                  <a:pt x="576173" y="192332"/>
                  <a:pt x="555762" y="213956"/>
                </a:cubicBezTo>
                <a:cubicBezTo>
                  <a:pt x="549295" y="220625"/>
                  <a:pt x="540808" y="225273"/>
                  <a:pt x="533128" y="231133"/>
                </a:cubicBezTo>
                <a:cubicBezTo>
                  <a:pt x="545052" y="252555"/>
                  <a:pt x="564250" y="259021"/>
                  <a:pt x="584055" y="264276"/>
                </a:cubicBezTo>
                <a:cubicBezTo>
                  <a:pt x="589713" y="265892"/>
                  <a:pt x="595371" y="267307"/>
                  <a:pt x="601030" y="268722"/>
                </a:cubicBezTo>
                <a:cubicBezTo>
                  <a:pt x="603657" y="269328"/>
                  <a:pt x="606284" y="270945"/>
                  <a:pt x="608709" y="270540"/>
                </a:cubicBezTo>
                <a:cubicBezTo>
                  <a:pt x="632960" y="266499"/>
                  <a:pt x="657816" y="269732"/>
                  <a:pt x="682067" y="262457"/>
                </a:cubicBezTo>
                <a:cubicBezTo>
                  <a:pt x="705711" y="255384"/>
                  <a:pt x="728749" y="247705"/>
                  <a:pt x="750373" y="235781"/>
                </a:cubicBezTo>
                <a:cubicBezTo>
                  <a:pt x="760477" y="230123"/>
                  <a:pt x="772198" y="227698"/>
                  <a:pt x="782909" y="222848"/>
                </a:cubicBezTo>
                <a:cubicBezTo>
                  <a:pt x="801501" y="214764"/>
                  <a:pt x="819891" y="206277"/>
                  <a:pt x="838281" y="197385"/>
                </a:cubicBezTo>
                <a:cubicBezTo>
                  <a:pt x="863542" y="185057"/>
                  <a:pt x="888196" y="171315"/>
                  <a:pt x="914063" y="160201"/>
                </a:cubicBezTo>
                <a:cubicBezTo>
                  <a:pt x="935283" y="151107"/>
                  <a:pt x="957512" y="144842"/>
                  <a:pt x="979540" y="137971"/>
                </a:cubicBezTo>
                <a:cubicBezTo>
                  <a:pt x="1014299" y="127260"/>
                  <a:pt x="1049058" y="115943"/>
                  <a:pt x="1084423" y="107456"/>
                </a:cubicBezTo>
                <a:cubicBezTo>
                  <a:pt x="1107259" y="101999"/>
                  <a:pt x="1131105" y="100989"/>
                  <a:pt x="1154346" y="98766"/>
                </a:cubicBezTo>
                <a:cubicBezTo>
                  <a:pt x="1175161" y="96745"/>
                  <a:pt x="1195976" y="95532"/>
                  <a:pt x="1216791" y="94522"/>
                </a:cubicBezTo>
                <a:cubicBezTo>
                  <a:pt x="1250539" y="93107"/>
                  <a:pt x="1284086" y="95937"/>
                  <a:pt x="1317430" y="101191"/>
                </a:cubicBezTo>
                <a:cubicBezTo>
                  <a:pt x="1325918" y="102606"/>
                  <a:pt x="1334203" y="104626"/>
                  <a:pt x="1342691" y="105637"/>
                </a:cubicBezTo>
                <a:cubicBezTo>
                  <a:pt x="1374419" y="109477"/>
                  <a:pt x="1403924" y="120389"/>
                  <a:pt x="1433428" y="131706"/>
                </a:cubicBezTo>
                <a:cubicBezTo>
                  <a:pt x="1458285" y="141204"/>
                  <a:pt x="1483546" y="150298"/>
                  <a:pt x="1506180" y="165253"/>
                </a:cubicBezTo>
                <a:cubicBezTo>
                  <a:pt x="1520124" y="174549"/>
                  <a:pt x="1522549" y="181016"/>
                  <a:pt x="1515072" y="196172"/>
                </a:cubicBezTo>
                <a:cubicBezTo>
                  <a:pt x="1507797" y="210520"/>
                  <a:pt x="1499309" y="224262"/>
                  <a:pt x="1491225" y="238004"/>
                </a:cubicBezTo>
                <a:cubicBezTo>
                  <a:pt x="1491225" y="239621"/>
                  <a:pt x="1489002" y="240429"/>
                  <a:pt x="1486375" y="242450"/>
                </a:cubicBezTo>
                <a:close/>
                <a:moveTo>
                  <a:pt x="23060" y="220827"/>
                </a:moveTo>
                <a:cubicBezTo>
                  <a:pt x="48321" y="247098"/>
                  <a:pt x="71763" y="273572"/>
                  <a:pt x="103288" y="289335"/>
                </a:cubicBezTo>
                <a:cubicBezTo>
                  <a:pt x="134814" y="305097"/>
                  <a:pt x="167552" y="319041"/>
                  <a:pt x="204534" y="315808"/>
                </a:cubicBezTo>
                <a:cubicBezTo>
                  <a:pt x="221510" y="314191"/>
                  <a:pt x="238889" y="315202"/>
                  <a:pt x="255662" y="312777"/>
                </a:cubicBezTo>
                <a:cubicBezTo>
                  <a:pt x="282540" y="308937"/>
                  <a:pt x="310226" y="306310"/>
                  <a:pt x="335487" y="297216"/>
                </a:cubicBezTo>
                <a:cubicBezTo>
                  <a:pt x="371661" y="284282"/>
                  <a:pt x="405813" y="266297"/>
                  <a:pt x="440774" y="250130"/>
                </a:cubicBezTo>
                <a:cubicBezTo>
                  <a:pt x="442997" y="249119"/>
                  <a:pt x="444614" y="246694"/>
                  <a:pt x="447039" y="244471"/>
                </a:cubicBezTo>
                <a:cubicBezTo>
                  <a:pt x="444210" y="238408"/>
                  <a:pt x="441785" y="232750"/>
                  <a:pt x="438754" y="226081"/>
                </a:cubicBezTo>
                <a:cubicBezTo>
                  <a:pt x="424607" y="233963"/>
                  <a:pt x="411674" y="242652"/>
                  <a:pt x="397528" y="248513"/>
                </a:cubicBezTo>
                <a:cubicBezTo>
                  <a:pt x="375702" y="257405"/>
                  <a:pt x="353271" y="264478"/>
                  <a:pt x="330839" y="271753"/>
                </a:cubicBezTo>
                <a:cubicBezTo>
                  <a:pt x="304770" y="280443"/>
                  <a:pt x="277892" y="286101"/>
                  <a:pt x="250206" y="283878"/>
                </a:cubicBezTo>
                <a:cubicBezTo>
                  <a:pt x="236464" y="282868"/>
                  <a:pt x="222318" y="282262"/>
                  <a:pt x="208778" y="280039"/>
                </a:cubicBezTo>
                <a:cubicBezTo>
                  <a:pt x="176646" y="274582"/>
                  <a:pt x="144918" y="267105"/>
                  <a:pt x="114807" y="253767"/>
                </a:cubicBezTo>
                <a:cubicBezTo>
                  <a:pt x="99045" y="246694"/>
                  <a:pt x="88132" y="234367"/>
                  <a:pt x="76613" y="222444"/>
                </a:cubicBezTo>
                <a:cubicBezTo>
                  <a:pt x="56808" y="201629"/>
                  <a:pt x="56606" y="201831"/>
                  <a:pt x="32356" y="215370"/>
                </a:cubicBezTo>
                <a:cubicBezTo>
                  <a:pt x="29931" y="216785"/>
                  <a:pt x="27708" y="218200"/>
                  <a:pt x="23060" y="220827"/>
                </a:cubicBezTo>
                <a:close/>
                <a:moveTo>
                  <a:pt x="1500723" y="188695"/>
                </a:moveTo>
                <a:cubicBezTo>
                  <a:pt x="1434035" y="144842"/>
                  <a:pt x="1287723" y="99372"/>
                  <a:pt x="1187892" y="118975"/>
                </a:cubicBezTo>
                <a:cubicBezTo>
                  <a:pt x="1194561" y="119581"/>
                  <a:pt x="1201230" y="119379"/>
                  <a:pt x="1208101" y="119581"/>
                </a:cubicBezTo>
                <a:cubicBezTo>
                  <a:pt x="1245689" y="120793"/>
                  <a:pt x="1282671" y="125441"/>
                  <a:pt x="1318643" y="137567"/>
                </a:cubicBezTo>
                <a:cubicBezTo>
                  <a:pt x="1332385" y="142215"/>
                  <a:pt x="1347339" y="143831"/>
                  <a:pt x="1360273" y="149894"/>
                </a:cubicBezTo>
                <a:cubicBezTo>
                  <a:pt x="1387554" y="163030"/>
                  <a:pt x="1413826" y="178793"/>
                  <a:pt x="1440703" y="192737"/>
                </a:cubicBezTo>
                <a:cubicBezTo>
                  <a:pt x="1455254" y="200416"/>
                  <a:pt x="1470612" y="206681"/>
                  <a:pt x="1486173" y="213754"/>
                </a:cubicBezTo>
                <a:cubicBezTo>
                  <a:pt x="1491023" y="205266"/>
                  <a:pt x="1495469" y="197587"/>
                  <a:pt x="1500723" y="188695"/>
                </a:cubicBezTo>
                <a:close/>
                <a:moveTo>
                  <a:pt x="694596" y="287718"/>
                </a:moveTo>
                <a:cubicBezTo>
                  <a:pt x="695001" y="288728"/>
                  <a:pt x="695405" y="289739"/>
                  <a:pt x="695607" y="290547"/>
                </a:cubicBezTo>
                <a:cubicBezTo>
                  <a:pt x="709551" y="285697"/>
                  <a:pt x="723495" y="281049"/>
                  <a:pt x="737439" y="276199"/>
                </a:cubicBezTo>
                <a:cubicBezTo>
                  <a:pt x="747947" y="272561"/>
                  <a:pt x="758658" y="269530"/>
                  <a:pt x="768965" y="265084"/>
                </a:cubicBezTo>
                <a:cubicBezTo>
                  <a:pt x="788971" y="256798"/>
                  <a:pt x="808574" y="247502"/>
                  <a:pt x="828378" y="239015"/>
                </a:cubicBezTo>
                <a:cubicBezTo>
                  <a:pt x="855660" y="227294"/>
                  <a:pt x="883346" y="216179"/>
                  <a:pt x="910830" y="204660"/>
                </a:cubicBezTo>
                <a:cubicBezTo>
                  <a:pt x="942356" y="191524"/>
                  <a:pt x="973679" y="178186"/>
                  <a:pt x="1005205" y="165051"/>
                </a:cubicBezTo>
                <a:cubicBezTo>
                  <a:pt x="1013895" y="161413"/>
                  <a:pt x="1022584" y="157371"/>
                  <a:pt x="1031476" y="154340"/>
                </a:cubicBezTo>
                <a:cubicBezTo>
                  <a:pt x="1049058" y="148277"/>
                  <a:pt x="1066437" y="141406"/>
                  <a:pt x="1084423" y="137567"/>
                </a:cubicBezTo>
                <a:cubicBezTo>
                  <a:pt x="1097963" y="134535"/>
                  <a:pt x="1111705" y="132919"/>
                  <a:pt x="1124841" y="128473"/>
                </a:cubicBezTo>
                <a:cubicBezTo>
                  <a:pt x="1133328" y="125644"/>
                  <a:pt x="1142624" y="124835"/>
                  <a:pt x="1151718" y="123421"/>
                </a:cubicBezTo>
                <a:cubicBezTo>
                  <a:pt x="1156770" y="122612"/>
                  <a:pt x="1162025" y="122410"/>
                  <a:pt x="1167279" y="121804"/>
                </a:cubicBezTo>
                <a:cubicBezTo>
                  <a:pt x="1137774" y="119581"/>
                  <a:pt x="1108876" y="122410"/>
                  <a:pt x="1080786" y="131302"/>
                </a:cubicBezTo>
                <a:cubicBezTo>
                  <a:pt x="1065023" y="136354"/>
                  <a:pt x="1048856" y="140396"/>
                  <a:pt x="1033093" y="145650"/>
                </a:cubicBezTo>
                <a:cubicBezTo>
                  <a:pt x="993484" y="158584"/>
                  <a:pt x="953470" y="171113"/>
                  <a:pt x="914266" y="185461"/>
                </a:cubicBezTo>
                <a:cubicBezTo>
                  <a:pt x="893248" y="193141"/>
                  <a:pt x="873444" y="203447"/>
                  <a:pt x="854043" y="214764"/>
                </a:cubicBezTo>
                <a:cubicBezTo>
                  <a:pt x="837674" y="224464"/>
                  <a:pt x="818880" y="230123"/>
                  <a:pt x="801299" y="238206"/>
                </a:cubicBezTo>
                <a:cubicBezTo>
                  <a:pt x="777250" y="249321"/>
                  <a:pt x="753404" y="261446"/>
                  <a:pt x="729355" y="272763"/>
                </a:cubicBezTo>
                <a:cubicBezTo>
                  <a:pt x="718039" y="278018"/>
                  <a:pt x="706317" y="282666"/>
                  <a:pt x="694596" y="287718"/>
                </a:cubicBezTo>
                <a:close/>
                <a:moveTo>
                  <a:pt x="571929" y="34704"/>
                </a:moveTo>
                <a:cubicBezTo>
                  <a:pt x="575365" y="37331"/>
                  <a:pt x="576375" y="38544"/>
                  <a:pt x="577588" y="39150"/>
                </a:cubicBezTo>
                <a:cubicBezTo>
                  <a:pt x="601232" y="53296"/>
                  <a:pt x="604465" y="67442"/>
                  <a:pt x="589309" y="90884"/>
                </a:cubicBezTo>
                <a:cubicBezTo>
                  <a:pt x="570919" y="119581"/>
                  <a:pt x="548285" y="144236"/>
                  <a:pt x="521609" y="165253"/>
                </a:cubicBezTo>
                <a:cubicBezTo>
                  <a:pt x="516153" y="169497"/>
                  <a:pt x="510697" y="173538"/>
                  <a:pt x="504634" y="178388"/>
                </a:cubicBezTo>
                <a:cubicBezTo>
                  <a:pt x="507868" y="185664"/>
                  <a:pt x="510697" y="192130"/>
                  <a:pt x="514738" y="201224"/>
                </a:cubicBezTo>
                <a:cubicBezTo>
                  <a:pt x="522822" y="194151"/>
                  <a:pt x="529087" y="188695"/>
                  <a:pt x="535351" y="183441"/>
                </a:cubicBezTo>
                <a:cubicBezTo>
                  <a:pt x="563846" y="159998"/>
                  <a:pt x="585267" y="131100"/>
                  <a:pt x="599413" y="97149"/>
                </a:cubicBezTo>
                <a:cubicBezTo>
                  <a:pt x="604667" y="84418"/>
                  <a:pt x="606890" y="70272"/>
                  <a:pt x="604061" y="56125"/>
                </a:cubicBezTo>
                <a:cubicBezTo>
                  <a:pt x="601232" y="40565"/>
                  <a:pt x="591936" y="33694"/>
                  <a:pt x="571929" y="34704"/>
                </a:cubicBezTo>
                <a:close/>
                <a:moveTo>
                  <a:pt x="459771" y="176772"/>
                </a:moveTo>
                <a:cubicBezTo>
                  <a:pt x="473311" y="169699"/>
                  <a:pt x="482809" y="162424"/>
                  <a:pt x="480182" y="146459"/>
                </a:cubicBezTo>
                <a:cubicBezTo>
                  <a:pt x="479575" y="142417"/>
                  <a:pt x="480586" y="137769"/>
                  <a:pt x="481798" y="133727"/>
                </a:cubicBezTo>
                <a:cubicBezTo>
                  <a:pt x="491498" y="102808"/>
                  <a:pt x="503624" y="73303"/>
                  <a:pt x="529693" y="51882"/>
                </a:cubicBezTo>
                <a:cubicBezTo>
                  <a:pt x="533937" y="48446"/>
                  <a:pt x="537170" y="44000"/>
                  <a:pt x="542020" y="38746"/>
                </a:cubicBezTo>
                <a:cubicBezTo>
                  <a:pt x="497763" y="47436"/>
                  <a:pt x="453708" y="121804"/>
                  <a:pt x="459771" y="176772"/>
                </a:cubicBezTo>
                <a:close/>
                <a:moveTo>
                  <a:pt x="494732" y="257405"/>
                </a:moveTo>
                <a:cubicBezTo>
                  <a:pt x="509282" y="280039"/>
                  <a:pt x="530097" y="288728"/>
                  <a:pt x="552933" y="293983"/>
                </a:cubicBezTo>
                <a:cubicBezTo>
                  <a:pt x="595574" y="303683"/>
                  <a:pt x="595574" y="303481"/>
                  <a:pt x="619420" y="298429"/>
                </a:cubicBezTo>
                <a:cubicBezTo>
                  <a:pt x="603455" y="294589"/>
                  <a:pt x="586480" y="290547"/>
                  <a:pt x="569504" y="286303"/>
                </a:cubicBezTo>
                <a:cubicBezTo>
                  <a:pt x="549902" y="281251"/>
                  <a:pt x="535554" y="268722"/>
                  <a:pt x="523630" y="252959"/>
                </a:cubicBezTo>
                <a:cubicBezTo>
                  <a:pt x="521407" y="250130"/>
                  <a:pt x="519184" y="247300"/>
                  <a:pt x="516557" y="243865"/>
                </a:cubicBezTo>
                <a:cubicBezTo>
                  <a:pt x="509282" y="248311"/>
                  <a:pt x="502613" y="252353"/>
                  <a:pt x="494732" y="257405"/>
                </a:cubicBezTo>
                <a:close/>
                <a:moveTo>
                  <a:pt x="508676" y="137567"/>
                </a:moveTo>
                <a:cubicBezTo>
                  <a:pt x="509888" y="138173"/>
                  <a:pt x="510899" y="138981"/>
                  <a:pt x="512111" y="139588"/>
                </a:cubicBezTo>
                <a:cubicBezTo>
                  <a:pt x="523630" y="127867"/>
                  <a:pt x="535958" y="117156"/>
                  <a:pt x="546264" y="104424"/>
                </a:cubicBezTo>
                <a:cubicBezTo>
                  <a:pt x="556773" y="91693"/>
                  <a:pt x="571121" y="81184"/>
                  <a:pt x="576375" y="64007"/>
                </a:cubicBezTo>
                <a:cubicBezTo>
                  <a:pt x="563846" y="59965"/>
                  <a:pt x="551316" y="63198"/>
                  <a:pt x="543435" y="74515"/>
                </a:cubicBezTo>
                <a:cubicBezTo>
                  <a:pt x="531916" y="91289"/>
                  <a:pt x="521812" y="108870"/>
                  <a:pt x="511505" y="126250"/>
                </a:cubicBezTo>
                <a:cubicBezTo>
                  <a:pt x="509686" y="129685"/>
                  <a:pt x="509686" y="133929"/>
                  <a:pt x="508676" y="137567"/>
                </a:cubicBezTo>
                <a:close/>
                <a:moveTo>
                  <a:pt x="476544" y="228304"/>
                </a:moveTo>
                <a:cubicBezTo>
                  <a:pt x="481798" y="219210"/>
                  <a:pt x="493721" y="219412"/>
                  <a:pt x="496753" y="208297"/>
                </a:cubicBezTo>
                <a:cubicBezTo>
                  <a:pt x="492913" y="202235"/>
                  <a:pt x="489275" y="196576"/>
                  <a:pt x="485234" y="190110"/>
                </a:cubicBezTo>
                <a:cubicBezTo>
                  <a:pt x="481394" y="192535"/>
                  <a:pt x="478363" y="194555"/>
                  <a:pt x="475331" y="196576"/>
                </a:cubicBezTo>
                <a:cubicBezTo>
                  <a:pt x="473108" y="197991"/>
                  <a:pt x="470886" y="199608"/>
                  <a:pt x="468865" y="201022"/>
                </a:cubicBezTo>
                <a:cubicBezTo>
                  <a:pt x="462196" y="205670"/>
                  <a:pt x="461994" y="211329"/>
                  <a:pt x="466440" y="217391"/>
                </a:cubicBezTo>
                <a:cubicBezTo>
                  <a:pt x="469269" y="220827"/>
                  <a:pt x="472300" y="223656"/>
                  <a:pt x="476544" y="228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6759677" y="872962"/>
            <a:ext cx="760090" cy="257077"/>
          </a:xfrm>
          <a:custGeom>
            <a:rect b="b" l="l" r="r" t="t"/>
            <a:pathLst>
              <a:path extrusionOk="0" h="514154" w="1520180">
                <a:moveTo>
                  <a:pt x="723779" y="307824"/>
                </a:moveTo>
                <a:cubicBezTo>
                  <a:pt x="742323" y="313704"/>
                  <a:pt x="759510" y="318906"/>
                  <a:pt x="777827" y="318001"/>
                </a:cubicBezTo>
                <a:cubicBezTo>
                  <a:pt x="790039" y="317549"/>
                  <a:pt x="802025" y="317549"/>
                  <a:pt x="814237" y="317323"/>
                </a:cubicBezTo>
                <a:cubicBezTo>
                  <a:pt x="838208" y="317096"/>
                  <a:pt x="859692" y="308503"/>
                  <a:pt x="881628" y="299909"/>
                </a:cubicBezTo>
                <a:cubicBezTo>
                  <a:pt x="937486" y="277747"/>
                  <a:pt x="987464" y="245861"/>
                  <a:pt x="1034276" y="208546"/>
                </a:cubicBezTo>
                <a:cubicBezTo>
                  <a:pt x="1065711" y="183444"/>
                  <a:pt x="1095788" y="156759"/>
                  <a:pt x="1126996" y="131205"/>
                </a:cubicBezTo>
                <a:cubicBezTo>
                  <a:pt x="1146897" y="114696"/>
                  <a:pt x="1168607" y="101127"/>
                  <a:pt x="1193031" y="91629"/>
                </a:cubicBezTo>
                <a:cubicBezTo>
                  <a:pt x="1209539" y="85297"/>
                  <a:pt x="1225596" y="77608"/>
                  <a:pt x="1242330" y="71955"/>
                </a:cubicBezTo>
                <a:cubicBezTo>
                  <a:pt x="1258613" y="66527"/>
                  <a:pt x="1275574" y="62456"/>
                  <a:pt x="1292535" y="58838"/>
                </a:cubicBezTo>
                <a:cubicBezTo>
                  <a:pt x="1307008" y="55672"/>
                  <a:pt x="1321934" y="54089"/>
                  <a:pt x="1336859" y="52280"/>
                </a:cubicBezTo>
                <a:cubicBezTo>
                  <a:pt x="1344774" y="51375"/>
                  <a:pt x="1352689" y="51375"/>
                  <a:pt x="1360605" y="51149"/>
                </a:cubicBezTo>
                <a:cubicBezTo>
                  <a:pt x="1387516" y="50697"/>
                  <a:pt x="1414653" y="49340"/>
                  <a:pt x="1441565" y="50245"/>
                </a:cubicBezTo>
                <a:cubicBezTo>
                  <a:pt x="1461465" y="50923"/>
                  <a:pt x="1481140" y="54541"/>
                  <a:pt x="1501041" y="57255"/>
                </a:cubicBezTo>
                <a:cubicBezTo>
                  <a:pt x="1509182" y="58386"/>
                  <a:pt x="1515288" y="65622"/>
                  <a:pt x="1517097" y="76251"/>
                </a:cubicBezTo>
                <a:cubicBezTo>
                  <a:pt x="1518454" y="84166"/>
                  <a:pt x="1519585" y="92081"/>
                  <a:pt x="1520037" y="99770"/>
                </a:cubicBezTo>
                <a:cubicBezTo>
                  <a:pt x="1521168" y="117636"/>
                  <a:pt x="1515740" y="122837"/>
                  <a:pt x="1498327" y="120802"/>
                </a:cubicBezTo>
                <a:cubicBezTo>
                  <a:pt x="1475486" y="118314"/>
                  <a:pt x="1452872" y="114470"/>
                  <a:pt x="1429805" y="113339"/>
                </a:cubicBezTo>
                <a:cubicBezTo>
                  <a:pt x="1412166" y="112435"/>
                  <a:pt x="1394074" y="112661"/>
                  <a:pt x="1376661" y="115601"/>
                </a:cubicBezTo>
                <a:cubicBezTo>
                  <a:pt x="1351333" y="120124"/>
                  <a:pt x="1326683" y="128039"/>
                  <a:pt x="1301807" y="134371"/>
                </a:cubicBezTo>
                <a:cubicBezTo>
                  <a:pt x="1289595" y="137537"/>
                  <a:pt x="1276931" y="139346"/>
                  <a:pt x="1265397" y="144095"/>
                </a:cubicBezTo>
                <a:cubicBezTo>
                  <a:pt x="1249793" y="150201"/>
                  <a:pt x="1234641" y="157890"/>
                  <a:pt x="1219942" y="165805"/>
                </a:cubicBezTo>
                <a:cubicBezTo>
                  <a:pt x="1197780" y="177791"/>
                  <a:pt x="1177200" y="192490"/>
                  <a:pt x="1156621" y="207190"/>
                </a:cubicBezTo>
                <a:cubicBezTo>
                  <a:pt x="1150515" y="211486"/>
                  <a:pt x="1145766" y="217592"/>
                  <a:pt x="1140113" y="222341"/>
                </a:cubicBezTo>
                <a:cubicBezTo>
                  <a:pt x="1119307" y="240659"/>
                  <a:pt x="1098728" y="258977"/>
                  <a:pt x="1077470" y="276616"/>
                </a:cubicBezTo>
                <a:cubicBezTo>
                  <a:pt x="1060962" y="290411"/>
                  <a:pt x="1044001" y="303754"/>
                  <a:pt x="1026588" y="315966"/>
                </a:cubicBezTo>
                <a:cubicBezTo>
                  <a:pt x="1010305" y="327499"/>
                  <a:pt x="993118" y="337223"/>
                  <a:pt x="976383" y="348078"/>
                </a:cubicBezTo>
                <a:cubicBezTo>
                  <a:pt x="951733" y="363909"/>
                  <a:pt x="923691" y="372276"/>
                  <a:pt x="896328" y="381548"/>
                </a:cubicBezTo>
                <a:cubicBezTo>
                  <a:pt x="879141" y="387428"/>
                  <a:pt x="861049" y="394438"/>
                  <a:pt x="841600" y="391046"/>
                </a:cubicBezTo>
                <a:cubicBezTo>
                  <a:pt x="818986" y="398735"/>
                  <a:pt x="795693" y="394664"/>
                  <a:pt x="773078" y="392177"/>
                </a:cubicBezTo>
                <a:cubicBezTo>
                  <a:pt x="749559" y="389689"/>
                  <a:pt x="726266" y="383131"/>
                  <a:pt x="702973" y="378156"/>
                </a:cubicBezTo>
                <a:cubicBezTo>
                  <a:pt x="695284" y="376347"/>
                  <a:pt x="687595" y="374085"/>
                  <a:pt x="680133" y="371145"/>
                </a:cubicBezTo>
                <a:cubicBezTo>
                  <a:pt x="670182" y="367075"/>
                  <a:pt x="660684" y="362099"/>
                  <a:pt x="651186" y="356898"/>
                </a:cubicBezTo>
                <a:cubicBezTo>
                  <a:pt x="646437" y="354410"/>
                  <a:pt x="642819" y="352601"/>
                  <a:pt x="636939" y="355315"/>
                </a:cubicBezTo>
                <a:cubicBezTo>
                  <a:pt x="611384" y="366622"/>
                  <a:pt x="584925" y="372728"/>
                  <a:pt x="556431" y="372276"/>
                </a:cubicBezTo>
                <a:cubicBezTo>
                  <a:pt x="540149" y="372050"/>
                  <a:pt x="523866" y="375668"/>
                  <a:pt x="507584" y="377025"/>
                </a:cubicBezTo>
                <a:cubicBezTo>
                  <a:pt x="484291" y="378834"/>
                  <a:pt x="460771" y="380643"/>
                  <a:pt x="437478" y="381096"/>
                </a:cubicBezTo>
                <a:cubicBezTo>
                  <a:pt x="411698" y="381548"/>
                  <a:pt x="385917" y="381322"/>
                  <a:pt x="360137" y="379286"/>
                </a:cubicBezTo>
                <a:cubicBezTo>
                  <a:pt x="323275" y="376573"/>
                  <a:pt x="287092" y="381548"/>
                  <a:pt x="250908" y="385845"/>
                </a:cubicBezTo>
                <a:cubicBezTo>
                  <a:pt x="219926" y="389689"/>
                  <a:pt x="191432" y="402579"/>
                  <a:pt x="166330" y="421576"/>
                </a:cubicBezTo>
                <a:cubicBezTo>
                  <a:pt x="148238" y="435371"/>
                  <a:pt x="130825" y="450522"/>
                  <a:pt x="114090" y="466126"/>
                </a:cubicBezTo>
                <a:cubicBezTo>
                  <a:pt x="103914" y="475624"/>
                  <a:pt x="95999" y="487384"/>
                  <a:pt x="86727" y="498013"/>
                </a:cubicBezTo>
                <a:cubicBezTo>
                  <a:pt x="82882" y="502536"/>
                  <a:pt x="78585" y="506833"/>
                  <a:pt x="73836" y="510677"/>
                </a:cubicBezTo>
                <a:cubicBezTo>
                  <a:pt x="68183" y="515426"/>
                  <a:pt x="62077" y="514974"/>
                  <a:pt x="55519" y="511355"/>
                </a:cubicBezTo>
                <a:cubicBezTo>
                  <a:pt x="41724" y="503440"/>
                  <a:pt x="27477" y="496204"/>
                  <a:pt x="13456" y="488515"/>
                </a:cubicBezTo>
                <a:cubicBezTo>
                  <a:pt x="2601" y="482635"/>
                  <a:pt x="-3505" y="465222"/>
                  <a:pt x="2148" y="454141"/>
                </a:cubicBezTo>
                <a:cubicBezTo>
                  <a:pt x="10968" y="437180"/>
                  <a:pt x="19335" y="419766"/>
                  <a:pt x="33809" y="406198"/>
                </a:cubicBezTo>
                <a:cubicBezTo>
                  <a:pt x="40819" y="399640"/>
                  <a:pt x="46473" y="391272"/>
                  <a:pt x="53257" y="384262"/>
                </a:cubicBezTo>
                <a:cubicBezTo>
                  <a:pt x="64564" y="372502"/>
                  <a:pt x="75872" y="360743"/>
                  <a:pt x="87857" y="349888"/>
                </a:cubicBezTo>
                <a:cubicBezTo>
                  <a:pt x="95772" y="342877"/>
                  <a:pt x="105044" y="336997"/>
                  <a:pt x="113864" y="331117"/>
                </a:cubicBezTo>
                <a:cubicBezTo>
                  <a:pt x="123136" y="324785"/>
                  <a:pt x="132408" y="318453"/>
                  <a:pt x="142358" y="313252"/>
                </a:cubicBezTo>
                <a:cubicBezTo>
                  <a:pt x="178316" y="294482"/>
                  <a:pt x="216760" y="285210"/>
                  <a:pt x="257467" y="287019"/>
                </a:cubicBezTo>
                <a:cubicBezTo>
                  <a:pt x="279177" y="287924"/>
                  <a:pt x="300887" y="290411"/>
                  <a:pt x="322823" y="291768"/>
                </a:cubicBezTo>
                <a:cubicBezTo>
                  <a:pt x="337748" y="292673"/>
                  <a:pt x="352674" y="293125"/>
                  <a:pt x="367599" y="293577"/>
                </a:cubicBezTo>
                <a:cubicBezTo>
                  <a:pt x="396094" y="294708"/>
                  <a:pt x="424588" y="295386"/>
                  <a:pt x="453082" y="296517"/>
                </a:cubicBezTo>
                <a:cubicBezTo>
                  <a:pt x="488135" y="297874"/>
                  <a:pt x="522509" y="293803"/>
                  <a:pt x="556883" y="287697"/>
                </a:cubicBezTo>
                <a:cubicBezTo>
                  <a:pt x="561858" y="286793"/>
                  <a:pt x="566608" y="284758"/>
                  <a:pt x="572487" y="283175"/>
                </a:cubicBezTo>
                <a:cubicBezTo>
                  <a:pt x="568643" y="274807"/>
                  <a:pt x="565477" y="267344"/>
                  <a:pt x="561858" y="259882"/>
                </a:cubicBezTo>
                <a:cubicBezTo>
                  <a:pt x="543315" y="220306"/>
                  <a:pt x="538339" y="179148"/>
                  <a:pt x="548968" y="136406"/>
                </a:cubicBezTo>
                <a:cubicBezTo>
                  <a:pt x="553717" y="116958"/>
                  <a:pt x="558014" y="97057"/>
                  <a:pt x="565477" y="78513"/>
                </a:cubicBezTo>
                <a:cubicBezTo>
                  <a:pt x="574749" y="55220"/>
                  <a:pt x="590353" y="35545"/>
                  <a:pt x="612741" y="22881"/>
                </a:cubicBezTo>
                <a:cubicBezTo>
                  <a:pt x="642140" y="6146"/>
                  <a:pt x="673801" y="-2674"/>
                  <a:pt x="707948" y="719"/>
                </a:cubicBezTo>
                <a:cubicBezTo>
                  <a:pt x="742096" y="3885"/>
                  <a:pt x="772174" y="16097"/>
                  <a:pt x="797276" y="40068"/>
                </a:cubicBezTo>
                <a:cubicBezTo>
                  <a:pt x="809036" y="51601"/>
                  <a:pt x="816046" y="65622"/>
                  <a:pt x="821474" y="80774"/>
                </a:cubicBezTo>
                <a:cubicBezTo>
                  <a:pt x="831876" y="109721"/>
                  <a:pt x="833233" y="139798"/>
                  <a:pt x="830519" y="169649"/>
                </a:cubicBezTo>
                <a:cubicBezTo>
                  <a:pt x="827806" y="202214"/>
                  <a:pt x="809940" y="227769"/>
                  <a:pt x="786873" y="249479"/>
                </a:cubicBezTo>
                <a:cubicBezTo>
                  <a:pt x="768555" y="266892"/>
                  <a:pt x="749333" y="283175"/>
                  <a:pt x="730563" y="300135"/>
                </a:cubicBezTo>
                <a:cubicBezTo>
                  <a:pt x="729206" y="301718"/>
                  <a:pt x="727171" y="304206"/>
                  <a:pt x="723779" y="307824"/>
                </a:cubicBezTo>
                <a:close/>
                <a:moveTo>
                  <a:pt x="616133" y="332022"/>
                </a:moveTo>
                <a:cubicBezTo>
                  <a:pt x="611837" y="327499"/>
                  <a:pt x="607088" y="323428"/>
                  <a:pt x="603695" y="318453"/>
                </a:cubicBezTo>
                <a:cubicBezTo>
                  <a:pt x="598268" y="310538"/>
                  <a:pt x="591483" y="309181"/>
                  <a:pt x="582890" y="311895"/>
                </a:cubicBezTo>
                <a:cubicBezTo>
                  <a:pt x="548064" y="322976"/>
                  <a:pt x="511880" y="323202"/>
                  <a:pt x="476149" y="324785"/>
                </a:cubicBezTo>
                <a:cubicBezTo>
                  <a:pt x="421422" y="327047"/>
                  <a:pt x="366695" y="321393"/>
                  <a:pt x="311968" y="317323"/>
                </a:cubicBezTo>
                <a:cubicBezTo>
                  <a:pt x="294328" y="315966"/>
                  <a:pt x="276463" y="313704"/>
                  <a:pt x="258823" y="313704"/>
                </a:cubicBezTo>
                <a:cubicBezTo>
                  <a:pt x="231912" y="313704"/>
                  <a:pt x="205227" y="316192"/>
                  <a:pt x="180125" y="326368"/>
                </a:cubicBezTo>
                <a:cubicBezTo>
                  <a:pt x="155701" y="336319"/>
                  <a:pt x="133539" y="350114"/>
                  <a:pt x="112281" y="365492"/>
                </a:cubicBezTo>
                <a:cubicBezTo>
                  <a:pt x="103914" y="371597"/>
                  <a:pt x="95546" y="377251"/>
                  <a:pt x="88084" y="384262"/>
                </a:cubicBezTo>
                <a:cubicBezTo>
                  <a:pt x="78359" y="393534"/>
                  <a:pt x="69087" y="403484"/>
                  <a:pt x="60268" y="413887"/>
                </a:cubicBezTo>
                <a:cubicBezTo>
                  <a:pt x="46473" y="430169"/>
                  <a:pt x="33356" y="447130"/>
                  <a:pt x="19335" y="464091"/>
                </a:cubicBezTo>
                <a:cubicBezTo>
                  <a:pt x="30416" y="470423"/>
                  <a:pt x="39915" y="476303"/>
                  <a:pt x="49639" y="481730"/>
                </a:cubicBezTo>
                <a:cubicBezTo>
                  <a:pt x="54614" y="484444"/>
                  <a:pt x="59363" y="483766"/>
                  <a:pt x="63208" y="479017"/>
                </a:cubicBezTo>
                <a:cubicBezTo>
                  <a:pt x="73158" y="467031"/>
                  <a:pt x="83108" y="455497"/>
                  <a:pt x="93285" y="443738"/>
                </a:cubicBezTo>
                <a:cubicBezTo>
                  <a:pt x="111150" y="423159"/>
                  <a:pt x="129468" y="403032"/>
                  <a:pt x="153892" y="389915"/>
                </a:cubicBezTo>
                <a:cubicBezTo>
                  <a:pt x="162938" y="384940"/>
                  <a:pt x="172210" y="380643"/>
                  <a:pt x="181029" y="375442"/>
                </a:cubicBezTo>
                <a:cubicBezTo>
                  <a:pt x="207488" y="359159"/>
                  <a:pt x="235757" y="349888"/>
                  <a:pt x="267191" y="350566"/>
                </a:cubicBezTo>
                <a:cubicBezTo>
                  <a:pt x="279629" y="350792"/>
                  <a:pt x="292293" y="350114"/>
                  <a:pt x="304957" y="349661"/>
                </a:cubicBezTo>
                <a:cubicBezTo>
                  <a:pt x="321240" y="349209"/>
                  <a:pt x="337296" y="348531"/>
                  <a:pt x="353578" y="348078"/>
                </a:cubicBezTo>
                <a:cubicBezTo>
                  <a:pt x="357197" y="348078"/>
                  <a:pt x="361041" y="348983"/>
                  <a:pt x="364886" y="349209"/>
                </a:cubicBezTo>
                <a:cubicBezTo>
                  <a:pt x="385691" y="350340"/>
                  <a:pt x="406723" y="352827"/>
                  <a:pt x="427754" y="352375"/>
                </a:cubicBezTo>
                <a:cubicBezTo>
                  <a:pt x="461902" y="351697"/>
                  <a:pt x="496050" y="348304"/>
                  <a:pt x="529972" y="348078"/>
                </a:cubicBezTo>
                <a:cubicBezTo>
                  <a:pt x="549194" y="347852"/>
                  <a:pt x="568191" y="345817"/>
                  <a:pt x="586961" y="342651"/>
                </a:cubicBezTo>
                <a:cubicBezTo>
                  <a:pt x="596685" y="340616"/>
                  <a:pt x="607314" y="340389"/>
                  <a:pt x="616133" y="332022"/>
                </a:cubicBezTo>
                <a:close/>
                <a:moveTo>
                  <a:pt x="674027" y="341068"/>
                </a:moveTo>
                <a:cubicBezTo>
                  <a:pt x="681263" y="344686"/>
                  <a:pt x="687595" y="348757"/>
                  <a:pt x="694380" y="351018"/>
                </a:cubicBezTo>
                <a:cubicBezTo>
                  <a:pt x="700938" y="353280"/>
                  <a:pt x="707948" y="353958"/>
                  <a:pt x="714959" y="355315"/>
                </a:cubicBezTo>
                <a:cubicBezTo>
                  <a:pt x="744810" y="361421"/>
                  <a:pt x="774888" y="365944"/>
                  <a:pt x="805417" y="365492"/>
                </a:cubicBezTo>
                <a:cubicBezTo>
                  <a:pt x="816046" y="365492"/>
                  <a:pt x="827127" y="368205"/>
                  <a:pt x="837304" y="366396"/>
                </a:cubicBezTo>
                <a:cubicBezTo>
                  <a:pt x="854265" y="363456"/>
                  <a:pt x="870321" y="357124"/>
                  <a:pt x="887282" y="353732"/>
                </a:cubicBezTo>
                <a:cubicBezTo>
                  <a:pt x="914646" y="347852"/>
                  <a:pt x="938617" y="333831"/>
                  <a:pt x="963493" y="322524"/>
                </a:cubicBezTo>
                <a:cubicBezTo>
                  <a:pt x="977966" y="315966"/>
                  <a:pt x="991535" y="307146"/>
                  <a:pt x="1003747" y="296291"/>
                </a:cubicBezTo>
                <a:cubicBezTo>
                  <a:pt x="1015733" y="285436"/>
                  <a:pt x="1031110" y="278425"/>
                  <a:pt x="1043096" y="267118"/>
                </a:cubicBezTo>
                <a:cubicBezTo>
                  <a:pt x="1047167" y="263274"/>
                  <a:pt x="1051690" y="259882"/>
                  <a:pt x="1055987" y="256263"/>
                </a:cubicBezTo>
                <a:cubicBezTo>
                  <a:pt x="1071591" y="243373"/>
                  <a:pt x="1087647" y="231387"/>
                  <a:pt x="1102346" y="217818"/>
                </a:cubicBezTo>
                <a:cubicBezTo>
                  <a:pt x="1132876" y="190003"/>
                  <a:pt x="1165441" y="165127"/>
                  <a:pt x="1201398" y="144773"/>
                </a:cubicBezTo>
                <a:cubicBezTo>
                  <a:pt x="1230119" y="128717"/>
                  <a:pt x="1260648" y="117410"/>
                  <a:pt x="1292309" y="108590"/>
                </a:cubicBezTo>
                <a:cubicBezTo>
                  <a:pt x="1310853" y="103389"/>
                  <a:pt x="1329170" y="97283"/>
                  <a:pt x="1347940" y="93212"/>
                </a:cubicBezTo>
                <a:cubicBezTo>
                  <a:pt x="1367163" y="88915"/>
                  <a:pt x="1386837" y="83940"/>
                  <a:pt x="1406060" y="84393"/>
                </a:cubicBezTo>
                <a:cubicBezTo>
                  <a:pt x="1434554" y="84845"/>
                  <a:pt x="1463275" y="85071"/>
                  <a:pt x="1490864" y="93891"/>
                </a:cubicBezTo>
                <a:cubicBezTo>
                  <a:pt x="1492900" y="94569"/>
                  <a:pt x="1495387" y="93438"/>
                  <a:pt x="1497649" y="92986"/>
                </a:cubicBezTo>
                <a:cubicBezTo>
                  <a:pt x="1498779" y="85071"/>
                  <a:pt x="1494030" y="83488"/>
                  <a:pt x="1488377" y="83036"/>
                </a:cubicBezTo>
                <a:cubicBezTo>
                  <a:pt x="1472547" y="81905"/>
                  <a:pt x="1457395" y="77156"/>
                  <a:pt x="1441338" y="77608"/>
                </a:cubicBezTo>
                <a:cubicBezTo>
                  <a:pt x="1414427" y="78287"/>
                  <a:pt x="1387290" y="75799"/>
                  <a:pt x="1360152" y="76251"/>
                </a:cubicBezTo>
                <a:cubicBezTo>
                  <a:pt x="1340025" y="76704"/>
                  <a:pt x="1319672" y="77834"/>
                  <a:pt x="1300224" y="81905"/>
                </a:cubicBezTo>
                <a:cubicBezTo>
                  <a:pt x="1252959" y="91629"/>
                  <a:pt x="1206826" y="106103"/>
                  <a:pt x="1166572" y="133918"/>
                </a:cubicBezTo>
                <a:cubicBezTo>
                  <a:pt x="1148028" y="146583"/>
                  <a:pt x="1130615" y="160830"/>
                  <a:pt x="1113201" y="174851"/>
                </a:cubicBezTo>
                <a:cubicBezTo>
                  <a:pt x="1089230" y="194299"/>
                  <a:pt x="1066389" y="215105"/>
                  <a:pt x="1041739" y="233649"/>
                </a:cubicBezTo>
                <a:cubicBezTo>
                  <a:pt x="1018446" y="251062"/>
                  <a:pt x="993118" y="265309"/>
                  <a:pt x="969599" y="282496"/>
                </a:cubicBezTo>
                <a:cubicBezTo>
                  <a:pt x="944497" y="301040"/>
                  <a:pt x="916228" y="313930"/>
                  <a:pt x="888186" y="326594"/>
                </a:cubicBezTo>
                <a:cubicBezTo>
                  <a:pt x="863537" y="337676"/>
                  <a:pt x="836851" y="342877"/>
                  <a:pt x="809488" y="345591"/>
                </a:cubicBezTo>
                <a:cubicBezTo>
                  <a:pt x="778054" y="348531"/>
                  <a:pt x="747524" y="345365"/>
                  <a:pt x="718351" y="334057"/>
                </a:cubicBezTo>
                <a:cubicBezTo>
                  <a:pt x="702973" y="328178"/>
                  <a:pt x="689178" y="325690"/>
                  <a:pt x="676062" y="337902"/>
                </a:cubicBezTo>
                <a:cubicBezTo>
                  <a:pt x="676062" y="338580"/>
                  <a:pt x="675836" y="339033"/>
                  <a:pt x="674027" y="341068"/>
                </a:cubicBezTo>
                <a:close/>
                <a:moveTo>
                  <a:pt x="655483" y="257620"/>
                </a:moveTo>
                <a:cubicBezTo>
                  <a:pt x="669956" y="248122"/>
                  <a:pt x="682846" y="238850"/>
                  <a:pt x="696415" y="230935"/>
                </a:cubicBezTo>
                <a:cubicBezTo>
                  <a:pt x="720386" y="216688"/>
                  <a:pt x="739157" y="197013"/>
                  <a:pt x="752725" y="173268"/>
                </a:cubicBezTo>
                <a:cubicBezTo>
                  <a:pt x="769460" y="143643"/>
                  <a:pt x="765163" y="104067"/>
                  <a:pt x="731920" y="84619"/>
                </a:cubicBezTo>
                <a:cubicBezTo>
                  <a:pt x="718125" y="76477"/>
                  <a:pt x="703652" y="72859"/>
                  <a:pt x="688500" y="69919"/>
                </a:cubicBezTo>
                <a:cubicBezTo>
                  <a:pt x="665885" y="65622"/>
                  <a:pt x="641914" y="79417"/>
                  <a:pt x="632642" y="96378"/>
                </a:cubicBezTo>
                <a:cubicBezTo>
                  <a:pt x="611384" y="135954"/>
                  <a:pt x="610706" y="175755"/>
                  <a:pt x="628571" y="216688"/>
                </a:cubicBezTo>
                <a:cubicBezTo>
                  <a:pt x="634677" y="231161"/>
                  <a:pt x="642366" y="244956"/>
                  <a:pt x="655483" y="257620"/>
                </a:cubicBezTo>
                <a:close/>
                <a:moveTo>
                  <a:pt x="694606" y="294934"/>
                </a:moveTo>
                <a:cubicBezTo>
                  <a:pt x="702069" y="288828"/>
                  <a:pt x="708627" y="283401"/>
                  <a:pt x="715185" y="277973"/>
                </a:cubicBezTo>
                <a:cubicBezTo>
                  <a:pt x="739383" y="258751"/>
                  <a:pt x="763354" y="239302"/>
                  <a:pt x="782803" y="215105"/>
                </a:cubicBezTo>
                <a:cubicBezTo>
                  <a:pt x="794562" y="200405"/>
                  <a:pt x="805870" y="185027"/>
                  <a:pt x="809940" y="166257"/>
                </a:cubicBezTo>
                <a:cubicBezTo>
                  <a:pt x="816272" y="137763"/>
                  <a:pt x="808583" y="110399"/>
                  <a:pt x="801120" y="83036"/>
                </a:cubicBezTo>
                <a:cubicBezTo>
                  <a:pt x="799764" y="78287"/>
                  <a:pt x="796598" y="73764"/>
                  <a:pt x="793658" y="69467"/>
                </a:cubicBezTo>
                <a:cubicBezTo>
                  <a:pt x="783255" y="54541"/>
                  <a:pt x="769912" y="43460"/>
                  <a:pt x="752273" y="37128"/>
                </a:cubicBezTo>
                <a:cubicBezTo>
                  <a:pt x="719708" y="25369"/>
                  <a:pt x="687595" y="19715"/>
                  <a:pt x="653674" y="32153"/>
                </a:cubicBezTo>
                <a:cubicBezTo>
                  <a:pt x="622692" y="43460"/>
                  <a:pt x="598494" y="61552"/>
                  <a:pt x="586056" y="92986"/>
                </a:cubicBezTo>
                <a:cubicBezTo>
                  <a:pt x="582664" y="101127"/>
                  <a:pt x="579498" y="109495"/>
                  <a:pt x="576558" y="117862"/>
                </a:cubicBezTo>
                <a:cubicBezTo>
                  <a:pt x="566608" y="145226"/>
                  <a:pt x="562311" y="173494"/>
                  <a:pt x="566834" y="202214"/>
                </a:cubicBezTo>
                <a:cubicBezTo>
                  <a:pt x="571130" y="228673"/>
                  <a:pt x="580629" y="253549"/>
                  <a:pt x="598042" y="276616"/>
                </a:cubicBezTo>
                <a:cubicBezTo>
                  <a:pt x="608897" y="272998"/>
                  <a:pt x="619299" y="269380"/>
                  <a:pt x="630381" y="265761"/>
                </a:cubicBezTo>
                <a:cubicBezTo>
                  <a:pt x="624501" y="254454"/>
                  <a:pt x="619299" y="244730"/>
                  <a:pt x="614324" y="234553"/>
                </a:cubicBezTo>
                <a:cubicBezTo>
                  <a:pt x="589674" y="184575"/>
                  <a:pt x="588091" y="134597"/>
                  <a:pt x="613872" y="84393"/>
                </a:cubicBezTo>
                <a:cubicBezTo>
                  <a:pt x="632416" y="48435"/>
                  <a:pt x="671313" y="35997"/>
                  <a:pt x="707044" y="49114"/>
                </a:cubicBezTo>
                <a:cubicBezTo>
                  <a:pt x="715411" y="52280"/>
                  <a:pt x="723779" y="55220"/>
                  <a:pt x="731468" y="59743"/>
                </a:cubicBezTo>
                <a:cubicBezTo>
                  <a:pt x="740966" y="65396"/>
                  <a:pt x="750916" y="71276"/>
                  <a:pt x="758605" y="78965"/>
                </a:cubicBezTo>
                <a:cubicBezTo>
                  <a:pt x="777149" y="97283"/>
                  <a:pt x="781220" y="121480"/>
                  <a:pt x="781446" y="146356"/>
                </a:cubicBezTo>
                <a:cubicBezTo>
                  <a:pt x="781672" y="178469"/>
                  <a:pt x="764485" y="202667"/>
                  <a:pt x="743906" y="224151"/>
                </a:cubicBezTo>
                <a:cubicBezTo>
                  <a:pt x="726492" y="242242"/>
                  <a:pt x="707948" y="259882"/>
                  <a:pt x="684655" y="270737"/>
                </a:cubicBezTo>
                <a:cubicBezTo>
                  <a:pt x="681489" y="272320"/>
                  <a:pt x="678776" y="275033"/>
                  <a:pt x="674253" y="278425"/>
                </a:cubicBezTo>
                <a:cubicBezTo>
                  <a:pt x="681263" y="284531"/>
                  <a:pt x="687369" y="289280"/>
                  <a:pt x="694606" y="294934"/>
                </a:cubicBezTo>
                <a:close/>
                <a:moveTo>
                  <a:pt x="669956" y="309860"/>
                </a:moveTo>
                <a:cubicBezTo>
                  <a:pt x="664302" y="303301"/>
                  <a:pt x="660458" y="298326"/>
                  <a:pt x="655709" y="293803"/>
                </a:cubicBezTo>
                <a:cubicBezTo>
                  <a:pt x="653900" y="291994"/>
                  <a:pt x="650281" y="290411"/>
                  <a:pt x="648472" y="291090"/>
                </a:cubicBezTo>
                <a:cubicBezTo>
                  <a:pt x="639426" y="294030"/>
                  <a:pt x="630607" y="297874"/>
                  <a:pt x="619978" y="302171"/>
                </a:cubicBezTo>
                <a:cubicBezTo>
                  <a:pt x="628798" y="309860"/>
                  <a:pt x="636487" y="316418"/>
                  <a:pt x="643949" y="322976"/>
                </a:cubicBezTo>
                <a:cubicBezTo>
                  <a:pt x="652543" y="318679"/>
                  <a:pt x="660458" y="314835"/>
                  <a:pt x="669956" y="309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4064450" y="2071303"/>
            <a:ext cx="759854" cy="181321"/>
          </a:xfrm>
          <a:custGeom>
            <a:rect b="b" l="l" r="r" t="t"/>
            <a:pathLst>
              <a:path extrusionOk="0" h="362641" w="1519708">
                <a:moveTo>
                  <a:pt x="1146750" y="165084"/>
                </a:moveTo>
                <a:cubicBezTo>
                  <a:pt x="1126032" y="195500"/>
                  <a:pt x="1105534" y="223382"/>
                  <a:pt x="1090106" y="254789"/>
                </a:cubicBezTo>
                <a:cubicBezTo>
                  <a:pt x="1080849" y="273744"/>
                  <a:pt x="1072253" y="293250"/>
                  <a:pt x="1058588" y="310001"/>
                </a:cubicBezTo>
                <a:cubicBezTo>
                  <a:pt x="1048670" y="322124"/>
                  <a:pt x="1042939" y="323887"/>
                  <a:pt x="1032029" y="312646"/>
                </a:cubicBezTo>
                <a:cubicBezTo>
                  <a:pt x="1011531" y="291487"/>
                  <a:pt x="991254" y="270108"/>
                  <a:pt x="971528" y="248287"/>
                </a:cubicBezTo>
                <a:cubicBezTo>
                  <a:pt x="954116" y="229002"/>
                  <a:pt x="937585" y="208835"/>
                  <a:pt x="920063" y="188337"/>
                </a:cubicBezTo>
                <a:cubicBezTo>
                  <a:pt x="913892" y="194949"/>
                  <a:pt x="907941" y="201010"/>
                  <a:pt x="902431" y="207512"/>
                </a:cubicBezTo>
                <a:cubicBezTo>
                  <a:pt x="881602" y="232639"/>
                  <a:pt x="860884" y="257985"/>
                  <a:pt x="840166" y="283332"/>
                </a:cubicBezTo>
                <a:cubicBezTo>
                  <a:pt x="829807" y="296005"/>
                  <a:pt x="819999" y="309120"/>
                  <a:pt x="809199" y="321352"/>
                </a:cubicBezTo>
                <a:cubicBezTo>
                  <a:pt x="800493" y="331050"/>
                  <a:pt x="790575" y="339536"/>
                  <a:pt x="781207" y="348572"/>
                </a:cubicBezTo>
                <a:cubicBezTo>
                  <a:pt x="774154" y="355295"/>
                  <a:pt x="767101" y="352429"/>
                  <a:pt x="761591" y="347360"/>
                </a:cubicBezTo>
                <a:cubicBezTo>
                  <a:pt x="759497" y="345487"/>
                  <a:pt x="757293" y="343393"/>
                  <a:pt x="755750" y="341078"/>
                </a:cubicBezTo>
                <a:cubicBezTo>
                  <a:pt x="739661" y="316944"/>
                  <a:pt x="723351" y="292920"/>
                  <a:pt x="710237" y="266802"/>
                </a:cubicBezTo>
                <a:cubicBezTo>
                  <a:pt x="698886" y="244210"/>
                  <a:pt x="691502" y="220626"/>
                  <a:pt x="685221" y="196492"/>
                </a:cubicBezTo>
                <a:cubicBezTo>
                  <a:pt x="685110" y="195831"/>
                  <a:pt x="684119" y="195390"/>
                  <a:pt x="683127" y="194398"/>
                </a:cubicBezTo>
                <a:cubicBezTo>
                  <a:pt x="682025" y="195170"/>
                  <a:pt x="680592" y="195831"/>
                  <a:pt x="679600" y="196823"/>
                </a:cubicBezTo>
                <a:cubicBezTo>
                  <a:pt x="659874" y="219084"/>
                  <a:pt x="639156" y="240573"/>
                  <a:pt x="621523" y="264818"/>
                </a:cubicBezTo>
                <a:cubicBezTo>
                  <a:pt x="610723" y="279585"/>
                  <a:pt x="598491" y="293361"/>
                  <a:pt x="585707" y="306475"/>
                </a:cubicBezTo>
                <a:cubicBezTo>
                  <a:pt x="578765" y="313748"/>
                  <a:pt x="569838" y="319368"/>
                  <a:pt x="561132" y="324658"/>
                </a:cubicBezTo>
                <a:cubicBezTo>
                  <a:pt x="551765" y="330389"/>
                  <a:pt x="541847" y="328625"/>
                  <a:pt x="534353" y="320581"/>
                </a:cubicBezTo>
                <a:cubicBezTo>
                  <a:pt x="525757" y="311213"/>
                  <a:pt x="517271" y="301846"/>
                  <a:pt x="509557" y="291707"/>
                </a:cubicBezTo>
                <a:cubicBezTo>
                  <a:pt x="491374" y="267904"/>
                  <a:pt x="473300" y="244100"/>
                  <a:pt x="456219" y="219524"/>
                </a:cubicBezTo>
                <a:cubicBezTo>
                  <a:pt x="448615" y="208504"/>
                  <a:pt x="443325" y="195831"/>
                  <a:pt x="437154" y="183819"/>
                </a:cubicBezTo>
                <a:cubicBezTo>
                  <a:pt x="434509" y="178749"/>
                  <a:pt x="432084" y="173680"/>
                  <a:pt x="428999" y="167619"/>
                </a:cubicBezTo>
                <a:cubicBezTo>
                  <a:pt x="426574" y="170154"/>
                  <a:pt x="424591" y="171696"/>
                  <a:pt x="423489" y="173680"/>
                </a:cubicBezTo>
                <a:cubicBezTo>
                  <a:pt x="406958" y="202884"/>
                  <a:pt x="384477" y="228341"/>
                  <a:pt x="370922" y="259308"/>
                </a:cubicBezTo>
                <a:cubicBezTo>
                  <a:pt x="363648" y="275948"/>
                  <a:pt x="354722" y="291377"/>
                  <a:pt x="342379" y="304711"/>
                </a:cubicBezTo>
                <a:cubicBezTo>
                  <a:pt x="336539" y="310993"/>
                  <a:pt x="330147" y="316834"/>
                  <a:pt x="324086" y="322785"/>
                </a:cubicBezTo>
                <a:cubicBezTo>
                  <a:pt x="319678" y="327083"/>
                  <a:pt x="314388" y="327634"/>
                  <a:pt x="309429" y="324328"/>
                </a:cubicBezTo>
                <a:cubicBezTo>
                  <a:pt x="299951" y="317936"/>
                  <a:pt x="290364" y="311544"/>
                  <a:pt x="281878" y="304050"/>
                </a:cubicBezTo>
                <a:cubicBezTo>
                  <a:pt x="264025" y="288401"/>
                  <a:pt x="246172" y="272753"/>
                  <a:pt x="229421" y="255891"/>
                </a:cubicBezTo>
                <a:cubicBezTo>
                  <a:pt x="209585" y="235945"/>
                  <a:pt x="186112" y="219194"/>
                  <a:pt x="171785" y="194178"/>
                </a:cubicBezTo>
                <a:cubicBezTo>
                  <a:pt x="171455" y="193627"/>
                  <a:pt x="170463" y="193406"/>
                  <a:pt x="169030" y="192745"/>
                </a:cubicBezTo>
                <a:cubicBezTo>
                  <a:pt x="164953" y="202112"/>
                  <a:pt x="160434" y="211149"/>
                  <a:pt x="157018" y="220626"/>
                </a:cubicBezTo>
                <a:cubicBezTo>
                  <a:pt x="144345" y="256002"/>
                  <a:pt x="132222" y="291597"/>
                  <a:pt x="119439" y="326972"/>
                </a:cubicBezTo>
                <a:cubicBezTo>
                  <a:pt x="116023" y="336560"/>
                  <a:pt x="111504" y="345817"/>
                  <a:pt x="106766" y="354744"/>
                </a:cubicBezTo>
                <a:cubicBezTo>
                  <a:pt x="101917" y="363890"/>
                  <a:pt x="95525" y="365323"/>
                  <a:pt x="88251" y="357829"/>
                </a:cubicBezTo>
                <a:cubicBezTo>
                  <a:pt x="75358" y="344715"/>
                  <a:pt x="61913" y="331711"/>
                  <a:pt x="51554" y="316724"/>
                </a:cubicBezTo>
                <a:cubicBezTo>
                  <a:pt x="34472" y="292258"/>
                  <a:pt x="19485" y="266251"/>
                  <a:pt x="4056" y="240683"/>
                </a:cubicBezTo>
                <a:cubicBezTo>
                  <a:pt x="-2446" y="229994"/>
                  <a:pt x="-1344" y="227128"/>
                  <a:pt x="8905" y="219414"/>
                </a:cubicBezTo>
                <a:cubicBezTo>
                  <a:pt x="26317" y="206410"/>
                  <a:pt x="45603" y="197153"/>
                  <a:pt x="65880" y="189108"/>
                </a:cubicBezTo>
                <a:cubicBezTo>
                  <a:pt x="103459" y="174231"/>
                  <a:pt x="142471" y="166627"/>
                  <a:pt x="181924" y="160456"/>
                </a:cubicBezTo>
                <a:cubicBezTo>
                  <a:pt x="204075" y="156929"/>
                  <a:pt x="226225" y="153403"/>
                  <a:pt x="248597" y="151199"/>
                </a:cubicBezTo>
                <a:cubicBezTo>
                  <a:pt x="274825" y="148554"/>
                  <a:pt x="301274" y="147011"/>
                  <a:pt x="327612" y="145688"/>
                </a:cubicBezTo>
                <a:cubicBezTo>
                  <a:pt x="357698" y="144146"/>
                  <a:pt x="387783" y="143044"/>
                  <a:pt x="417758" y="142603"/>
                </a:cubicBezTo>
                <a:cubicBezTo>
                  <a:pt x="432856" y="142382"/>
                  <a:pt x="447954" y="144146"/>
                  <a:pt x="463052" y="144807"/>
                </a:cubicBezTo>
                <a:cubicBezTo>
                  <a:pt x="468231" y="145027"/>
                  <a:pt x="473411" y="145027"/>
                  <a:pt x="478590" y="145027"/>
                </a:cubicBezTo>
                <a:cubicBezTo>
                  <a:pt x="481455" y="145027"/>
                  <a:pt x="484321" y="144807"/>
                  <a:pt x="487186" y="145027"/>
                </a:cubicBezTo>
                <a:cubicBezTo>
                  <a:pt x="513194" y="146570"/>
                  <a:pt x="539202" y="147892"/>
                  <a:pt x="565210" y="149876"/>
                </a:cubicBezTo>
                <a:cubicBezTo>
                  <a:pt x="591217" y="151860"/>
                  <a:pt x="617115" y="154945"/>
                  <a:pt x="643123" y="156709"/>
                </a:cubicBezTo>
                <a:cubicBezTo>
                  <a:pt x="658111" y="157811"/>
                  <a:pt x="673319" y="157260"/>
                  <a:pt x="688416" y="157701"/>
                </a:cubicBezTo>
                <a:cubicBezTo>
                  <a:pt x="716518" y="158362"/>
                  <a:pt x="744730" y="159243"/>
                  <a:pt x="772832" y="160015"/>
                </a:cubicBezTo>
                <a:cubicBezTo>
                  <a:pt x="795974" y="160676"/>
                  <a:pt x="819117" y="161447"/>
                  <a:pt x="842260" y="161668"/>
                </a:cubicBezTo>
                <a:cubicBezTo>
                  <a:pt x="857798" y="161778"/>
                  <a:pt x="873337" y="161337"/>
                  <a:pt x="888765" y="160125"/>
                </a:cubicBezTo>
                <a:cubicBezTo>
                  <a:pt x="916757" y="158031"/>
                  <a:pt x="944638" y="155056"/>
                  <a:pt x="972520" y="152631"/>
                </a:cubicBezTo>
                <a:cubicBezTo>
                  <a:pt x="1000180" y="150207"/>
                  <a:pt x="1027841" y="148223"/>
                  <a:pt x="1055392" y="145358"/>
                </a:cubicBezTo>
                <a:cubicBezTo>
                  <a:pt x="1073576" y="143374"/>
                  <a:pt x="1091759" y="140068"/>
                  <a:pt x="1109832" y="137313"/>
                </a:cubicBezTo>
                <a:cubicBezTo>
                  <a:pt x="1123608" y="135219"/>
                  <a:pt x="1137273" y="133346"/>
                  <a:pt x="1150938" y="130811"/>
                </a:cubicBezTo>
                <a:cubicBezTo>
                  <a:pt x="1173750" y="126623"/>
                  <a:pt x="1196562" y="122656"/>
                  <a:pt x="1219043" y="117366"/>
                </a:cubicBezTo>
                <a:cubicBezTo>
                  <a:pt x="1243729" y="111636"/>
                  <a:pt x="1268194" y="104913"/>
                  <a:pt x="1292659" y="97971"/>
                </a:cubicBezTo>
                <a:cubicBezTo>
                  <a:pt x="1317785" y="90697"/>
                  <a:pt x="1342691" y="83093"/>
                  <a:pt x="1367487" y="74718"/>
                </a:cubicBezTo>
                <a:cubicBezTo>
                  <a:pt x="1391842" y="66563"/>
                  <a:pt x="1416196" y="57967"/>
                  <a:pt x="1440000" y="48269"/>
                </a:cubicBezTo>
                <a:cubicBezTo>
                  <a:pt x="1458184" y="40885"/>
                  <a:pt x="1475816" y="32289"/>
                  <a:pt x="1489922" y="17743"/>
                </a:cubicBezTo>
                <a:cubicBezTo>
                  <a:pt x="1496534" y="10910"/>
                  <a:pt x="1504689" y="5510"/>
                  <a:pt x="1511522" y="0"/>
                </a:cubicBezTo>
                <a:cubicBezTo>
                  <a:pt x="1519126" y="3526"/>
                  <a:pt x="1519897" y="8486"/>
                  <a:pt x="1519677" y="14106"/>
                </a:cubicBezTo>
                <a:cubicBezTo>
                  <a:pt x="1519016" y="31298"/>
                  <a:pt x="1519346" y="48600"/>
                  <a:pt x="1517473" y="65681"/>
                </a:cubicBezTo>
                <a:cubicBezTo>
                  <a:pt x="1512514" y="112848"/>
                  <a:pt x="1506673" y="160015"/>
                  <a:pt x="1501053" y="207182"/>
                </a:cubicBezTo>
                <a:cubicBezTo>
                  <a:pt x="1500391" y="212471"/>
                  <a:pt x="1499620" y="217761"/>
                  <a:pt x="1498518" y="222941"/>
                </a:cubicBezTo>
                <a:cubicBezTo>
                  <a:pt x="1496865" y="230875"/>
                  <a:pt x="1491575" y="232969"/>
                  <a:pt x="1485183" y="227900"/>
                </a:cubicBezTo>
                <a:cubicBezTo>
                  <a:pt x="1477139" y="221618"/>
                  <a:pt x="1469424" y="215006"/>
                  <a:pt x="1461710" y="208174"/>
                </a:cubicBezTo>
                <a:cubicBezTo>
                  <a:pt x="1443968" y="192415"/>
                  <a:pt x="1426335" y="176545"/>
                  <a:pt x="1408813" y="160566"/>
                </a:cubicBezTo>
                <a:cubicBezTo>
                  <a:pt x="1395589" y="148554"/>
                  <a:pt x="1382474" y="136321"/>
                  <a:pt x="1368699" y="123758"/>
                </a:cubicBezTo>
                <a:cubicBezTo>
                  <a:pt x="1360875" y="129489"/>
                  <a:pt x="1359552" y="139407"/>
                  <a:pt x="1355805" y="147562"/>
                </a:cubicBezTo>
                <a:cubicBezTo>
                  <a:pt x="1343573" y="174341"/>
                  <a:pt x="1332442" y="201672"/>
                  <a:pt x="1320871" y="228782"/>
                </a:cubicBezTo>
                <a:cubicBezTo>
                  <a:pt x="1315691" y="240794"/>
                  <a:pt x="1310732" y="252916"/>
                  <a:pt x="1305112" y="264818"/>
                </a:cubicBezTo>
                <a:cubicBezTo>
                  <a:pt x="1301916" y="271430"/>
                  <a:pt x="1297838" y="277601"/>
                  <a:pt x="1293651" y="283663"/>
                </a:cubicBezTo>
                <a:cubicBezTo>
                  <a:pt x="1288361" y="291377"/>
                  <a:pt x="1284394" y="292148"/>
                  <a:pt x="1276129" y="287410"/>
                </a:cubicBezTo>
                <a:cubicBezTo>
                  <a:pt x="1255300" y="275508"/>
                  <a:pt x="1237668" y="259638"/>
                  <a:pt x="1220256" y="243439"/>
                </a:cubicBezTo>
                <a:cubicBezTo>
                  <a:pt x="1204717" y="229002"/>
                  <a:pt x="1188407" y="215337"/>
                  <a:pt x="1173309" y="200459"/>
                </a:cubicBezTo>
                <a:cubicBezTo>
                  <a:pt x="1165264" y="192525"/>
                  <a:pt x="1158762" y="182937"/>
                  <a:pt x="1151709" y="173900"/>
                </a:cubicBezTo>
                <a:cubicBezTo>
                  <a:pt x="1150167" y="171696"/>
                  <a:pt x="1149065" y="169051"/>
                  <a:pt x="1146750" y="165084"/>
                </a:cubicBezTo>
                <a:close/>
                <a:moveTo>
                  <a:pt x="447954" y="166847"/>
                </a:moveTo>
                <a:cubicBezTo>
                  <a:pt x="454125" y="178970"/>
                  <a:pt x="458203" y="189219"/>
                  <a:pt x="464154" y="198255"/>
                </a:cubicBezTo>
                <a:cubicBezTo>
                  <a:pt x="474953" y="214676"/>
                  <a:pt x="486635" y="230435"/>
                  <a:pt x="498206" y="246304"/>
                </a:cubicBezTo>
                <a:cubicBezTo>
                  <a:pt x="509337" y="261512"/>
                  <a:pt x="520357" y="276720"/>
                  <a:pt x="532259" y="291267"/>
                </a:cubicBezTo>
                <a:cubicBezTo>
                  <a:pt x="544381" y="306254"/>
                  <a:pt x="545814" y="306034"/>
                  <a:pt x="563557" y="294132"/>
                </a:cubicBezTo>
                <a:cubicBezTo>
                  <a:pt x="563887" y="293912"/>
                  <a:pt x="564218" y="293691"/>
                  <a:pt x="564548" y="293361"/>
                </a:cubicBezTo>
                <a:cubicBezTo>
                  <a:pt x="579095" y="279806"/>
                  <a:pt x="592320" y="264928"/>
                  <a:pt x="605103" y="249610"/>
                </a:cubicBezTo>
                <a:cubicBezTo>
                  <a:pt x="615793" y="236826"/>
                  <a:pt x="627584" y="224924"/>
                  <a:pt x="638715" y="212471"/>
                </a:cubicBezTo>
                <a:cubicBezTo>
                  <a:pt x="647862" y="202333"/>
                  <a:pt x="656788" y="191974"/>
                  <a:pt x="666817" y="180733"/>
                </a:cubicBezTo>
                <a:cubicBezTo>
                  <a:pt x="593422" y="175994"/>
                  <a:pt x="522120" y="171476"/>
                  <a:pt x="447954" y="166847"/>
                </a:cubicBezTo>
                <a:close/>
                <a:moveTo>
                  <a:pt x="308547" y="301405"/>
                </a:moveTo>
                <a:cubicBezTo>
                  <a:pt x="321661" y="289724"/>
                  <a:pt x="334335" y="280687"/>
                  <a:pt x="342049" y="266581"/>
                </a:cubicBezTo>
                <a:cubicBezTo>
                  <a:pt x="347889" y="255781"/>
                  <a:pt x="353510" y="244871"/>
                  <a:pt x="360122" y="234622"/>
                </a:cubicBezTo>
                <a:cubicBezTo>
                  <a:pt x="368497" y="221618"/>
                  <a:pt x="377644" y="209055"/>
                  <a:pt x="386460" y="196272"/>
                </a:cubicBezTo>
                <a:cubicBezTo>
                  <a:pt x="392852" y="187015"/>
                  <a:pt x="399244" y="177758"/>
                  <a:pt x="406848" y="166847"/>
                </a:cubicBezTo>
                <a:cubicBezTo>
                  <a:pt x="332130" y="164313"/>
                  <a:pt x="260499" y="173019"/>
                  <a:pt x="185781" y="182055"/>
                </a:cubicBezTo>
                <a:cubicBezTo>
                  <a:pt x="222479" y="228671"/>
                  <a:pt x="266339" y="263275"/>
                  <a:pt x="308547" y="301405"/>
                </a:cubicBezTo>
                <a:close/>
                <a:moveTo>
                  <a:pt x="1357128" y="95436"/>
                </a:moveTo>
                <a:cubicBezTo>
                  <a:pt x="1293210" y="120011"/>
                  <a:pt x="1228190" y="138084"/>
                  <a:pt x="1160305" y="150978"/>
                </a:cubicBezTo>
                <a:cubicBezTo>
                  <a:pt x="1165705" y="160456"/>
                  <a:pt x="1171326" y="169382"/>
                  <a:pt x="1178930" y="176655"/>
                </a:cubicBezTo>
                <a:cubicBezTo>
                  <a:pt x="1191603" y="188778"/>
                  <a:pt x="1204607" y="200680"/>
                  <a:pt x="1217611" y="212471"/>
                </a:cubicBezTo>
                <a:cubicBezTo>
                  <a:pt x="1235794" y="228892"/>
                  <a:pt x="1253978" y="245422"/>
                  <a:pt x="1272382" y="261622"/>
                </a:cubicBezTo>
                <a:cubicBezTo>
                  <a:pt x="1280316" y="268565"/>
                  <a:pt x="1281859" y="267904"/>
                  <a:pt x="1286267" y="258426"/>
                </a:cubicBezTo>
                <a:cubicBezTo>
                  <a:pt x="1298610" y="231757"/>
                  <a:pt x="1311173" y="205088"/>
                  <a:pt x="1323406" y="178419"/>
                </a:cubicBezTo>
                <a:cubicBezTo>
                  <a:pt x="1325499" y="174011"/>
                  <a:pt x="1326712" y="169162"/>
                  <a:pt x="1328695" y="164754"/>
                </a:cubicBezTo>
                <a:cubicBezTo>
                  <a:pt x="1336299" y="148113"/>
                  <a:pt x="1344565" y="131693"/>
                  <a:pt x="1351728" y="114832"/>
                </a:cubicBezTo>
                <a:cubicBezTo>
                  <a:pt x="1354262" y="109211"/>
                  <a:pt x="1360544" y="104472"/>
                  <a:pt x="1357128" y="95436"/>
                </a:cubicBezTo>
                <a:close/>
                <a:moveTo>
                  <a:pt x="699327" y="182606"/>
                </a:moveTo>
                <a:cubicBezTo>
                  <a:pt x="707482" y="223712"/>
                  <a:pt x="745391" y="299422"/>
                  <a:pt x="769305" y="322013"/>
                </a:cubicBezTo>
                <a:cubicBezTo>
                  <a:pt x="773934" y="317936"/>
                  <a:pt x="779113" y="314079"/>
                  <a:pt x="783411" y="309560"/>
                </a:cubicBezTo>
                <a:cubicBezTo>
                  <a:pt x="798509" y="293471"/>
                  <a:pt x="813276" y="277161"/>
                  <a:pt x="828264" y="260851"/>
                </a:cubicBezTo>
                <a:cubicBezTo>
                  <a:pt x="848431" y="238920"/>
                  <a:pt x="868708" y="216990"/>
                  <a:pt x="888765" y="194949"/>
                </a:cubicBezTo>
                <a:cubicBezTo>
                  <a:pt x="891851" y="191533"/>
                  <a:pt x="894275" y="187345"/>
                  <a:pt x="897912" y="182166"/>
                </a:cubicBezTo>
                <a:cubicBezTo>
                  <a:pt x="830578" y="186133"/>
                  <a:pt x="765448" y="183929"/>
                  <a:pt x="699327" y="182606"/>
                </a:cubicBezTo>
                <a:close/>
                <a:moveTo>
                  <a:pt x="1127906" y="158362"/>
                </a:moveTo>
                <a:cubicBezTo>
                  <a:pt x="1063657" y="166076"/>
                  <a:pt x="1002274" y="173460"/>
                  <a:pt x="940340" y="180953"/>
                </a:cubicBezTo>
                <a:cubicBezTo>
                  <a:pt x="940671" y="181835"/>
                  <a:pt x="941002" y="183488"/>
                  <a:pt x="941773" y="184700"/>
                </a:cubicBezTo>
                <a:cubicBezTo>
                  <a:pt x="953675" y="202223"/>
                  <a:pt x="967891" y="217871"/>
                  <a:pt x="982438" y="233300"/>
                </a:cubicBezTo>
                <a:cubicBezTo>
                  <a:pt x="992797" y="244210"/>
                  <a:pt x="1002935" y="255451"/>
                  <a:pt x="1013515" y="266361"/>
                </a:cubicBezTo>
                <a:cubicBezTo>
                  <a:pt x="1022221" y="275287"/>
                  <a:pt x="1031368" y="283883"/>
                  <a:pt x="1041617" y="293912"/>
                </a:cubicBezTo>
                <a:cubicBezTo>
                  <a:pt x="1069719" y="252034"/>
                  <a:pt x="1090877" y="207733"/>
                  <a:pt x="1121404" y="169492"/>
                </a:cubicBezTo>
                <a:cubicBezTo>
                  <a:pt x="1123608" y="166737"/>
                  <a:pt x="1125040" y="163431"/>
                  <a:pt x="1127906" y="158362"/>
                </a:cubicBezTo>
                <a:close/>
                <a:moveTo>
                  <a:pt x="1486285" y="204096"/>
                </a:moveTo>
                <a:cubicBezTo>
                  <a:pt x="1496094" y="141831"/>
                  <a:pt x="1505791" y="82762"/>
                  <a:pt x="1507334" y="21159"/>
                </a:cubicBezTo>
                <a:cubicBezTo>
                  <a:pt x="1497306" y="28102"/>
                  <a:pt x="1489151" y="34163"/>
                  <a:pt x="1480665" y="39563"/>
                </a:cubicBezTo>
                <a:cubicBezTo>
                  <a:pt x="1453335" y="56975"/>
                  <a:pt x="1424462" y="71081"/>
                  <a:pt x="1393825" y="81660"/>
                </a:cubicBezTo>
                <a:cubicBezTo>
                  <a:pt x="1386442" y="84195"/>
                  <a:pt x="1379389" y="88052"/>
                  <a:pt x="1372115" y="91248"/>
                </a:cubicBezTo>
                <a:cubicBezTo>
                  <a:pt x="1388095" y="114060"/>
                  <a:pt x="1408813" y="130260"/>
                  <a:pt x="1427547" y="148333"/>
                </a:cubicBezTo>
                <a:cubicBezTo>
                  <a:pt x="1446282" y="166296"/>
                  <a:pt x="1465237" y="184149"/>
                  <a:pt x="1486285" y="204096"/>
                </a:cubicBezTo>
                <a:close/>
                <a:moveTo>
                  <a:pt x="18052" y="236716"/>
                </a:moveTo>
                <a:cubicBezTo>
                  <a:pt x="22570" y="243218"/>
                  <a:pt x="25987" y="248287"/>
                  <a:pt x="29403" y="253247"/>
                </a:cubicBezTo>
                <a:cubicBezTo>
                  <a:pt x="45272" y="276059"/>
                  <a:pt x="60921" y="298981"/>
                  <a:pt x="77011" y="321572"/>
                </a:cubicBezTo>
                <a:cubicBezTo>
                  <a:pt x="80317" y="326311"/>
                  <a:pt x="85166" y="329838"/>
                  <a:pt x="90125" y="334797"/>
                </a:cubicBezTo>
                <a:cubicBezTo>
                  <a:pt x="110292" y="285536"/>
                  <a:pt x="129688" y="238149"/>
                  <a:pt x="149634" y="189329"/>
                </a:cubicBezTo>
                <a:cubicBezTo>
                  <a:pt x="102688" y="197814"/>
                  <a:pt x="58607" y="211039"/>
                  <a:pt x="18052" y="2367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7"/>
          <p:cNvSpPr/>
          <p:nvPr/>
        </p:nvSpPr>
        <p:spPr>
          <a:xfrm>
            <a:off x="4082559" y="2532670"/>
            <a:ext cx="759838" cy="114001"/>
          </a:xfrm>
          <a:custGeom>
            <a:rect b="b" l="l" r="r" t="t"/>
            <a:pathLst>
              <a:path extrusionOk="0" h="228003" w="1519675">
                <a:moveTo>
                  <a:pt x="1519379" y="1491"/>
                </a:moveTo>
                <a:cubicBezTo>
                  <a:pt x="1520380" y="11281"/>
                  <a:pt x="1519045" y="18846"/>
                  <a:pt x="1512259" y="25410"/>
                </a:cubicBezTo>
                <a:cubicBezTo>
                  <a:pt x="1507809" y="29749"/>
                  <a:pt x="1504916" y="35645"/>
                  <a:pt x="1501245" y="40763"/>
                </a:cubicBezTo>
                <a:cubicBezTo>
                  <a:pt x="1487894" y="59898"/>
                  <a:pt x="1475546" y="79589"/>
                  <a:pt x="1464087" y="99837"/>
                </a:cubicBezTo>
                <a:cubicBezTo>
                  <a:pt x="1457634" y="111296"/>
                  <a:pt x="1450069" y="122088"/>
                  <a:pt x="1443060" y="133213"/>
                </a:cubicBezTo>
                <a:cubicBezTo>
                  <a:pt x="1438165" y="140889"/>
                  <a:pt x="1431156" y="141779"/>
                  <a:pt x="1424815" y="135104"/>
                </a:cubicBezTo>
                <a:cubicBezTo>
                  <a:pt x="1414691" y="124313"/>
                  <a:pt x="1404901" y="113299"/>
                  <a:pt x="1394999" y="102507"/>
                </a:cubicBezTo>
                <a:cubicBezTo>
                  <a:pt x="1389659" y="96722"/>
                  <a:pt x="1384097" y="91160"/>
                  <a:pt x="1379090" y="85152"/>
                </a:cubicBezTo>
                <a:cubicBezTo>
                  <a:pt x="1371192" y="75584"/>
                  <a:pt x="1363626" y="65683"/>
                  <a:pt x="1355505" y="55448"/>
                </a:cubicBezTo>
                <a:cubicBezTo>
                  <a:pt x="1351611" y="58340"/>
                  <a:pt x="1350276" y="63013"/>
                  <a:pt x="1347717" y="66907"/>
                </a:cubicBezTo>
                <a:cubicBezTo>
                  <a:pt x="1343601" y="73248"/>
                  <a:pt x="1339707" y="79923"/>
                  <a:pt x="1334923" y="85708"/>
                </a:cubicBezTo>
                <a:cubicBezTo>
                  <a:pt x="1325245" y="97167"/>
                  <a:pt x="1316901" y="109405"/>
                  <a:pt x="1310448" y="122866"/>
                </a:cubicBezTo>
                <a:cubicBezTo>
                  <a:pt x="1307889" y="128095"/>
                  <a:pt x="1305219" y="133324"/>
                  <a:pt x="1302883" y="138664"/>
                </a:cubicBezTo>
                <a:cubicBezTo>
                  <a:pt x="1297765" y="150123"/>
                  <a:pt x="1289422" y="159023"/>
                  <a:pt x="1279520" y="166143"/>
                </a:cubicBezTo>
                <a:cubicBezTo>
                  <a:pt x="1270620" y="172596"/>
                  <a:pt x="1266281" y="172930"/>
                  <a:pt x="1258827" y="163473"/>
                </a:cubicBezTo>
                <a:cubicBezTo>
                  <a:pt x="1247257" y="149011"/>
                  <a:pt x="1237356" y="133324"/>
                  <a:pt x="1227566" y="117526"/>
                </a:cubicBezTo>
                <a:cubicBezTo>
                  <a:pt x="1218443" y="102619"/>
                  <a:pt x="1208653" y="88045"/>
                  <a:pt x="1199085" y="73359"/>
                </a:cubicBezTo>
                <a:cubicBezTo>
                  <a:pt x="1198863" y="73026"/>
                  <a:pt x="1198306" y="72914"/>
                  <a:pt x="1198529" y="73137"/>
                </a:cubicBezTo>
                <a:cubicBezTo>
                  <a:pt x="1190741" y="81592"/>
                  <a:pt x="1182509" y="89491"/>
                  <a:pt x="1175500" y="98280"/>
                </a:cubicBezTo>
                <a:cubicBezTo>
                  <a:pt x="1168602" y="106957"/>
                  <a:pt x="1162595" y="116414"/>
                  <a:pt x="1156476" y="125648"/>
                </a:cubicBezTo>
                <a:cubicBezTo>
                  <a:pt x="1150802" y="134325"/>
                  <a:pt x="1145573" y="143225"/>
                  <a:pt x="1140233" y="152014"/>
                </a:cubicBezTo>
                <a:cubicBezTo>
                  <a:pt x="1137563" y="156242"/>
                  <a:pt x="1134893" y="160581"/>
                  <a:pt x="1132112" y="164808"/>
                </a:cubicBezTo>
                <a:cubicBezTo>
                  <a:pt x="1128997" y="169481"/>
                  <a:pt x="1125993" y="174042"/>
                  <a:pt x="1122544" y="178492"/>
                </a:cubicBezTo>
                <a:cubicBezTo>
                  <a:pt x="1119763" y="182052"/>
                  <a:pt x="1115535" y="182609"/>
                  <a:pt x="1111530" y="180161"/>
                </a:cubicBezTo>
                <a:cubicBezTo>
                  <a:pt x="1109416" y="178826"/>
                  <a:pt x="1107525" y="177046"/>
                  <a:pt x="1105856" y="175155"/>
                </a:cubicBezTo>
                <a:cubicBezTo>
                  <a:pt x="1088612" y="155797"/>
                  <a:pt x="1072036" y="135994"/>
                  <a:pt x="1058352" y="113855"/>
                </a:cubicBezTo>
                <a:cubicBezTo>
                  <a:pt x="1051232" y="102285"/>
                  <a:pt x="1042999" y="91271"/>
                  <a:pt x="1035100" y="79589"/>
                </a:cubicBezTo>
                <a:cubicBezTo>
                  <a:pt x="1032430" y="83372"/>
                  <a:pt x="1029538" y="86710"/>
                  <a:pt x="1027535" y="90381"/>
                </a:cubicBezTo>
                <a:cubicBezTo>
                  <a:pt x="1022417" y="99837"/>
                  <a:pt x="1015297" y="107736"/>
                  <a:pt x="1009067" y="116303"/>
                </a:cubicBezTo>
                <a:cubicBezTo>
                  <a:pt x="1001280" y="126871"/>
                  <a:pt x="994604" y="138330"/>
                  <a:pt x="987373" y="149344"/>
                </a:cubicBezTo>
                <a:cubicBezTo>
                  <a:pt x="981477" y="158356"/>
                  <a:pt x="975469" y="167478"/>
                  <a:pt x="969462" y="176490"/>
                </a:cubicBezTo>
                <a:cubicBezTo>
                  <a:pt x="967348" y="179605"/>
                  <a:pt x="964789" y="182497"/>
                  <a:pt x="962898" y="185724"/>
                </a:cubicBezTo>
                <a:cubicBezTo>
                  <a:pt x="958781" y="192621"/>
                  <a:pt x="952329" y="197183"/>
                  <a:pt x="946544" y="202411"/>
                </a:cubicBezTo>
                <a:cubicBezTo>
                  <a:pt x="942761" y="205860"/>
                  <a:pt x="935641" y="203969"/>
                  <a:pt x="931080" y="198629"/>
                </a:cubicBezTo>
                <a:cubicBezTo>
                  <a:pt x="925628" y="192287"/>
                  <a:pt x="920288" y="185724"/>
                  <a:pt x="915171" y="179160"/>
                </a:cubicBezTo>
                <a:cubicBezTo>
                  <a:pt x="896369" y="154796"/>
                  <a:pt x="879348" y="129208"/>
                  <a:pt x="866554" y="101061"/>
                </a:cubicBezTo>
                <a:cubicBezTo>
                  <a:pt x="865664" y="99059"/>
                  <a:pt x="864440" y="97167"/>
                  <a:pt x="863773" y="95943"/>
                </a:cubicBezTo>
                <a:cubicBezTo>
                  <a:pt x="856541" y="103286"/>
                  <a:pt x="849199" y="110295"/>
                  <a:pt x="842523" y="117749"/>
                </a:cubicBezTo>
                <a:cubicBezTo>
                  <a:pt x="836961" y="123979"/>
                  <a:pt x="832288" y="130876"/>
                  <a:pt x="827059" y="137329"/>
                </a:cubicBezTo>
                <a:cubicBezTo>
                  <a:pt x="817714" y="148899"/>
                  <a:pt x="808147" y="160247"/>
                  <a:pt x="798913" y="171928"/>
                </a:cubicBezTo>
                <a:cubicBezTo>
                  <a:pt x="792238" y="180495"/>
                  <a:pt x="785896" y="189284"/>
                  <a:pt x="779444" y="198073"/>
                </a:cubicBezTo>
                <a:cubicBezTo>
                  <a:pt x="772657" y="207195"/>
                  <a:pt x="766650" y="216985"/>
                  <a:pt x="757750" y="224439"/>
                </a:cubicBezTo>
                <a:cubicBezTo>
                  <a:pt x="752298" y="228889"/>
                  <a:pt x="749295" y="229446"/>
                  <a:pt x="744622" y="224550"/>
                </a:cubicBezTo>
                <a:cubicBezTo>
                  <a:pt x="732273" y="211423"/>
                  <a:pt x="719257" y="198851"/>
                  <a:pt x="710245" y="182942"/>
                </a:cubicBezTo>
                <a:cubicBezTo>
                  <a:pt x="701456" y="167478"/>
                  <a:pt x="692779" y="152014"/>
                  <a:pt x="683879" y="136662"/>
                </a:cubicBezTo>
                <a:cubicBezTo>
                  <a:pt x="682099" y="133547"/>
                  <a:pt x="680207" y="130543"/>
                  <a:pt x="678093" y="127650"/>
                </a:cubicBezTo>
                <a:cubicBezTo>
                  <a:pt x="675312" y="123868"/>
                  <a:pt x="672197" y="120196"/>
                  <a:pt x="668971" y="116303"/>
                </a:cubicBezTo>
                <a:cubicBezTo>
                  <a:pt x="664966" y="122533"/>
                  <a:pt x="661294" y="128095"/>
                  <a:pt x="657734" y="133880"/>
                </a:cubicBezTo>
                <a:cubicBezTo>
                  <a:pt x="651949" y="143448"/>
                  <a:pt x="645608" y="152459"/>
                  <a:pt x="637709" y="160469"/>
                </a:cubicBezTo>
                <a:cubicBezTo>
                  <a:pt x="632369" y="165810"/>
                  <a:pt x="628141" y="172151"/>
                  <a:pt x="623358" y="178047"/>
                </a:cubicBezTo>
                <a:cubicBezTo>
                  <a:pt x="615681" y="187392"/>
                  <a:pt x="608450" y="197183"/>
                  <a:pt x="600106" y="205971"/>
                </a:cubicBezTo>
                <a:cubicBezTo>
                  <a:pt x="594210" y="212202"/>
                  <a:pt x="587312" y="217430"/>
                  <a:pt x="580192" y="222325"/>
                </a:cubicBezTo>
                <a:cubicBezTo>
                  <a:pt x="574073" y="226553"/>
                  <a:pt x="568399" y="225329"/>
                  <a:pt x="562614" y="218877"/>
                </a:cubicBezTo>
                <a:cubicBezTo>
                  <a:pt x="557830" y="213648"/>
                  <a:pt x="553825" y="207751"/>
                  <a:pt x="549487" y="202078"/>
                </a:cubicBezTo>
                <a:cubicBezTo>
                  <a:pt x="537360" y="186057"/>
                  <a:pt x="525790" y="169815"/>
                  <a:pt x="512440" y="154684"/>
                </a:cubicBezTo>
                <a:cubicBezTo>
                  <a:pt x="502427" y="143337"/>
                  <a:pt x="494083" y="130543"/>
                  <a:pt x="484516" y="117638"/>
                </a:cubicBezTo>
                <a:cubicBezTo>
                  <a:pt x="480733" y="121531"/>
                  <a:pt x="476060" y="125648"/>
                  <a:pt x="472055" y="130320"/>
                </a:cubicBezTo>
                <a:cubicBezTo>
                  <a:pt x="456703" y="148788"/>
                  <a:pt x="441684" y="167478"/>
                  <a:pt x="426331" y="185946"/>
                </a:cubicBezTo>
                <a:cubicBezTo>
                  <a:pt x="421436" y="191731"/>
                  <a:pt x="415985" y="196960"/>
                  <a:pt x="410644" y="202411"/>
                </a:cubicBezTo>
                <a:cubicBezTo>
                  <a:pt x="409643" y="203524"/>
                  <a:pt x="408308" y="204303"/>
                  <a:pt x="407084" y="205193"/>
                </a:cubicBezTo>
                <a:cubicBezTo>
                  <a:pt x="401633" y="209420"/>
                  <a:pt x="395959" y="209865"/>
                  <a:pt x="390397" y="205526"/>
                </a:cubicBezTo>
                <a:cubicBezTo>
                  <a:pt x="379049" y="196849"/>
                  <a:pt x="368591" y="187281"/>
                  <a:pt x="360581" y="175266"/>
                </a:cubicBezTo>
                <a:cubicBezTo>
                  <a:pt x="348900" y="157466"/>
                  <a:pt x="336996" y="139665"/>
                  <a:pt x="325314" y="121865"/>
                </a:cubicBezTo>
                <a:cubicBezTo>
                  <a:pt x="322533" y="117638"/>
                  <a:pt x="319863" y="113299"/>
                  <a:pt x="316525" y="108070"/>
                </a:cubicBezTo>
                <a:cubicBezTo>
                  <a:pt x="310852" y="114745"/>
                  <a:pt x="305067" y="120864"/>
                  <a:pt x="300171" y="127650"/>
                </a:cubicBezTo>
                <a:cubicBezTo>
                  <a:pt x="295165" y="134548"/>
                  <a:pt x="291271" y="142335"/>
                  <a:pt x="286376" y="149344"/>
                </a:cubicBezTo>
                <a:cubicBezTo>
                  <a:pt x="276475" y="163362"/>
                  <a:pt x="265016" y="176156"/>
                  <a:pt x="252000" y="187504"/>
                </a:cubicBezTo>
                <a:cubicBezTo>
                  <a:pt x="247216" y="191620"/>
                  <a:pt x="243211" y="196515"/>
                  <a:pt x="238872" y="201076"/>
                </a:cubicBezTo>
                <a:cubicBezTo>
                  <a:pt x="233420" y="206861"/>
                  <a:pt x="228525" y="207529"/>
                  <a:pt x="222073" y="202634"/>
                </a:cubicBezTo>
                <a:cubicBezTo>
                  <a:pt x="218290" y="199741"/>
                  <a:pt x="214730" y="196293"/>
                  <a:pt x="211726" y="192621"/>
                </a:cubicBezTo>
                <a:cubicBezTo>
                  <a:pt x="198599" y="177157"/>
                  <a:pt x="185805" y="161359"/>
                  <a:pt x="175347" y="143782"/>
                </a:cubicBezTo>
                <a:cubicBezTo>
                  <a:pt x="167671" y="130988"/>
                  <a:pt x="159216" y="118639"/>
                  <a:pt x="151094" y="106067"/>
                </a:cubicBezTo>
                <a:cubicBezTo>
                  <a:pt x="149870" y="104176"/>
                  <a:pt x="148202" y="102730"/>
                  <a:pt x="146088" y="100282"/>
                </a:cubicBezTo>
                <a:cubicBezTo>
                  <a:pt x="138523" y="112742"/>
                  <a:pt x="131625" y="124646"/>
                  <a:pt x="124394" y="136439"/>
                </a:cubicBezTo>
                <a:cubicBezTo>
                  <a:pt x="120278" y="143114"/>
                  <a:pt x="115716" y="149456"/>
                  <a:pt x="111377" y="156019"/>
                </a:cubicBezTo>
                <a:cubicBezTo>
                  <a:pt x="103701" y="167590"/>
                  <a:pt x="96136" y="179271"/>
                  <a:pt x="88348" y="190730"/>
                </a:cubicBezTo>
                <a:cubicBezTo>
                  <a:pt x="85567" y="194846"/>
                  <a:pt x="82341" y="198851"/>
                  <a:pt x="78781" y="202411"/>
                </a:cubicBezTo>
                <a:cubicBezTo>
                  <a:pt x="76111" y="205193"/>
                  <a:pt x="72328" y="205081"/>
                  <a:pt x="68768" y="203858"/>
                </a:cubicBezTo>
                <a:cubicBezTo>
                  <a:pt x="63873" y="202189"/>
                  <a:pt x="59757" y="199296"/>
                  <a:pt x="56864" y="194846"/>
                </a:cubicBezTo>
                <a:cubicBezTo>
                  <a:pt x="48520" y="182386"/>
                  <a:pt x="40288" y="169926"/>
                  <a:pt x="31721" y="157577"/>
                </a:cubicBezTo>
                <a:cubicBezTo>
                  <a:pt x="17815" y="137774"/>
                  <a:pt x="10583" y="114968"/>
                  <a:pt x="2017" y="92717"/>
                </a:cubicBezTo>
                <a:cubicBezTo>
                  <a:pt x="1238" y="90603"/>
                  <a:pt x="682" y="88378"/>
                  <a:pt x="348" y="86042"/>
                </a:cubicBezTo>
                <a:cubicBezTo>
                  <a:pt x="-764" y="80257"/>
                  <a:pt x="682" y="78366"/>
                  <a:pt x="6245" y="78143"/>
                </a:cubicBezTo>
                <a:cubicBezTo>
                  <a:pt x="11585" y="77921"/>
                  <a:pt x="16925" y="78032"/>
                  <a:pt x="22265" y="78143"/>
                </a:cubicBezTo>
                <a:cubicBezTo>
                  <a:pt x="53860" y="78699"/>
                  <a:pt x="85567" y="79144"/>
                  <a:pt x="117162" y="79701"/>
                </a:cubicBezTo>
                <a:cubicBezTo>
                  <a:pt x="126063" y="79812"/>
                  <a:pt x="134851" y="80479"/>
                  <a:pt x="143752" y="80479"/>
                </a:cubicBezTo>
                <a:cubicBezTo>
                  <a:pt x="156546" y="80479"/>
                  <a:pt x="169339" y="79923"/>
                  <a:pt x="182133" y="80034"/>
                </a:cubicBezTo>
                <a:cubicBezTo>
                  <a:pt x="191479" y="80146"/>
                  <a:pt x="200824" y="80702"/>
                  <a:pt x="210169" y="81258"/>
                </a:cubicBezTo>
                <a:cubicBezTo>
                  <a:pt x="224075" y="82037"/>
                  <a:pt x="237982" y="83038"/>
                  <a:pt x="251777" y="84040"/>
                </a:cubicBezTo>
                <a:cubicBezTo>
                  <a:pt x="261345" y="84707"/>
                  <a:pt x="270801" y="85597"/>
                  <a:pt x="280369" y="86042"/>
                </a:cubicBezTo>
                <a:cubicBezTo>
                  <a:pt x="292940" y="86487"/>
                  <a:pt x="305623" y="86376"/>
                  <a:pt x="318194" y="86821"/>
                </a:cubicBezTo>
                <a:cubicBezTo>
                  <a:pt x="331322" y="87266"/>
                  <a:pt x="344450" y="88045"/>
                  <a:pt x="357689" y="88601"/>
                </a:cubicBezTo>
                <a:cubicBezTo>
                  <a:pt x="365254" y="88823"/>
                  <a:pt x="372708" y="88601"/>
                  <a:pt x="380273" y="88823"/>
                </a:cubicBezTo>
                <a:cubicBezTo>
                  <a:pt x="389395" y="89157"/>
                  <a:pt x="398407" y="89713"/>
                  <a:pt x="407529" y="90270"/>
                </a:cubicBezTo>
                <a:cubicBezTo>
                  <a:pt x="417208" y="90937"/>
                  <a:pt x="426887" y="91827"/>
                  <a:pt x="436566" y="92495"/>
                </a:cubicBezTo>
                <a:cubicBezTo>
                  <a:pt x="449694" y="93385"/>
                  <a:pt x="462821" y="94275"/>
                  <a:pt x="475949" y="94831"/>
                </a:cubicBezTo>
                <a:cubicBezTo>
                  <a:pt x="489856" y="95387"/>
                  <a:pt x="503762" y="95721"/>
                  <a:pt x="517669" y="96166"/>
                </a:cubicBezTo>
                <a:cubicBezTo>
                  <a:pt x="527792" y="96500"/>
                  <a:pt x="537805" y="97056"/>
                  <a:pt x="547929" y="97167"/>
                </a:cubicBezTo>
                <a:cubicBezTo>
                  <a:pt x="558275" y="97278"/>
                  <a:pt x="568622" y="96833"/>
                  <a:pt x="579079" y="96833"/>
                </a:cubicBezTo>
                <a:cubicBezTo>
                  <a:pt x="586311" y="96833"/>
                  <a:pt x="593542" y="97278"/>
                  <a:pt x="600774" y="97167"/>
                </a:cubicBezTo>
                <a:cubicBezTo>
                  <a:pt x="615904" y="97056"/>
                  <a:pt x="631034" y="96722"/>
                  <a:pt x="646164" y="96500"/>
                </a:cubicBezTo>
                <a:cubicBezTo>
                  <a:pt x="649724" y="96500"/>
                  <a:pt x="653284" y="96722"/>
                  <a:pt x="656844" y="96500"/>
                </a:cubicBezTo>
                <a:cubicBezTo>
                  <a:pt x="671196" y="95387"/>
                  <a:pt x="685659" y="93941"/>
                  <a:pt x="700010" y="92717"/>
                </a:cubicBezTo>
                <a:cubicBezTo>
                  <a:pt x="717810" y="91160"/>
                  <a:pt x="735611" y="89825"/>
                  <a:pt x="753300" y="88156"/>
                </a:cubicBezTo>
                <a:cubicBezTo>
                  <a:pt x="760086" y="87488"/>
                  <a:pt x="766761" y="85931"/>
                  <a:pt x="773547" y="85041"/>
                </a:cubicBezTo>
                <a:cubicBezTo>
                  <a:pt x="789901" y="83038"/>
                  <a:pt x="806255" y="81258"/>
                  <a:pt x="822609" y="79144"/>
                </a:cubicBezTo>
                <a:cubicBezTo>
                  <a:pt x="831176" y="78032"/>
                  <a:pt x="839520" y="76141"/>
                  <a:pt x="848086" y="74694"/>
                </a:cubicBezTo>
                <a:cubicBezTo>
                  <a:pt x="866220" y="71691"/>
                  <a:pt x="884465" y="69021"/>
                  <a:pt x="902599" y="65683"/>
                </a:cubicBezTo>
                <a:cubicBezTo>
                  <a:pt x="919065" y="62568"/>
                  <a:pt x="935530" y="60454"/>
                  <a:pt x="952329" y="59119"/>
                </a:cubicBezTo>
                <a:cubicBezTo>
                  <a:pt x="968794" y="57895"/>
                  <a:pt x="985259" y="55559"/>
                  <a:pt x="1001613" y="53668"/>
                </a:cubicBezTo>
                <a:cubicBezTo>
                  <a:pt x="1002615" y="53557"/>
                  <a:pt x="1003616" y="53445"/>
                  <a:pt x="1004617" y="53334"/>
                </a:cubicBezTo>
                <a:cubicBezTo>
                  <a:pt x="1020971" y="52444"/>
                  <a:pt x="1037436" y="51220"/>
                  <a:pt x="1053790" y="50553"/>
                </a:cubicBezTo>
                <a:cubicBezTo>
                  <a:pt x="1072147" y="49774"/>
                  <a:pt x="1090615" y="49551"/>
                  <a:pt x="1108971" y="48884"/>
                </a:cubicBezTo>
                <a:cubicBezTo>
                  <a:pt x="1115201" y="48661"/>
                  <a:pt x="1121431" y="47660"/>
                  <a:pt x="1127662" y="47215"/>
                </a:cubicBezTo>
                <a:cubicBezTo>
                  <a:pt x="1130888" y="46993"/>
                  <a:pt x="1134114" y="47215"/>
                  <a:pt x="1137340" y="47326"/>
                </a:cubicBezTo>
                <a:cubicBezTo>
                  <a:pt x="1138564" y="47326"/>
                  <a:pt x="1139899" y="47883"/>
                  <a:pt x="1141123" y="47660"/>
                </a:cubicBezTo>
                <a:cubicBezTo>
                  <a:pt x="1154028" y="44323"/>
                  <a:pt x="1167267" y="46436"/>
                  <a:pt x="1180284" y="45435"/>
                </a:cubicBezTo>
                <a:cubicBezTo>
                  <a:pt x="1185290" y="45101"/>
                  <a:pt x="1190296" y="44545"/>
                  <a:pt x="1195191" y="44211"/>
                </a:cubicBezTo>
                <a:cubicBezTo>
                  <a:pt x="1208542" y="43321"/>
                  <a:pt x="1222003" y="42431"/>
                  <a:pt x="1235353" y="41541"/>
                </a:cubicBezTo>
                <a:cubicBezTo>
                  <a:pt x="1253265" y="40429"/>
                  <a:pt x="1271287" y="39539"/>
                  <a:pt x="1289199" y="38093"/>
                </a:cubicBezTo>
                <a:cubicBezTo>
                  <a:pt x="1297209" y="37425"/>
                  <a:pt x="1305219" y="35645"/>
                  <a:pt x="1313118" y="34421"/>
                </a:cubicBezTo>
                <a:cubicBezTo>
                  <a:pt x="1320572" y="33309"/>
                  <a:pt x="1328137" y="32530"/>
                  <a:pt x="1335591" y="30972"/>
                </a:cubicBezTo>
                <a:cubicBezTo>
                  <a:pt x="1350165" y="27746"/>
                  <a:pt x="1364628" y="23964"/>
                  <a:pt x="1379202" y="20515"/>
                </a:cubicBezTo>
                <a:cubicBezTo>
                  <a:pt x="1388102" y="18401"/>
                  <a:pt x="1397002" y="16843"/>
                  <a:pt x="1405902" y="14730"/>
                </a:cubicBezTo>
                <a:cubicBezTo>
                  <a:pt x="1421143" y="11058"/>
                  <a:pt x="1436385" y="7053"/>
                  <a:pt x="1451626" y="3271"/>
                </a:cubicBezTo>
                <a:cubicBezTo>
                  <a:pt x="1464309" y="44"/>
                  <a:pt x="1477326" y="489"/>
                  <a:pt x="1490231" y="44"/>
                </a:cubicBezTo>
                <a:cubicBezTo>
                  <a:pt x="1497017" y="-178"/>
                  <a:pt x="1503915" y="489"/>
                  <a:pt x="1510701" y="823"/>
                </a:cubicBezTo>
                <a:cubicBezTo>
                  <a:pt x="1513037" y="934"/>
                  <a:pt x="1516041" y="1268"/>
                  <a:pt x="1519379" y="1491"/>
                </a:cubicBezTo>
                <a:close/>
                <a:moveTo>
                  <a:pt x="937644" y="187949"/>
                </a:moveTo>
                <a:cubicBezTo>
                  <a:pt x="939869" y="186057"/>
                  <a:pt x="941760" y="184722"/>
                  <a:pt x="943317" y="183165"/>
                </a:cubicBezTo>
                <a:cubicBezTo>
                  <a:pt x="950326" y="175600"/>
                  <a:pt x="957113" y="167701"/>
                  <a:pt x="962342" y="158689"/>
                </a:cubicBezTo>
                <a:cubicBezTo>
                  <a:pt x="967125" y="150457"/>
                  <a:pt x="972910" y="142669"/>
                  <a:pt x="977583" y="134325"/>
                </a:cubicBezTo>
                <a:cubicBezTo>
                  <a:pt x="982701" y="125314"/>
                  <a:pt x="988152" y="116525"/>
                  <a:pt x="994716" y="108404"/>
                </a:cubicBezTo>
                <a:cubicBezTo>
                  <a:pt x="1002503" y="98725"/>
                  <a:pt x="1009623" y="88601"/>
                  <a:pt x="1016744" y="78477"/>
                </a:cubicBezTo>
                <a:cubicBezTo>
                  <a:pt x="1018524" y="76029"/>
                  <a:pt x="1019525" y="72914"/>
                  <a:pt x="1020971" y="70022"/>
                </a:cubicBezTo>
                <a:cubicBezTo>
                  <a:pt x="970352" y="72581"/>
                  <a:pt x="921290" y="79812"/>
                  <a:pt x="870893" y="87711"/>
                </a:cubicBezTo>
                <a:cubicBezTo>
                  <a:pt x="881462" y="105956"/>
                  <a:pt x="890473" y="123534"/>
                  <a:pt x="901376" y="139888"/>
                </a:cubicBezTo>
                <a:cubicBezTo>
                  <a:pt x="912278" y="156242"/>
                  <a:pt x="924961" y="171372"/>
                  <a:pt x="937644" y="187949"/>
                </a:cubicBezTo>
                <a:close/>
                <a:moveTo>
                  <a:pt x="845416" y="92606"/>
                </a:moveTo>
                <a:cubicBezTo>
                  <a:pt x="789568" y="99059"/>
                  <a:pt x="734276" y="105400"/>
                  <a:pt x="678316" y="111852"/>
                </a:cubicBezTo>
                <a:cubicBezTo>
                  <a:pt x="688440" y="122866"/>
                  <a:pt x="697340" y="133435"/>
                  <a:pt x="704238" y="145784"/>
                </a:cubicBezTo>
                <a:cubicBezTo>
                  <a:pt x="710468" y="157021"/>
                  <a:pt x="716920" y="168257"/>
                  <a:pt x="723929" y="179160"/>
                </a:cubicBezTo>
                <a:cubicBezTo>
                  <a:pt x="730604" y="189506"/>
                  <a:pt x="738837" y="198740"/>
                  <a:pt x="748293" y="207529"/>
                </a:cubicBezTo>
                <a:cubicBezTo>
                  <a:pt x="764425" y="187615"/>
                  <a:pt x="779889" y="167923"/>
                  <a:pt x="796020" y="148788"/>
                </a:cubicBezTo>
                <a:cubicBezTo>
                  <a:pt x="812041" y="129764"/>
                  <a:pt x="828728" y="111407"/>
                  <a:pt x="845416" y="92606"/>
                </a:cubicBezTo>
                <a:close/>
                <a:moveTo>
                  <a:pt x="496864" y="111630"/>
                </a:moveTo>
                <a:cubicBezTo>
                  <a:pt x="507211" y="129653"/>
                  <a:pt x="520116" y="143782"/>
                  <a:pt x="532131" y="158801"/>
                </a:cubicBezTo>
                <a:cubicBezTo>
                  <a:pt x="539696" y="168257"/>
                  <a:pt x="547150" y="177936"/>
                  <a:pt x="554270" y="187726"/>
                </a:cubicBezTo>
                <a:cubicBezTo>
                  <a:pt x="559277" y="194624"/>
                  <a:pt x="563615" y="202078"/>
                  <a:pt x="571069" y="208308"/>
                </a:cubicBezTo>
                <a:cubicBezTo>
                  <a:pt x="576298" y="204191"/>
                  <a:pt x="581972" y="200631"/>
                  <a:pt x="586422" y="195959"/>
                </a:cubicBezTo>
                <a:cubicBezTo>
                  <a:pt x="595545" y="186169"/>
                  <a:pt x="604111" y="175933"/>
                  <a:pt x="612789" y="165698"/>
                </a:cubicBezTo>
                <a:cubicBezTo>
                  <a:pt x="624693" y="151569"/>
                  <a:pt x="636597" y="137440"/>
                  <a:pt x="648278" y="123200"/>
                </a:cubicBezTo>
                <a:cubicBezTo>
                  <a:pt x="650392" y="120641"/>
                  <a:pt x="651727" y="117304"/>
                  <a:pt x="654063" y="113187"/>
                </a:cubicBezTo>
                <a:cubicBezTo>
                  <a:pt x="601107" y="112631"/>
                  <a:pt x="549709" y="112186"/>
                  <a:pt x="496864" y="111630"/>
                </a:cubicBezTo>
                <a:close/>
                <a:moveTo>
                  <a:pt x="1429487" y="122421"/>
                </a:moveTo>
                <a:cubicBezTo>
                  <a:pt x="1432046" y="119418"/>
                  <a:pt x="1433826" y="117415"/>
                  <a:pt x="1435606" y="115301"/>
                </a:cubicBezTo>
                <a:cubicBezTo>
                  <a:pt x="1444951" y="104176"/>
                  <a:pt x="1450848" y="90937"/>
                  <a:pt x="1458635" y="78811"/>
                </a:cubicBezTo>
                <a:cubicBezTo>
                  <a:pt x="1463419" y="71357"/>
                  <a:pt x="1468648" y="64237"/>
                  <a:pt x="1473654" y="56894"/>
                </a:cubicBezTo>
                <a:cubicBezTo>
                  <a:pt x="1476213" y="53223"/>
                  <a:pt x="1478772" y="49440"/>
                  <a:pt x="1481331" y="45658"/>
                </a:cubicBezTo>
                <a:cubicBezTo>
                  <a:pt x="1485669" y="39205"/>
                  <a:pt x="1490008" y="32641"/>
                  <a:pt x="1494458" y="26189"/>
                </a:cubicBezTo>
                <a:cubicBezTo>
                  <a:pt x="1497796" y="21405"/>
                  <a:pt x="1501245" y="16732"/>
                  <a:pt x="1505250" y="11170"/>
                </a:cubicBezTo>
                <a:cubicBezTo>
                  <a:pt x="1501245" y="11170"/>
                  <a:pt x="1498686" y="11058"/>
                  <a:pt x="1496238" y="11170"/>
                </a:cubicBezTo>
                <a:cubicBezTo>
                  <a:pt x="1487894" y="11503"/>
                  <a:pt x="1479328" y="10836"/>
                  <a:pt x="1471318" y="12505"/>
                </a:cubicBezTo>
                <a:cubicBezTo>
                  <a:pt x="1456410" y="15508"/>
                  <a:pt x="1441836" y="19625"/>
                  <a:pt x="1427151" y="23741"/>
                </a:cubicBezTo>
                <a:cubicBezTo>
                  <a:pt x="1415470" y="26967"/>
                  <a:pt x="1404122" y="31195"/>
                  <a:pt x="1392441" y="34533"/>
                </a:cubicBezTo>
                <a:cubicBezTo>
                  <a:pt x="1383429" y="37091"/>
                  <a:pt x="1374307" y="39094"/>
                  <a:pt x="1365295" y="41430"/>
                </a:cubicBezTo>
                <a:cubicBezTo>
                  <a:pt x="1363738" y="41875"/>
                  <a:pt x="1362403" y="42765"/>
                  <a:pt x="1360845" y="43433"/>
                </a:cubicBezTo>
                <a:cubicBezTo>
                  <a:pt x="1380982" y="72358"/>
                  <a:pt x="1406903" y="95276"/>
                  <a:pt x="1429487" y="122421"/>
                </a:cubicBezTo>
                <a:close/>
                <a:moveTo>
                  <a:pt x="225967" y="190285"/>
                </a:moveTo>
                <a:cubicBezTo>
                  <a:pt x="232197" y="184945"/>
                  <a:pt x="237648" y="180829"/>
                  <a:pt x="242321" y="175933"/>
                </a:cubicBezTo>
                <a:cubicBezTo>
                  <a:pt x="249218" y="168925"/>
                  <a:pt x="255671" y="161471"/>
                  <a:pt x="262235" y="154017"/>
                </a:cubicBezTo>
                <a:cubicBezTo>
                  <a:pt x="265683" y="150123"/>
                  <a:pt x="269689" y="146340"/>
                  <a:pt x="272359" y="141890"/>
                </a:cubicBezTo>
                <a:cubicBezTo>
                  <a:pt x="278700" y="130988"/>
                  <a:pt x="284040" y="119529"/>
                  <a:pt x="293163" y="110517"/>
                </a:cubicBezTo>
                <a:cubicBezTo>
                  <a:pt x="295499" y="108181"/>
                  <a:pt x="297056" y="105177"/>
                  <a:pt x="299281" y="102174"/>
                </a:cubicBezTo>
                <a:cubicBezTo>
                  <a:pt x="293051" y="101617"/>
                  <a:pt x="287823" y="101061"/>
                  <a:pt x="282594" y="100839"/>
                </a:cubicBezTo>
                <a:cubicBezTo>
                  <a:pt x="273249" y="100505"/>
                  <a:pt x="264015" y="100505"/>
                  <a:pt x="254670" y="100060"/>
                </a:cubicBezTo>
                <a:cubicBezTo>
                  <a:pt x="241987" y="99392"/>
                  <a:pt x="229415" y="98280"/>
                  <a:pt x="216844" y="97278"/>
                </a:cubicBezTo>
                <a:cubicBezTo>
                  <a:pt x="208500" y="96611"/>
                  <a:pt x="200267" y="95387"/>
                  <a:pt x="191924" y="94942"/>
                </a:cubicBezTo>
                <a:cubicBezTo>
                  <a:pt x="181800" y="94497"/>
                  <a:pt x="171787" y="94608"/>
                  <a:pt x="161663" y="94497"/>
                </a:cubicBezTo>
                <a:cubicBezTo>
                  <a:pt x="160328" y="94497"/>
                  <a:pt x="158993" y="94831"/>
                  <a:pt x="156434" y="95276"/>
                </a:cubicBezTo>
                <a:cubicBezTo>
                  <a:pt x="168004" y="107736"/>
                  <a:pt x="176793" y="120530"/>
                  <a:pt x="184025" y="134548"/>
                </a:cubicBezTo>
                <a:cubicBezTo>
                  <a:pt x="190144" y="146229"/>
                  <a:pt x="197709" y="157021"/>
                  <a:pt x="206275" y="167033"/>
                </a:cubicBezTo>
                <a:cubicBezTo>
                  <a:pt x="212616" y="174487"/>
                  <a:pt x="218958" y="181941"/>
                  <a:pt x="225967" y="190285"/>
                </a:cubicBezTo>
                <a:close/>
                <a:moveTo>
                  <a:pt x="1041108" y="68687"/>
                </a:moveTo>
                <a:cubicBezTo>
                  <a:pt x="1053234" y="84930"/>
                  <a:pt x="1064804" y="99726"/>
                  <a:pt x="1075373" y="115079"/>
                </a:cubicBezTo>
                <a:cubicBezTo>
                  <a:pt x="1085275" y="129430"/>
                  <a:pt x="1095510" y="143559"/>
                  <a:pt x="1107525" y="156353"/>
                </a:cubicBezTo>
                <a:cubicBezTo>
                  <a:pt x="1109194" y="158133"/>
                  <a:pt x="1110751" y="160136"/>
                  <a:pt x="1113088" y="162917"/>
                </a:cubicBezTo>
                <a:cubicBezTo>
                  <a:pt x="1122210" y="149011"/>
                  <a:pt x="1130888" y="136105"/>
                  <a:pt x="1139343" y="122978"/>
                </a:cubicBezTo>
                <a:cubicBezTo>
                  <a:pt x="1143237" y="116859"/>
                  <a:pt x="1146463" y="110184"/>
                  <a:pt x="1150468" y="104065"/>
                </a:cubicBezTo>
                <a:cubicBezTo>
                  <a:pt x="1158701" y="91271"/>
                  <a:pt x="1169826" y="80813"/>
                  <a:pt x="1180172" y="69911"/>
                </a:cubicBezTo>
                <a:cubicBezTo>
                  <a:pt x="1182509" y="67463"/>
                  <a:pt x="1184511" y="64793"/>
                  <a:pt x="1187626" y="61122"/>
                </a:cubicBezTo>
                <a:cubicBezTo>
                  <a:pt x="1138119" y="66684"/>
                  <a:pt x="1090170" y="65905"/>
                  <a:pt x="1041108" y="68687"/>
                </a:cubicBezTo>
                <a:close/>
                <a:moveTo>
                  <a:pt x="1267505" y="154017"/>
                </a:moveTo>
                <a:cubicBezTo>
                  <a:pt x="1282413" y="147230"/>
                  <a:pt x="1289644" y="134659"/>
                  <a:pt x="1296319" y="121865"/>
                </a:cubicBezTo>
                <a:cubicBezTo>
                  <a:pt x="1302216" y="110406"/>
                  <a:pt x="1306666" y="98057"/>
                  <a:pt x="1315343" y="88378"/>
                </a:cubicBezTo>
                <a:cubicBezTo>
                  <a:pt x="1320572" y="82482"/>
                  <a:pt x="1325356" y="76474"/>
                  <a:pt x="1329472" y="69911"/>
                </a:cubicBezTo>
                <a:cubicBezTo>
                  <a:pt x="1333811" y="62902"/>
                  <a:pt x="1337927" y="55782"/>
                  <a:pt x="1343045" y="47215"/>
                </a:cubicBezTo>
                <a:cubicBezTo>
                  <a:pt x="1338817" y="47660"/>
                  <a:pt x="1336147" y="47660"/>
                  <a:pt x="1333588" y="48216"/>
                </a:cubicBezTo>
                <a:cubicBezTo>
                  <a:pt x="1331141" y="48661"/>
                  <a:pt x="1328805" y="49997"/>
                  <a:pt x="1326357" y="50442"/>
                </a:cubicBezTo>
                <a:cubicBezTo>
                  <a:pt x="1308334" y="53000"/>
                  <a:pt x="1290423" y="56115"/>
                  <a:pt x="1272400" y="57784"/>
                </a:cubicBezTo>
                <a:cubicBezTo>
                  <a:pt x="1252709" y="59675"/>
                  <a:pt x="1232906" y="60120"/>
                  <a:pt x="1213214" y="61233"/>
                </a:cubicBezTo>
                <a:cubicBezTo>
                  <a:pt x="1211323" y="61344"/>
                  <a:pt x="1209543" y="61900"/>
                  <a:pt x="1206984" y="62457"/>
                </a:cubicBezTo>
                <a:cubicBezTo>
                  <a:pt x="1227343" y="93273"/>
                  <a:pt x="1247257" y="123423"/>
                  <a:pt x="1267505" y="154017"/>
                </a:cubicBezTo>
                <a:close/>
                <a:moveTo>
                  <a:pt x="469608" y="110184"/>
                </a:moveTo>
                <a:cubicBezTo>
                  <a:pt x="426887" y="105177"/>
                  <a:pt x="334103" y="101729"/>
                  <a:pt x="325871" y="105177"/>
                </a:cubicBezTo>
                <a:cubicBezTo>
                  <a:pt x="332101" y="114189"/>
                  <a:pt x="338220" y="123200"/>
                  <a:pt x="344561" y="131989"/>
                </a:cubicBezTo>
                <a:cubicBezTo>
                  <a:pt x="355575" y="147119"/>
                  <a:pt x="366478" y="162361"/>
                  <a:pt x="377936" y="177157"/>
                </a:cubicBezTo>
                <a:cubicBezTo>
                  <a:pt x="382498" y="183054"/>
                  <a:pt x="387615" y="188839"/>
                  <a:pt x="395848" y="192065"/>
                </a:cubicBezTo>
                <a:cubicBezTo>
                  <a:pt x="401188" y="186502"/>
                  <a:pt x="406751" y="181051"/>
                  <a:pt x="411979" y="175266"/>
                </a:cubicBezTo>
                <a:cubicBezTo>
                  <a:pt x="423105" y="162806"/>
                  <a:pt x="433896" y="150012"/>
                  <a:pt x="445021" y="137552"/>
                </a:cubicBezTo>
                <a:cubicBezTo>
                  <a:pt x="452920" y="128429"/>
                  <a:pt x="461153" y="119529"/>
                  <a:pt x="469608" y="110184"/>
                </a:cubicBezTo>
                <a:close/>
                <a:moveTo>
                  <a:pt x="68657" y="189617"/>
                </a:moveTo>
                <a:cubicBezTo>
                  <a:pt x="86791" y="165698"/>
                  <a:pt x="128288" y="102285"/>
                  <a:pt x="130513" y="95276"/>
                </a:cubicBezTo>
                <a:cubicBezTo>
                  <a:pt x="91130" y="93607"/>
                  <a:pt x="51858" y="91827"/>
                  <a:pt x="11807" y="90158"/>
                </a:cubicBezTo>
                <a:cubicBezTo>
                  <a:pt x="24601" y="127094"/>
                  <a:pt x="44293" y="159246"/>
                  <a:pt x="68657" y="1896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7"/>
          <p:cNvSpPr/>
          <p:nvPr/>
        </p:nvSpPr>
        <p:spPr>
          <a:xfrm>
            <a:off x="6769331" y="1516928"/>
            <a:ext cx="760098" cy="142205"/>
          </a:xfrm>
          <a:custGeom>
            <a:rect b="b" l="l" r="r" t="t"/>
            <a:pathLst>
              <a:path extrusionOk="0" h="284411" w="1520195">
                <a:moveTo>
                  <a:pt x="869966" y="93172"/>
                </a:moveTo>
                <a:cubicBezTo>
                  <a:pt x="869473" y="99475"/>
                  <a:pt x="868686" y="105187"/>
                  <a:pt x="868784" y="110801"/>
                </a:cubicBezTo>
                <a:cubicBezTo>
                  <a:pt x="868981" y="123014"/>
                  <a:pt x="869670" y="135227"/>
                  <a:pt x="869867" y="147341"/>
                </a:cubicBezTo>
                <a:cubicBezTo>
                  <a:pt x="869966" y="153053"/>
                  <a:pt x="868981" y="158766"/>
                  <a:pt x="869178" y="164478"/>
                </a:cubicBezTo>
                <a:cubicBezTo>
                  <a:pt x="869670" y="175706"/>
                  <a:pt x="871148" y="186835"/>
                  <a:pt x="871148" y="197965"/>
                </a:cubicBezTo>
                <a:cubicBezTo>
                  <a:pt x="871148" y="206632"/>
                  <a:pt x="869867" y="215299"/>
                  <a:pt x="868489" y="223769"/>
                </a:cubicBezTo>
                <a:cubicBezTo>
                  <a:pt x="867799" y="228300"/>
                  <a:pt x="865632" y="229383"/>
                  <a:pt x="861003" y="229285"/>
                </a:cubicBezTo>
                <a:cubicBezTo>
                  <a:pt x="859034" y="229285"/>
                  <a:pt x="856965" y="228989"/>
                  <a:pt x="855094" y="228595"/>
                </a:cubicBezTo>
                <a:cubicBezTo>
                  <a:pt x="839139" y="225050"/>
                  <a:pt x="822986" y="221996"/>
                  <a:pt x="807720" y="215792"/>
                </a:cubicBezTo>
                <a:cubicBezTo>
                  <a:pt x="802106" y="213526"/>
                  <a:pt x="796788" y="213329"/>
                  <a:pt x="791174" y="216185"/>
                </a:cubicBezTo>
                <a:cubicBezTo>
                  <a:pt x="781522" y="221208"/>
                  <a:pt x="771279" y="225345"/>
                  <a:pt x="761923" y="230860"/>
                </a:cubicBezTo>
                <a:cubicBezTo>
                  <a:pt x="756309" y="234209"/>
                  <a:pt x="751089" y="237755"/>
                  <a:pt x="744785" y="239626"/>
                </a:cubicBezTo>
                <a:cubicBezTo>
                  <a:pt x="736315" y="242187"/>
                  <a:pt x="730012" y="239429"/>
                  <a:pt x="726959" y="231057"/>
                </a:cubicBezTo>
                <a:cubicBezTo>
                  <a:pt x="725580" y="227315"/>
                  <a:pt x="724693" y="223375"/>
                  <a:pt x="724299" y="219436"/>
                </a:cubicBezTo>
                <a:cubicBezTo>
                  <a:pt x="721936" y="196192"/>
                  <a:pt x="719572" y="172948"/>
                  <a:pt x="717799" y="149606"/>
                </a:cubicBezTo>
                <a:cubicBezTo>
                  <a:pt x="717011" y="138181"/>
                  <a:pt x="717602" y="126757"/>
                  <a:pt x="717602" y="115233"/>
                </a:cubicBezTo>
                <a:cubicBezTo>
                  <a:pt x="717602" y="114051"/>
                  <a:pt x="717602" y="112870"/>
                  <a:pt x="717602" y="111097"/>
                </a:cubicBezTo>
                <a:cubicBezTo>
                  <a:pt x="701942" y="111491"/>
                  <a:pt x="687366" y="116021"/>
                  <a:pt x="672494" y="117794"/>
                </a:cubicBezTo>
                <a:cubicBezTo>
                  <a:pt x="657819" y="119567"/>
                  <a:pt x="643242" y="122226"/>
                  <a:pt x="628173" y="124590"/>
                </a:cubicBezTo>
                <a:cubicBezTo>
                  <a:pt x="628666" y="129317"/>
                  <a:pt x="628764" y="133552"/>
                  <a:pt x="629749" y="137590"/>
                </a:cubicBezTo>
                <a:cubicBezTo>
                  <a:pt x="634181" y="155614"/>
                  <a:pt x="635068" y="173933"/>
                  <a:pt x="635363" y="192449"/>
                </a:cubicBezTo>
                <a:cubicBezTo>
                  <a:pt x="635560" y="203382"/>
                  <a:pt x="637234" y="214216"/>
                  <a:pt x="637924" y="225148"/>
                </a:cubicBezTo>
                <a:cubicBezTo>
                  <a:pt x="638416" y="232042"/>
                  <a:pt x="638613" y="239035"/>
                  <a:pt x="638318" y="245929"/>
                </a:cubicBezTo>
                <a:cubicBezTo>
                  <a:pt x="638121" y="251346"/>
                  <a:pt x="635560" y="253316"/>
                  <a:pt x="630045" y="253218"/>
                </a:cubicBezTo>
                <a:cubicBezTo>
                  <a:pt x="621870" y="252922"/>
                  <a:pt x="613695" y="252331"/>
                  <a:pt x="605422" y="251839"/>
                </a:cubicBezTo>
                <a:cubicBezTo>
                  <a:pt x="598725" y="251445"/>
                  <a:pt x="592028" y="251051"/>
                  <a:pt x="585429" y="250263"/>
                </a:cubicBezTo>
                <a:cubicBezTo>
                  <a:pt x="579519" y="249574"/>
                  <a:pt x="573610" y="248589"/>
                  <a:pt x="567799" y="247407"/>
                </a:cubicBezTo>
                <a:cubicBezTo>
                  <a:pt x="564057" y="246619"/>
                  <a:pt x="560905" y="247505"/>
                  <a:pt x="557950" y="249574"/>
                </a:cubicBezTo>
                <a:cubicBezTo>
                  <a:pt x="549086" y="255778"/>
                  <a:pt x="540222" y="262180"/>
                  <a:pt x="531358" y="268385"/>
                </a:cubicBezTo>
                <a:cubicBezTo>
                  <a:pt x="524858" y="272916"/>
                  <a:pt x="518357" y="277249"/>
                  <a:pt x="511857" y="281681"/>
                </a:cubicBezTo>
                <a:cubicBezTo>
                  <a:pt x="506243" y="285522"/>
                  <a:pt x="501417" y="285325"/>
                  <a:pt x="496197" y="280992"/>
                </a:cubicBezTo>
                <a:cubicBezTo>
                  <a:pt x="492356" y="277840"/>
                  <a:pt x="490288" y="273507"/>
                  <a:pt x="489598" y="268779"/>
                </a:cubicBezTo>
                <a:cubicBezTo>
                  <a:pt x="487136" y="251346"/>
                  <a:pt x="484969" y="233815"/>
                  <a:pt x="482605" y="216382"/>
                </a:cubicBezTo>
                <a:cubicBezTo>
                  <a:pt x="481916" y="211458"/>
                  <a:pt x="480734" y="206632"/>
                  <a:pt x="480340" y="201707"/>
                </a:cubicBezTo>
                <a:cubicBezTo>
                  <a:pt x="478666" y="182896"/>
                  <a:pt x="477287" y="164084"/>
                  <a:pt x="475810" y="145273"/>
                </a:cubicBezTo>
                <a:cubicBezTo>
                  <a:pt x="475711" y="144583"/>
                  <a:pt x="475416" y="143894"/>
                  <a:pt x="475022" y="142121"/>
                </a:cubicBezTo>
                <a:cubicBezTo>
                  <a:pt x="455521" y="143007"/>
                  <a:pt x="435921" y="143894"/>
                  <a:pt x="416223" y="144780"/>
                </a:cubicBezTo>
                <a:cubicBezTo>
                  <a:pt x="416223" y="153447"/>
                  <a:pt x="416322" y="161622"/>
                  <a:pt x="416223" y="169797"/>
                </a:cubicBezTo>
                <a:cubicBezTo>
                  <a:pt x="415928" y="191858"/>
                  <a:pt x="418095" y="214019"/>
                  <a:pt x="414450" y="235982"/>
                </a:cubicBezTo>
                <a:cubicBezTo>
                  <a:pt x="412875" y="245240"/>
                  <a:pt x="412185" y="254695"/>
                  <a:pt x="411102" y="264052"/>
                </a:cubicBezTo>
                <a:cubicBezTo>
                  <a:pt x="410215" y="271438"/>
                  <a:pt x="408147" y="272817"/>
                  <a:pt x="400662" y="271241"/>
                </a:cubicBezTo>
                <a:cubicBezTo>
                  <a:pt x="383623" y="267499"/>
                  <a:pt x="366683" y="263658"/>
                  <a:pt x="349743" y="260014"/>
                </a:cubicBezTo>
                <a:cubicBezTo>
                  <a:pt x="341666" y="258241"/>
                  <a:pt x="333590" y="256566"/>
                  <a:pt x="325613" y="260112"/>
                </a:cubicBezTo>
                <a:cubicBezTo>
                  <a:pt x="319014" y="262968"/>
                  <a:pt x="312513" y="266021"/>
                  <a:pt x="305816" y="268681"/>
                </a:cubicBezTo>
                <a:cubicBezTo>
                  <a:pt x="294293" y="273310"/>
                  <a:pt x="282671" y="277742"/>
                  <a:pt x="270951" y="281977"/>
                </a:cubicBezTo>
                <a:cubicBezTo>
                  <a:pt x="265435" y="283947"/>
                  <a:pt x="259034" y="281090"/>
                  <a:pt x="256670" y="275673"/>
                </a:cubicBezTo>
                <a:cubicBezTo>
                  <a:pt x="255488" y="273014"/>
                  <a:pt x="254601" y="269961"/>
                  <a:pt x="254306" y="267105"/>
                </a:cubicBezTo>
                <a:cubicBezTo>
                  <a:pt x="252533" y="247308"/>
                  <a:pt x="250957" y="227413"/>
                  <a:pt x="249578" y="207518"/>
                </a:cubicBezTo>
                <a:cubicBezTo>
                  <a:pt x="249086" y="200624"/>
                  <a:pt x="249578" y="193631"/>
                  <a:pt x="249578" y="186638"/>
                </a:cubicBezTo>
                <a:cubicBezTo>
                  <a:pt x="249677" y="174524"/>
                  <a:pt x="249775" y="162311"/>
                  <a:pt x="249972" y="150197"/>
                </a:cubicBezTo>
                <a:cubicBezTo>
                  <a:pt x="250071" y="144583"/>
                  <a:pt x="250563" y="138969"/>
                  <a:pt x="250859" y="132961"/>
                </a:cubicBezTo>
                <a:cubicBezTo>
                  <a:pt x="232244" y="130598"/>
                  <a:pt x="214615" y="128332"/>
                  <a:pt x="196394" y="125969"/>
                </a:cubicBezTo>
                <a:cubicBezTo>
                  <a:pt x="194818" y="137394"/>
                  <a:pt x="193242" y="148424"/>
                  <a:pt x="191666" y="159455"/>
                </a:cubicBezTo>
                <a:cubicBezTo>
                  <a:pt x="189401" y="174918"/>
                  <a:pt x="187136" y="190381"/>
                  <a:pt x="184575" y="205746"/>
                </a:cubicBezTo>
                <a:cubicBezTo>
                  <a:pt x="182605" y="217860"/>
                  <a:pt x="180143" y="229974"/>
                  <a:pt x="177878" y="242088"/>
                </a:cubicBezTo>
                <a:cubicBezTo>
                  <a:pt x="176696" y="248490"/>
                  <a:pt x="172756" y="251051"/>
                  <a:pt x="166552" y="248884"/>
                </a:cubicBezTo>
                <a:cubicBezTo>
                  <a:pt x="160642" y="246914"/>
                  <a:pt x="154634" y="244945"/>
                  <a:pt x="149119" y="242187"/>
                </a:cubicBezTo>
                <a:cubicBezTo>
                  <a:pt x="134050" y="234505"/>
                  <a:pt x="117701" y="231254"/>
                  <a:pt x="101745" y="226527"/>
                </a:cubicBezTo>
                <a:cubicBezTo>
                  <a:pt x="98594" y="225641"/>
                  <a:pt x="96033" y="226428"/>
                  <a:pt x="93275" y="228103"/>
                </a:cubicBezTo>
                <a:cubicBezTo>
                  <a:pt x="80373" y="235588"/>
                  <a:pt x="67372" y="242876"/>
                  <a:pt x="54470" y="250362"/>
                </a:cubicBezTo>
                <a:cubicBezTo>
                  <a:pt x="49940" y="252922"/>
                  <a:pt x="45803" y="256172"/>
                  <a:pt x="41174" y="258536"/>
                </a:cubicBezTo>
                <a:cubicBezTo>
                  <a:pt x="30931" y="263855"/>
                  <a:pt x="23150" y="259324"/>
                  <a:pt x="21968" y="247801"/>
                </a:cubicBezTo>
                <a:cubicBezTo>
                  <a:pt x="21181" y="240414"/>
                  <a:pt x="20097" y="233027"/>
                  <a:pt x="19506" y="225641"/>
                </a:cubicBezTo>
                <a:cubicBezTo>
                  <a:pt x="19112" y="221011"/>
                  <a:pt x="19605" y="216185"/>
                  <a:pt x="19309" y="211556"/>
                </a:cubicBezTo>
                <a:cubicBezTo>
                  <a:pt x="17536" y="188411"/>
                  <a:pt x="17438" y="165365"/>
                  <a:pt x="18521" y="142220"/>
                </a:cubicBezTo>
                <a:cubicBezTo>
                  <a:pt x="19014" y="131090"/>
                  <a:pt x="19309" y="119862"/>
                  <a:pt x="19703" y="108733"/>
                </a:cubicBezTo>
                <a:cubicBezTo>
                  <a:pt x="19802" y="106763"/>
                  <a:pt x="19703" y="104793"/>
                  <a:pt x="19703" y="102430"/>
                </a:cubicBezTo>
                <a:cubicBezTo>
                  <a:pt x="15074" y="101248"/>
                  <a:pt x="10741" y="100263"/>
                  <a:pt x="6506" y="98982"/>
                </a:cubicBezTo>
                <a:cubicBezTo>
                  <a:pt x="4634" y="98391"/>
                  <a:pt x="2566" y="97604"/>
                  <a:pt x="1483" y="96126"/>
                </a:cubicBezTo>
                <a:cubicBezTo>
                  <a:pt x="399" y="94747"/>
                  <a:pt x="-389" y="92285"/>
                  <a:pt x="202" y="90808"/>
                </a:cubicBezTo>
                <a:cubicBezTo>
                  <a:pt x="695" y="89527"/>
                  <a:pt x="3255" y="88247"/>
                  <a:pt x="4831" y="88346"/>
                </a:cubicBezTo>
                <a:cubicBezTo>
                  <a:pt x="12513" y="88838"/>
                  <a:pt x="20196" y="89626"/>
                  <a:pt x="27779" y="90611"/>
                </a:cubicBezTo>
                <a:cubicBezTo>
                  <a:pt x="36840" y="91793"/>
                  <a:pt x="45902" y="93270"/>
                  <a:pt x="54963" y="94452"/>
                </a:cubicBezTo>
                <a:cubicBezTo>
                  <a:pt x="69638" y="96422"/>
                  <a:pt x="84313" y="98391"/>
                  <a:pt x="99086" y="100066"/>
                </a:cubicBezTo>
                <a:cubicBezTo>
                  <a:pt x="104798" y="100755"/>
                  <a:pt x="110708" y="100263"/>
                  <a:pt x="116519" y="100755"/>
                </a:cubicBezTo>
                <a:cubicBezTo>
                  <a:pt x="124398" y="101346"/>
                  <a:pt x="132277" y="102233"/>
                  <a:pt x="140058" y="102922"/>
                </a:cubicBezTo>
                <a:cubicBezTo>
                  <a:pt x="149414" y="103808"/>
                  <a:pt x="158771" y="104399"/>
                  <a:pt x="168127" y="105483"/>
                </a:cubicBezTo>
                <a:cubicBezTo>
                  <a:pt x="176204" y="106369"/>
                  <a:pt x="184280" y="107748"/>
                  <a:pt x="192356" y="108733"/>
                </a:cubicBezTo>
                <a:cubicBezTo>
                  <a:pt x="205849" y="110506"/>
                  <a:pt x="219441" y="112180"/>
                  <a:pt x="232934" y="114051"/>
                </a:cubicBezTo>
                <a:cubicBezTo>
                  <a:pt x="241010" y="115135"/>
                  <a:pt x="249086" y="116809"/>
                  <a:pt x="257162" y="117696"/>
                </a:cubicBezTo>
                <a:cubicBezTo>
                  <a:pt x="271148" y="119173"/>
                  <a:pt x="285232" y="120256"/>
                  <a:pt x="299316" y="121635"/>
                </a:cubicBezTo>
                <a:cubicBezTo>
                  <a:pt x="309756" y="122620"/>
                  <a:pt x="320097" y="123999"/>
                  <a:pt x="330537" y="124885"/>
                </a:cubicBezTo>
                <a:cubicBezTo>
                  <a:pt x="341568" y="125772"/>
                  <a:pt x="352599" y="126363"/>
                  <a:pt x="363630" y="127052"/>
                </a:cubicBezTo>
                <a:cubicBezTo>
                  <a:pt x="369835" y="127446"/>
                  <a:pt x="376039" y="127348"/>
                  <a:pt x="382146" y="128332"/>
                </a:cubicBezTo>
                <a:cubicBezTo>
                  <a:pt x="396131" y="130499"/>
                  <a:pt x="409920" y="128628"/>
                  <a:pt x="423807" y="128037"/>
                </a:cubicBezTo>
                <a:cubicBezTo>
                  <a:pt x="438285" y="127446"/>
                  <a:pt x="452861" y="126954"/>
                  <a:pt x="467339" y="125969"/>
                </a:cubicBezTo>
                <a:cubicBezTo>
                  <a:pt x="481916" y="124984"/>
                  <a:pt x="496492" y="123506"/>
                  <a:pt x="511069" y="122325"/>
                </a:cubicBezTo>
                <a:cubicBezTo>
                  <a:pt x="520032" y="121537"/>
                  <a:pt x="528994" y="121044"/>
                  <a:pt x="537858" y="120158"/>
                </a:cubicBezTo>
                <a:cubicBezTo>
                  <a:pt x="550662" y="118877"/>
                  <a:pt x="563466" y="117400"/>
                  <a:pt x="576269" y="115726"/>
                </a:cubicBezTo>
                <a:cubicBezTo>
                  <a:pt x="594687" y="113362"/>
                  <a:pt x="613104" y="110703"/>
                  <a:pt x="631621" y="108339"/>
                </a:cubicBezTo>
                <a:cubicBezTo>
                  <a:pt x="647871" y="106271"/>
                  <a:pt x="664024" y="104301"/>
                  <a:pt x="680078" y="101149"/>
                </a:cubicBezTo>
                <a:cubicBezTo>
                  <a:pt x="688055" y="99573"/>
                  <a:pt x="696328" y="99376"/>
                  <a:pt x="704405" y="97998"/>
                </a:cubicBezTo>
                <a:cubicBezTo>
                  <a:pt x="713958" y="96422"/>
                  <a:pt x="723315" y="94058"/>
                  <a:pt x="732770" y="92482"/>
                </a:cubicBezTo>
                <a:cubicBezTo>
                  <a:pt x="741732" y="90906"/>
                  <a:pt x="750892" y="89823"/>
                  <a:pt x="759854" y="88542"/>
                </a:cubicBezTo>
                <a:cubicBezTo>
                  <a:pt x="765271" y="87755"/>
                  <a:pt x="770688" y="86868"/>
                  <a:pt x="776105" y="86179"/>
                </a:cubicBezTo>
                <a:cubicBezTo>
                  <a:pt x="791962" y="84307"/>
                  <a:pt x="807917" y="82535"/>
                  <a:pt x="823774" y="80663"/>
                </a:cubicBezTo>
                <a:cubicBezTo>
                  <a:pt x="829684" y="79974"/>
                  <a:pt x="835593" y="79186"/>
                  <a:pt x="841404" y="78398"/>
                </a:cubicBezTo>
                <a:cubicBezTo>
                  <a:pt x="842684" y="78201"/>
                  <a:pt x="843965" y="77906"/>
                  <a:pt x="845146" y="78103"/>
                </a:cubicBezTo>
                <a:cubicBezTo>
                  <a:pt x="854897" y="79777"/>
                  <a:pt x="864253" y="76724"/>
                  <a:pt x="873807" y="75936"/>
                </a:cubicBezTo>
                <a:cubicBezTo>
                  <a:pt x="888088" y="74655"/>
                  <a:pt x="902369" y="72292"/>
                  <a:pt x="916847" y="73080"/>
                </a:cubicBezTo>
                <a:cubicBezTo>
                  <a:pt x="920294" y="73277"/>
                  <a:pt x="923741" y="72489"/>
                  <a:pt x="927188" y="72193"/>
                </a:cubicBezTo>
                <a:cubicBezTo>
                  <a:pt x="950137" y="69731"/>
                  <a:pt x="972986" y="67367"/>
                  <a:pt x="995934" y="64905"/>
                </a:cubicBezTo>
                <a:cubicBezTo>
                  <a:pt x="1006768" y="63723"/>
                  <a:pt x="1017504" y="62246"/>
                  <a:pt x="1028338" y="61261"/>
                </a:cubicBezTo>
                <a:cubicBezTo>
                  <a:pt x="1038679" y="60276"/>
                  <a:pt x="1049119" y="59882"/>
                  <a:pt x="1059460" y="58995"/>
                </a:cubicBezTo>
                <a:cubicBezTo>
                  <a:pt x="1068127" y="58306"/>
                  <a:pt x="1076696" y="57420"/>
                  <a:pt x="1085363" y="56730"/>
                </a:cubicBezTo>
                <a:cubicBezTo>
                  <a:pt x="1088810" y="56435"/>
                  <a:pt x="1092257" y="56632"/>
                  <a:pt x="1095803" y="56435"/>
                </a:cubicBezTo>
                <a:cubicBezTo>
                  <a:pt x="1110577" y="55647"/>
                  <a:pt x="1125449" y="54859"/>
                  <a:pt x="1140222" y="53973"/>
                </a:cubicBezTo>
                <a:cubicBezTo>
                  <a:pt x="1154109" y="53185"/>
                  <a:pt x="1167996" y="52200"/>
                  <a:pt x="1181883" y="51412"/>
                </a:cubicBezTo>
                <a:cubicBezTo>
                  <a:pt x="1195179" y="50624"/>
                  <a:pt x="1208574" y="50230"/>
                  <a:pt x="1221870" y="49442"/>
                </a:cubicBezTo>
                <a:cubicBezTo>
                  <a:pt x="1231522" y="48851"/>
                  <a:pt x="1241174" y="47866"/>
                  <a:pt x="1250728" y="47078"/>
                </a:cubicBezTo>
                <a:cubicBezTo>
                  <a:pt x="1259592" y="46290"/>
                  <a:pt x="1268456" y="45601"/>
                  <a:pt x="1277221" y="44616"/>
                </a:cubicBezTo>
                <a:cubicBezTo>
                  <a:pt x="1284313" y="43730"/>
                  <a:pt x="1291404" y="42252"/>
                  <a:pt x="1298495" y="41267"/>
                </a:cubicBezTo>
                <a:cubicBezTo>
                  <a:pt x="1303617" y="40578"/>
                  <a:pt x="1308837" y="40282"/>
                  <a:pt x="1313958" y="39494"/>
                </a:cubicBezTo>
                <a:cubicBezTo>
                  <a:pt x="1317898" y="38904"/>
                  <a:pt x="1321739" y="38017"/>
                  <a:pt x="1325580" y="37131"/>
                </a:cubicBezTo>
                <a:cubicBezTo>
                  <a:pt x="1327057" y="36835"/>
                  <a:pt x="1328436" y="35653"/>
                  <a:pt x="1329815" y="35752"/>
                </a:cubicBezTo>
                <a:cubicBezTo>
                  <a:pt x="1340353" y="36047"/>
                  <a:pt x="1350104" y="31812"/>
                  <a:pt x="1360347" y="30138"/>
                </a:cubicBezTo>
                <a:cubicBezTo>
                  <a:pt x="1373840" y="27971"/>
                  <a:pt x="1387136" y="24721"/>
                  <a:pt x="1400531" y="22160"/>
                </a:cubicBezTo>
                <a:cubicBezTo>
                  <a:pt x="1410084" y="20289"/>
                  <a:pt x="1419638" y="18713"/>
                  <a:pt x="1429191" y="17039"/>
                </a:cubicBezTo>
                <a:cubicBezTo>
                  <a:pt x="1439237" y="15266"/>
                  <a:pt x="1449283" y="13592"/>
                  <a:pt x="1459231" y="11819"/>
                </a:cubicBezTo>
                <a:cubicBezTo>
                  <a:pt x="1470458" y="9849"/>
                  <a:pt x="1481686" y="7879"/>
                  <a:pt x="1492816" y="5515"/>
                </a:cubicBezTo>
                <a:cubicBezTo>
                  <a:pt x="1498725" y="4235"/>
                  <a:pt x="1504536" y="1970"/>
                  <a:pt x="1510839" y="0"/>
                </a:cubicBezTo>
                <a:cubicBezTo>
                  <a:pt x="1513203" y="2364"/>
                  <a:pt x="1513301" y="5121"/>
                  <a:pt x="1510248" y="7781"/>
                </a:cubicBezTo>
                <a:cubicBezTo>
                  <a:pt x="1507983" y="9751"/>
                  <a:pt x="1505619" y="11425"/>
                  <a:pt x="1503256" y="13198"/>
                </a:cubicBezTo>
                <a:cubicBezTo>
                  <a:pt x="1503157" y="14183"/>
                  <a:pt x="1502960" y="14872"/>
                  <a:pt x="1503058" y="15561"/>
                </a:cubicBezTo>
                <a:cubicBezTo>
                  <a:pt x="1506801" y="41169"/>
                  <a:pt x="1510741" y="66776"/>
                  <a:pt x="1514385" y="92384"/>
                </a:cubicBezTo>
                <a:cubicBezTo>
                  <a:pt x="1516552" y="107847"/>
                  <a:pt x="1518127" y="123408"/>
                  <a:pt x="1519999" y="138969"/>
                </a:cubicBezTo>
                <a:cubicBezTo>
                  <a:pt x="1520097" y="139954"/>
                  <a:pt x="1520196" y="140939"/>
                  <a:pt x="1520196" y="141924"/>
                </a:cubicBezTo>
                <a:cubicBezTo>
                  <a:pt x="1519802" y="151379"/>
                  <a:pt x="1517931" y="152659"/>
                  <a:pt x="1508672" y="151084"/>
                </a:cubicBezTo>
                <a:cubicBezTo>
                  <a:pt x="1504240" y="150296"/>
                  <a:pt x="1499808" y="150099"/>
                  <a:pt x="1495376" y="149409"/>
                </a:cubicBezTo>
                <a:cubicBezTo>
                  <a:pt x="1476959" y="146258"/>
                  <a:pt x="1458640" y="143007"/>
                  <a:pt x="1440222" y="139856"/>
                </a:cubicBezTo>
                <a:cubicBezTo>
                  <a:pt x="1438449" y="139560"/>
                  <a:pt x="1436184" y="139954"/>
                  <a:pt x="1434510" y="140841"/>
                </a:cubicBezTo>
                <a:cubicBezTo>
                  <a:pt x="1421213" y="147735"/>
                  <a:pt x="1406736" y="151478"/>
                  <a:pt x="1392651" y="156402"/>
                </a:cubicBezTo>
                <a:cubicBezTo>
                  <a:pt x="1383590" y="159554"/>
                  <a:pt x="1374037" y="161524"/>
                  <a:pt x="1365961" y="167236"/>
                </a:cubicBezTo>
                <a:cubicBezTo>
                  <a:pt x="1361923" y="170092"/>
                  <a:pt x="1358082" y="168319"/>
                  <a:pt x="1355422" y="163986"/>
                </a:cubicBezTo>
                <a:cubicBezTo>
                  <a:pt x="1351581" y="157584"/>
                  <a:pt x="1350005" y="150591"/>
                  <a:pt x="1349611" y="143401"/>
                </a:cubicBezTo>
                <a:cubicBezTo>
                  <a:pt x="1348528" y="124590"/>
                  <a:pt x="1347937" y="105778"/>
                  <a:pt x="1346952" y="86967"/>
                </a:cubicBezTo>
                <a:cubicBezTo>
                  <a:pt x="1346361" y="74852"/>
                  <a:pt x="1345475" y="62837"/>
                  <a:pt x="1344687" y="51215"/>
                </a:cubicBezTo>
                <a:cubicBezTo>
                  <a:pt x="1336906" y="52298"/>
                  <a:pt x="1329421" y="53480"/>
                  <a:pt x="1321936" y="54366"/>
                </a:cubicBezTo>
                <a:cubicBezTo>
                  <a:pt x="1318193" y="54760"/>
                  <a:pt x="1316617" y="56533"/>
                  <a:pt x="1316716" y="60177"/>
                </a:cubicBezTo>
                <a:cubicBezTo>
                  <a:pt x="1316913" y="65890"/>
                  <a:pt x="1317208" y="71602"/>
                  <a:pt x="1317307" y="77315"/>
                </a:cubicBezTo>
                <a:cubicBezTo>
                  <a:pt x="1317405" y="82732"/>
                  <a:pt x="1317701" y="88247"/>
                  <a:pt x="1317405" y="93664"/>
                </a:cubicBezTo>
                <a:cubicBezTo>
                  <a:pt x="1317011" y="101839"/>
                  <a:pt x="1316125" y="110013"/>
                  <a:pt x="1315829" y="118188"/>
                </a:cubicBezTo>
                <a:cubicBezTo>
                  <a:pt x="1315632" y="126166"/>
                  <a:pt x="1316125" y="134045"/>
                  <a:pt x="1316026" y="142023"/>
                </a:cubicBezTo>
                <a:cubicBezTo>
                  <a:pt x="1316026" y="145470"/>
                  <a:pt x="1315731" y="149015"/>
                  <a:pt x="1314943" y="152364"/>
                </a:cubicBezTo>
                <a:cubicBezTo>
                  <a:pt x="1313269" y="159455"/>
                  <a:pt x="1308837" y="162508"/>
                  <a:pt x="1301844" y="161228"/>
                </a:cubicBezTo>
                <a:cubicBezTo>
                  <a:pt x="1292290" y="159455"/>
                  <a:pt x="1282835" y="157091"/>
                  <a:pt x="1273380" y="155220"/>
                </a:cubicBezTo>
                <a:cubicBezTo>
                  <a:pt x="1266584" y="153940"/>
                  <a:pt x="1259690" y="152856"/>
                  <a:pt x="1252697" y="152364"/>
                </a:cubicBezTo>
                <a:cubicBezTo>
                  <a:pt x="1249940" y="152167"/>
                  <a:pt x="1246788" y="153349"/>
                  <a:pt x="1244227" y="154629"/>
                </a:cubicBezTo>
                <a:cubicBezTo>
                  <a:pt x="1233590" y="159849"/>
                  <a:pt x="1222954" y="165266"/>
                  <a:pt x="1212514" y="170979"/>
                </a:cubicBezTo>
                <a:cubicBezTo>
                  <a:pt x="1207097" y="173933"/>
                  <a:pt x="1201286" y="176888"/>
                  <a:pt x="1196952" y="181123"/>
                </a:cubicBezTo>
                <a:cubicBezTo>
                  <a:pt x="1189270" y="188805"/>
                  <a:pt x="1175284" y="184078"/>
                  <a:pt x="1173512" y="171373"/>
                </a:cubicBezTo>
                <a:cubicBezTo>
                  <a:pt x="1170163" y="148523"/>
                  <a:pt x="1165731" y="125870"/>
                  <a:pt x="1164746" y="102725"/>
                </a:cubicBezTo>
                <a:cubicBezTo>
                  <a:pt x="1164451" y="94846"/>
                  <a:pt x="1163860" y="86868"/>
                  <a:pt x="1163367" y="78989"/>
                </a:cubicBezTo>
                <a:cubicBezTo>
                  <a:pt x="1163269" y="76527"/>
                  <a:pt x="1162973" y="74163"/>
                  <a:pt x="1162875" y="72292"/>
                </a:cubicBezTo>
                <a:cubicBezTo>
                  <a:pt x="1154208" y="72292"/>
                  <a:pt x="1146033" y="72193"/>
                  <a:pt x="1137858" y="72292"/>
                </a:cubicBezTo>
                <a:cubicBezTo>
                  <a:pt x="1127911" y="72390"/>
                  <a:pt x="1117963" y="72784"/>
                  <a:pt x="1108016" y="72686"/>
                </a:cubicBezTo>
                <a:cubicBezTo>
                  <a:pt x="1100925" y="72587"/>
                  <a:pt x="1098068" y="74163"/>
                  <a:pt x="1097970" y="81353"/>
                </a:cubicBezTo>
                <a:cubicBezTo>
                  <a:pt x="1097674" y="94550"/>
                  <a:pt x="1098167" y="107748"/>
                  <a:pt x="1098265" y="120946"/>
                </a:cubicBezTo>
                <a:cubicBezTo>
                  <a:pt x="1098364" y="135621"/>
                  <a:pt x="1098561" y="150296"/>
                  <a:pt x="1098265" y="164971"/>
                </a:cubicBezTo>
                <a:cubicBezTo>
                  <a:pt x="1098167" y="172160"/>
                  <a:pt x="1097280" y="179252"/>
                  <a:pt x="1096591" y="186442"/>
                </a:cubicBezTo>
                <a:cubicBezTo>
                  <a:pt x="1095606" y="195995"/>
                  <a:pt x="1093045" y="198162"/>
                  <a:pt x="1083393" y="196487"/>
                </a:cubicBezTo>
                <a:cubicBezTo>
                  <a:pt x="1067241" y="193631"/>
                  <a:pt x="1050793" y="192055"/>
                  <a:pt x="1035133" y="186737"/>
                </a:cubicBezTo>
                <a:cubicBezTo>
                  <a:pt x="1031194" y="185358"/>
                  <a:pt x="1026959" y="183979"/>
                  <a:pt x="1022822" y="183684"/>
                </a:cubicBezTo>
                <a:cubicBezTo>
                  <a:pt x="1018489" y="183388"/>
                  <a:pt x="1013860" y="183881"/>
                  <a:pt x="1009723" y="185161"/>
                </a:cubicBezTo>
                <a:cubicBezTo>
                  <a:pt x="1004601" y="186835"/>
                  <a:pt x="999874" y="189889"/>
                  <a:pt x="994949" y="192154"/>
                </a:cubicBezTo>
                <a:cubicBezTo>
                  <a:pt x="987957" y="195306"/>
                  <a:pt x="980865" y="198359"/>
                  <a:pt x="973774" y="201314"/>
                </a:cubicBezTo>
                <a:cubicBezTo>
                  <a:pt x="971016" y="202495"/>
                  <a:pt x="968160" y="203480"/>
                  <a:pt x="965501" y="204662"/>
                </a:cubicBezTo>
                <a:cubicBezTo>
                  <a:pt x="956637" y="208602"/>
                  <a:pt x="948856" y="205253"/>
                  <a:pt x="946689" y="195503"/>
                </a:cubicBezTo>
                <a:cubicBezTo>
                  <a:pt x="945114" y="188313"/>
                  <a:pt x="944818" y="180828"/>
                  <a:pt x="944030" y="173441"/>
                </a:cubicBezTo>
                <a:cubicBezTo>
                  <a:pt x="943735" y="170289"/>
                  <a:pt x="943833" y="167039"/>
                  <a:pt x="943636" y="163789"/>
                </a:cubicBezTo>
                <a:cubicBezTo>
                  <a:pt x="942159" y="140447"/>
                  <a:pt x="939500" y="117203"/>
                  <a:pt x="940780" y="93762"/>
                </a:cubicBezTo>
                <a:cubicBezTo>
                  <a:pt x="940879" y="91596"/>
                  <a:pt x="940386" y="89429"/>
                  <a:pt x="940091" y="86868"/>
                </a:cubicBezTo>
                <a:cubicBezTo>
                  <a:pt x="916650" y="88641"/>
                  <a:pt x="893800" y="90808"/>
                  <a:pt x="869966" y="93172"/>
                </a:cubicBezTo>
                <a:close/>
                <a:moveTo>
                  <a:pt x="260117" y="134143"/>
                </a:moveTo>
                <a:cubicBezTo>
                  <a:pt x="260708" y="156205"/>
                  <a:pt x="261003" y="178267"/>
                  <a:pt x="262087" y="200230"/>
                </a:cubicBezTo>
                <a:cubicBezTo>
                  <a:pt x="263170" y="222390"/>
                  <a:pt x="263466" y="244748"/>
                  <a:pt x="268193" y="267400"/>
                </a:cubicBezTo>
                <a:cubicBezTo>
                  <a:pt x="275974" y="264544"/>
                  <a:pt x="283065" y="262180"/>
                  <a:pt x="289861" y="259423"/>
                </a:cubicBezTo>
                <a:cubicBezTo>
                  <a:pt x="300793" y="254892"/>
                  <a:pt x="311529" y="249771"/>
                  <a:pt x="322559" y="245240"/>
                </a:cubicBezTo>
                <a:cubicBezTo>
                  <a:pt x="325908" y="243861"/>
                  <a:pt x="329848" y="243172"/>
                  <a:pt x="333393" y="243467"/>
                </a:cubicBezTo>
                <a:cubicBezTo>
                  <a:pt x="348856" y="244551"/>
                  <a:pt x="363827" y="247998"/>
                  <a:pt x="378600" y="252627"/>
                </a:cubicBezTo>
                <a:cubicBezTo>
                  <a:pt x="384214" y="254400"/>
                  <a:pt x="390025" y="255286"/>
                  <a:pt x="396328" y="256763"/>
                </a:cubicBezTo>
                <a:cubicBezTo>
                  <a:pt x="399382" y="218746"/>
                  <a:pt x="403912" y="181714"/>
                  <a:pt x="405685" y="145174"/>
                </a:cubicBezTo>
                <a:cubicBezTo>
                  <a:pt x="380668" y="143697"/>
                  <a:pt x="356637" y="142613"/>
                  <a:pt x="332704" y="140841"/>
                </a:cubicBezTo>
                <a:cubicBezTo>
                  <a:pt x="308672" y="138969"/>
                  <a:pt x="284739" y="136409"/>
                  <a:pt x="260117" y="134143"/>
                </a:cubicBezTo>
                <a:close/>
                <a:moveTo>
                  <a:pt x="162612" y="232535"/>
                </a:moveTo>
                <a:cubicBezTo>
                  <a:pt x="169900" y="196389"/>
                  <a:pt x="176991" y="160637"/>
                  <a:pt x="184280" y="124590"/>
                </a:cubicBezTo>
                <a:cubicBezTo>
                  <a:pt x="181424" y="123900"/>
                  <a:pt x="179552" y="123309"/>
                  <a:pt x="177681" y="123112"/>
                </a:cubicBezTo>
                <a:cubicBezTo>
                  <a:pt x="160445" y="121340"/>
                  <a:pt x="143111" y="119764"/>
                  <a:pt x="125777" y="117991"/>
                </a:cubicBezTo>
                <a:cubicBezTo>
                  <a:pt x="117208" y="117105"/>
                  <a:pt x="108640" y="116218"/>
                  <a:pt x="100071" y="115233"/>
                </a:cubicBezTo>
                <a:cubicBezTo>
                  <a:pt x="85100" y="113559"/>
                  <a:pt x="70032" y="111885"/>
                  <a:pt x="55061" y="109915"/>
                </a:cubicBezTo>
                <a:cubicBezTo>
                  <a:pt x="46788" y="108831"/>
                  <a:pt x="38613" y="106960"/>
                  <a:pt x="29749" y="105286"/>
                </a:cubicBezTo>
                <a:cubicBezTo>
                  <a:pt x="29749" y="107650"/>
                  <a:pt x="29651" y="109915"/>
                  <a:pt x="29749" y="112082"/>
                </a:cubicBezTo>
                <a:cubicBezTo>
                  <a:pt x="30242" y="120256"/>
                  <a:pt x="30833" y="128431"/>
                  <a:pt x="31227" y="136606"/>
                </a:cubicBezTo>
                <a:cubicBezTo>
                  <a:pt x="32113" y="156993"/>
                  <a:pt x="32802" y="177380"/>
                  <a:pt x="33590" y="197866"/>
                </a:cubicBezTo>
                <a:cubicBezTo>
                  <a:pt x="33689" y="199639"/>
                  <a:pt x="33689" y="201412"/>
                  <a:pt x="33492" y="203086"/>
                </a:cubicBezTo>
                <a:cubicBezTo>
                  <a:pt x="31916" y="216284"/>
                  <a:pt x="34871" y="229088"/>
                  <a:pt x="35659" y="243073"/>
                </a:cubicBezTo>
                <a:cubicBezTo>
                  <a:pt x="38810" y="241694"/>
                  <a:pt x="41076" y="240906"/>
                  <a:pt x="43144" y="239725"/>
                </a:cubicBezTo>
                <a:cubicBezTo>
                  <a:pt x="47674" y="237164"/>
                  <a:pt x="52106" y="234505"/>
                  <a:pt x="56538" y="231747"/>
                </a:cubicBezTo>
                <a:cubicBezTo>
                  <a:pt x="63236" y="227610"/>
                  <a:pt x="70425" y="224065"/>
                  <a:pt x="76532" y="219042"/>
                </a:cubicBezTo>
                <a:cubicBezTo>
                  <a:pt x="85297" y="211950"/>
                  <a:pt x="94949" y="210867"/>
                  <a:pt x="105389" y="212935"/>
                </a:cubicBezTo>
                <a:cubicBezTo>
                  <a:pt x="110708" y="214019"/>
                  <a:pt x="115928" y="215693"/>
                  <a:pt x="121049" y="217564"/>
                </a:cubicBezTo>
                <a:cubicBezTo>
                  <a:pt x="134444" y="222292"/>
                  <a:pt x="147740" y="227118"/>
                  <a:pt x="162612" y="232535"/>
                </a:cubicBezTo>
                <a:close/>
                <a:moveTo>
                  <a:pt x="1493603" y="16054"/>
                </a:moveTo>
                <a:cubicBezTo>
                  <a:pt x="1470557" y="21668"/>
                  <a:pt x="1447904" y="27873"/>
                  <a:pt x="1425252" y="33881"/>
                </a:cubicBezTo>
                <a:cubicBezTo>
                  <a:pt x="1402402" y="39987"/>
                  <a:pt x="1378961" y="44025"/>
                  <a:pt x="1355718" y="49048"/>
                </a:cubicBezTo>
                <a:cubicBezTo>
                  <a:pt x="1357589" y="66776"/>
                  <a:pt x="1359263" y="83519"/>
                  <a:pt x="1361036" y="100361"/>
                </a:cubicBezTo>
                <a:cubicBezTo>
                  <a:pt x="1362809" y="117302"/>
                  <a:pt x="1364483" y="134242"/>
                  <a:pt x="1366158" y="150887"/>
                </a:cubicBezTo>
                <a:cubicBezTo>
                  <a:pt x="1371476" y="152462"/>
                  <a:pt x="1373643" y="148227"/>
                  <a:pt x="1376992" y="147144"/>
                </a:cubicBezTo>
                <a:cubicBezTo>
                  <a:pt x="1390780" y="142416"/>
                  <a:pt x="1404569" y="137689"/>
                  <a:pt x="1418357" y="132863"/>
                </a:cubicBezTo>
                <a:cubicBezTo>
                  <a:pt x="1422395" y="131484"/>
                  <a:pt x="1426236" y="129810"/>
                  <a:pt x="1430275" y="128529"/>
                </a:cubicBezTo>
                <a:cubicBezTo>
                  <a:pt x="1432146" y="127938"/>
                  <a:pt x="1434214" y="127446"/>
                  <a:pt x="1436085" y="127741"/>
                </a:cubicBezTo>
                <a:cubicBezTo>
                  <a:pt x="1443177" y="128726"/>
                  <a:pt x="1450366" y="129810"/>
                  <a:pt x="1457458" y="131287"/>
                </a:cubicBezTo>
                <a:cubicBezTo>
                  <a:pt x="1472822" y="134340"/>
                  <a:pt x="1488187" y="137590"/>
                  <a:pt x="1503452" y="140742"/>
                </a:cubicBezTo>
                <a:cubicBezTo>
                  <a:pt x="1505028" y="141038"/>
                  <a:pt x="1506703" y="140742"/>
                  <a:pt x="1508377" y="140742"/>
                </a:cubicBezTo>
                <a:cubicBezTo>
                  <a:pt x="1508574" y="139265"/>
                  <a:pt x="1508869" y="138575"/>
                  <a:pt x="1508771" y="137886"/>
                </a:cubicBezTo>
                <a:cubicBezTo>
                  <a:pt x="1507983" y="124787"/>
                  <a:pt x="1507097" y="111589"/>
                  <a:pt x="1506210" y="98490"/>
                </a:cubicBezTo>
                <a:cubicBezTo>
                  <a:pt x="1506112" y="97505"/>
                  <a:pt x="1505619" y="96619"/>
                  <a:pt x="1505422" y="95634"/>
                </a:cubicBezTo>
                <a:cubicBezTo>
                  <a:pt x="1501089" y="77118"/>
                  <a:pt x="1498922" y="58405"/>
                  <a:pt x="1497642" y="39494"/>
                </a:cubicBezTo>
                <a:cubicBezTo>
                  <a:pt x="1497051" y="31812"/>
                  <a:pt x="1496952" y="24032"/>
                  <a:pt x="1493603" y="16054"/>
                </a:cubicBezTo>
                <a:close/>
                <a:moveTo>
                  <a:pt x="618718" y="126461"/>
                </a:moveTo>
                <a:cubicBezTo>
                  <a:pt x="596164" y="129120"/>
                  <a:pt x="574299" y="131780"/>
                  <a:pt x="552435" y="134439"/>
                </a:cubicBezTo>
                <a:cubicBezTo>
                  <a:pt x="530373" y="137098"/>
                  <a:pt x="508114" y="138477"/>
                  <a:pt x="485856" y="141432"/>
                </a:cubicBezTo>
                <a:cubicBezTo>
                  <a:pt x="486151" y="144091"/>
                  <a:pt x="486348" y="145864"/>
                  <a:pt x="486545" y="147538"/>
                </a:cubicBezTo>
                <a:cubicBezTo>
                  <a:pt x="488810" y="163986"/>
                  <a:pt x="491470" y="180434"/>
                  <a:pt x="493341" y="196980"/>
                </a:cubicBezTo>
                <a:cubicBezTo>
                  <a:pt x="494621" y="208602"/>
                  <a:pt x="495311" y="220224"/>
                  <a:pt x="498068" y="231550"/>
                </a:cubicBezTo>
                <a:cubicBezTo>
                  <a:pt x="498758" y="234406"/>
                  <a:pt x="498758" y="237459"/>
                  <a:pt x="499349" y="240414"/>
                </a:cubicBezTo>
                <a:cubicBezTo>
                  <a:pt x="500925" y="249180"/>
                  <a:pt x="502599" y="257847"/>
                  <a:pt x="504470" y="267991"/>
                </a:cubicBezTo>
                <a:cubicBezTo>
                  <a:pt x="509001" y="265529"/>
                  <a:pt x="512645" y="263756"/>
                  <a:pt x="516092" y="261589"/>
                </a:cubicBezTo>
                <a:cubicBezTo>
                  <a:pt x="519638" y="259423"/>
                  <a:pt x="522888" y="256763"/>
                  <a:pt x="526335" y="254498"/>
                </a:cubicBezTo>
                <a:cubicBezTo>
                  <a:pt x="534017" y="249278"/>
                  <a:pt x="542192" y="244551"/>
                  <a:pt x="549283" y="238641"/>
                </a:cubicBezTo>
                <a:cubicBezTo>
                  <a:pt x="553321" y="235293"/>
                  <a:pt x="557261" y="233815"/>
                  <a:pt x="562185" y="234308"/>
                </a:cubicBezTo>
                <a:cubicBezTo>
                  <a:pt x="573512" y="235391"/>
                  <a:pt x="584936" y="236573"/>
                  <a:pt x="596263" y="237755"/>
                </a:cubicBezTo>
                <a:cubicBezTo>
                  <a:pt x="605028" y="238641"/>
                  <a:pt x="613892" y="239528"/>
                  <a:pt x="623544" y="240513"/>
                </a:cubicBezTo>
                <a:cubicBezTo>
                  <a:pt x="623544" y="237952"/>
                  <a:pt x="623840" y="235982"/>
                  <a:pt x="623446" y="234209"/>
                </a:cubicBezTo>
                <a:cubicBezTo>
                  <a:pt x="620590" y="220519"/>
                  <a:pt x="621575" y="206533"/>
                  <a:pt x="620787" y="192745"/>
                </a:cubicBezTo>
                <a:cubicBezTo>
                  <a:pt x="620294" y="185161"/>
                  <a:pt x="621772" y="177380"/>
                  <a:pt x="621673" y="169698"/>
                </a:cubicBezTo>
                <a:cubicBezTo>
                  <a:pt x="621476" y="159061"/>
                  <a:pt x="620688" y="148326"/>
                  <a:pt x="620097" y="137689"/>
                </a:cubicBezTo>
                <a:cubicBezTo>
                  <a:pt x="619802" y="133946"/>
                  <a:pt x="619211" y="130302"/>
                  <a:pt x="618718" y="126461"/>
                </a:cubicBezTo>
                <a:close/>
                <a:moveTo>
                  <a:pt x="727353" y="109225"/>
                </a:moveTo>
                <a:cubicBezTo>
                  <a:pt x="726269" y="123014"/>
                  <a:pt x="737300" y="216973"/>
                  <a:pt x="741043" y="225837"/>
                </a:cubicBezTo>
                <a:cubicBezTo>
                  <a:pt x="747740" y="222784"/>
                  <a:pt x="754536" y="219731"/>
                  <a:pt x="761135" y="216481"/>
                </a:cubicBezTo>
                <a:cubicBezTo>
                  <a:pt x="764877" y="214610"/>
                  <a:pt x="768423" y="212246"/>
                  <a:pt x="772165" y="210276"/>
                </a:cubicBezTo>
                <a:cubicBezTo>
                  <a:pt x="776696" y="207814"/>
                  <a:pt x="781719" y="205943"/>
                  <a:pt x="785954" y="203086"/>
                </a:cubicBezTo>
                <a:cubicBezTo>
                  <a:pt x="790288" y="200132"/>
                  <a:pt x="794621" y="199442"/>
                  <a:pt x="799250" y="200821"/>
                </a:cubicBezTo>
                <a:cubicBezTo>
                  <a:pt x="812645" y="204662"/>
                  <a:pt x="825941" y="208602"/>
                  <a:pt x="839336" y="212541"/>
                </a:cubicBezTo>
                <a:cubicBezTo>
                  <a:pt x="844457" y="214117"/>
                  <a:pt x="849579" y="215693"/>
                  <a:pt x="855192" y="215693"/>
                </a:cubicBezTo>
                <a:cubicBezTo>
                  <a:pt x="857655" y="203677"/>
                  <a:pt x="857064" y="192055"/>
                  <a:pt x="857064" y="180434"/>
                </a:cubicBezTo>
                <a:cubicBezTo>
                  <a:pt x="857162" y="155023"/>
                  <a:pt x="858049" y="129711"/>
                  <a:pt x="858640" y="104301"/>
                </a:cubicBezTo>
                <a:cubicBezTo>
                  <a:pt x="858738" y="100657"/>
                  <a:pt x="858935" y="97013"/>
                  <a:pt x="859132" y="92975"/>
                </a:cubicBezTo>
                <a:cubicBezTo>
                  <a:pt x="836676" y="95141"/>
                  <a:pt x="814812" y="96717"/>
                  <a:pt x="793045" y="99376"/>
                </a:cubicBezTo>
                <a:cubicBezTo>
                  <a:pt x="771378" y="102036"/>
                  <a:pt x="749710" y="105877"/>
                  <a:pt x="727353" y="109225"/>
                </a:cubicBezTo>
                <a:close/>
                <a:moveTo>
                  <a:pt x="1083787" y="184866"/>
                </a:moveTo>
                <a:cubicBezTo>
                  <a:pt x="1084378" y="177971"/>
                  <a:pt x="1084772" y="172357"/>
                  <a:pt x="1085265" y="166744"/>
                </a:cubicBezTo>
                <a:cubicBezTo>
                  <a:pt x="1085856" y="160637"/>
                  <a:pt x="1086841" y="154432"/>
                  <a:pt x="1086939" y="148326"/>
                </a:cubicBezTo>
                <a:cubicBezTo>
                  <a:pt x="1087333" y="134143"/>
                  <a:pt x="1087431" y="119961"/>
                  <a:pt x="1087530" y="105778"/>
                </a:cubicBezTo>
                <a:cubicBezTo>
                  <a:pt x="1087628" y="95634"/>
                  <a:pt x="1087530" y="85489"/>
                  <a:pt x="1087530" y="74064"/>
                </a:cubicBezTo>
                <a:cubicBezTo>
                  <a:pt x="1041732" y="77512"/>
                  <a:pt x="995836" y="81451"/>
                  <a:pt x="949940" y="85686"/>
                </a:cubicBezTo>
                <a:cubicBezTo>
                  <a:pt x="949841" y="98687"/>
                  <a:pt x="959493" y="186737"/>
                  <a:pt x="961561" y="191465"/>
                </a:cubicBezTo>
                <a:cubicBezTo>
                  <a:pt x="962645" y="191071"/>
                  <a:pt x="963728" y="190578"/>
                  <a:pt x="964910" y="190184"/>
                </a:cubicBezTo>
                <a:cubicBezTo>
                  <a:pt x="980373" y="184078"/>
                  <a:pt x="995836" y="178168"/>
                  <a:pt x="1011102" y="171767"/>
                </a:cubicBezTo>
                <a:cubicBezTo>
                  <a:pt x="1016125" y="169698"/>
                  <a:pt x="1020852" y="170092"/>
                  <a:pt x="1025678" y="171077"/>
                </a:cubicBezTo>
                <a:cubicBezTo>
                  <a:pt x="1035133" y="173145"/>
                  <a:pt x="1044588" y="175509"/>
                  <a:pt x="1054043" y="177676"/>
                </a:cubicBezTo>
                <a:cubicBezTo>
                  <a:pt x="1063400" y="180040"/>
                  <a:pt x="1072757" y="182206"/>
                  <a:pt x="1083787" y="184866"/>
                </a:cubicBezTo>
                <a:close/>
                <a:moveTo>
                  <a:pt x="1306768" y="57814"/>
                </a:moveTo>
                <a:cubicBezTo>
                  <a:pt x="1261660" y="65397"/>
                  <a:pt x="1217635" y="66973"/>
                  <a:pt x="1173019" y="70125"/>
                </a:cubicBezTo>
                <a:cubicBezTo>
                  <a:pt x="1178535" y="101937"/>
                  <a:pt x="1181194" y="133749"/>
                  <a:pt x="1188383" y="165463"/>
                </a:cubicBezTo>
                <a:cubicBezTo>
                  <a:pt x="1194293" y="162213"/>
                  <a:pt x="1199119" y="159258"/>
                  <a:pt x="1204142" y="156796"/>
                </a:cubicBezTo>
                <a:cubicBezTo>
                  <a:pt x="1215468" y="151182"/>
                  <a:pt x="1226992" y="146061"/>
                  <a:pt x="1238121" y="140151"/>
                </a:cubicBezTo>
                <a:cubicBezTo>
                  <a:pt x="1242159" y="137984"/>
                  <a:pt x="1245902" y="137098"/>
                  <a:pt x="1250235" y="137886"/>
                </a:cubicBezTo>
                <a:cubicBezTo>
                  <a:pt x="1259789" y="139659"/>
                  <a:pt x="1269244" y="141530"/>
                  <a:pt x="1278699" y="143401"/>
                </a:cubicBezTo>
                <a:cubicBezTo>
                  <a:pt x="1285495" y="144780"/>
                  <a:pt x="1292290" y="146159"/>
                  <a:pt x="1299382" y="147636"/>
                </a:cubicBezTo>
                <a:cubicBezTo>
                  <a:pt x="1299874" y="146159"/>
                  <a:pt x="1300563" y="145076"/>
                  <a:pt x="1300563" y="143894"/>
                </a:cubicBezTo>
                <a:cubicBezTo>
                  <a:pt x="1301253" y="133257"/>
                  <a:pt x="1301548" y="122522"/>
                  <a:pt x="1302435" y="111885"/>
                </a:cubicBezTo>
                <a:cubicBezTo>
                  <a:pt x="1303420" y="98785"/>
                  <a:pt x="1304897" y="85785"/>
                  <a:pt x="1306079" y="72686"/>
                </a:cubicBezTo>
                <a:cubicBezTo>
                  <a:pt x="1306374" y="68254"/>
                  <a:pt x="1306473" y="63920"/>
                  <a:pt x="1306768" y="578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5416861" y="1513521"/>
            <a:ext cx="759733" cy="148562"/>
          </a:xfrm>
          <a:custGeom>
            <a:rect b="b" l="l" r="r" t="t"/>
            <a:pathLst>
              <a:path extrusionOk="0" h="297124" w="1519466">
                <a:moveTo>
                  <a:pt x="709222" y="165188"/>
                </a:moveTo>
                <a:cubicBezTo>
                  <a:pt x="711682" y="173838"/>
                  <a:pt x="712530" y="174093"/>
                  <a:pt x="720417" y="174262"/>
                </a:cubicBezTo>
                <a:cubicBezTo>
                  <a:pt x="733816" y="174602"/>
                  <a:pt x="744247" y="168072"/>
                  <a:pt x="754084" y="160185"/>
                </a:cubicBezTo>
                <a:cubicBezTo>
                  <a:pt x="759087" y="156114"/>
                  <a:pt x="764685" y="152976"/>
                  <a:pt x="769603" y="148567"/>
                </a:cubicBezTo>
                <a:cubicBezTo>
                  <a:pt x="779610" y="139577"/>
                  <a:pt x="790974" y="132115"/>
                  <a:pt x="801151" y="123380"/>
                </a:cubicBezTo>
                <a:cubicBezTo>
                  <a:pt x="808444" y="117189"/>
                  <a:pt x="814804" y="109896"/>
                  <a:pt x="821588" y="103111"/>
                </a:cubicBezTo>
                <a:cubicBezTo>
                  <a:pt x="828034" y="96666"/>
                  <a:pt x="835072" y="90815"/>
                  <a:pt x="840924" y="83861"/>
                </a:cubicBezTo>
                <a:cubicBezTo>
                  <a:pt x="850083" y="73006"/>
                  <a:pt x="858478" y="61642"/>
                  <a:pt x="867044" y="50363"/>
                </a:cubicBezTo>
                <a:cubicBezTo>
                  <a:pt x="870690" y="45529"/>
                  <a:pt x="873913" y="40441"/>
                  <a:pt x="877220" y="35437"/>
                </a:cubicBezTo>
                <a:cubicBezTo>
                  <a:pt x="883411" y="26024"/>
                  <a:pt x="889602" y="16526"/>
                  <a:pt x="895792" y="7113"/>
                </a:cubicBezTo>
                <a:cubicBezTo>
                  <a:pt x="896556" y="5925"/>
                  <a:pt x="897404" y="4653"/>
                  <a:pt x="898337" y="3636"/>
                </a:cubicBezTo>
                <a:cubicBezTo>
                  <a:pt x="900033" y="1600"/>
                  <a:pt x="901644" y="-774"/>
                  <a:pt x="904866" y="243"/>
                </a:cubicBezTo>
                <a:cubicBezTo>
                  <a:pt x="907411" y="1007"/>
                  <a:pt x="910379" y="5501"/>
                  <a:pt x="909700" y="8469"/>
                </a:cubicBezTo>
                <a:cubicBezTo>
                  <a:pt x="908937" y="11946"/>
                  <a:pt x="907495" y="15339"/>
                  <a:pt x="905799" y="18476"/>
                </a:cubicBezTo>
                <a:cubicBezTo>
                  <a:pt x="896980" y="35437"/>
                  <a:pt x="886209" y="51126"/>
                  <a:pt x="875100" y="66645"/>
                </a:cubicBezTo>
                <a:cubicBezTo>
                  <a:pt x="866620" y="78603"/>
                  <a:pt x="858818" y="91154"/>
                  <a:pt x="851609" y="103959"/>
                </a:cubicBezTo>
                <a:cubicBezTo>
                  <a:pt x="843892" y="117613"/>
                  <a:pt x="836768" y="131606"/>
                  <a:pt x="831850" y="146531"/>
                </a:cubicBezTo>
                <a:cubicBezTo>
                  <a:pt x="831002" y="149245"/>
                  <a:pt x="830747" y="152213"/>
                  <a:pt x="830747" y="155097"/>
                </a:cubicBezTo>
                <a:cubicBezTo>
                  <a:pt x="830747" y="163153"/>
                  <a:pt x="837192" y="169089"/>
                  <a:pt x="845334" y="168411"/>
                </a:cubicBezTo>
                <a:cubicBezTo>
                  <a:pt x="851779" y="167902"/>
                  <a:pt x="858224" y="167478"/>
                  <a:pt x="864584" y="166376"/>
                </a:cubicBezTo>
                <a:cubicBezTo>
                  <a:pt x="869249" y="165528"/>
                  <a:pt x="873658" y="163577"/>
                  <a:pt x="878408" y="161966"/>
                </a:cubicBezTo>
                <a:cubicBezTo>
                  <a:pt x="877051" y="143394"/>
                  <a:pt x="886718" y="128892"/>
                  <a:pt x="895199" y="114136"/>
                </a:cubicBezTo>
                <a:cubicBezTo>
                  <a:pt x="901644" y="102857"/>
                  <a:pt x="910548" y="93783"/>
                  <a:pt x="922421" y="88101"/>
                </a:cubicBezTo>
                <a:cubicBezTo>
                  <a:pt x="926492" y="86150"/>
                  <a:pt x="930986" y="85048"/>
                  <a:pt x="935481" y="84285"/>
                </a:cubicBezTo>
                <a:cubicBezTo>
                  <a:pt x="938958" y="83691"/>
                  <a:pt x="942011" y="85302"/>
                  <a:pt x="944555" y="87931"/>
                </a:cubicBezTo>
                <a:cubicBezTo>
                  <a:pt x="952272" y="95903"/>
                  <a:pt x="953544" y="105316"/>
                  <a:pt x="950237" y="115408"/>
                </a:cubicBezTo>
                <a:cubicBezTo>
                  <a:pt x="948541" y="120581"/>
                  <a:pt x="945742" y="125330"/>
                  <a:pt x="942944" y="130164"/>
                </a:cubicBezTo>
                <a:cubicBezTo>
                  <a:pt x="938788" y="137457"/>
                  <a:pt x="933530" y="143648"/>
                  <a:pt x="927679" y="149160"/>
                </a:cubicBezTo>
                <a:cubicBezTo>
                  <a:pt x="921403" y="155097"/>
                  <a:pt x="914365" y="160100"/>
                  <a:pt x="907665" y="165528"/>
                </a:cubicBezTo>
                <a:cubicBezTo>
                  <a:pt x="906139" y="166800"/>
                  <a:pt x="904527" y="168072"/>
                  <a:pt x="903340" y="169853"/>
                </a:cubicBezTo>
                <a:cubicBezTo>
                  <a:pt x="911905" y="170277"/>
                  <a:pt x="919623" y="168750"/>
                  <a:pt x="926492" y="163747"/>
                </a:cubicBezTo>
                <a:cubicBezTo>
                  <a:pt x="929375" y="161627"/>
                  <a:pt x="932682" y="160015"/>
                  <a:pt x="935735" y="158065"/>
                </a:cubicBezTo>
                <a:cubicBezTo>
                  <a:pt x="945827" y="151535"/>
                  <a:pt x="956173" y="145514"/>
                  <a:pt x="964993" y="137118"/>
                </a:cubicBezTo>
                <a:cubicBezTo>
                  <a:pt x="969827" y="132539"/>
                  <a:pt x="975848" y="129146"/>
                  <a:pt x="980936" y="124737"/>
                </a:cubicBezTo>
                <a:cubicBezTo>
                  <a:pt x="985516" y="120836"/>
                  <a:pt x="989417" y="116256"/>
                  <a:pt x="993742" y="112016"/>
                </a:cubicBezTo>
                <a:cubicBezTo>
                  <a:pt x="1006038" y="99804"/>
                  <a:pt x="1018759" y="87931"/>
                  <a:pt x="1030632" y="75211"/>
                </a:cubicBezTo>
                <a:cubicBezTo>
                  <a:pt x="1037331" y="68002"/>
                  <a:pt x="1042843" y="59691"/>
                  <a:pt x="1048695" y="51805"/>
                </a:cubicBezTo>
                <a:cubicBezTo>
                  <a:pt x="1055734" y="42391"/>
                  <a:pt x="1062433" y="32639"/>
                  <a:pt x="1069557" y="23310"/>
                </a:cubicBezTo>
                <a:cubicBezTo>
                  <a:pt x="1071847" y="20257"/>
                  <a:pt x="1074900" y="17713"/>
                  <a:pt x="1077868" y="15254"/>
                </a:cubicBezTo>
                <a:cubicBezTo>
                  <a:pt x="1080327" y="13219"/>
                  <a:pt x="1082617" y="13727"/>
                  <a:pt x="1084567" y="16611"/>
                </a:cubicBezTo>
                <a:cubicBezTo>
                  <a:pt x="1087451" y="20936"/>
                  <a:pt x="1086433" y="24922"/>
                  <a:pt x="1083804" y="28738"/>
                </a:cubicBezTo>
                <a:cubicBezTo>
                  <a:pt x="1077189" y="38575"/>
                  <a:pt x="1070744" y="48497"/>
                  <a:pt x="1063960" y="58165"/>
                </a:cubicBezTo>
                <a:cubicBezTo>
                  <a:pt x="1053444" y="73175"/>
                  <a:pt x="1042504" y="87931"/>
                  <a:pt x="1031989" y="102857"/>
                </a:cubicBezTo>
                <a:cubicBezTo>
                  <a:pt x="1028512" y="107776"/>
                  <a:pt x="1025543" y="112949"/>
                  <a:pt x="1022914" y="118631"/>
                </a:cubicBezTo>
                <a:cubicBezTo>
                  <a:pt x="1024102" y="117783"/>
                  <a:pt x="1025289" y="116765"/>
                  <a:pt x="1026561" y="116002"/>
                </a:cubicBezTo>
                <a:cubicBezTo>
                  <a:pt x="1034533" y="110998"/>
                  <a:pt x="1042335" y="111761"/>
                  <a:pt x="1050985" y="119479"/>
                </a:cubicBezTo>
                <a:cubicBezTo>
                  <a:pt x="1055395" y="123464"/>
                  <a:pt x="1059296" y="128298"/>
                  <a:pt x="1062518" y="133302"/>
                </a:cubicBezTo>
                <a:cubicBezTo>
                  <a:pt x="1064469" y="136355"/>
                  <a:pt x="1064893" y="140510"/>
                  <a:pt x="1065826" y="144157"/>
                </a:cubicBezTo>
                <a:cubicBezTo>
                  <a:pt x="1066334" y="146362"/>
                  <a:pt x="1066504" y="148736"/>
                  <a:pt x="1066928" y="151959"/>
                </a:cubicBezTo>
                <a:cubicBezTo>
                  <a:pt x="1077953" y="146192"/>
                  <a:pt x="1085415" y="138220"/>
                  <a:pt x="1092793" y="129316"/>
                </a:cubicBezTo>
                <a:cubicBezTo>
                  <a:pt x="1083211" y="119987"/>
                  <a:pt x="1083719" y="109557"/>
                  <a:pt x="1090080" y="99126"/>
                </a:cubicBezTo>
                <a:cubicBezTo>
                  <a:pt x="1092200" y="95564"/>
                  <a:pt x="1095846" y="92680"/>
                  <a:pt x="1099408" y="90306"/>
                </a:cubicBezTo>
                <a:cubicBezTo>
                  <a:pt x="1105090" y="86320"/>
                  <a:pt x="1111111" y="87847"/>
                  <a:pt x="1116284" y="91493"/>
                </a:cubicBezTo>
                <a:cubicBezTo>
                  <a:pt x="1121373" y="95055"/>
                  <a:pt x="1122560" y="100567"/>
                  <a:pt x="1121118" y="106419"/>
                </a:cubicBezTo>
                <a:cubicBezTo>
                  <a:pt x="1120101" y="110829"/>
                  <a:pt x="1118320" y="115154"/>
                  <a:pt x="1116624" y="120412"/>
                </a:cubicBezTo>
                <a:cubicBezTo>
                  <a:pt x="1121881" y="121260"/>
                  <a:pt x="1126970" y="122532"/>
                  <a:pt x="1132143" y="122786"/>
                </a:cubicBezTo>
                <a:cubicBezTo>
                  <a:pt x="1134432" y="122871"/>
                  <a:pt x="1137316" y="121514"/>
                  <a:pt x="1139097" y="119903"/>
                </a:cubicBezTo>
                <a:cubicBezTo>
                  <a:pt x="1149952" y="109981"/>
                  <a:pt x="1160552" y="99719"/>
                  <a:pt x="1171153" y="89627"/>
                </a:cubicBezTo>
                <a:cubicBezTo>
                  <a:pt x="1172934" y="87931"/>
                  <a:pt x="1174460" y="86066"/>
                  <a:pt x="1176326" y="84539"/>
                </a:cubicBezTo>
                <a:cubicBezTo>
                  <a:pt x="1180821" y="80808"/>
                  <a:pt x="1186333" y="82758"/>
                  <a:pt x="1187011" y="88525"/>
                </a:cubicBezTo>
                <a:cubicBezTo>
                  <a:pt x="1187351" y="91239"/>
                  <a:pt x="1186587" y="94377"/>
                  <a:pt x="1185315" y="96751"/>
                </a:cubicBezTo>
                <a:cubicBezTo>
                  <a:pt x="1182093" y="102942"/>
                  <a:pt x="1178361" y="108878"/>
                  <a:pt x="1174715" y="114814"/>
                </a:cubicBezTo>
                <a:cubicBezTo>
                  <a:pt x="1161740" y="136100"/>
                  <a:pt x="1151563" y="158658"/>
                  <a:pt x="1144270" y="182573"/>
                </a:cubicBezTo>
                <a:cubicBezTo>
                  <a:pt x="1142574" y="188170"/>
                  <a:pt x="1140538" y="193513"/>
                  <a:pt x="1141132" y="199449"/>
                </a:cubicBezTo>
                <a:cubicBezTo>
                  <a:pt x="1141387" y="201739"/>
                  <a:pt x="1142065" y="204029"/>
                  <a:pt x="1142489" y="206403"/>
                </a:cubicBezTo>
                <a:cubicBezTo>
                  <a:pt x="1150206" y="206319"/>
                  <a:pt x="1156227" y="203096"/>
                  <a:pt x="1161994" y="199873"/>
                </a:cubicBezTo>
                <a:cubicBezTo>
                  <a:pt x="1172340" y="194107"/>
                  <a:pt x="1181584" y="186729"/>
                  <a:pt x="1189895" y="178333"/>
                </a:cubicBezTo>
                <a:cubicBezTo>
                  <a:pt x="1192608" y="175619"/>
                  <a:pt x="1194305" y="171464"/>
                  <a:pt x="1195407" y="167732"/>
                </a:cubicBezTo>
                <a:cubicBezTo>
                  <a:pt x="1201259" y="148906"/>
                  <a:pt x="1209993" y="131775"/>
                  <a:pt x="1226191" y="119903"/>
                </a:cubicBezTo>
                <a:cubicBezTo>
                  <a:pt x="1235350" y="113203"/>
                  <a:pt x="1246035" y="108793"/>
                  <a:pt x="1257993" y="112609"/>
                </a:cubicBezTo>
                <a:cubicBezTo>
                  <a:pt x="1264099" y="114560"/>
                  <a:pt x="1268933" y="118376"/>
                  <a:pt x="1272834" y="123719"/>
                </a:cubicBezTo>
                <a:cubicBezTo>
                  <a:pt x="1274784" y="126348"/>
                  <a:pt x="1277074" y="128977"/>
                  <a:pt x="1279703" y="130758"/>
                </a:cubicBezTo>
                <a:cubicBezTo>
                  <a:pt x="1285045" y="134404"/>
                  <a:pt x="1286402" y="137542"/>
                  <a:pt x="1283689" y="143478"/>
                </a:cubicBezTo>
                <a:cubicBezTo>
                  <a:pt x="1279533" y="152468"/>
                  <a:pt x="1274614" y="161118"/>
                  <a:pt x="1270968" y="170192"/>
                </a:cubicBezTo>
                <a:cubicBezTo>
                  <a:pt x="1268000" y="177655"/>
                  <a:pt x="1264099" y="185033"/>
                  <a:pt x="1264099" y="193343"/>
                </a:cubicBezTo>
                <a:cubicBezTo>
                  <a:pt x="1268763" y="196820"/>
                  <a:pt x="1272410" y="194531"/>
                  <a:pt x="1275547" y="192071"/>
                </a:cubicBezTo>
                <a:cubicBezTo>
                  <a:pt x="1281568" y="187322"/>
                  <a:pt x="1287674" y="182488"/>
                  <a:pt x="1293017" y="176976"/>
                </a:cubicBezTo>
                <a:cubicBezTo>
                  <a:pt x="1308706" y="160524"/>
                  <a:pt x="1322784" y="142885"/>
                  <a:pt x="1335080" y="123804"/>
                </a:cubicBezTo>
                <a:cubicBezTo>
                  <a:pt x="1341865" y="113288"/>
                  <a:pt x="1348479" y="102687"/>
                  <a:pt x="1355772" y="91069"/>
                </a:cubicBezTo>
                <a:cubicBezTo>
                  <a:pt x="1353143" y="91239"/>
                  <a:pt x="1351617" y="91154"/>
                  <a:pt x="1350175" y="91408"/>
                </a:cubicBezTo>
                <a:cubicBezTo>
                  <a:pt x="1335674" y="93528"/>
                  <a:pt x="1321087" y="95733"/>
                  <a:pt x="1306586" y="97853"/>
                </a:cubicBezTo>
                <a:cubicBezTo>
                  <a:pt x="1304211" y="98193"/>
                  <a:pt x="1301667" y="98532"/>
                  <a:pt x="1299462" y="97853"/>
                </a:cubicBezTo>
                <a:cubicBezTo>
                  <a:pt x="1297681" y="97345"/>
                  <a:pt x="1295731" y="95649"/>
                  <a:pt x="1295137" y="93952"/>
                </a:cubicBezTo>
                <a:cubicBezTo>
                  <a:pt x="1294713" y="92850"/>
                  <a:pt x="1296070" y="90476"/>
                  <a:pt x="1297257" y="89458"/>
                </a:cubicBezTo>
                <a:cubicBezTo>
                  <a:pt x="1303363" y="84285"/>
                  <a:pt x="1311250" y="83437"/>
                  <a:pt x="1318713" y="81741"/>
                </a:cubicBezTo>
                <a:cubicBezTo>
                  <a:pt x="1333214" y="78433"/>
                  <a:pt x="1347886" y="75550"/>
                  <a:pt x="1362557" y="73006"/>
                </a:cubicBezTo>
                <a:cubicBezTo>
                  <a:pt x="1365695" y="72412"/>
                  <a:pt x="1367136" y="70970"/>
                  <a:pt x="1368408" y="68596"/>
                </a:cubicBezTo>
                <a:cubicBezTo>
                  <a:pt x="1371970" y="62066"/>
                  <a:pt x="1375617" y="55536"/>
                  <a:pt x="1379263" y="49006"/>
                </a:cubicBezTo>
                <a:cubicBezTo>
                  <a:pt x="1380451" y="46886"/>
                  <a:pt x="1382062" y="44257"/>
                  <a:pt x="1384691" y="45529"/>
                </a:cubicBezTo>
                <a:cubicBezTo>
                  <a:pt x="1386726" y="46547"/>
                  <a:pt x="1389016" y="49091"/>
                  <a:pt x="1389355" y="51211"/>
                </a:cubicBezTo>
                <a:cubicBezTo>
                  <a:pt x="1389779" y="53840"/>
                  <a:pt x="1388507" y="56808"/>
                  <a:pt x="1387574" y="59437"/>
                </a:cubicBezTo>
                <a:cubicBezTo>
                  <a:pt x="1386387" y="62829"/>
                  <a:pt x="1384691" y="66052"/>
                  <a:pt x="1382910" y="70207"/>
                </a:cubicBezTo>
                <a:cubicBezTo>
                  <a:pt x="1386048" y="70122"/>
                  <a:pt x="1388422" y="70207"/>
                  <a:pt x="1390712" y="69868"/>
                </a:cubicBezTo>
                <a:cubicBezTo>
                  <a:pt x="1399786" y="68511"/>
                  <a:pt x="1408945" y="68511"/>
                  <a:pt x="1418019" y="69783"/>
                </a:cubicBezTo>
                <a:cubicBezTo>
                  <a:pt x="1421072" y="70207"/>
                  <a:pt x="1424210" y="71055"/>
                  <a:pt x="1426839" y="72497"/>
                </a:cubicBezTo>
                <a:cubicBezTo>
                  <a:pt x="1428365" y="73345"/>
                  <a:pt x="1429722" y="75804"/>
                  <a:pt x="1429892" y="77585"/>
                </a:cubicBezTo>
                <a:cubicBezTo>
                  <a:pt x="1429976" y="78772"/>
                  <a:pt x="1427856" y="80808"/>
                  <a:pt x="1426330" y="81232"/>
                </a:cubicBezTo>
                <a:cubicBezTo>
                  <a:pt x="1421920" y="82419"/>
                  <a:pt x="1417425" y="83267"/>
                  <a:pt x="1412931" y="83606"/>
                </a:cubicBezTo>
                <a:cubicBezTo>
                  <a:pt x="1402076" y="84539"/>
                  <a:pt x="1391306" y="85218"/>
                  <a:pt x="1380451" y="85726"/>
                </a:cubicBezTo>
                <a:cubicBezTo>
                  <a:pt x="1376041" y="85896"/>
                  <a:pt x="1373157" y="87847"/>
                  <a:pt x="1371376" y="91748"/>
                </a:cubicBezTo>
                <a:cubicBezTo>
                  <a:pt x="1364762" y="106249"/>
                  <a:pt x="1357893" y="120581"/>
                  <a:pt x="1351617" y="135252"/>
                </a:cubicBezTo>
                <a:cubicBezTo>
                  <a:pt x="1347207" y="145598"/>
                  <a:pt x="1343645" y="156369"/>
                  <a:pt x="1339744" y="167054"/>
                </a:cubicBezTo>
                <a:cubicBezTo>
                  <a:pt x="1338896" y="169344"/>
                  <a:pt x="1338133" y="171633"/>
                  <a:pt x="1337709" y="174008"/>
                </a:cubicBezTo>
                <a:cubicBezTo>
                  <a:pt x="1336013" y="182064"/>
                  <a:pt x="1341525" y="187916"/>
                  <a:pt x="1349751" y="186559"/>
                </a:cubicBezTo>
                <a:cubicBezTo>
                  <a:pt x="1355603" y="185541"/>
                  <a:pt x="1361454" y="184100"/>
                  <a:pt x="1367306" y="182828"/>
                </a:cubicBezTo>
                <a:cubicBezTo>
                  <a:pt x="1370783" y="182064"/>
                  <a:pt x="1372818" y="180114"/>
                  <a:pt x="1372309" y="176213"/>
                </a:cubicBezTo>
                <a:cubicBezTo>
                  <a:pt x="1372140" y="174771"/>
                  <a:pt x="1372649" y="173245"/>
                  <a:pt x="1372394" y="171888"/>
                </a:cubicBezTo>
                <a:cubicBezTo>
                  <a:pt x="1370359" y="162899"/>
                  <a:pt x="1372733" y="154333"/>
                  <a:pt x="1375871" y="146362"/>
                </a:cubicBezTo>
                <a:cubicBezTo>
                  <a:pt x="1382147" y="130673"/>
                  <a:pt x="1390118" y="115747"/>
                  <a:pt x="1404789" y="105995"/>
                </a:cubicBezTo>
                <a:cubicBezTo>
                  <a:pt x="1409623" y="102772"/>
                  <a:pt x="1414881" y="99974"/>
                  <a:pt x="1420818" y="100228"/>
                </a:cubicBezTo>
                <a:cubicBezTo>
                  <a:pt x="1430824" y="100652"/>
                  <a:pt x="1438457" y="108708"/>
                  <a:pt x="1438966" y="119394"/>
                </a:cubicBezTo>
                <a:cubicBezTo>
                  <a:pt x="1439135" y="123210"/>
                  <a:pt x="1438966" y="127535"/>
                  <a:pt x="1437354" y="130758"/>
                </a:cubicBezTo>
                <a:cubicBezTo>
                  <a:pt x="1431164" y="142715"/>
                  <a:pt x="1425821" y="155266"/>
                  <a:pt x="1415136" y="164171"/>
                </a:cubicBezTo>
                <a:cubicBezTo>
                  <a:pt x="1414457" y="164764"/>
                  <a:pt x="1413779" y="165528"/>
                  <a:pt x="1413270" y="166291"/>
                </a:cubicBezTo>
                <a:cubicBezTo>
                  <a:pt x="1408775" y="173584"/>
                  <a:pt x="1402415" y="179096"/>
                  <a:pt x="1395546" y="184185"/>
                </a:cubicBezTo>
                <a:cubicBezTo>
                  <a:pt x="1393850" y="185457"/>
                  <a:pt x="1391730" y="186220"/>
                  <a:pt x="1389949" y="187492"/>
                </a:cubicBezTo>
                <a:cubicBezTo>
                  <a:pt x="1391984" y="192580"/>
                  <a:pt x="1394189" y="193852"/>
                  <a:pt x="1398344" y="193174"/>
                </a:cubicBezTo>
                <a:cubicBezTo>
                  <a:pt x="1411574" y="191054"/>
                  <a:pt x="1423022" y="185287"/>
                  <a:pt x="1433369" y="177231"/>
                </a:cubicBezTo>
                <a:cubicBezTo>
                  <a:pt x="1435743" y="175365"/>
                  <a:pt x="1437948" y="173245"/>
                  <a:pt x="1440831" y="176383"/>
                </a:cubicBezTo>
                <a:cubicBezTo>
                  <a:pt x="1443036" y="178757"/>
                  <a:pt x="1442697" y="181047"/>
                  <a:pt x="1439729" y="184609"/>
                </a:cubicBezTo>
                <a:cubicBezTo>
                  <a:pt x="1430655" y="195464"/>
                  <a:pt x="1419037" y="202587"/>
                  <a:pt x="1406062" y="207591"/>
                </a:cubicBezTo>
                <a:cubicBezTo>
                  <a:pt x="1396224" y="211407"/>
                  <a:pt x="1387659" y="209202"/>
                  <a:pt x="1381129" y="200637"/>
                </a:cubicBezTo>
                <a:cubicBezTo>
                  <a:pt x="1379942" y="199110"/>
                  <a:pt x="1378755" y="197668"/>
                  <a:pt x="1377398" y="195888"/>
                </a:cubicBezTo>
                <a:cubicBezTo>
                  <a:pt x="1375786" y="196651"/>
                  <a:pt x="1374260" y="197329"/>
                  <a:pt x="1372818" y="198008"/>
                </a:cubicBezTo>
                <a:cubicBezTo>
                  <a:pt x="1363829" y="202248"/>
                  <a:pt x="1354161" y="202757"/>
                  <a:pt x="1344663" y="201824"/>
                </a:cubicBezTo>
                <a:cubicBezTo>
                  <a:pt x="1334995" y="200891"/>
                  <a:pt x="1325582" y="190630"/>
                  <a:pt x="1323886" y="180962"/>
                </a:cubicBezTo>
                <a:cubicBezTo>
                  <a:pt x="1322953" y="175789"/>
                  <a:pt x="1321935" y="170531"/>
                  <a:pt x="1324819" y="165358"/>
                </a:cubicBezTo>
                <a:cubicBezTo>
                  <a:pt x="1324395" y="165104"/>
                  <a:pt x="1323971" y="164934"/>
                  <a:pt x="1323547" y="164679"/>
                </a:cubicBezTo>
                <a:cubicBezTo>
                  <a:pt x="1320070" y="168665"/>
                  <a:pt x="1316508" y="172651"/>
                  <a:pt x="1313116" y="176722"/>
                </a:cubicBezTo>
                <a:cubicBezTo>
                  <a:pt x="1305483" y="186050"/>
                  <a:pt x="1297596" y="195209"/>
                  <a:pt x="1288014" y="202587"/>
                </a:cubicBezTo>
                <a:cubicBezTo>
                  <a:pt x="1282332" y="206997"/>
                  <a:pt x="1275378" y="208693"/>
                  <a:pt x="1268509" y="209541"/>
                </a:cubicBezTo>
                <a:cubicBezTo>
                  <a:pt x="1261894" y="210389"/>
                  <a:pt x="1255194" y="204622"/>
                  <a:pt x="1252480" y="197075"/>
                </a:cubicBezTo>
                <a:cubicBezTo>
                  <a:pt x="1251463" y="194107"/>
                  <a:pt x="1250700" y="191054"/>
                  <a:pt x="1249597" y="186983"/>
                </a:cubicBezTo>
                <a:cubicBezTo>
                  <a:pt x="1245866" y="190121"/>
                  <a:pt x="1242474" y="192919"/>
                  <a:pt x="1239166" y="195803"/>
                </a:cubicBezTo>
                <a:cubicBezTo>
                  <a:pt x="1232212" y="201993"/>
                  <a:pt x="1224241" y="206234"/>
                  <a:pt x="1214997" y="207845"/>
                </a:cubicBezTo>
                <a:cubicBezTo>
                  <a:pt x="1207788" y="209032"/>
                  <a:pt x="1199138" y="204283"/>
                  <a:pt x="1195153" y="197075"/>
                </a:cubicBezTo>
                <a:cubicBezTo>
                  <a:pt x="1193965" y="194955"/>
                  <a:pt x="1193202" y="192750"/>
                  <a:pt x="1191760" y="189612"/>
                </a:cubicBezTo>
                <a:cubicBezTo>
                  <a:pt x="1189216" y="191647"/>
                  <a:pt x="1186927" y="193598"/>
                  <a:pt x="1184637" y="195464"/>
                </a:cubicBezTo>
                <a:cubicBezTo>
                  <a:pt x="1176835" y="201824"/>
                  <a:pt x="1169033" y="208269"/>
                  <a:pt x="1161061" y="214460"/>
                </a:cubicBezTo>
                <a:cubicBezTo>
                  <a:pt x="1159026" y="216071"/>
                  <a:pt x="1156397" y="216919"/>
                  <a:pt x="1153853" y="217767"/>
                </a:cubicBezTo>
                <a:cubicBezTo>
                  <a:pt x="1143761" y="221075"/>
                  <a:pt x="1132482" y="215223"/>
                  <a:pt x="1130023" y="204962"/>
                </a:cubicBezTo>
                <a:cubicBezTo>
                  <a:pt x="1129005" y="200552"/>
                  <a:pt x="1128411" y="195633"/>
                  <a:pt x="1129259" y="191308"/>
                </a:cubicBezTo>
                <a:cubicBezTo>
                  <a:pt x="1131464" y="180453"/>
                  <a:pt x="1133669" y="169598"/>
                  <a:pt x="1138164" y="159422"/>
                </a:cubicBezTo>
                <a:cubicBezTo>
                  <a:pt x="1143083" y="148312"/>
                  <a:pt x="1147916" y="137118"/>
                  <a:pt x="1153344" y="124821"/>
                </a:cubicBezTo>
                <a:cubicBezTo>
                  <a:pt x="1139351" y="135252"/>
                  <a:pt x="1124256" y="134828"/>
                  <a:pt x="1110263" y="132708"/>
                </a:cubicBezTo>
                <a:cubicBezTo>
                  <a:pt x="1102037" y="141867"/>
                  <a:pt x="1095168" y="150941"/>
                  <a:pt x="1086772" y="158404"/>
                </a:cubicBezTo>
                <a:cubicBezTo>
                  <a:pt x="1079309" y="165019"/>
                  <a:pt x="1070405" y="170107"/>
                  <a:pt x="1061755" y="175365"/>
                </a:cubicBezTo>
                <a:cubicBezTo>
                  <a:pt x="1058108" y="177570"/>
                  <a:pt x="1054547" y="179944"/>
                  <a:pt x="1053190" y="183761"/>
                </a:cubicBezTo>
                <a:cubicBezTo>
                  <a:pt x="1050137" y="192326"/>
                  <a:pt x="1043692" y="197499"/>
                  <a:pt x="1036653" y="202333"/>
                </a:cubicBezTo>
                <a:cubicBezTo>
                  <a:pt x="1033176" y="204792"/>
                  <a:pt x="1029953" y="207591"/>
                  <a:pt x="1026476" y="210135"/>
                </a:cubicBezTo>
                <a:cubicBezTo>
                  <a:pt x="1015876" y="217767"/>
                  <a:pt x="1003494" y="220735"/>
                  <a:pt x="990943" y="220396"/>
                </a:cubicBezTo>
                <a:cubicBezTo>
                  <a:pt x="972032" y="219972"/>
                  <a:pt x="964738" y="207082"/>
                  <a:pt x="968300" y="188934"/>
                </a:cubicBezTo>
                <a:cubicBezTo>
                  <a:pt x="971269" y="174093"/>
                  <a:pt x="977629" y="160524"/>
                  <a:pt x="985092" y="147464"/>
                </a:cubicBezTo>
                <a:cubicBezTo>
                  <a:pt x="985940" y="146022"/>
                  <a:pt x="986533" y="144411"/>
                  <a:pt x="987127" y="142885"/>
                </a:cubicBezTo>
                <a:cubicBezTo>
                  <a:pt x="987296" y="142545"/>
                  <a:pt x="987042" y="141952"/>
                  <a:pt x="987042" y="142291"/>
                </a:cubicBezTo>
                <a:cubicBezTo>
                  <a:pt x="971947" y="153485"/>
                  <a:pt x="956597" y="164934"/>
                  <a:pt x="941078" y="176213"/>
                </a:cubicBezTo>
                <a:cubicBezTo>
                  <a:pt x="937177" y="179011"/>
                  <a:pt x="932767" y="181047"/>
                  <a:pt x="928442" y="183167"/>
                </a:cubicBezTo>
                <a:cubicBezTo>
                  <a:pt x="924796" y="184948"/>
                  <a:pt x="920979" y="186474"/>
                  <a:pt x="917248" y="188001"/>
                </a:cubicBezTo>
                <a:cubicBezTo>
                  <a:pt x="910209" y="190884"/>
                  <a:pt x="903425" y="189358"/>
                  <a:pt x="896980" y="186305"/>
                </a:cubicBezTo>
                <a:cubicBezTo>
                  <a:pt x="892655" y="184269"/>
                  <a:pt x="888754" y="181386"/>
                  <a:pt x="884344" y="178672"/>
                </a:cubicBezTo>
                <a:cubicBezTo>
                  <a:pt x="874761" y="182488"/>
                  <a:pt x="864839" y="187322"/>
                  <a:pt x="853899" y="186983"/>
                </a:cubicBezTo>
                <a:cubicBezTo>
                  <a:pt x="830662" y="186305"/>
                  <a:pt x="815822" y="175280"/>
                  <a:pt x="817179" y="148312"/>
                </a:cubicBezTo>
                <a:cubicBezTo>
                  <a:pt x="817518" y="141697"/>
                  <a:pt x="819553" y="135168"/>
                  <a:pt x="820910" y="128298"/>
                </a:cubicBezTo>
                <a:cubicBezTo>
                  <a:pt x="813956" y="129655"/>
                  <a:pt x="810818" y="135337"/>
                  <a:pt x="806578" y="139323"/>
                </a:cubicBezTo>
                <a:cubicBezTo>
                  <a:pt x="795638" y="149415"/>
                  <a:pt x="784190" y="158828"/>
                  <a:pt x="771893" y="167308"/>
                </a:cubicBezTo>
                <a:cubicBezTo>
                  <a:pt x="765193" y="171888"/>
                  <a:pt x="758748" y="176722"/>
                  <a:pt x="752303" y="181640"/>
                </a:cubicBezTo>
                <a:cubicBezTo>
                  <a:pt x="744840" y="187407"/>
                  <a:pt x="736190" y="190714"/>
                  <a:pt x="727031" y="191308"/>
                </a:cubicBezTo>
                <a:cubicBezTo>
                  <a:pt x="716516" y="192071"/>
                  <a:pt x="707017" y="188764"/>
                  <a:pt x="700827" y="179351"/>
                </a:cubicBezTo>
                <a:cubicBezTo>
                  <a:pt x="699639" y="177570"/>
                  <a:pt x="698622" y="175704"/>
                  <a:pt x="697180" y="173330"/>
                </a:cubicBezTo>
                <a:cubicBezTo>
                  <a:pt x="691837" y="176891"/>
                  <a:pt x="687004" y="180962"/>
                  <a:pt x="681491" y="183591"/>
                </a:cubicBezTo>
                <a:cubicBezTo>
                  <a:pt x="669025" y="189442"/>
                  <a:pt x="656135" y="193937"/>
                  <a:pt x="641972" y="193683"/>
                </a:cubicBezTo>
                <a:cubicBezTo>
                  <a:pt x="632474" y="193513"/>
                  <a:pt x="625351" y="188849"/>
                  <a:pt x="619160" y="182658"/>
                </a:cubicBezTo>
                <a:cubicBezTo>
                  <a:pt x="610679" y="174093"/>
                  <a:pt x="607966" y="163153"/>
                  <a:pt x="608050" y="151450"/>
                </a:cubicBezTo>
                <a:cubicBezTo>
                  <a:pt x="608135" y="139832"/>
                  <a:pt x="612545" y="129231"/>
                  <a:pt x="617294" y="118970"/>
                </a:cubicBezTo>
                <a:cubicBezTo>
                  <a:pt x="621619" y="109641"/>
                  <a:pt x="628658" y="102433"/>
                  <a:pt x="637732" y="97345"/>
                </a:cubicBezTo>
                <a:cubicBezTo>
                  <a:pt x="641294" y="95309"/>
                  <a:pt x="645280" y="94546"/>
                  <a:pt x="649605" y="95479"/>
                </a:cubicBezTo>
                <a:cubicBezTo>
                  <a:pt x="655880" y="96836"/>
                  <a:pt x="661562" y="99126"/>
                  <a:pt x="666566" y="103111"/>
                </a:cubicBezTo>
                <a:cubicBezTo>
                  <a:pt x="669958" y="105825"/>
                  <a:pt x="672078" y="109302"/>
                  <a:pt x="672078" y="113712"/>
                </a:cubicBezTo>
                <a:cubicBezTo>
                  <a:pt x="672078" y="118037"/>
                  <a:pt x="669110" y="119818"/>
                  <a:pt x="665209" y="117952"/>
                </a:cubicBezTo>
                <a:cubicBezTo>
                  <a:pt x="663937" y="117359"/>
                  <a:pt x="662834" y="116341"/>
                  <a:pt x="661647" y="115493"/>
                </a:cubicBezTo>
                <a:cubicBezTo>
                  <a:pt x="654354" y="110235"/>
                  <a:pt x="643753" y="111761"/>
                  <a:pt x="637817" y="118461"/>
                </a:cubicBezTo>
                <a:cubicBezTo>
                  <a:pt x="629506" y="127959"/>
                  <a:pt x="624842" y="139069"/>
                  <a:pt x="621958" y="151196"/>
                </a:cubicBezTo>
                <a:cubicBezTo>
                  <a:pt x="617549" y="169429"/>
                  <a:pt x="631626" y="181301"/>
                  <a:pt x="650114" y="176128"/>
                </a:cubicBezTo>
                <a:cubicBezTo>
                  <a:pt x="661138" y="172990"/>
                  <a:pt x="672248" y="169344"/>
                  <a:pt x="682424" y="164171"/>
                </a:cubicBezTo>
                <a:cubicBezTo>
                  <a:pt x="689124" y="160778"/>
                  <a:pt x="695484" y="155605"/>
                  <a:pt x="696756" y="146447"/>
                </a:cubicBezTo>
                <a:cubicBezTo>
                  <a:pt x="698791" y="131521"/>
                  <a:pt x="703710" y="117359"/>
                  <a:pt x="710494" y="103959"/>
                </a:cubicBezTo>
                <a:cubicBezTo>
                  <a:pt x="715328" y="94377"/>
                  <a:pt x="719653" y="84200"/>
                  <a:pt x="727879" y="76737"/>
                </a:cubicBezTo>
                <a:cubicBezTo>
                  <a:pt x="732883" y="72243"/>
                  <a:pt x="738056" y="67578"/>
                  <a:pt x="743823" y="64356"/>
                </a:cubicBezTo>
                <a:cubicBezTo>
                  <a:pt x="750861" y="60455"/>
                  <a:pt x="759003" y="59946"/>
                  <a:pt x="766296" y="64101"/>
                </a:cubicBezTo>
                <a:cubicBezTo>
                  <a:pt x="775115" y="69105"/>
                  <a:pt x="780034" y="76483"/>
                  <a:pt x="778762" y="87423"/>
                </a:cubicBezTo>
                <a:cubicBezTo>
                  <a:pt x="777914" y="94885"/>
                  <a:pt x="773928" y="100567"/>
                  <a:pt x="769603" y="105910"/>
                </a:cubicBezTo>
                <a:cubicBezTo>
                  <a:pt x="762480" y="114645"/>
                  <a:pt x="755017" y="123125"/>
                  <a:pt x="747045" y="131097"/>
                </a:cubicBezTo>
                <a:cubicBezTo>
                  <a:pt x="738480" y="139662"/>
                  <a:pt x="729491" y="147973"/>
                  <a:pt x="719399" y="154927"/>
                </a:cubicBezTo>
                <a:cubicBezTo>
                  <a:pt x="715328" y="157556"/>
                  <a:pt x="712699" y="161542"/>
                  <a:pt x="709222" y="165188"/>
                </a:cubicBezTo>
                <a:close/>
                <a:moveTo>
                  <a:pt x="1270459" y="139069"/>
                </a:moveTo>
                <a:cubicBezTo>
                  <a:pt x="1269441" y="136779"/>
                  <a:pt x="1268763" y="134998"/>
                  <a:pt x="1267830" y="133302"/>
                </a:cubicBezTo>
                <a:cubicBezTo>
                  <a:pt x="1264353" y="126602"/>
                  <a:pt x="1258162" y="123549"/>
                  <a:pt x="1250615" y="124652"/>
                </a:cubicBezTo>
                <a:cubicBezTo>
                  <a:pt x="1241710" y="125924"/>
                  <a:pt x="1233993" y="130079"/>
                  <a:pt x="1228226" y="136609"/>
                </a:cubicBezTo>
                <a:cubicBezTo>
                  <a:pt x="1222205" y="143394"/>
                  <a:pt x="1216523" y="150772"/>
                  <a:pt x="1212368" y="158743"/>
                </a:cubicBezTo>
                <a:cubicBezTo>
                  <a:pt x="1208043" y="167139"/>
                  <a:pt x="1203803" y="176043"/>
                  <a:pt x="1203463" y="185965"/>
                </a:cubicBezTo>
                <a:cubicBezTo>
                  <a:pt x="1203209" y="192665"/>
                  <a:pt x="1206347" y="196057"/>
                  <a:pt x="1212453" y="194531"/>
                </a:cubicBezTo>
                <a:cubicBezTo>
                  <a:pt x="1220679" y="192495"/>
                  <a:pt x="1228057" y="188594"/>
                  <a:pt x="1234163" y="182658"/>
                </a:cubicBezTo>
                <a:cubicBezTo>
                  <a:pt x="1244509" y="172566"/>
                  <a:pt x="1253753" y="161542"/>
                  <a:pt x="1262572" y="150008"/>
                </a:cubicBezTo>
                <a:cubicBezTo>
                  <a:pt x="1265371" y="146362"/>
                  <a:pt x="1267915" y="142630"/>
                  <a:pt x="1270459" y="139069"/>
                </a:cubicBezTo>
                <a:close/>
                <a:moveTo>
                  <a:pt x="713039" y="138560"/>
                </a:moveTo>
                <a:cubicBezTo>
                  <a:pt x="713802" y="138390"/>
                  <a:pt x="714395" y="138475"/>
                  <a:pt x="714650" y="138305"/>
                </a:cubicBezTo>
                <a:cubicBezTo>
                  <a:pt x="721434" y="132369"/>
                  <a:pt x="728388" y="126517"/>
                  <a:pt x="735003" y="120327"/>
                </a:cubicBezTo>
                <a:cubicBezTo>
                  <a:pt x="742890" y="112949"/>
                  <a:pt x="750777" y="105486"/>
                  <a:pt x="758155" y="97684"/>
                </a:cubicBezTo>
                <a:cubicBezTo>
                  <a:pt x="761038" y="94631"/>
                  <a:pt x="763328" y="90730"/>
                  <a:pt x="764854" y="86744"/>
                </a:cubicBezTo>
                <a:cubicBezTo>
                  <a:pt x="767313" y="80469"/>
                  <a:pt x="764600" y="77246"/>
                  <a:pt x="757900" y="77416"/>
                </a:cubicBezTo>
                <a:cubicBezTo>
                  <a:pt x="756713" y="77416"/>
                  <a:pt x="755610" y="78009"/>
                  <a:pt x="754423" y="78348"/>
                </a:cubicBezTo>
                <a:cubicBezTo>
                  <a:pt x="746960" y="80045"/>
                  <a:pt x="741872" y="85218"/>
                  <a:pt x="736953" y="90560"/>
                </a:cubicBezTo>
                <a:cubicBezTo>
                  <a:pt x="724402" y="104129"/>
                  <a:pt x="718636" y="121175"/>
                  <a:pt x="713039" y="138560"/>
                </a:cubicBezTo>
                <a:close/>
                <a:moveTo>
                  <a:pt x="1001544" y="154927"/>
                </a:moveTo>
                <a:cubicBezTo>
                  <a:pt x="1001035" y="154927"/>
                  <a:pt x="1000611" y="155012"/>
                  <a:pt x="1000102" y="155012"/>
                </a:cubicBezTo>
                <a:cubicBezTo>
                  <a:pt x="998915" y="156708"/>
                  <a:pt x="997388" y="158319"/>
                  <a:pt x="996540" y="160185"/>
                </a:cubicBezTo>
                <a:cubicBezTo>
                  <a:pt x="991452" y="170785"/>
                  <a:pt x="986364" y="181471"/>
                  <a:pt x="981445" y="192241"/>
                </a:cubicBezTo>
                <a:cubicBezTo>
                  <a:pt x="980851" y="193513"/>
                  <a:pt x="980767" y="195040"/>
                  <a:pt x="980682" y="196481"/>
                </a:cubicBezTo>
                <a:cubicBezTo>
                  <a:pt x="980427" y="199365"/>
                  <a:pt x="981530" y="201145"/>
                  <a:pt x="984583" y="201485"/>
                </a:cubicBezTo>
                <a:cubicBezTo>
                  <a:pt x="993827" y="202587"/>
                  <a:pt x="1002731" y="202757"/>
                  <a:pt x="1011211" y="197753"/>
                </a:cubicBezTo>
                <a:cubicBezTo>
                  <a:pt x="1016130" y="194870"/>
                  <a:pt x="1021558" y="192750"/>
                  <a:pt x="1026646" y="189951"/>
                </a:cubicBezTo>
                <a:cubicBezTo>
                  <a:pt x="1028512" y="188934"/>
                  <a:pt x="1030038" y="187153"/>
                  <a:pt x="1032073" y="185287"/>
                </a:cubicBezTo>
                <a:cubicBezTo>
                  <a:pt x="1023423" y="182828"/>
                  <a:pt x="1015282" y="182828"/>
                  <a:pt x="1009176" y="176637"/>
                </a:cubicBezTo>
                <a:cubicBezTo>
                  <a:pt x="1003155" y="170701"/>
                  <a:pt x="1001459" y="163238"/>
                  <a:pt x="1001544" y="154927"/>
                </a:cubicBezTo>
                <a:close/>
                <a:moveTo>
                  <a:pt x="1385793" y="171973"/>
                </a:moveTo>
                <a:cubicBezTo>
                  <a:pt x="1388253" y="170192"/>
                  <a:pt x="1389270" y="169598"/>
                  <a:pt x="1390203" y="168835"/>
                </a:cubicBezTo>
                <a:cubicBezTo>
                  <a:pt x="1399362" y="161457"/>
                  <a:pt x="1408606" y="154164"/>
                  <a:pt x="1415305" y="144411"/>
                </a:cubicBezTo>
                <a:cubicBezTo>
                  <a:pt x="1419885" y="137712"/>
                  <a:pt x="1425906" y="131860"/>
                  <a:pt x="1427432" y="123464"/>
                </a:cubicBezTo>
                <a:cubicBezTo>
                  <a:pt x="1427856" y="121090"/>
                  <a:pt x="1429213" y="118376"/>
                  <a:pt x="1426669" y="116935"/>
                </a:cubicBezTo>
                <a:cubicBezTo>
                  <a:pt x="1425143" y="116002"/>
                  <a:pt x="1422598" y="116426"/>
                  <a:pt x="1420563" y="116680"/>
                </a:cubicBezTo>
                <a:cubicBezTo>
                  <a:pt x="1419206" y="116850"/>
                  <a:pt x="1417849" y="117613"/>
                  <a:pt x="1416747" y="118546"/>
                </a:cubicBezTo>
                <a:cubicBezTo>
                  <a:pt x="1412761" y="121938"/>
                  <a:pt x="1408521" y="125161"/>
                  <a:pt x="1404959" y="128977"/>
                </a:cubicBezTo>
                <a:cubicBezTo>
                  <a:pt x="1395970" y="138644"/>
                  <a:pt x="1390203" y="150178"/>
                  <a:pt x="1386472" y="162814"/>
                </a:cubicBezTo>
                <a:cubicBezTo>
                  <a:pt x="1385878" y="165104"/>
                  <a:pt x="1386132" y="167817"/>
                  <a:pt x="1385793" y="171973"/>
                </a:cubicBezTo>
                <a:close/>
                <a:moveTo>
                  <a:pt x="1026985" y="165358"/>
                </a:moveTo>
                <a:cubicBezTo>
                  <a:pt x="1027070" y="165612"/>
                  <a:pt x="1027070" y="165867"/>
                  <a:pt x="1027155" y="166121"/>
                </a:cubicBezTo>
                <a:cubicBezTo>
                  <a:pt x="1032073" y="165273"/>
                  <a:pt x="1037077" y="164849"/>
                  <a:pt x="1041826" y="163577"/>
                </a:cubicBezTo>
                <a:cubicBezTo>
                  <a:pt x="1051663" y="160863"/>
                  <a:pt x="1055140" y="148397"/>
                  <a:pt x="1048695" y="140425"/>
                </a:cubicBezTo>
                <a:cubicBezTo>
                  <a:pt x="1043013" y="133387"/>
                  <a:pt x="1035720" y="131606"/>
                  <a:pt x="1030038" y="136864"/>
                </a:cubicBezTo>
                <a:cubicBezTo>
                  <a:pt x="1024695" y="141867"/>
                  <a:pt x="1019437" y="147379"/>
                  <a:pt x="1017487" y="155012"/>
                </a:cubicBezTo>
                <a:cubicBezTo>
                  <a:pt x="1015706" y="161966"/>
                  <a:pt x="1017572" y="164849"/>
                  <a:pt x="1024780" y="165528"/>
                </a:cubicBezTo>
                <a:cubicBezTo>
                  <a:pt x="1025543" y="165528"/>
                  <a:pt x="1026222" y="165443"/>
                  <a:pt x="1026985" y="165358"/>
                </a:cubicBezTo>
                <a:close/>
                <a:moveTo>
                  <a:pt x="938534" y="103366"/>
                </a:moveTo>
                <a:cubicBezTo>
                  <a:pt x="932513" y="102772"/>
                  <a:pt x="928188" y="105062"/>
                  <a:pt x="924117" y="108115"/>
                </a:cubicBezTo>
                <a:cubicBezTo>
                  <a:pt x="914704" y="115154"/>
                  <a:pt x="907750" y="124313"/>
                  <a:pt x="902068" y="134489"/>
                </a:cubicBezTo>
                <a:cubicBezTo>
                  <a:pt x="899100" y="139832"/>
                  <a:pt x="897065" y="145683"/>
                  <a:pt x="894520" y="151280"/>
                </a:cubicBezTo>
                <a:cubicBezTo>
                  <a:pt x="895029" y="151620"/>
                  <a:pt x="895453" y="151959"/>
                  <a:pt x="895962" y="152383"/>
                </a:cubicBezTo>
                <a:cubicBezTo>
                  <a:pt x="898337" y="150941"/>
                  <a:pt x="900711" y="149584"/>
                  <a:pt x="903001" y="147973"/>
                </a:cubicBezTo>
                <a:cubicBezTo>
                  <a:pt x="914280" y="140086"/>
                  <a:pt x="924202" y="130758"/>
                  <a:pt x="932682" y="119903"/>
                </a:cubicBezTo>
                <a:cubicBezTo>
                  <a:pt x="936075" y="115408"/>
                  <a:pt x="938958" y="110320"/>
                  <a:pt x="938534" y="103366"/>
                </a:cubicBezTo>
                <a:close/>
                <a:moveTo>
                  <a:pt x="1107889" y="105910"/>
                </a:moveTo>
                <a:cubicBezTo>
                  <a:pt x="1102122" y="107182"/>
                  <a:pt x="1098899" y="109726"/>
                  <a:pt x="1099069" y="112779"/>
                </a:cubicBezTo>
                <a:cubicBezTo>
                  <a:pt x="1099154" y="113966"/>
                  <a:pt x="1101020" y="115069"/>
                  <a:pt x="1102970" y="117104"/>
                </a:cubicBezTo>
                <a:cubicBezTo>
                  <a:pt x="1104921" y="112694"/>
                  <a:pt x="1106277" y="109641"/>
                  <a:pt x="1107889" y="105910"/>
                </a:cubicBezTo>
                <a:close/>
                <a:moveTo>
                  <a:pt x="485423" y="196736"/>
                </a:moveTo>
                <a:cubicBezTo>
                  <a:pt x="498229" y="198686"/>
                  <a:pt x="509592" y="204283"/>
                  <a:pt x="522143" y="203096"/>
                </a:cubicBezTo>
                <a:cubicBezTo>
                  <a:pt x="534270" y="201909"/>
                  <a:pt x="546652" y="201400"/>
                  <a:pt x="557846" y="195548"/>
                </a:cubicBezTo>
                <a:cubicBezTo>
                  <a:pt x="559118" y="194870"/>
                  <a:pt x="560475" y="194276"/>
                  <a:pt x="561578" y="193343"/>
                </a:cubicBezTo>
                <a:cubicBezTo>
                  <a:pt x="564376" y="190799"/>
                  <a:pt x="566835" y="191308"/>
                  <a:pt x="569040" y="193937"/>
                </a:cubicBezTo>
                <a:cubicBezTo>
                  <a:pt x="571160" y="196396"/>
                  <a:pt x="571160" y="200297"/>
                  <a:pt x="568277" y="202333"/>
                </a:cubicBezTo>
                <a:cubicBezTo>
                  <a:pt x="562850" y="206234"/>
                  <a:pt x="557337" y="210220"/>
                  <a:pt x="551231" y="213018"/>
                </a:cubicBezTo>
                <a:cubicBezTo>
                  <a:pt x="539868" y="218276"/>
                  <a:pt x="527486" y="219548"/>
                  <a:pt x="515189" y="219294"/>
                </a:cubicBezTo>
                <a:cubicBezTo>
                  <a:pt x="507896" y="219124"/>
                  <a:pt x="500603" y="216410"/>
                  <a:pt x="493310" y="214799"/>
                </a:cubicBezTo>
                <a:cubicBezTo>
                  <a:pt x="489324" y="213951"/>
                  <a:pt x="485338" y="213273"/>
                  <a:pt x="481013" y="212424"/>
                </a:cubicBezTo>
                <a:cubicBezTo>
                  <a:pt x="478639" y="217428"/>
                  <a:pt x="476688" y="222007"/>
                  <a:pt x="474314" y="226417"/>
                </a:cubicBezTo>
                <a:cubicBezTo>
                  <a:pt x="470413" y="233710"/>
                  <a:pt x="464476" y="239053"/>
                  <a:pt x="456844" y="242021"/>
                </a:cubicBezTo>
                <a:cubicBezTo>
                  <a:pt x="448703" y="245159"/>
                  <a:pt x="438781" y="240495"/>
                  <a:pt x="435049" y="232354"/>
                </a:cubicBezTo>
                <a:cubicBezTo>
                  <a:pt x="431403" y="224382"/>
                  <a:pt x="434031" y="212255"/>
                  <a:pt x="440731" y="206403"/>
                </a:cubicBezTo>
                <a:cubicBezTo>
                  <a:pt x="443869" y="203774"/>
                  <a:pt x="446837" y="200976"/>
                  <a:pt x="450060" y="198432"/>
                </a:cubicBezTo>
                <a:cubicBezTo>
                  <a:pt x="456081" y="193683"/>
                  <a:pt x="462950" y="192580"/>
                  <a:pt x="470243" y="193683"/>
                </a:cubicBezTo>
                <a:cubicBezTo>
                  <a:pt x="474738" y="185117"/>
                  <a:pt x="480165" y="157047"/>
                  <a:pt x="480504" y="140425"/>
                </a:cubicBezTo>
                <a:cubicBezTo>
                  <a:pt x="478639" y="141782"/>
                  <a:pt x="477112" y="142630"/>
                  <a:pt x="475840" y="143818"/>
                </a:cubicBezTo>
                <a:cubicBezTo>
                  <a:pt x="464561" y="154757"/>
                  <a:pt x="453452" y="165782"/>
                  <a:pt x="442173" y="176637"/>
                </a:cubicBezTo>
                <a:cubicBezTo>
                  <a:pt x="431063" y="187322"/>
                  <a:pt x="419784" y="197838"/>
                  <a:pt x="408505" y="208354"/>
                </a:cubicBezTo>
                <a:cubicBezTo>
                  <a:pt x="399770" y="216410"/>
                  <a:pt x="390442" y="223364"/>
                  <a:pt x="379417" y="228368"/>
                </a:cubicBezTo>
                <a:cubicBezTo>
                  <a:pt x="370428" y="232438"/>
                  <a:pt x="361100" y="234134"/>
                  <a:pt x="351517" y="234982"/>
                </a:cubicBezTo>
                <a:cubicBezTo>
                  <a:pt x="343036" y="235746"/>
                  <a:pt x="336845" y="231505"/>
                  <a:pt x="332096" y="224552"/>
                </a:cubicBezTo>
                <a:cubicBezTo>
                  <a:pt x="326414" y="216156"/>
                  <a:pt x="325566" y="206573"/>
                  <a:pt x="325312" y="196820"/>
                </a:cubicBezTo>
                <a:cubicBezTo>
                  <a:pt x="325227" y="194700"/>
                  <a:pt x="325651" y="192495"/>
                  <a:pt x="325821" y="189951"/>
                </a:cubicBezTo>
                <a:cubicBezTo>
                  <a:pt x="322174" y="189866"/>
                  <a:pt x="320563" y="192665"/>
                  <a:pt x="318528" y="194361"/>
                </a:cubicBezTo>
                <a:cubicBezTo>
                  <a:pt x="306401" y="204962"/>
                  <a:pt x="294443" y="215817"/>
                  <a:pt x="282401" y="226502"/>
                </a:cubicBezTo>
                <a:cubicBezTo>
                  <a:pt x="273920" y="234050"/>
                  <a:pt x="264762" y="240749"/>
                  <a:pt x="254670" y="245922"/>
                </a:cubicBezTo>
                <a:cubicBezTo>
                  <a:pt x="244493" y="251180"/>
                  <a:pt x="233553" y="253979"/>
                  <a:pt x="221935" y="252113"/>
                </a:cubicBezTo>
                <a:cubicBezTo>
                  <a:pt x="218289" y="251519"/>
                  <a:pt x="214812" y="249314"/>
                  <a:pt x="212013" y="248127"/>
                </a:cubicBezTo>
                <a:cubicBezTo>
                  <a:pt x="201413" y="252791"/>
                  <a:pt x="191490" y="257625"/>
                  <a:pt x="181144" y="261441"/>
                </a:cubicBezTo>
                <a:cubicBezTo>
                  <a:pt x="165964" y="267123"/>
                  <a:pt x="150360" y="267039"/>
                  <a:pt x="135095" y="261781"/>
                </a:cubicBezTo>
                <a:cubicBezTo>
                  <a:pt x="125512" y="258473"/>
                  <a:pt x="116184" y="254572"/>
                  <a:pt x="106771" y="250926"/>
                </a:cubicBezTo>
                <a:cubicBezTo>
                  <a:pt x="105414" y="250417"/>
                  <a:pt x="103972" y="250162"/>
                  <a:pt x="101852" y="249569"/>
                </a:cubicBezTo>
                <a:cubicBezTo>
                  <a:pt x="99138" y="253724"/>
                  <a:pt x="96509" y="257880"/>
                  <a:pt x="93711" y="262035"/>
                </a:cubicBezTo>
                <a:cubicBezTo>
                  <a:pt x="82347" y="278911"/>
                  <a:pt x="67421" y="290784"/>
                  <a:pt x="47238" y="295279"/>
                </a:cubicBezTo>
                <a:cubicBezTo>
                  <a:pt x="40199" y="296890"/>
                  <a:pt x="33075" y="297653"/>
                  <a:pt x="25782" y="296720"/>
                </a:cubicBezTo>
                <a:cubicBezTo>
                  <a:pt x="14588" y="295448"/>
                  <a:pt x="3648" y="287392"/>
                  <a:pt x="1189" y="277300"/>
                </a:cubicBezTo>
                <a:cubicBezTo>
                  <a:pt x="-1101" y="267463"/>
                  <a:pt x="-83" y="257456"/>
                  <a:pt x="4242" y="248382"/>
                </a:cubicBezTo>
                <a:cubicBezTo>
                  <a:pt x="7295" y="241936"/>
                  <a:pt x="11111" y="235491"/>
                  <a:pt x="17132" y="231166"/>
                </a:cubicBezTo>
                <a:cubicBezTo>
                  <a:pt x="20185" y="228961"/>
                  <a:pt x="23662" y="227096"/>
                  <a:pt x="27139" y="225739"/>
                </a:cubicBezTo>
                <a:cubicBezTo>
                  <a:pt x="47916" y="217767"/>
                  <a:pt x="67845" y="223364"/>
                  <a:pt x="87774" y="229470"/>
                </a:cubicBezTo>
                <a:cubicBezTo>
                  <a:pt x="89131" y="229894"/>
                  <a:pt x="90488" y="230233"/>
                  <a:pt x="92523" y="230827"/>
                </a:cubicBezTo>
                <a:cubicBezTo>
                  <a:pt x="96424" y="222431"/>
                  <a:pt x="100919" y="214629"/>
                  <a:pt x="103463" y="205725"/>
                </a:cubicBezTo>
                <a:cubicBezTo>
                  <a:pt x="105244" y="199280"/>
                  <a:pt x="107534" y="192919"/>
                  <a:pt x="109739" y="186559"/>
                </a:cubicBezTo>
                <a:cubicBezTo>
                  <a:pt x="112113" y="179605"/>
                  <a:pt x="114657" y="172651"/>
                  <a:pt x="117202" y="165612"/>
                </a:cubicBezTo>
                <a:cubicBezTo>
                  <a:pt x="109824" y="163916"/>
                  <a:pt x="103124" y="162220"/>
                  <a:pt x="96340" y="160948"/>
                </a:cubicBezTo>
                <a:cubicBezTo>
                  <a:pt x="83704" y="158489"/>
                  <a:pt x="75054" y="150093"/>
                  <a:pt x="66658" y="141358"/>
                </a:cubicBezTo>
                <a:cubicBezTo>
                  <a:pt x="65556" y="140256"/>
                  <a:pt x="66149" y="137457"/>
                  <a:pt x="65895" y="135507"/>
                </a:cubicBezTo>
                <a:cubicBezTo>
                  <a:pt x="67676" y="135422"/>
                  <a:pt x="69711" y="134659"/>
                  <a:pt x="71153" y="135252"/>
                </a:cubicBezTo>
                <a:cubicBezTo>
                  <a:pt x="75138" y="137033"/>
                  <a:pt x="78955" y="139153"/>
                  <a:pt x="82516" y="141613"/>
                </a:cubicBezTo>
                <a:cubicBezTo>
                  <a:pt x="91845" y="147803"/>
                  <a:pt x="101937" y="150772"/>
                  <a:pt x="113216" y="149245"/>
                </a:cubicBezTo>
                <a:cubicBezTo>
                  <a:pt x="116269" y="148821"/>
                  <a:pt x="119406" y="148736"/>
                  <a:pt x="122629" y="148482"/>
                </a:cubicBezTo>
                <a:cubicBezTo>
                  <a:pt x="127463" y="137288"/>
                  <a:pt x="131873" y="126093"/>
                  <a:pt x="137131" y="115323"/>
                </a:cubicBezTo>
                <a:cubicBezTo>
                  <a:pt x="144424" y="100228"/>
                  <a:pt x="151463" y="84878"/>
                  <a:pt x="162742" y="72073"/>
                </a:cubicBezTo>
                <a:cubicBezTo>
                  <a:pt x="163674" y="70970"/>
                  <a:pt x="164607" y="69868"/>
                  <a:pt x="165201" y="68596"/>
                </a:cubicBezTo>
                <a:cubicBezTo>
                  <a:pt x="168254" y="61896"/>
                  <a:pt x="173936" y="57656"/>
                  <a:pt x="179703" y="53840"/>
                </a:cubicBezTo>
                <a:cubicBezTo>
                  <a:pt x="184197" y="50872"/>
                  <a:pt x="188437" y="47480"/>
                  <a:pt x="194374" y="46462"/>
                </a:cubicBezTo>
                <a:cubicBezTo>
                  <a:pt x="208621" y="44087"/>
                  <a:pt x="221935" y="49854"/>
                  <a:pt x="228041" y="62829"/>
                </a:cubicBezTo>
                <a:cubicBezTo>
                  <a:pt x="231942" y="71055"/>
                  <a:pt x="231603" y="79790"/>
                  <a:pt x="227872" y="88101"/>
                </a:cubicBezTo>
                <a:cubicBezTo>
                  <a:pt x="215575" y="115408"/>
                  <a:pt x="194628" y="134150"/>
                  <a:pt x="168763" y="148227"/>
                </a:cubicBezTo>
                <a:cubicBezTo>
                  <a:pt x="159773" y="153146"/>
                  <a:pt x="150360" y="156538"/>
                  <a:pt x="140777" y="159676"/>
                </a:cubicBezTo>
                <a:cubicBezTo>
                  <a:pt x="135180" y="161542"/>
                  <a:pt x="132636" y="164679"/>
                  <a:pt x="131364" y="170192"/>
                </a:cubicBezTo>
                <a:cubicBezTo>
                  <a:pt x="130007" y="176043"/>
                  <a:pt x="127887" y="181725"/>
                  <a:pt x="125852" y="187322"/>
                </a:cubicBezTo>
                <a:cubicBezTo>
                  <a:pt x="121866" y="198177"/>
                  <a:pt x="117541" y="208863"/>
                  <a:pt x="113640" y="219718"/>
                </a:cubicBezTo>
                <a:cubicBezTo>
                  <a:pt x="111520" y="225569"/>
                  <a:pt x="109993" y="231590"/>
                  <a:pt x="108127" y="237527"/>
                </a:cubicBezTo>
                <a:cubicBezTo>
                  <a:pt x="138742" y="256268"/>
                  <a:pt x="171476" y="257032"/>
                  <a:pt x="201837" y="233880"/>
                </a:cubicBezTo>
                <a:cubicBezTo>
                  <a:pt x="201752" y="232862"/>
                  <a:pt x="201837" y="231590"/>
                  <a:pt x="201413" y="230573"/>
                </a:cubicBezTo>
                <a:cubicBezTo>
                  <a:pt x="195985" y="216071"/>
                  <a:pt x="198784" y="202163"/>
                  <a:pt x="204465" y="188425"/>
                </a:cubicBezTo>
                <a:cubicBezTo>
                  <a:pt x="209045" y="177315"/>
                  <a:pt x="214048" y="166545"/>
                  <a:pt x="221257" y="156793"/>
                </a:cubicBezTo>
                <a:cubicBezTo>
                  <a:pt x="227787" y="147888"/>
                  <a:pt x="236606" y="142037"/>
                  <a:pt x="246444" y="138051"/>
                </a:cubicBezTo>
                <a:cubicBezTo>
                  <a:pt x="255687" y="134319"/>
                  <a:pt x="268069" y="139069"/>
                  <a:pt x="272733" y="147888"/>
                </a:cubicBezTo>
                <a:cubicBezTo>
                  <a:pt x="275871" y="153740"/>
                  <a:pt x="277058" y="160015"/>
                  <a:pt x="276295" y="166800"/>
                </a:cubicBezTo>
                <a:cubicBezTo>
                  <a:pt x="275108" y="177231"/>
                  <a:pt x="270443" y="185965"/>
                  <a:pt x="264507" y="194361"/>
                </a:cubicBezTo>
                <a:cubicBezTo>
                  <a:pt x="253313" y="210050"/>
                  <a:pt x="240762" y="224382"/>
                  <a:pt x="225667" y="236085"/>
                </a:cubicBezTo>
                <a:cubicBezTo>
                  <a:pt x="228889" y="237018"/>
                  <a:pt x="239659" y="235746"/>
                  <a:pt x="242882" y="234389"/>
                </a:cubicBezTo>
                <a:cubicBezTo>
                  <a:pt x="256027" y="228961"/>
                  <a:pt x="266373" y="219548"/>
                  <a:pt x="276804" y="210304"/>
                </a:cubicBezTo>
                <a:cubicBezTo>
                  <a:pt x="294274" y="194785"/>
                  <a:pt x="311574" y="179011"/>
                  <a:pt x="328874" y="163323"/>
                </a:cubicBezTo>
                <a:cubicBezTo>
                  <a:pt x="330485" y="161881"/>
                  <a:pt x="332096" y="160270"/>
                  <a:pt x="333029" y="158319"/>
                </a:cubicBezTo>
                <a:cubicBezTo>
                  <a:pt x="338881" y="145938"/>
                  <a:pt x="344563" y="133387"/>
                  <a:pt x="350245" y="120920"/>
                </a:cubicBezTo>
                <a:cubicBezTo>
                  <a:pt x="350669" y="119903"/>
                  <a:pt x="350669" y="118715"/>
                  <a:pt x="351008" y="116765"/>
                </a:cubicBezTo>
                <a:cubicBezTo>
                  <a:pt x="348124" y="116850"/>
                  <a:pt x="345750" y="116680"/>
                  <a:pt x="343460" y="116935"/>
                </a:cubicBezTo>
                <a:cubicBezTo>
                  <a:pt x="337693" y="117613"/>
                  <a:pt x="332012" y="118376"/>
                  <a:pt x="326245" y="119139"/>
                </a:cubicBezTo>
                <a:cubicBezTo>
                  <a:pt x="320563" y="119818"/>
                  <a:pt x="315220" y="118037"/>
                  <a:pt x="310132" y="115917"/>
                </a:cubicBezTo>
                <a:cubicBezTo>
                  <a:pt x="306146" y="114221"/>
                  <a:pt x="303772" y="108284"/>
                  <a:pt x="305298" y="104214"/>
                </a:cubicBezTo>
                <a:cubicBezTo>
                  <a:pt x="305722" y="103027"/>
                  <a:pt x="306825" y="101585"/>
                  <a:pt x="308012" y="101076"/>
                </a:cubicBezTo>
                <a:cubicBezTo>
                  <a:pt x="311065" y="99804"/>
                  <a:pt x="314287" y="98532"/>
                  <a:pt x="317595" y="98108"/>
                </a:cubicBezTo>
                <a:cubicBezTo>
                  <a:pt x="324973" y="97090"/>
                  <a:pt x="332436" y="96497"/>
                  <a:pt x="339898" y="95733"/>
                </a:cubicBezTo>
                <a:cubicBezTo>
                  <a:pt x="347276" y="94885"/>
                  <a:pt x="354570" y="93952"/>
                  <a:pt x="361863" y="93104"/>
                </a:cubicBezTo>
                <a:cubicBezTo>
                  <a:pt x="364407" y="92850"/>
                  <a:pt x="365170" y="91069"/>
                  <a:pt x="366357" y="89119"/>
                </a:cubicBezTo>
                <a:cubicBezTo>
                  <a:pt x="373735" y="76228"/>
                  <a:pt x="380944" y="63168"/>
                  <a:pt x="389170" y="50702"/>
                </a:cubicBezTo>
                <a:cubicBezTo>
                  <a:pt x="393749" y="43748"/>
                  <a:pt x="399770" y="37727"/>
                  <a:pt x="405622" y="31791"/>
                </a:cubicBezTo>
                <a:cubicBezTo>
                  <a:pt x="408420" y="28907"/>
                  <a:pt x="412152" y="26787"/>
                  <a:pt x="415883" y="25091"/>
                </a:cubicBezTo>
                <a:cubicBezTo>
                  <a:pt x="422074" y="22293"/>
                  <a:pt x="429791" y="27805"/>
                  <a:pt x="430554" y="35692"/>
                </a:cubicBezTo>
                <a:cubicBezTo>
                  <a:pt x="430894" y="39254"/>
                  <a:pt x="430724" y="43155"/>
                  <a:pt x="429537" y="46462"/>
                </a:cubicBezTo>
                <a:cubicBezTo>
                  <a:pt x="426569" y="54603"/>
                  <a:pt x="422922" y="62405"/>
                  <a:pt x="419445" y="70377"/>
                </a:cubicBezTo>
                <a:cubicBezTo>
                  <a:pt x="416647" y="76737"/>
                  <a:pt x="413763" y="83098"/>
                  <a:pt x="410880" y="89543"/>
                </a:cubicBezTo>
                <a:cubicBezTo>
                  <a:pt x="414187" y="92341"/>
                  <a:pt x="417749" y="91917"/>
                  <a:pt x="421396" y="91917"/>
                </a:cubicBezTo>
                <a:cubicBezTo>
                  <a:pt x="425890" y="91917"/>
                  <a:pt x="430554" y="92172"/>
                  <a:pt x="434964" y="93020"/>
                </a:cubicBezTo>
                <a:cubicBezTo>
                  <a:pt x="438696" y="93698"/>
                  <a:pt x="441070" y="97005"/>
                  <a:pt x="440816" y="100228"/>
                </a:cubicBezTo>
                <a:cubicBezTo>
                  <a:pt x="440561" y="103620"/>
                  <a:pt x="438865" y="106164"/>
                  <a:pt x="435473" y="107182"/>
                </a:cubicBezTo>
                <a:cubicBezTo>
                  <a:pt x="433862" y="107691"/>
                  <a:pt x="432251" y="108200"/>
                  <a:pt x="430554" y="108369"/>
                </a:cubicBezTo>
                <a:cubicBezTo>
                  <a:pt x="419869" y="109811"/>
                  <a:pt x="409184" y="111253"/>
                  <a:pt x="398414" y="112525"/>
                </a:cubicBezTo>
                <a:cubicBezTo>
                  <a:pt x="396039" y="112779"/>
                  <a:pt x="394597" y="113627"/>
                  <a:pt x="393156" y="115578"/>
                </a:cubicBezTo>
                <a:cubicBezTo>
                  <a:pt x="386456" y="124397"/>
                  <a:pt x="379672" y="133217"/>
                  <a:pt x="372548" y="141613"/>
                </a:cubicBezTo>
                <a:cubicBezTo>
                  <a:pt x="366357" y="148906"/>
                  <a:pt x="359573" y="155690"/>
                  <a:pt x="353043" y="162729"/>
                </a:cubicBezTo>
                <a:cubicBezTo>
                  <a:pt x="352110" y="163747"/>
                  <a:pt x="351008" y="164849"/>
                  <a:pt x="350414" y="166121"/>
                </a:cubicBezTo>
                <a:cubicBezTo>
                  <a:pt x="344223" y="179181"/>
                  <a:pt x="340238" y="192665"/>
                  <a:pt x="341086" y="207336"/>
                </a:cubicBezTo>
                <a:cubicBezTo>
                  <a:pt x="341594" y="215986"/>
                  <a:pt x="345156" y="219718"/>
                  <a:pt x="353637" y="219802"/>
                </a:cubicBezTo>
                <a:cubicBezTo>
                  <a:pt x="362626" y="219887"/>
                  <a:pt x="371530" y="218106"/>
                  <a:pt x="379502" y="214290"/>
                </a:cubicBezTo>
                <a:cubicBezTo>
                  <a:pt x="387728" y="210389"/>
                  <a:pt x="394937" y="204368"/>
                  <a:pt x="402993" y="200128"/>
                </a:cubicBezTo>
                <a:cubicBezTo>
                  <a:pt x="415120" y="193767"/>
                  <a:pt x="422498" y="182488"/>
                  <a:pt x="431996" y="173330"/>
                </a:cubicBezTo>
                <a:cubicBezTo>
                  <a:pt x="443275" y="162475"/>
                  <a:pt x="454469" y="151450"/>
                  <a:pt x="465324" y="140256"/>
                </a:cubicBezTo>
                <a:cubicBezTo>
                  <a:pt x="471006" y="134404"/>
                  <a:pt x="476010" y="127790"/>
                  <a:pt x="481352" y="121599"/>
                </a:cubicBezTo>
                <a:cubicBezTo>
                  <a:pt x="483048" y="119648"/>
                  <a:pt x="484405" y="116765"/>
                  <a:pt x="487713" y="118037"/>
                </a:cubicBezTo>
                <a:cubicBezTo>
                  <a:pt x="490766" y="119224"/>
                  <a:pt x="493055" y="121514"/>
                  <a:pt x="493479" y="124906"/>
                </a:cubicBezTo>
                <a:cubicBezTo>
                  <a:pt x="493734" y="127026"/>
                  <a:pt x="493819" y="129231"/>
                  <a:pt x="493734" y="131436"/>
                </a:cubicBezTo>
                <a:cubicBezTo>
                  <a:pt x="492123" y="152892"/>
                  <a:pt x="491020" y="174602"/>
                  <a:pt x="485423" y="196736"/>
                </a:cubicBezTo>
                <a:close/>
                <a:moveTo>
                  <a:pt x="141201" y="143139"/>
                </a:moveTo>
                <a:cubicBezTo>
                  <a:pt x="143491" y="142800"/>
                  <a:pt x="144593" y="142970"/>
                  <a:pt x="145357" y="142545"/>
                </a:cubicBezTo>
                <a:cubicBezTo>
                  <a:pt x="149258" y="140595"/>
                  <a:pt x="152989" y="138305"/>
                  <a:pt x="156975" y="136694"/>
                </a:cubicBezTo>
                <a:cubicBezTo>
                  <a:pt x="170713" y="131012"/>
                  <a:pt x="182755" y="122786"/>
                  <a:pt x="193356" y="112355"/>
                </a:cubicBezTo>
                <a:cubicBezTo>
                  <a:pt x="202006" y="103959"/>
                  <a:pt x="210147" y="94970"/>
                  <a:pt x="215999" y="84370"/>
                </a:cubicBezTo>
                <a:cubicBezTo>
                  <a:pt x="218458" y="79960"/>
                  <a:pt x="219137" y="74363"/>
                  <a:pt x="219730" y="69190"/>
                </a:cubicBezTo>
                <a:cubicBezTo>
                  <a:pt x="220070" y="66052"/>
                  <a:pt x="217949" y="63508"/>
                  <a:pt x="214981" y="61642"/>
                </a:cubicBezTo>
                <a:cubicBezTo>
                  <a:pt x="206755" y="56638"/>
                  <a:pt x="195137" y="57063"/>
                  <a:pt x="187420" y="64101"/>
                </a:cubicBezTo>
                <a:cubicBezTo>
                  <a:pt x="181229" y="69698"/>
                  <a:pt x="175208" y="75889"/>
                  <a:pt x="170544" y="82843"/>
                </a:cubicBezTo>
                <a:cubicBezTo>
                  <a:pt x="159773" y="99126"/>
                  <a:pt x="151547" y="116850"/>
                  <a:pt x="143576" y="134574"/>
                </a:cubicBezTo>
                <a:cubicBezTo>
                  <a:pt x="142473" y="136948"/>
                  <a:pt x="142134" y="139662"/>
                  <a:pt x="141201" y="143139"/>
                </a:cubicBezTo>
                <a:close/>
                <a:moveTo>
                  <a:pt x="85485" y="242106"/>
                </a:moveTo>
                <a:cubicBezTo>
                  <a:pt x="71831" y="237018"/>
                  <a:pt x="58432" y="235322"/>
                  <a:pt x="44524" y="236170"/>
                </a:cubicBezTo>
                <a:cubicBezTo>
                  <a:pt x="37655" y="236594"/>
                  <a:pt x="32143" y="239477"/>
                  <a:pt x="26461" y="242615"/>
                </a:cubicBezTo>
                <a:cubicBezTo>
                  <a:pt x="14588" y="249230"/>
                  <a:pt x="11365" y="266530"/>
                  <a:pt x="12892" y="274756"/>
                </a:cubicBezTo>
                <a:cubicBezTo>
                  <a:pt x="13486" y="277978"/>
                  <a:pt x="14842" y="281031"/>
                  <a:pt x="18404" y="281710"/>
                </a:cubicBezTo>
                <a:cubicBezTo>
                  <a:pt x="25782" y="283151"/>
                  <a:pt x="33075" y="283236"/>
                  <a:pt x="40453" y="281201"/>
                </a:cubicBezTo>
                <a:cubicBezTo>
                  <a:pt x="59789" y="275858"/>
                  <a:pt x="72001" y="261611"/>
                  <a:pt x="84043" y="247025"/>
                </a:cubicBezTo>
                <a:cubicBezTo>
                  <a:pt x="84721" y="246007"/>
                  <a:pt x="84806" y="244396"/>
                  <a:pt x="85485" y="242106"/>
                </a:cubicBezTo>
                <a:close/>
                <a:moveTo>
                  <a:pt x="213540" y="225060"/>
                </a:moveTo>
                <a:cubicBezTo>
                  <a:pt x="214133" y="225315"/>
                  <a:pt x="214727" y="225484"/>
                  <a:pt x="215405" y="225739"/>
                </a:cubicBezTo>
                <a:cubicBezTo>
                  <a:pt x="216253" y="225060"/>
                  <a:pt x="217271" y="224467"/>
                  <a:pt x="218034" y="223703"/>
                </a:cubicBezTo>
                <a:cubicBezTo>
                  <a:pt x="221850" y="220057"/>
                  <a:pt x="225412" y="216241"/>
                  <a:pt x="229313" y="212679"/>
                </a:cubicBezTo>
                <a:cubicBezTo>
                  <a:pt x="241016" y="201909"/>
                  <a:pt x="251702" y="190290"/>
                  <a:pt x="259419" y="176298"/>
                </a:cubicBezTo>
                <a:cubicBezTo>
                  <a:pt x="262472" y="170701"/>
                  <a:pt x="266118" y="165104"/>
                  <a:pt x="264846" y="158065"/>
                </a:cubicBezTo>
                <a:cubicBezTo>
                  <a:pt x="264168" y="153994"/>
                  <a:pt x="261878" y="151196"/>
                  <a:pt x="258316" y="151874"/>
                </a:cubicBezTo>
                <a:cubicBezTo>
                  <a:pt x="253991" y="152722"/>
                  <a:pt x="249242" y="153825"/>
                  <a:pt x="245765" y="156369"/>
                </a:cubicBezTo>
                <a:cubicBezTo>
                  <a:pt x="235928" y="163577"/>
                  <a:pt x="228974" y="173754"/>
                  <a:pt x="223716" y="184439"/>
                </a:cubicBezTo>
                <a:cubicBezTo>
                  <a:pt x="218967" y="194022"/>
                  <a:pt x="216932" y="204877"/>
                  <a:pt x="214048" y="215308"/>
                </a:cubicBezTo>
                <a:cubicBezTo>
                  <a:pt x="213200" y="218361"/>
                  <a:pt x="213624" y="221838"/>
                  <a:pt x="213540" y="225060"/>
                </a:cubicBezTo>
                <a:close/>
                <a:moveTo>
                  <a:pt x="382216" y="92511"/>
                </a:moveTo>
                <a:cubicBezTo>
                  <a:pt x="389933" y="94461"/>
                  <a:pt x="392392" y="89543"/>
                  <a:pt x="394852" y="85811"/>
                </a:cubicBezTo>
                <a:cubicBezTo>
                  <a:pt x="399092" y="79366"/>
                  <a:pt x="402739" y="72582"/>
                  <a:pt x="406216" y="65797"/>
                </a:cubicBezTo>
                <a:cubicBezTo>
                  <a:pt x="409693" y="59098"/>
                  <a:pt x="412746" y="52144"/>
                  <a:pt x="416392" y="44342"/>
                </a:cubicBezTo>
                <a:cubicBezTo>
                  <a:pt x="411473" y="46292"/>
                  <a:pt x="408760" y="48497"/>
                  <a:pt x="406640" y="51974"/>
                </a:cubicBezTo>
                <a:cubicBezTo>
                  <a:pt x="402060" y="59522"/>
                  <a:pt x="396717" y="66645"/>
                  <a:pt x="392053" y="74193"/>
                </a:cubicBezTo>
                <a:cubicBezTo>
                  <a:pt x="388576" y="79875"/>
                  <a:pt x="385693" y="85896"/>
                  <a:pt x="382216" y="92511"/>
                </a:cubicBezTo>
                <a:close/>
                <a:moveTo>
                  <a:pt x="445819" y="227180"/>
                </a:moveTo>
                <a:cubicBezTo>
                  <a:pt x="457862" y="227435"/>
                  <a:pt x="460236" y="218191"/>
                  <a:pt x="464476" y="211068"/>
                </a:cubicBezTo>
                <a:cubicBezTo>
                  <a:pt x="455317" y="212509"/>
                  <a:pt x="449466" y="217852"/>
                  <a:pt x="445819" y="227180"/>
                </a:cubicBezTo>
                <a:close/>
                <a:moveTo>
                  <a:pt x="1476534" y="144496"/>
                </a:moveTo>
                <a:cubicBezTo>
                  <a:pt x="1479248" y="149075"/>
                  <a:pt x="1483743" y="149160"/>
                  <a:pt x="1487219" y="145174"/>
                </a:cubicBezTo>
                <a:cubicBezTo>
                  <a:pt x="1488322" y="143902"/>
                  <a:pt x="1489085" y="142376"/>
                  <a:pt x="1489849" y="140934"/>
                </a:cubicBezTo>
                <a:cubicBezTo>
                  <a:pt x="1492732" y="135422"/>
                  <a:pt x="1495446" y="129740"/>
                  <a:pt x="1498329" y="124228"/>
                </a:cubicBezTo>
                <a:cubicBezTo>
                  <a:pt x="1504604" y="112355"/>
                  <a:pt x="1511219" y="100567"/>
                  <a:pt x="1517240" y="88525"/>
                </a:cubicBezTo>
                <a:cubicBezTo>
                  <a:pt x="1518767" y="85472"/>
                  <a:pt x="1519615" y="81656"/>
                  <a:pt x="1519445" y="78179"/>
                </a:cubicBezTo>
                <a:cubicBezTo>
                  <a:pt x="1519191" y="73345"/>
                  <a:pt x="1513509" y="71140"/>
                  <a:pt x="1509778" y="74363"/>
                </a:cubicBezTo>
                <a:cubicBezTo>
                  <a:pt x="1507827" y="76059"/>
                  <a:pt x="1506216" y="78264"/>
                  <a:pt x="1504859" y="80553"/>
                </a:cubicBezTo>
                <a:cubicBezTo>
                  <a:pt x="1496887" y="93613"/>
                  <a:pt x="1488831" y="106758"/>
                  <a:pt x="1481114" y="119987"/>
                </a:cubicBezTo>
                <a:cubicBezTo>
                  <a:pt x="1478230" y="124906"/>
                  <a:pt x="1476195" y="130334"/>
                  <a:pt x="1473481" y="136185"/>
                </a:cubicBezTo>
                <a:cubicBezTo>
                  <a:pt x="1474499" y="138899"/>
                  <a:pt x="1475093" y="142037"/>
                  <a:pt x="1476534" y="144496"/>
                </a:cubicBezTo>
                <a:close/>
                <a:moveTo>
                  <a:pt x="492038" y="78264"/>
                </a:moveTo>
                <a:cubicBezTo>
                  <a:pt x="492971" y="80299"/>
                  <a:pt x="493988" y="83267"/>
                  <a:pt x="495600" y="83861"/>
                </a:cubicBezTo>
                <a:cubicBezTo>
                  <a:pt x="497126" y="84370"/>
                  <a:pt x="499670" y="82419"/>
                  <a:pt x="501621" y="81401"/>
                </a:cubicBezTo>
                <a:cubicBezTo>
                  <a:pt x="502214" y="81062"/>
                  <a:pt x="502638" y="80384"/>
                  <a:pt x="502978" y="79705"/>
                </a:cubicBezTo>
                <a:cubicBezTo>
                  <a:pt x="507048" y="72412"/>
                  <a:pt x="511119" y="65119"/>
                  <a:pt x="515020" y="57656"/>
                </a:cubicBezTo>
                <a:cubicBezTo>
                  <a:pt x="515868" y="55960"/>
                  <a:pt x="516292" y="54010"/>
                  <a:pt x="516546" y="52144"/>
                </a:cubicBezTo>
                <a:cubicBezTo>
                  <a:pt x="516886" y="49260"/>
                  <a:pt x="515783" y="46377"/>
                  <a:pt x="513069" y="45783"/>
                </a:cubicBezTo>
                <a:cubicBezTo>
                  <a:pt x="511288" y="45359"/>
                  <a:pt x="508405" y="46716"/>
                  <a:pt x="507048" y="48243"/>
                </a:cubicBezTo>
                <a:cubicBezTo>
                  <a:pt x="503571" y="52144"/>
                  <a:pt x="500264" y="56299"/>
                  <a:pt x="497635" y="60794"/>
                </a:cubicBezTo>
                <a:cubicBezTo>
                  <a:pt x="495091" y="65119"/>
                  <a:pt x="493564" y="69953"/>
                  <a:pt x="491953" y="73599"/>
                </a:cubicBezTo>
                <a:cubicBezTo>
                  <a:pt x="491953" y="75889"/>
                  <a:pt x="491614" y="77331"/>
                  <a:pt x="492038" y="78264"/>
                </a:cubicBezTo>
                <a:close/>
                <a:moveTo>
                  <a:pt x="1459149" y="171888"/>
                </a:moveTo>
                <a:cubicBezTo>
                  <a:pt x="1455587" y="171549"/>
                  <a:pt x="1452704" y="174686"/>
                  <a:pt x="1452110" y="179435"/>
                </a:cubicBezTo>
                <a:cubicBezTo>
                  <a:pt x="1451517" y="185033"/>
                  <a:pt x="1455927" y="190884"/>
                  <a:pt x="1461269" y="191308"/>
                </a:cubicBezTo>
                <a:cubicBezTo>
                  <a:pt x="1466018" y="191732"/>
                  <a:pt x="1468308" y="189188"/>
                  <a:pt x="1468902" y="182997"/>
                </a:cubicBezTo>
                <a:cubicBezTo>
                  <a:pt x="1469580" y="177061"/>
                  <a:pt x="1465425" y="172397"/>
                  <a:pt x="1459149" y="1718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7"/>
          <p:cNvSpPr/>
          <p:nvPr/>
        </p:nvSpPr>
        <p:spPr>
          <a:xfrm>
            <a:off x="4064436" y="1511542"/>
            <a:ext cx="759697" cy="152551"/>
          </a:xfrm>
          <a:custGeom>
            <a:rect b="b" l="l" r="r" t="t"/>
            <a:pathLst>
              <a:path extrusionOk="0" h="305103" w="1519394">
                <a:moveTo>
                  <a:pt x="935568" y="117815"/>
                </a:moveTo>
                <a:cubicBezTo>
                  <a:pt x="941214" y="124234"/>
                  <a:pt x="947014" y="129648"/>
                  <a:pt x="951345" y="136067"/>
                </a:cubicBezTo>
                <a:cubicBezTo>
                  <a:pt x="960007" y="148905"/>
                  <a:pt x="965266" y="162671"/>
                  <a:pt x="957996" y="178216"/>
                </a:cubicBezTo>
                <a:cubicBezTo>
                  <a:pt x="956527" y="181387"/>
                  <a:pt x="955908" y="184944"/>
                  <a:pt x="954284" y="187961"/>
                </a:cubicBezTo>
                <a:cubicBezTo>
                  <a:pt x="946937" y="201727"/>
                  <a:pt x="934795" y="209306"/>
                  <a:pt x="920487" y="214256"/>
                </a:cubicBezTo>
                <a:cubicBezTo>
                  <a:pt x="915537" y="215957"/>
                  <a:pt x="910742" y="218432"/>
                  <a:pt x="905638" y="219515"/>
                </a:cubicBezTo>
                <a:cubicBezTo>
                  <a:pt x="900302" y="220675"/>
                  <a:pt x="894579" y="221293"/>
                  <a:pt x="889165" y="220752"/>
                </a:cubicBezTo>
                <a:cubicBezTo>
                  <a:pt x="877332" y="219669"/>
                  <a:pt x="869366" y="210311"/>
                  <a:pt x="869753" y="198401"/>
                </a:cubicBezTo>
                <a:cubicBezTo>
                  <a:pt x="870140" y="185486"/>
                  <a:pt x="871377" y="172648"/>
                  <a:pt x="874007" y="159964"/>
                </a:cubicBezTo>
                <a:cubicBezTo>
                  <a:pt x="876946" y="145579"/>
                  <a:pt x="878570" y="130962"/>
                  <a:pt x="881431" y="116500"/>
                </a:cubicBezTo>
                <a:cubicBezTo>
                  <a:pt x="885221" y="97165"/>
                  <a:pt x="889397" y="77908"/>
                  <a:pt x="893960" y="58728"/>
                </a:cubicBezTo>
                <a:cubicBezTo>
                  <a:pt x="896744" y="47128"/>
                  <a:pt x="900534" y="35836"/>
                  <a:pt x="904091" y="24468"/>
                </a:cubicBezTo>
                <a:cubicBezTo>
                  <a:pt x="904710" y="22457"/>
                  <a:pt x="906798" y="19209"/>
                  <a:pt x="907571" y="19363"/>
                </a:cubicBezTo>
                <a:cubicBezTo>
                  <a:pt x="910356" y="19905"/>
                  <a:pt x="913295" y="21297"/>
                  <a:pt x="915228" y="23307"/>
                </a:cubicBezTo>
                <a:cubicBezTo>
                  <a:pt x="916543" y="24700"/>
                  <a:pt x="916929" y="27561"/>
                  <a:pt x="916852" y="29727"/>
                </a:cubicBezTo>
                <a:cubicBezTo>
                  <a:pt x="916543" y="36068"/>
                  <a:pt x="916233" y="42487"/>
                  <a:pt x="915151" y="48674"/>
                </a:cubicBezTo>
                <a:cubicBezTo>
                  <a:pt x="911980" y="66694"/>
                  <a:pt x="908422" y="84637"/>
                  <a:pt x="905019" y="102579"/>
                </a:cubicBezTo>
                <a:cubicBezTo>
                  <a:pt x="904942" y="103043"/>
                  <a:pt x="905174" y="103585"/>
                  <a:pt x="905483" y="104977"/>
                </a:cubicBezTo>
                <a:cubicBezTo>
                  <a:pt x="912908" y="104745"/>
                  <a:pt x="920178" y="105750"/>
                  <a:pt x="927911" y="102192"/>
                </a:cubicBezTo>
                <a:cubicBezTo>
                  <a:pt x="938043" y="97475"/>
                  <a:pt x="947787" y="92293"/>
                  <a:pt x="956140" y="84869"/>
                </a:cubicBezTo>
                <a:cubicBezTo>
                  <a:pt x="961244" y="80306"/>
                  <a:pt x="965885" y="75201"/>
                  <a:pt x="968205" y="67313"/>
                </a:cubicBezTo>
                <a:cubicBezTo>
                  <a:pt x="965575" y="67468"/>
                  <a:pt x="963487" y="67468"/>
                  <a:pt x="961399" y="67700"/>
                </a:cubicBezTo>
                <a:cubicBezTo>
                  <a:pt x="951964" y="69014"/>
                  <a:pt x="943302" y="67468"/>
                  <a:pt x="935723" y="61126"/>
                </a:cubicBezTo>
                <a:cubicBezTo>
                  <a:pt x="928685" y="55325"/>
                  <a:pt x="922266" y="42023"/>
                  <a:pt x="926751" y="30113"/>
                </a:cubicBezTo>
                <a:cubicBezTo>
                  <a:pt x="927911" y="27020"/>
                  <a:pt x="930541" y="23539"/>
                  <a:pt x="933402" y="22302"/>
                </a:cubicBezTo>
                <a:cubicBezTo>
                  <a:pt x="939822" y="19518"/>
                  <a:pt x="946705" y="17971"/>
                  <a:pt x="953974" y="20137"/>
                </a:cubicBezTo>
                <a:cubicBezTo>
                  <a:pt x="961863" y="22457"/>
                  <a:pt x="969674" y="24700"/>
                  <a:pt x="975475" y="30964"/>
                </a:cubicBezTo>
                <a:cubicBezTo>
                  <a:pt x="977331" y="32975"/>
                  <a:pt x="979109" y="35063"/>
                  <a:pt x="981584" y="37847"/>
                </a:cubicBezTo>
                <a:cubicBezTo>
                  <a:pt x="990633" y="29185"/>
                  <a:pt x="999449" y="20910"/>
                  <a:pt x="1008189" y="12403"/>
                </a:cubicBezTo>
                <a:cubicBezTo>
                  <a:pt x="1010199" y="10469"/>
                  <a:pt x="1011514" y="7530"/>
                  <a:pt x="1014917" y="9077"/>
                </a:cubicBezTo>
                <a:cubicBezTo>
                  <a:pt x="1017547" y="10315"/>
                  <a:pt x="1018165" y="14104"/>
                  <a:pt x="1015845" y="17894"/>
                </a:cubicBezTo>
                <a:cubicBezTo>
                  <a:pt x="1009194" y="28798"/>
                  <a:pt x="1002079" y="39394"/>
                  <a:pt x="992721" y="48133"/>
                </a:cubicBezTo>
                <a:cubicBezTo>
                  <a:pt x="988699" y="51923"/>
                  <a:pt x="986921" y="55867"/>
                  <a:pt x="986689" y="61358"/>
                </a:cubicBezTo>
                <a:cubicBezTo>
                  <a:pt x="986147" y="74351"/>
                  <a:pt x="979960" y="85333"/>
                  <a:pt x="971530" y="94691"/>
                </a:cubicBezTo>
                <a:cubicBezTo>
                  <a:pt x="963487" y="103662"/>
                  <a:pt x="953820" y="110545"/>
                  <a:pt x="942142" y="114335"/>
                </a:cubicBezTo>
                <a:cubicBezTo>
                  <a:pt x="939899" y="115263"/>
                  <a:pt x="937811" y="116732"/>
                  <a:pt x="935568" y="117815"/>
                </a:cubicBezTo>
                <a:close/>
                <a:moveTo>
                  <a:pt x="902622" y="124156"/>
                </a:moveTo>
                <a:cubicBezTo>
                  <a:pt x="896976" y="140862"/>
                  <a:pt x="891021" y="190049"/>
                  <a:pt x="893728" y="199561"/>
                </a:cubicBezTo>
                <a:cubicBezTo>
                  <a:pt x="898755" y="198711"/>
                  <a:pt x="904246" y="198865"/>
                  <a:pt x="908809" y="196777"/>
                </a:cubicBezTo>
                <a:cubicBezTo>
                  <a:pt x="915151" y="193993"/>
                  <a:pt x="920951" y="189739"/>
                  <a:pt x="926829" y="185795"/>
                </a:cubicBezTo>
                <a:cubicBezTo>
                  <a:pt x="937811" y="178525"/>
                  <a:pt x="943224" y="167853"/>
                  <a:pt x="942606" y="154937"/>
                </a:cubicBezTo>
                <a:cubicBezTo>
                  <a:pt x="942374" y="149678"/>
                  <a:pt x="940286" y="143182"/>
                  <a:pt x="936651" y="139701"/>
                </a:cubicBezTo>
                <a:cubicBezTo>
                  <a:pt x="927525" y="130962"/>
                  <a:pt x="917007" y="123538"/>
                  <a:pt x="902622" y="124156"/>
                </a:cubicBezTo>
                <a:close/>
                <a:moveTo>
                  <a:pt x="970912" y="44962"/>
                </a:moveTo>
                <a:cubicBezTo>
                  <a:pt x="964570" y="38388"/>
                  <a:pt x="957609" y="35450"/>
                  <a:pt x="949411" y="35450"/>
                </a:cubicBezTo>
                <a:cubicBezTo>
                  <a:pt x="944926" y="35450"/>
                  <a:pt x="940982" y="39626"/>
                  <a:pt x="940982" y="43802"/>
                </a:cubicBezTo>
                <a:cubicBezTo>
                  <a:pt x="940904" y="47128"/>
                  <a:pt x="944307" y="50376"/>
                  <a:pt x="948870" y="50685"/>
                </a:cubicBezTo>
                <a:cubicBezTo>
                  <a:pt x="956295" y="51227"/>
                  <a:pt x="963410" y="49834"/>
                  <a:pt x="970912" y="44962"/>
                </a:cubicBezTo>
                <a:close/>
                <a:moveTo>
                  <a:pt x="1060856" y="84173"/>
                </a:moveTo>
                <a:cubicBezTo>
                  <a:pt x="1053200" y="82162"/>
                  <a:pt x="1046935" y="80538"/>
                  <a:pt x="1039665" y="78604"/>
                </a:cubicBezTo>
                <a:cubicBezTo>
                  <a:pt x="1038583" y="81775"/>
                  <a:pt x="1037268" y="85255"/>
                  <a:pt x="1036185" y="88736"/>
                </a:cubicBezTo>
                <a:cubicBezTo>
                  <a:pt x="1034793" y="93531"/>
                  <a:pt x="1033478" y="98326"/>
                  <a:pt x="1032318" y="103198"/>
                </a:cubicBezTo>
                <a:cubicBezTo>
                  <a:pt x="1031622" y="106137"/>
                  <a:pt x="1031467" y="109230"/>
                  <a:pt x="1030771" y="112169"/>
                </a:cubicBezTo>
                <a:cubicBezTo>
                  <a:pt x="1025822" y="134210"/>
                  <a:pt x="1020795" y="156252"/>
                  <a:pt x="1015690" y="178293"/>
                </a:cubicBezTo>
                <a:cubicBezTo>
                  <a:pt x="1014298" y="184171"/>
                  <a:pt x="1012442" y="189971"/>
                  <a:pt x="1010818" y="195849"/>
                </a:cubicBezTo>
                <a:cubicBezTo>
                  <a:pt x="1009890" y="199020"/>
                  <a:pt x="1007415" y="200180"/>
                  <a:pt x="1004322" y="198943"/>
                </a:cubicBezTo>
                <a:cubicBezTo>
                  <a:pt x="1000841" y="197473"/>
                  <a:pt x="998831" y="193065"/>
                  <a:pt x="998985" y="188889"/>
                </a:cubicBezTo>
                <a:cubicBezTo>
                  <a:pt x="999759" y="169786"/>
                  <a:pt x="1004399" y="151302"/>
                  <a:pt x="1008498" y="132741"/>
                </a:cubicBezTo>
                <a:cubicBezTo>
                  <a:pt x="1010586" y="123306"/>
                  <a:pt x="1011901" y="113716"/>
                  <a:pt x="1014376" y="104435"/>
                </a:cubicBezTo>
                <a:cubicBezTo>
                  <a:pt x="1016619" y="96005"/>
                  <a:pt x="1020176" y="87885"/>
                  <a:pt x="1022496" y="79455"/>
                </a:cubicBezTo>
                <a:cubicBezTo>
                  <a:pt x="1024430" y="72417"/>
                  <a:pt x="1024816" y="64838"/>
                  <a:pt x="1027136" y="57955"/>
                </a:cubicBezTo>
                <a:cubicBezTo>
                  <a:pt x="1031235" y="46045"/>
                  <a:pt x="1036262" y="34367"/>
                  <a:pt x="1041057" y="22689"/>
                </a:cubicBezTo>
                <a:cubicBezTo>
                  <a:pt x="1042450" y="19286"/>
                  <a:pt x="1044847" y="16966"/>
                  <a:pt x="1048405" y="15419"/>
                </a:cubicBezTo>
                <a:cubicBezTo>
                  <a:pt x="1055133" y="12480"/>
                  <a:pt x="1061552" y="8845"/>
                  <a:pt x="1068203" y="5829"/>
                </a:cubicBezTo>
                <a:cubicBezTo>
                  <a:pt x="1074545" y="2967"/>
                  <a:pt x="1081196" y="4205"/>
                  <a:pt x="1087692" y="5210"/>
                </a:cubicBezTo>
                <a:cubicBezTo>
                  <a:pt x="1107414" y="8304"/>
                  <a:pt x="1118473" y="21683"/>
                  <a:pt x="1120716" y="41559"/>
                </a:cubicBezTo>
                <a:cubicBezTo>
                  <a:pt x="1122031" y="53083"/>
                  <a:pt x="1118782" y="62518"/>
                  <a:pt x="1113059" y="71721"/>
                </a:cubicBezTo>
                <a:cubicBezTo>
                  <a:pt x="1112054" y="73345"/>
                  <a:pt x="1110430" y="74815"/>
                  <a:pt x="1108806" y="75897"/>
                </a:cubicBezTo>
                <a:cubicBezTo>
                  <a:pt x="1101072" y="80924"/>
                  <a:pt x="1092951" y="84791"/>
                  <a:pt x="1083439" y="84869"/>
                </a:cubicBezTo>
                <a:cubicBezTo>
                  <a:pt x="1080964" y="84869"/>
                  <a:pt x="1078489" y="85642"/>
                  <a:pt x="1076169" y="85951"/>
                </a:cubicBezTo>
                <a:cubicBezTo>
                  <a:pt x="1075860" y="86647"/>
                  <a:pt x="1075473" y="87111"/>
                  <a:pt x="1075550" y="87498"/>
                </a:cubicBezTo>
                <a:cubicBezTo>
                  <a:pt x="1080655" y="110545"/>
                  <a:pt x="1085759" y="133669"/>
                  <a:pt x="1090786" y="156716"/>
                </a:cubicBezTo>
                <a:cubicBezTo>
                  <a:pt x="1092101" y="162903"/>
                  <a:pt x="1093261" y="169167"/>
                  <a:pt x="1094034" y="175432"/>
                </a:cubicBezTo>
                <a:cubicBezTo>
                  <a:pt x="1094653" y="180149"/>
                  <a:pt x="1090013" y="183243"/>
                  <a:pt x="1085991" y="180691"/>
                </a:cubicBezTo>
                <a:cubicBezTo>
                  <a:pt x="1083362" y="178989"/>
                  <a:pt x="1081041" y="176282"/>
                  <a:pt x="1079572" y="173421"/>
                </a:cubicBezTo>
                <a:cubicBezTo>
                  <a:pt x="1073153" y="160815"/>
                  <a:pt x="1070601" y="147049"/>
                  <a:pt x="1068281" y="133205"/>
                </a:cubicBezTo>
                <a:cubicBezTo>
                  <a:pt x="1066502" y="122687"/>
                  <a:pt x="1064646" y="112169"/>
                  <a:pt x="1063022" y="101574"/>
                </a:cubicBezTo>
                <a:cubicBezTo>
                  <a:pt x="1062094" y="95696"/>
                  <a:pt x="1061552" y="89664"/>
                  <a:pt x="1060856" y="84173"/>
                </a:cubicBezTo>
                <a:close/>
                <a:moveTo>
                  <a:pt x="1044228" y="66462"/>
                </a:moveTo>
                <a:cubicBezTo>
                  <a:pt x="1045775" y="67081"/>
                  <a:pt x="1046394" y="67468"/>
                  <a:pt x="1047167" y="67545"/>
                </a:cubicBezTo>
                <a:cubicBezTo>
                  <a:pt x="1056448" y="68241"/>
                  <a:pt x="1065651" y="66926"/>
                  <a:pt x="1074932" y="65998"/>
                </a:cubicBezTo>
                <a:cubicBezTo>
                  <a:pt x="1080423" y="65457"/>
                  <a:pt x="1086300" y="65611"/>
                  <a:pt x="1091327" y="63755"/>
                </a:cubicBezTo>
                <a:cubicBezTo>
                  <a:pt x="1100763" y="60275"/>
                  <a:pt x="1106795" y="53237"/>
                  <a:pt x="1106408" y="42487"/>
                </a:cubicBezTo>
                <a:cubicBezTo>
                  <a:pt x="1105944" y="30036"/>
                  <a:pt x="1099603" y="21993"/>
                  <a:pt x="1087383" y="23153"/>
                </a:cubicBezTo>
                <a:cubicBezTo>
                  <a:pt x="1081815" y="23694"/>
                  <a:pt x="1076324" y="24854"/>
                  <a:pt x="1070910" y="26169"/>
                </a:cubicBezTo>
                <a:cubicBezTo>
                  <a:pt x="1063331" y="28102"/>
                  <a:pt x="1056293" y="31505"/>
                  <a:pt x="1052581" y="38698"/>
                </a:cubicBezTo>
                <a:cubicBezTo>
                  <a:pt x="1048327" y="47205"/>
                  <a:pt x="1045698" y="56486"/>
                  <a:pt x="1044228" y="66462"/>
                </a:cubicBezTo>
                <a:close/>
                <a:moveTo>
                  <a:pt x="1420015" y="19905"/>
                </a:moveTo>
                <a:cubicBezTo>
                  <a:pt x="1427904" y="19518"/>
                  <a:pt x="1435715" y="18977"/>
                  <a:pt x="1443526" y="17971"/>
                </a:cubicBezTo>
                <a:cubicBezTo>
                  <a:pt x="1449636" y="17120"/>
                  <a:pt x="1451801" y="11243"/>
                  <a:pt x="1447238" y="6989"/>
                </a:cubicBezTo>
                <a:cubicBezTo>
                  <a:pt x="1444299" y="4205"/>
                  <a:pt x="1439969" y="1730"/>
                  <a:pt x="1436024" y="1189"/>
                </a:cubicBezTo>
                <a:cubicBezTo>
                  <a:pt x="1423418" y="-513"/>
                  <a:pt x="1410657" y="-435"/>
                  <a:pt x="1398129" y="1730"/>
                </a:cubicBezTo>
                <a:cubicBezTo>
                  <a:pt x="1392947" y="2658"/>
                  <a:pt x="1387920" y="4514"/>
                  <a:pt x="1385600" y="10315"/>
                </a:cubicBezTo>
                <a:cubicBezTo>
                  <a:pt x="1381655" y="19982"/>
                  <a:pt x="1376783" y="29262"/>
                  <a:pt x="1373380" y="39007"/>
                </a:cubicBezTo>
                <a:cubicBezTo>
                  <a:pt x="1366420" y="59115"/>
                  <a:pt x="1360155" y="79455"/>
                  <a:pt x="1353736" y="99795"/>
                </a:cubicBezTo>
                <a:cubicBezTo>
                  <a:pt x="1351648" y="106291"/>
                  <a:pt x="1349947" y="112865"/>
                  <a:pt x="1348091" y="119439"/>
                </a:cubicBezTo>
                <a:cubicBezTo>
                  <a:pt x="1344920" y="130421"/>
                  <a:pt x="1341672" y="141248"/>
                  <a:pt x="1338733" y="152308"/>
                </a:cubicBezTo>
                <a:cubicBezTo>
                  <a:pt x="1336954" y="159113"/>
                  <a:pt x="1335639" y="165996"/>
                  <a:pt x="1334402" y="172880"/>
                </a:cubicBezTo>
                <a:cubicBezTo>
                  <a:pt x="1333242" y="179376"/>
                  <a:pt x="1331695" y="185872"/>
                  <a:pt x="1331618" y="192369"/>
                </a:cubicBezTo>
                <a:cubicBezTo>
                  <a:pt x="1331540" y="202345"/>
                  <a:pt x="1341362" y="210698"/>
                  <a:pt x="1350875" y="209770"/>
                </a:cubicBezTo>
                <a:cubicBezTo>
                  <a:pt x="1357139" y="209229"/>
                  <a:pt x="1363404" y="208919"/>
                  <a:pt x="1369668" y="208068"/>
                </a:cubicBezTo>
                <a:cubicBezTo>
                  <a:pt x="1377247" y="207140"/>
                  <a:pt x="1384749" y="205980"/>
                  <a:pt x="1392251" y="204511"/>
                </a:cubicBezTo>
                <a:cubicBezTo>
                  <a:pt x="1397200" y="203583"/>
                  <a:pt x="1400371" y="200103"/>
                  <a:pt x="1400371" y="196545"/>
                </a:cubicBezTo>
                <a:cubicBezTo>
                  <a:pt x="1400371" y="192833"/>
                  <a:pt x="1398593" y="190899"/>
                  <a:pt x="1392869" y="189275"/>
                </a:cubicBezTo>
                <a:cubicBezTo>
                  <a:pt x="1381655" y="186104"/>
                  <a:pt x="1370364" y="185872"/>
                  <a:pt x="1358918" y="187883"/>
                </a:cubicBezTo>
                <a:cubicBezTo>
                  <a:pt x="1356830" y="188270"/>
                  <a:pt x="1354664" y="187961"/>
                  <a:pt x="1351416" y="187961"/>
                </a:cubicBezTo>
                <a:cubicBezTo>
                  <a:pt x="1353350" y="170482"/>
                  <a:pt x="1357681" y="154782"/>
                  <a:pt x="1361857" y="138928"/>
                </a:cubicBezTo>
                <a:cubicBezTo>
                  <a:pt x="1365956" y="123074"/>
                  <a:pt x="1370287" y="107297"/>
                  <a:pt x="1375700" y="92757"/>
                </a:cubicBezTo>
                <a:cubicBezTo>
                  <a:pt x="1387533" y="91365"/>
                  <a:pt x="1398438" y="90514"/>
                  <a:pt x="1409111" y="88658"/>
                </a:cubicBezTo>
                <a:cubicBezTo>
                  <a:pt x="1416999" y="87266"/>
                  <a:pt x="1424810" y="84869"/>
                  <a:pt x="1432544" y="82549"/>
                </a:cubicBezTo>
                <a:cubicBezTo>
                  <a:pt x="1436952" y="81234"/>
                  <a:pt x="1438808" y="77599"/>
                  <a:pt x="1438499" y="73113"/>
                </a:cubicBezTo>
                <a:cubicBezTo>
                  <a:pt x="1438190" y="68937"/>
                  <a:pt x="1435406" y="67545"/>
                  <a:pt x="1431848" y="67004"/>
                </a:cubicBezTo>
                <a:cubicBezTo>
                  <a:pt x="1429373" y="66617"/>
                  <a:pt x="1426821" y="66385"/>
                  <a:pt x="1424346" y="66462"/>
                </a:cubicBezTo>
                <a:cubicBezTo>
                  <a:pt x="1422335" y="66540"/>
                  <a:pt x="1420402" y="67313"/>
                  <a:pt x="1418391" y="67468"/>
                </a:cubicBezTo>
                <a:cubicBezTo>
                  <a:pt x="1409111" y="68086"/>
                  <a:pt x="1399830" y="68628"/>
                  <a:pt x="1390549" y="69169"/>
                </a:cubicBezTo>
                <a:cubicBezTo>
                  <a:pt x="1388229" y="69324"/>
                  <a:pt x="1385909" y="69169"/>
                  <a:pt x="1382893" y="69169"/>
                </a:cubicBezTo>
                <a:cubicBezTo>
                  <a:pt x="1388152" y="52232"/>
                  <a:pt x="1393102" y="36532"/>
                  <a:pt x="1398283" y="19905"/>
                </a:cubicBezTo>
                <a:cubicBezTo>
                  <a:pt x="1406326" y="19982"/>
                  <a:pt x="1413209" y="20214"/>
                  <a:pt x="1420015" y="19905"/>
                </a:cubicBezTo>
                <a:close/>
                <a:moveTo>
                  <a:pt x="501468" y="209074"/>
                </a:moveTo>
                <a:cubicBezTo>
                  <a:pt x="487238" y="198169"/>
                  <a:pt x="482056" y="182856"/>
                  <a:pt x="481283" y="165764"/>
                </a:cubicBezTo>
                <a:cubicBezTo>
                  <a:pt x="481051" y="160505"/>
                  <a:pt x="482288" y="155169"/>
                  <a:pt x="483061" y="149910"/>
                </a:cubicBezTo>
                <a:cubicBezTo>
                  <a:pt x="485614" y="133360"/>
                  <a:pt x="494198" y="119052"/>
                  <a:pt x="500076" y="103739"/>
                </a:cubicBezTo>
                <a:cubicBezTo>
                  <a:pt x="501081" y="101187"/>
                  <a:pt x="504871" y="99795"/>
                  <a:pt x="506186" y="97243"/>
                </a:cubicBezTo>
                <a:cubicBezTo>
                  <a:pt x="510362" y="88813"/>
                  <a:pt x="518018" y="83477"/>
                  <a:pt x="524051" y="76826"/>
                </a:cubicBezTo>
                <a:cubicBezTo>
                  <a:pt x="530470" y="69788"/>
                  <a:pt x="538900" y="65457"/>
                  <a:pt x="547716" y="62363"/>
                </a:cubicBezTo>
                <a:cubicBezTo>
                  <a:pt x="559472" y="58264"/>
                  <a:pt x="571382" y="54397"/>
                  <a:pt x="583988" y="53624"/>
                </a:cubicBezTo>
                <a:cubicBezTo>
                  <a:pt x="587159" y="53392"/>
                  <a:pt x="590020" y="52155"/>
                  <a:pt x="590948" y="48674"/>
                </a:cubicBezTo>
                <a:cubicBezTo>
                  <a:pt x="591954" y="44962"/>
                  <a:pt x="591567" y="41173"/>
                  <a:pt x="588087" y="39084"/>
                </a:cubicBezTo>
                <a:cubicBezTo>
                  <a:pt x="584684" y="37074"/>
                  <a:pt x="580817" y="34908"/>
                  <a:pt x="577105" y="34676"/>
                </a:cubicBezTo>
                <a:cubicBezTo>
                  <a:pt x="570299" y="34289"/>
                  <a:pt x="563339" y="34599"/>
                  <a:pt x="556610" y="35759"/>
                </a:cubicBezTo>
                <a:cubicBezTo>
                  <a:pt x="542071" y="38311"/>
                  <a:pt x="528459" y="43106"/>
                  <a:pt x="516549" y="52619"/>
                </a:cubicBezTo>
                <a:cubicBezTo>
                  <a:pt x="508738" y="58883"/>
                  <a:pt x="501159" y="64761"/>
                  <a:pt x="495358" y="73113"/>
                </a:cubicBezTo>
                <a:cubicBezTo>
                  <a:pt x="492419" y="77444"/>
                  <a:pt x="487779" y="80460"/>
                  <a:pt x="486851" y="86261"/>
                </a:cubicBezTo>
                <a:cubicBezTo>
                  <a:pt x="486619" y="87498"/>
                  <a:pt x="485072" y="88581"/>
                  <a:pt x="484221" y="89741"/>
                </a:cubicBezTo>
                <a:cubicBezTo>
                  <a:pt x="481824" y="92912"/>
                  <a:pt x="478885" y="95928"/>
                  <a:pt x="477106" y="99408"/>
                </a:cubicBezTo>
                <a:cubicBezTo>
                  <a:pt x="473781" y="105982"/>
                  <a:pt x="470687" y="112633"/>
                  <a:pt x="468290" y="119594"/>
                </a:cubicBezTo>
                <a:cubicBezTo>
                  <a:pt x="463495" y="133514"/>
                  <a:pt x="460788" y="147977"/>
                  <a:pt x="461561" y="162748"/>
                </a:cubicBezTo>
                <a:cubicBezTo>
                  <a:pt x="462567" y="183630"/>
                  <a:pt x="469914" y="201881"/>
                  <a:pt x="484686" y="216885"/>
                </a:cubicBezTo>
                <a:cubicBezTo>
                  <a:pt x="500231" y="232662"/>
                  <a:pt x="519256" y="237766"/>
                  <a:pt x="540524" y="233667"/>
                </a:cubicBezTo>
                <a:cubicBezTo>
                  <a:pt x="546788" y="232430"/>
                  <a:pt x="552589" y="228486"/>
                  <a:pt x="558234" y="225238"/>
                </a:cubicBezTo>
                <a:cubicBezTo>
                  <a:pt x="561173" y="223536"/>
                  <a:pt x="562488" y="220288"/>
                  <a:pt x="561018" y="216576"/>
                </a:cubicBezTo>
                <a:cubicBezTo>
                  <a:pt x="559704" y="213173"/>
                  <a:pt x="557074" y="211703"/>
                  <a:pt x="553981" y="211703"/>
                </a:cubicBezTo>
                <a:cubicBezTo>
                  <a:pt x="551893" y="211703"/>
                  <a:pt x="549727" y="213095"/>
                  <a:pt x="547871" y="214333"/>
                </a:cubicBezTo>
                <a:cubicBezTo>
                  <a:pt x="543308" y="217349"/>
                  <a:pt x="538668" y="219669"/>
                  <a:pt x="532867" y="218973"/>
                </a:cubicBezTo>
                <a:cubicBezTo>
                  <a:pt x="521576" y="218354"/>
                  <a:pt x="510749" y="216112"/>
                  <a:pt x="501468" y="209074"/>
                </a:cubicBezTo>
                <a:close/>
                <a:moveTo>
                  <a:pt x="17794" y="60584"/>
                </a:moveTo>
                <a:cubicBezTo>
                  <a:pt x="15319" y="76593"/>
                  <a:pt x="13231" y="92603"/>
                  <a:pt x="10911" y="108612"/>
                </a:cubicBezTo>
                <a:cubicBezTo>
                  <a:pt x="9828" y="116113"/>
                  <a:pt x="8591" y="123692"/>
                  <a:pt x="7740" y="131194"/>
                </a:cubicBezTo>
                <a:cubicBezTo>
                  <a:pt x="6889" y="138928"/>
                  <a:pt x="6580" y="146739"/>
                  <a:pt x="5807" y="154473"/>
                </a:cubicBezTo>
                <a:cubicBezTo>
                  <a:pt x="4569" y="167311"/>
                  <a:pt x="3564" y="180149"/>
                  <a:pt x="1708" y="192833"/>
                </a:cubicBezTo>
                <a:cubicBezTo>
                  <a:pt x="84" y="204202"/>
                  <a:pt x="3022" y="215493"/>
                  <a:pt x="1089" y="226939"/>
                </a:cubicBezTo>
                <a:cubicBezTo>
                  <a:pt x="-303" y="235833"/>
                  <a:pt x="6" y="245036"/>
                  <a:pt x="84" y="254162"/>
                </a:cubicBezTo>
                <a:cubicBezTo>
                  <a:pt x="84" y="259421"/>
                  <a:pt x="1089" y="264680"/>
                  <a:pt x="1553" y="269939"/>
                </a:cubicBezTo>
                <a:cubicBezTo>
                  <a:pt x="1708" y="271873"/>
                  <a:pt x="2094" y="273961"/>
                  <a:pt x="1708" y="275817"/>
                </a:cubicBezTo>
                <a:cubicBezTo>
                  <a:pt x="-612" y="285793"/>
                  <a:pt x="2558" y="293759"/>
                  <a:pt x="10060" y="300333"/>
                </a:cubicBezTo>
                <a:cubicBezTo>
                  <a:pt x="17717" y="306984"/>
                  <a:pt x="25992" y="305747"/>
                  <a:pt x="34422" y="302266"/>
                </a:cubicBezTo>
                <a:cubicBezTo>
                  <a:pt x="41228" y="299482"/>
                  <a:pt x="47879" y="296311"/>
                  <a:pt x="54530" y="293295"/>
                </a:cubicBezTo>
                <a:cubicBezTo>
                  <a:pt x="60794" y="290511"/>
                  <a:pt x="66827" y="287108"/>
                  <a:pt x="73246" y="284943"/>
                </a:cubicBezTo>
                <a:cubicBezTo>
                  <a:pt x="78969" y="283009"/>
                  <a:pt x="85078" y="282391"/>
                  <a:pt x="91033" y="280921"/>
                </a:cubicBezTo>
                <a:cubicBezTo>
                  <a:pt x="100159" y="278756"/>
                  <a:pt x="101551" y="274270"/>
                  <a:pt x="94900" y="267464"/>
                </a:cubicBezTo>
                <a:cubicBezTo>
                  <a:pt x="93122" y="265608"/>
                  <a:pt x="90260" y="264061"/>
                  <a:pt x="87785" y="263675"/>
                </a:cubicBezTo>
                <a:cubicBezTo>
                  <a:pt x="79897" y="262592"/>
                  <a:pt x="72163" y="263675"/>
                  <a:pt x="64738" y="266846"/>
                </a:cubicBezTo>
                <a:cubicBezTo>
                  <a:pt x="62650" y="267696"/>
                  <a:pt x="60485" y="268779"/>
                  <a:pt x="58242" y="268934"/>
                </a:cubicBezTo>
                <a:cubicBezTo>
                  <a:pt x="47956" y="269552"/>
                  <a:pt x="38366" y="272259"/>
                  <a:pt x="29240" y="277054"/>
                </a:cubicBezTo>
                <a:cubicBezTo>
                  <a:pt x="26688" y="278369"/>
                  <a:pt x="23749" y="278910"/>
                  <a:pt x="20733" y="279916"/>
                </a:cubicBezTo>
                <a:cubicBezTo>
                  <a:pt x="20733" y="271718"/>
                  <a:pt x="20810" y="264139"/>
                  <a:pt x="20656" y="256637"/>
                </a:cubicBezTo>
                <a:cubicBezTo>
                  <a:pt x="20656" y="254085"/>
                  <a:pt x="19882" y="251610"/>
                  <a:pt x="19882" y="249058"/>
                </a:cubicBezTo>
                <a:cubicBezTo>
                  <a:pt x="19805" y="242020"/>
                  <a:pt x="19960" y="234905"/>
                  <a:pt x="19960" y="227867"/>
                </a:cubicBezTo>
                <a:cubicBezTo>
                  <a:pt x="19960" y="225315"/>
                  <a:pt x="19728" y="222763"/>
                  <a:pt x="19882" y="220288"/>
                </a:cubicBezTo>
                <a:cubicBezTo>
                  <a:pt x="20269" y="215725"/>
                  <a:pt x="21042" y="211239"/>
                  <a:pt x="21274" y="206676"/>
                </a:cubicBezTo>
                <a:cubicBezTo>
                  <a:pt x="21816" y="196081"/>
                  <a:pt x="22125" y="185486"/>
                  <a:pt x="22512" y="174813"/>
                </a:cubicBezTo>
                <a:cubicBezTo>
                  <a:pt x="22666" y="169554"/>
                  <a:pt x="22589" y="164218"/>
                  <a:pt x="23130" y="158959"/>
                </a:cubicBezTo>
                <a:cubicBezTo>
                  <a:pt x="23981" y="149678"/>
                  <a:pt x="25296" y="140398"/>
                  <a:pt x="26224" y="131117"/>
                </a:cubicBezTo>
                <a:cubicBezTo>
                  <a:pt x="27848" y="115185"/>
                  <a:pt x="29549" y="99331"/>
                  <a:pt x="30864" y="83399"/>
                </a:cubicBezTo>
                <a:cubicBezTo>
                  <a:pt x="31483" y="75356"/>
                  <a:pt x="31560" y="67158"/>
                  <a:pt x="31096" y="59038"/>
                </a:cubicBezTo>
                <a:cubicBezTo>
                  <a:pt x="30787" y="54475"/>
                  <a:pt x="28853" y="49989"/>
                  <a:pt x="21197" y="49834"/>
                </a:cubicBezTo>
                <a:cubicBezTo>
                  <a:pt x="19960" y="53469"/>
                  <a:pt x="18335" y="56950"/>
                  <a:pt x="17794" y="60584"/>
                </a:cubicBezTo>
                <a:close/>
                <a:moveTo>
                  <a:pt x="1182432" y="141403"/>
                </a:moveTo>
                <a:cubicBezTo>
                  <a:pt x="1172146" y="142176"/>
                  <a:pt x="1162169" y="142950"/>
                  <a:pt x="1151187" y="143800"/>
                </a:cubicBezTo>
                <a:cubicBezTo>
                  <a:pt x="1145928" y="155092"/>
                  <a:pt x="1140669" y="166538"/>
                  <a:pt x="1135410" y="177984"/>
                </a:cubicBezTo>
                <a:cubicBezTo>
                  <a:pt x="1134637" y="179608"/>
                  <a:pt x="1134405" y="181696"/>
                  <a:pt x="1133167" y="182779"/>
                </a:cubicBezTo>
                <a:cubicBezTo>
                  <a:pt x="1131234" y="184558"/>
                  <a:pt x="1128914" y="186568"/>
                  <a:pt x="1126516" y="186955"/>
                </a:cubicBezTo>
                <a:cubicBezTo>
                  <a:pt x="1123191" y="187574"/>
                  <a:pt x="1120793" y="184790"/>
                  <a:pt x="1119788" y="181851"/>
                </a:cubicBezTo>
                <a:cubicBezTo>
                  <a:pt x="1119014" y="179531"/>
                  <a:pt x="1119092" y="176901"/>
                  <a:pt x="1119169" y="174426"/>
                </a:cubicBezTo>
                <a:cubicBezTo>
                  <a:pt x="1119169" y="173189"/>
                  <a:pt x="1119865" y="172029"/>
                  <a:pt x="1120484" y="170869"/>
                </a:cubicBezTo>
                <a:cubicBezTo>
                  <a:pt x="1128836" y="153545"/>
                  <a:pt x="1136648" y="135912"/>
                  <a:pt x="1145851" y="119052"/>
                </a:cubicBezTo>
                <a:cubicBezTo>
                  <a:pt x="1156601" y="99254"/>
                  <a:pt x="1168202" y="79919"/>
                  <a:pt x="1179957" y="60662"/>
                </a:cubicBezTo>
                <a:cubicBezTo>
                  <a:pt x="1186299" y="50298"/>
                  <a:pt x="1193569" y="40477"/>
                  <a:pt x="1200606" y="30655"/>
                </a:cubicBezTo>
                <a:cubicBezTo>
                  <a:pt x="1204551" y="25086"/>
                  <a:pt x="1210738" y="26014"/>
                  <a:pt x="1213058" y="32433"/>
                </a:cubicBezTo>
                <a:cubicBezTo>
                  <a:pt x="1214218" y="35682"/>
                  <a:pt x="1214759" y="39471"/>
                  <a:pt x="1214450" y="42951"/>
                </a:cubicBezTo>
                <a:cubicBezTo>
                  <a:pt x="1213445" y="54861"/>
                  <a:pt x="1212130" y="66617"/>
                  <a:pt x="1209964" y="78450"/>
                </a:cubicBezTo>
                <a:cubicBezTo>
                  <a:pt x="1207954" y="89586"/>
                  <a:pt x="1204783" y="100491"/>
                  <a:pt x="1203932" y="112092"/>
                </a:cubicBezTo>
                <a:cubicBezTo>
                  <a:pt x="1203004" y="125085"/>
                  <a:pt x="1199060" y="137923"/>
                  <a:pt x="1196430" y="150838"/>
                </a:cubicBezTo>
                <a:cubicBezTo>
                  <a:pt x="1196121" y="152308"/>
                  <a:pt x="1196198" y="153854"/>
                  <a:pt x="1196043" y="155324"/>
                </a:cubicBezTo>
                <a:cubicBezTo>
                  <a:pt x="1195115" y="163367"/>
                  <a:pt x="1194265" y="171487"/>
                  <a:pt x="1193182" y="179531"/>
                </a:cubicBezTo>
                <a:cubicBezTo>
                  <a:pt x="1192795" y="182547"/>
                  <a:pt x="1190939" y="185176"/>
                  <a:pt x="1187846" y="185176"/>
                </a:cubicBezTo>
                <a:cubicBezTo>
                  <a:pt x="1185680" y="185176"/>
                  <a:pt x="1182973" y="183939"/>
                  <a:pt x="1181272" y="182392"/>
                </a:cubicBezTo>
                <a:cubicBezTo>
                  <a:pt x="1177560" y="178835"/>
                  <a:pt x="1176554" y="174040"/>
                  <a:pt x="1177328" y="169013"/>
                </a:cubicBezTo>
                <a:cubicBezTo>
                  <a:pt x="1178565" y="160815"/>
                  <a:pt x="1178333" y="152230"/>
                  <a:pt x="1182277" y="144574"/>
                </a:cubicBezTo>
                <a:cubicBezTo>
                  <a:pt x="1182741" y="143800"/>
                  <a:pt x="1182432" y="142950"/>
                  <a:pt x="1182432" y="141403"/>
                </a:cubicBezTo>
                <a:close/>
                <a:moveTo>
                  <a:pt x="1196507" y="65457"/>
                </a:moveTo>
                <a:cubicBezTo>
                  <a:pt x="1195889" y="65302"/>
                  <a:pt x="1195270" y="65147"/>
                  <a:pt x="1194651" y="64993"/>
                </a:cubicBezTo>
                <a:cubicBezTo>
                  <a:pt x="1188851" y="75279"/>
                  <a:pt x="1182432" y="85333"/>
                  <a:pt x="1177328" y="96005"/>
                </a:cubicBezTo>
                <a:cubicBezTo>
                  <a:pt x="1172146" y="106833"/>
                  <a:pt x="1163948" y="116191"/>
                  <a:pt x="1160468" y="128487"/>
                </a:cubicBezTo>
                <a:cubicBezTo>
                  <a:pt x="1168588" y="129029"/>
                  <a:pt x="1176090" y="130962"/>
                  <a:pt x="1183979" y="128255"/>
                </a:cubicBezTo>
                <a:cubicBezTo>
                  <a:pt x="1188078" y="107297"/>
                  <a:pt x="1192331" y="86338"/>
                  <a:pt x="1196507" y="65457"/>
                </a:cubicBezTo>
                <a:close/>
                <a:moveTo>
                  <a:pt x="124598" y="198092"/>
                </a:moveTo>
                <a:cubicBezTo>
                  <a:pt x="124676" y="192523"/>
                  <a:pt x="125062" y="186955"/>
                  <a:pt x="125140" y="181387"/>
                </a:cubicBezTo>
                <a:cubicBezTo>
                  <a:pt x="125217" y="176282"/>
                  <a:pt x="126145" y="175509"/>
                  <a:pt x="131095" y="174426"/>
                </a:cubicBezTo>
                <a:cubicBezTo>
                  <a:pt x="138983" y="172725"/>
                  <a:pt x="146794" y="170405"/>
                  <a:pt x="154606" y="168471"/>
                </a:cubicBezTo>
                <a:cubicBezTo>
                  <a:pt x="157699" y="167698"/>
                  <a:pt x="159787" y="165996"/>
                  <a:pt x="159865" y="162826"/>
                </a:cubicBezTo>
                <a:cubicBezTo>
                  <a:pt x="159942" y="159268"/>
                  <a:pt x="157699" y="156871"/>
                  <a:pt x="154374" y="156484"/>
                </a:cubicBezTo>
                <a:cubicBezTo>
                  <a:pt x="149424" y="155788"/>
                  <a:pt x="144320" y="155633"/>
                  <a:pt x="139293" y="155633"/>
                </a:cubicBezTo>
                <a:cubicBezTo>
                  <a:pt x="135348" y="155633"/>
                  <a:pt x="131327" y="156175"/>
                  <a:pt x="126145" y="156561"/>
                </a:cubicBezTo>
                <a:cubicBezTo>
                  <a:pt x="128388" y="135061"/>
                  <a:pt x="130476" y="114567"/>
                  <a:pt x="132564" y="94845"/>
                </a:cubicBezTo>
                <a:cubicBezTo>
                  <a:pt x="142850" y="92293"/>
                  <a:pt x="151976" y="90128"/>
                  <a:pt x="161025" y="87653"/>
                </a:cubicBezTo>
                <a:cubicBezTo>
                  <a:pt x="163654" y="86957"/>
                  <a:pt x="166284" y="85719"/>
                  <a:pt x="168526" y="84173"/>
                </a:cubicBezTo>
                <a:cubicBezTo>
                  <a:pt x="171852" y="81775"/>
                  <a:pt x="171697" y="77522"/>
                  <a:pt x="168294" y="75279"/>
                </a:cubicBezTo>
                <a:cubicBezTo>
                  <a:pt x="166902" y="74351"/>
                  <a:pt x="165046" y="73964"/>
                  <a:pt x="163345" y="73500"/>
                </a:cubicBezTo>
                <a:cubicBezTo>
                  <a:pt x="155147" y="71180"/>
                  <a:pt x="147181" y="73732"/>
                  <a:pt x="139138" y="74583"/>
                </a:cubicBezTo>
                <a:cubicBezTo>
                  <a:pt x="134420" y="75124"/>
                  <a:pt x="129703" y="76671"/>
                  <a:pt x="125062" y="76361"/>
                </a:cubicBezTo>
                <a:cubicBezTo>
                  <a:pt x="119417" y="76052"/>
                  <a:pt x="117638" y="76284"/>
                  <a:pt x="116168" y="81698"/>
                </a:cubicBezTo>
                <a:cubicBezTo>
                  <a:pt x="114158" y="89277"/>
                  <a:pt x="112534" y="97011"/>
                  <a:pt x="110987" y="104745"/>
                </a:cubicBezTo>
                <a:cubicBezTo>
                  <a:pt x="109904" y="109926"/>
                  <a:pt x="108976" y="115185"/>
                  <a:pt x="108435" y="120522"/>
                </a:cubicBezTo>
                <a:cubicBezTo>
                  <a:pt x="107584" y="129802"/>
                  <a:pt x="107507" y="139237"/>
                  <a:pt x="106346" y="148441"/>
                </a:cubicBezTo>
                <a:cubicBezTo>
                  <a:pt x="104104" y="166538"/>
                  <a:pt x="102789" y="184712"/>
                  <a:pt x="102248" y="202887"/>
                </a:cubicBezTo>
                <a:cubicBezTo>
                  <a:pt x="102015" y="210698"/>
                  <a:pt x="103253" y="218586"/>
                  <a:pt x="104336" y="226398"/>
                </a:cubicBezTo>
                <a:cubicBezTo>
                  <a:pt x="105264" y="233203"/>
                  <a:pt x="109672" y="238076"/>
                  <a:pt x="115627" y="240937"/>
                </a:cubicBezTo>
                <a:cubicBezTo>
                  <a:pt x="121659" y="243876"/>
                  <a:pt x="128079" y="245655"/>
                  <a:pt x="134266" y="240628"/>
                </a:cubicBezTo>
                <a:cubicBezTo>
                  <a:pt x="135194" y="239854"/>
                  <a:pt x="136586" y="239622"/>
                  <a:pt x="137746" y="239158"/>
                </a:cubicBezTo>
                <a:cubicBezTo>
                  <a:pt x="144320" y="236529"/>
                  <a:pt x="150971" y="233977"/>
                  <a:pt x="157390" y="231115"/>
                </a:cubicBezTo>
                <a:cubicBezTo>
                  <a:pt x="159633" y="230110"/>
                  <a:pt x="161566" y="228254"/>
                  <a:pt x="163267" y="226475"/>
                </a:cubicBezTo>
                <a:cubicBezTo>
                  <a:pt x="166902" y="222531"/>
                  <a:pt x="167289" y="219283"/>
                  <a:pt x="164969" y="215493"/>
                </a:cubicBezTo>
                <a:cubicBezTo>
                  <a:pt x="162881" y="212167"/>
                  <a:pt x="158782" y="210775"/>
                  <a:pt x="154219" y="212013"/>
                </a:cubicBezTo>
                <a:cubicBezTo>
                  <a:pt x="144706" y="214565"/>
                  <a:pt x="135271" y="217117"/>
                  <a:pt x="124598" y="220056"/>
                </a:cubicBezTo>
                <a:cubicBezTo>
                  <a:pt x="124521" y="212245"/>
                  <a:pt x="124444" y="205207"/>
                  <a:pt x="124598" y="198092"/>
                </a:cubicBezTo>
                <a:close/>
                <a:moveTo>
                  <a:pt x="229082" y="81930"/>
                </a:moveTo>
                <a:cubicBezTo>
                  <a:pt x="227072" y="88968"/>
                  <a:pt x="224597" y="95928"/>
                  <a:pt x="223050" y="103120"/>
                </a:cubicBezTo>
                <a:cubicBezTo>
                  <a:pt x="220420" y="114953"/>
                  <a:pt x="218023" y="126863"/>
                  <a:pt x="216090" y="138851"/>
                </a:cubicBezTo>
                <a:cubicBezTo>
                  <a:pt x="214311" y="150065"/>
                  <a:pt x="213228" y="161434"/>
                  <a:pt x="212068" y="172802"/>
                </a:cubicBezTo>
                <a:cubicBezTo>
                  <a:pt x="211217" y="180845"/>
                  <a:pt x="210831" y="189043"/>
                  <a:pt x="209825" y="197086"/>
                </a:cubicBezTo>
                <a:cubicBezTo>
                  <a:pt x="208433" y="208455"/>
                  <a:pt x="207273" y="219901"/>
                  <a:pt x="209361" y="231193"/>
                </a:cubicBezTo>
                <a:cubicBezTo>
                  <a:pt x="210057" y="234982"/>
                  <a:pt x="212455" y="238540"/>
                  <a:pt x="214620" y="241865"/>
                </a:cubicBezTo>
                <a:cubicBezTo>
                  <a:pt x="216167" y="244263"/>
                  <a:pt x="219106" y="246042"/>
                  <a:pt x="221890" y="244417"/>
                </a:cubicBezTo>
                <a:cubicBezTo>
                  <a:pt x="224055" y="243180"/>
                  <a:pt x="226066" y="240705"/>
                  <a:pt x="226840" y="238308"/>
                </a:cubicBezTo>
                <a:cubicBezTo>
                  <a:pt x="228000" y="234518"/>
                  <a:pt x="228386" y="230342"/>
                  <a:pt x="228618" y="226243"/>
                </a:cubicBezTo>
                <a:cubicBezTo>
                  <a:pt x="229005" y="218354"/>
                  <a:pt x="228850" y="210466"/>
                  <a:pt x="229392" y="202577"/>
                </a:cubicBezTo>
                <a:cubicBezTo>
                  <a:pt x="230552" y="186336"/>
                  <a:pt x="231789" y="170095"/>
                  <a:pt x="233413" y="153932"/>
                </a:cubicBezTo>
                <a:cubicBezTo>
                  <a:pt x="234419" y="143878"/>
                  <a:pt x="236043" y="133824"/>
                  <a:pt x="237822" y="123847"/>
                </a:cubicBezTo>
                <a:cubicBezTo>
                  <a:pt x="239678" y="112865"/>
                  <a:pt x="242075" y="101960"/>
                  <a:pt x="244086" y="90978"/>
                </a:cubicBezTo>
                <a:cubicBezTo>
                  <a:pt x="245246" y="84869"/>
                  <a:pt x="246174" y="78682"/>
                  <a:pt x="247257" y="71876"/>
                </a:cubicBezTo>
                <a:cubicBezTo>
                  <a:pt x="253135" y="71876"/>
                  <a:pt x="258239" y="72185"/>
                  <a:pt x="263266" y="71799"/>
                </a:cubicBezTo>
                <a:cubicBezTo>
                  <a:pt x="270072" y="71257"/>
                  <a:pt x="276877" y="70484"/>
                  <a:pt x="283606" y="69324"/>
                </a:cubicBezTo>
                <a:cubicBezTo>
                  <a:pt x="287009" y="68782"/>
                  <a:pt x="289638" y="66617"/>
                  <a:pt x="290102" y="62673"/>
                </a:cubicBezTo>
                <a:cubicBezTo>
                  <a:pt x="290566" y="58728"/>
                  <a:pt x="289252" y="55403"/>
                  <a:pt x="285771" y="53701"/>
                </a:cubicBezTo>
                <a:cubicBezTo>
                  <a:pt x="281750" y="51768"/>
                  <a:pt x="277341" y="49216"/>
                  <a:pt x="273088" y="49293"/>
                </a:cubicBezTo>
                <a:cubicBezTo>
                  <a:pt x="257466" y="49602"/>
                  <a:pt x="241921" y="50608"/>
                  <a:pt x="226376" y="52000"/>
                </a:cubicBezTo>
                <a:cubicBezTo>
                  <a:pt x="218951" y="52619"/>
                  <a:pt x="211604" y="54475"/>
                  <a:pt x="204257" y="55944"/>
                </a:cubicBezTo>
                <a:cubicBezTo>
                  <a:pt x="197219" y="57336"/>
                  <a:pt x="194589" y="62518"/>
                  <a:pt x="197451" y="69092"/>
                </a:cubicBezTo>
                <a:cubicBezTo>
                  <a:pt x="199771" y="74505"/>
                  <a:pt x="204489" y="77058"/>
                  <a:pt x="210366" y="76361"/>
                </a:cubicBezTo>
                <a:cubicBezTo>
                  <a:pt x="216786" y="75588"/>
                  <a:pt x="223205" y="74815"/>
                  <a:pt x="231325" y="73887"/>
                </a:cubicBezTo>
                <a:cubicBezTo>
                  <a:pt x="230320" y="77599"/>
                  <a:pt x="229701" y="79764"/>
                  <a:pt x="229082" y="81930"/>
                </a:cubicBezTo>
                <a:close/>
                <a:moveTo>
                  <a:pt x="324982" y="89200"/>
                </a:moveTo>
                <a:cubicBezTo>
                  <a:pt x="320032" y="93995"/>
                  <a:pt x="315469" y="98944"/>
                  <a:pt x="312530" y="105286"/>
                </a:cubicBezTo>
                <a:cubicBezTo>
                  <a:pt x="311138" y="108225"/>
                  <a:pt x="309128" y="111086"/>
                  <a:pt x="308818" y="114103"/>
                </a:cubicBezTo>
                <a:cubicBezTo>
                  <a:pt x="306730" y="131736"/>
                  <a:pt x="312840" y="146043"/>
                  <a:pt x="327070" y="156871"/>
                </a:cubicBezTo>
                <a:cubicBezTo>
                  <a:pt x="331092" y="159964"/>
                  <a:pt x="335113" y="163212"/>
                  <a:pt x="338671" y="166770"/>
                </a:cubicBezTo>
                <a:cubicBezTo>
                  <a:pt x="346327" y="174426"/>
                  <a:pt x="347101" y="185718"/>
                  <a:pt x="340527" y="193838"/>
                </a:cubicBezTo>
                <a:cubicBezTo>
                  <a:pt x="334727" y="201108"/>
                  <a:pt x="327998" y="207140"/>
                  <a:pt x="318021" y="207991"/>
                </a:cubicBezTo>
                <a:cubicBezTo>
                  <a:pt x="314541" y="208300"/>
                  <a:pt x="311061" y="209383"/>
                  <a:pt x="307658" y="210543"/>
                </a:cubicBezTo>
                <a:cubicBezTo>
                  <a:pt x="297913" y="213869"/>
                  <a:pt x="288633" y="211935"/>
                  <a:pt x="279816" y="207604"/>
                </a:cubicBezTo>
                <a:cubicBezTo>
                  <a:pt x="276181" y="205826"/>
                  <a:pt x="273165" y="202887"/>
                  <a:pt x="269762" y="200799"/>
                </a:cubicBezTo>
                <a:cubicBezTo>
                  <a:pt x="266669" y="198943"/>
                  <a:pt x="264117" y="200489"/>
                  <a:pt x="264349" y="204047"/>
                </a:cubicBezTo>
                <a:cubicBezTo>
                  <a:pt x="264426" y="205516"/>
                  <a:pt x="264890" y="207140"/>
                  <a:pt x="265663" y="208378"/>
                </a:cubicBezTo>
                <a:cubicBezTo>
                  <a:pt x="269530" y="214488"/>
                  <a:pt x="274325" y="220211"/>
                  <a:pt x="280976" y="222917"/>
                </a:cubicBezTo>
                <a:cubicBezTo>
                  <a:pt x="299538" y="230651"/>
                  <a:pt x="318408" y="232198"/>
                  <a:pt x="336969" y="222763"/>
                </a:cubicBezTo>
                <a:cubicBezTo>
                  <a:pt x="341687" y="220365"/>
                  <a:pt x="346869" y="217968"/>
                  <a:pt x="350194" y="214101"/>
                </a:cubicBezTo>
                <a:cubicBezTo>
                  <a:pt x="358160" y="204898"/>
                  <a:pt x="361486" y="193452"/>
                  <a:pt x="360171" y="181387"/>
                </a:cubicBezTo>
                <a:cubicBezTo>
                  <a:pt x="359475" y="174968"/>
                  <a:pt x="357541" y="168162"/>
                  <a:pt x="354138" y="162826"/>
                </a:cubicBezTo>
                <a:cubicBezTo>
                  <a:pt x="349885" y="156020"/>
                  <a:pt x="343620" y="150529"/>
                  <a:pt x="338129" y="144496"/>
                </a:cubicBezTo>
                <a:cubicBezTo>
                  <a:pt x="335036" y="141094"/>
                  <a:pt x="331788" y="137845"/>
                  <a:pt x="329003" y="134288"/>
                </a:cubicBezTo>
                <a:cubicBezTo>
                  <a:pt x="324673" y="128719"/>
                  <a:pt x="324441" y="123692"/>
                  <a:pt x="328307" y="118124"/>
                </a:cubicBezTo>
                <a:cubicBezTo>
                  <a:pt x="335732" y="107606"/>
                  <a:pt x="344935" y="99254"/>
                  <a:pt x="357232" y="94536"/>
                </a:cubicBezTo>
                <a:cubicBezTo>
                  <a:pt x="367131" y="90824"/>
                  <a:pt x="377263" y="89354"/>
                  <a:pt x="387781" y="89664"/>
                </a:cubicBezTo>
                <a:cubicBezTo>
                  <a:pt x="393736" y="89818"/>
                  <a:pt x="396056" y="87885"/>
                  <a:pt x="396752" y="82703"/>
                </a:cubicBezTo>
                <a:cubicBezTo>
                  <a:pt x="397603" y="76284"/>
                  <a:pt x="392189" y="70174"/>
                  <a:pt x="385383" y="70252"/>
                </a:cubicBezTo>
                <a:cubicBezTo>
                  <a:pt x="379351" y="70329"/>
                  <a:pt x="373318" y="70793"/>
                  <a:pt x="367286" y="71102"/>
                </a:cubicBezTo>
                <a:cubicBezTo>
                  <a:pt x="351122" y="72340"/>
                  <a:pt x="336815" y="77676"/>
                  <a:pt x="324982" y="89200"/>
                </a:cubicBezTo>
                <a:close/>
                <a:moveTo>
                  <a:pt x="1322569" y="39858"/>
                </a:moveTo>
                <a:cubicBezTo>
                  <a:pt x="1333242" y="39703"/>
                  <a:pt x="1343914" y="39626"/>
                  <a:pt x="1354510" y="39394"/>
                </a:cubicBezTo>
                <a:cubicBezTo>
                  <a:pt x="1357062" y="39316"/>
                  <a:pt x="1359769" y="39394"/>
                  <a:pt x="1360929" y="36378"/>
                </a:cubicBezTo>
                <a:cubicBezTo>
                  <a:pt x="1362166" y="33207"/>
                  <a:pt x="1361779" y="30036"/>
                  <a:pt x="1359305" y="27948"/>
                </a:cubicBezTo>
                <a:cubicBezTo>
                  <a:pt x="1357139" y="26014"/>
                  <a:pt x="1354355" y="24236"/>
                  <a:pt x="1351648" y="23539"/>
                </a:cubicBezTo>
                <a:cubicBezTo>
                  <a:pt x="1341362" y="21065"/>
                  <a:pt x="1330999" y="18512"/>
                  <a:pt x="1320249" y="18512"/>
                </a:cubicBezTo>
                <a:cubicBezTo>
                  <a:pt x="1309189" y="18435"/>
                  <a:pt x="1298130" y="17043"/>
                  <a:pt x="1287071" y="18667"/>
                </a:cubicBezTo>
                <a:cubicBezTo>
                  <a:pt x="1281580" y="19441"/>
                  <a:pt x="1276089" y="19673"/>
                  <a:pt x="1270598" y="20059"/>
                </a:cubicBezTo>
                <a:cubicBezTo>
                  <a:pt x="1261549" y="20678"/>
                  <a:pt x="1252500" y="21065"/>
                  <a:pt x="1243452" y="21915"/>
                </a:cubicBezTo>
                <a:cubicBezTo>
                  <a:pt x="1239817" y="22225"/>
                  <a:pt x="1236337" y="23849"/>
                  <a:pt x="1235641" y="28025"/>
                </a:cubicBezTo>
                <a:cubicBezTo>
                  <a:pt x="1235022" y="32124"/>
                  <a:pt x="1236646" y="35682"/>
                  <a:pt x="1240049" y="37924"/>
                </a:cubicBezTo>
                <a:cubicBezTo>
                  <a:pt x="1241905" y="39162"/>
                  <a:pt x="1244303" y="39858"/>
                  <a:pt x="1246468" y="40013"/>
                </a:cubicBezTo>
                <a:cubicBezTo>
                  <a:pt x="1252500" y="40554"/>
                  <a:pt x="1258610" y="40941"/>
                  <a:pt x="1264720" y="40941"/>
                </a:cubicBezTo>
                <a:cubicBezTo>
                  <a:pt x="1273072" y="40941"/>
                  <a:pt x="1281425" y="40477"/>
                  <a:pt x="1289700" y="40399"/>
                </a:cubicBezTo>
                <a:cubicBezTo>
                  <a:pt x="1293412" y="40322"/>
                  <a:pt x="1297125" y="40786"/>
                  <a:pt x="1301378" y="41018"/>
                </a:cubicBezTo>
                <a:cubicBezTo>
                  <a:pt x="1300682" y="43647"/>
                  <a:pt x="1300450" y="45968"/>
                  <a:pt x="1299445" y="47901"/>
                </a:cubicBezTo>
                <a:cubicBezTo>
                  <a:pt x="1293026" y="59888"/>
                  <a:pt x="1290396" y="73191"/>
                  <a:pt x="1286452" y="85951"/>
                </a:cubicBezTo>
                <a:cubicBezTo>
                  <a:pt x="1282585" y="98480"/>
                  <a:pt x="1279569" y="111396"/>
                  <a:pt x="1277017" y="124234"/>
                </a:cubicBezTo>
                <a:cubicBezTo>
                  <a:pt x="1274465" y="136917"/>
                  <a:pt x="1272763" y="149755"/>
                  <a:pt x="1271139" y="162594"/>
                </a:cubicBezTo>
                <a:cubicBezTo>
                  <a:pt x="1270752" y="165764"/>
                  <a:pt x="1271603" y="169245"/>
                  <a:pt x="1272531" y="172338"/>
                </a:cubicBezTo>
                <a:cubicBezTo>
                  <a:pt x="1274310" y="178139"/>
                  <a:pt x="1278563" y="181619"/>
                  <a:pt x="1282662" y="181232"/>
                </a:cubicBezTo>
                <a:cubicBezTo>
                  <a:pt x="1286916" y="180845"/>
                  <a:pt x="1289545" y="176901"/>
                  <a:pt x="1289932" y="170173"/>
                </a:cubicBezTo>
                <a:cubicBezTo>
                  <a:pt x="1290164" y="166615"/>
                  <a:pt x="1289777" y="162980"/>
                  <a:pt x="1290396" y="159500"/>
                </a:cubicBezTo>
                <a:cubicBezTo>
                  <a:pt x="1293258" y="143027"/>
                  <a:pt x="1293799" y="126167"/>
                  <a:pt x="1298826" y="110004"/>
                </a:cubicBezTo>
                <a:cubicBezTo>
                  <a:pt x="1301456" y="101574"/>
                  <a:pt x="1302229" y="92525"/>
                  <a:pt x="1304626" y="84018"/>
                </a:cubicBezTo>
                <a:cubicBezTo>
                  <a:pt x="1308571" y="69633"/>
                  <a:pt x="1313134" y="55325"/>
                  <a:pt x="1317697" y="40322"/>
                </a:cubicBezTo>
                <a:cubicBezTo>
                  <a:pt x="1319553" y="40090"/>
                  <a:pt x="1321022" y="39858"/>
                  <a:pt x="1322569" y="39858"/>
                </a:cubicBezTo>
                <a:close/>
                <a:moveTo>
                  <a:pt x="812059" y="55867"/>
                </a:moveTo>
                <a:cubicBezTo>
                  <a:pt x="813219" y="51149"/>
                  <a:pt x="815462" y="47514"/>
                  <a:pt x="821339" y="47514"/>
                </a:cubicBezTo>
                <a:cubicBezTo>
                  <a:pt x="824355" y="47514"/>
                  <a:pt x="827372" y="46741"/>
                  <a:pt x="830388" y="46200"/>
                </a:cubicBezTo>
                <a:cubicBezTo>
                  <a:pt x="838586" y="44653"/>
                  <a:pt x="846861" y="43106"/>
                  <a:pt x="854981" y="41250"/>
                </a:cubicBezTo>
                <a:cubicBezTo>
                  <a:pt x="859158" y="40322"/>
                  <a:pt x="860395" y="37770"/>
                  <a:pt x="859390" y="33980"/>
                </a:cubicBezTo>
                <a:cubicBezTo>
                  <a:pt x="858384" y="30268"/>
                  <a:pt x="855523" y="28102"/>
                  <a:pt x="852197" y="28257"/>
                </a:cubicBezTo>
                <a:cubicBezTo>
                  <a:pt x="842375" y="28566"/>
                  <a:pt x="832476" y="29108"/>
                  <a:pt x="822731" y="30268"/>
                </a:cubicBezTo>
                <a:cubicBezTo>
                  <a:pt x="818400" y="30809"/>
                  <a:pt x="814379" y="31815"/>
                  <a:pt x="810125" y="29727"/>
                </a:cubicBezTo>
                <a:cubicBezTo>
                  <a:pt x="806800" y="28102"/>
                  <a:pt x="804170" y="29340"/>
                  <a:pt x="802855" y="32820"/>
                </a:cubicBezTo>
                <a:cubicBezTo>
                  <a:pt x="798911" y="43493"/>
                  <a:pt x="794194" y="54011"/>
                  <a:pt x="791255" y="64915"/>
                </a:cubicBezTo>
                <a:cubicBezTo>
                  <a:pt x="786614" y="82239"/>
                  <a:pt x="783675" y="100027"/>
                  <a:pt x="779113" y="117428"/>
                </a:cubicBezTo>
                <a:cubicBezTo>
                  <a:pt x="774163" y="135989"/>
                  <a:pt x="774472" y="155092"/>
                  <a:pt x="772229" y="173885"/>
                </a:cubicBezTo>
                <a:cubicBezTo>
                  <a:pt x="771224" y="182392"/>
                  <a:pt x="782825" y="194225"/>
                  <a:pt x="791487" y="192601"/>
                </a:cubicBezTo>
                <a:cubicBezTo>
                  <a:pt x="801154" y="190745"/>
                  <a:pt x="811131" y="189971"/>
                  <a:pt x="820721" y="187806"/>
                </a:cubicBezTo>
                <a:cubicBezTo>
                  <a:pt x="827372" y="186336"/>
                  <a:pt x="833713" y="183475"/>
                  <a:pt x="839978" y="180845"/>
                </a:cubicBezTo>
                <a:cubicBezTo>
                  <a:pt x="843381" y="179376"/>
                  <a:pt x="844231" y="176205"/>
                  <a:pt x="841911" y="173266"/>
                </a:cubicBezTo>
                <a:cubicBezTo>
                  <a:pt x="840287" y="171333"/>
                  <a:pt x="837426" y="169399"/>
                  <a:pt x="835106" y="169245"/>
                </a:cubicBezTo>
                <a:cubicBezTo>
                  <a:pt x="826830" y="168935"/>
                  <a:pt x="818478" y="169399"/>
                  <a:pt x="810203" y="169631"/>
                </a:cubicBezTo>
                <a:cubicBezTo>
                  <a:pt x="804247" y="169786"/>
                  <a:pt x="798292" y="170173"/>
                  <a:pt x="791564" y="170405"/>
                </a:cubicBezTo>
                <a:cubicBezTo>
                  <a:pt x="792879" y="159423"/>
                  <a:pt x="794039" y="149446"/>
                  <a:pt x="795276" y="139237"/>
                </a:cubicBezTo>
                <a:cubicBezTo>
                  <a:pt x="799762" y="138851"/>
                  <a:pt x="803242" y="138619"/>
                  <a:pt x="806800" y="138232"/>
                </a:cubicBezTo>
                <a:cubicBezTo>
                  <a:pt x="813605" y="137459"/>
                  <a:pt x="820411" y="136685"/>
                  <a:pt x="827217" y="135680"/>
                </a:cubicBezTo>
                <a:cubicBezTo>
                  <a:pt x="830465" y="135216"/>
                  <a:pt x="832244" y="133205"/>
                  <a:pt x="831780" y="129802"/>
                </a:cubicBezTo>
                <a:cubicBezTo>
                  <a:pt x="831393" y="126399"/>
                  <a:pt x="828996" y="125085"/>
                  <a:pt x="825902" y="124853"/>
                </a:cubicBezTo>
                <a:cubicBezTo>
                  <a:pt x="816854" y="124234"/>
                  <a:pt x="807882" y="123770"/>
                  <a:pt x="798138" y="123151"/>
                </a:cubicBezTo>
                <a:cubicBezTo>
                  <a:pt x="800535" y="99563"/>
                  <a:pt x="806800" y="77831"/>
                  <a:pt x="812059" y="55867"/>
                </a:cubicBezTo>
                <a:close/>
                <a:moveTo>
                  <a:pt x="713220" y="177288"/>
                </a:moveTo>
                <a:cubicBezTo>
                  <a:pt x="716004" y="163986"/>
                  <a:pt x="719949" y="150838"/>
                  <a:pt x="723274" y="137613"/>
                </a:cubicBezTo>
                <a:cubicBezTo>
                  <a:pt x="727760" y="119439"/>
                  <a:pt x="732168" y="101187"/>
                  <a:pt x="736576" y="82935"/>
                </a:cubicBezTo>
                <a:cubicBezTo>
                  <a:pt x="741062" y="64142"/>
                  <a:pt x="745625" y="45426"/>
                  <a:pt x="749879" y="26633"/>
                </a:cubicBezTo>
                <a:cubicBezTo>
                  <a:pt x="751039" y="21451"/>
                  <a:pt x="751425" y="16038"/>
                  <a:pt x="752044" y="10779"/>
                </a:cubicBezTo>
                <a:cubicBezTo>
                  <a:pt x="752353" y="8226"/>
                  <a:pt x="751271" y="5829"/>
                  <a:pt x="748719" y="5520"/>
                </a:cubicBezTo>
                <a:cubicBezTo>
                  <a:pt x="747172" y="5365"/>
                  <a:pt x="744852" y="6602"/>
                  <a:pt x="743924" y="7994"/>
                </a:cubicBezTo>
                <a:cubicBezTo>
                  <a:pt x="741681" y="11320"/>
                  <a:pt x="739747" y="14955"/>
                  <a:pt x="738433" y="18744"/>
                </a:cubicBezTo>
                <a:cubicBezTo>
                  <a:pt x="736267" y="24700"/>
                  <a:pt x="734643" y="30809"/>
                  <a:pt x="732787" y="36842"/>
                </a:cubicBezTo>
                <a:cubicBezTo>
                  <a:pt x="726986" y="55944"/>
                  <a:pt x="720799" y="74969"/>
                  <a:pt x="715540" y="94227"/>
                </a:cubicBezTo>
                <a:cubicBezTo>
                  <a:pt x="711442" y="109076"/>
                  <a:pt x="708580" y="124311"/>
                  <a:pt x="705022" y="139315"/>
                </a:cubicBezTo>
                <a:cubicBezTo>
                  <a:pt x="703476" y="145889"/>
                  <a:pt x="701465" y="152462"/>
                  <a:pt x="699995" y="159036"/>
                </a:cubicBezTo>
                <a:cubicBezTo>
                  <a:pt x="699222" y="162439"/>
                  <a:pt x="699222" y="166074"/>
                  <a:pt x="698526" y="169477"/>
                </a:cubicBezTo>
                <a:cubicBezTo>
                  <a:pt x="696206" y="181077"/>
                  <a:pt x="693499" y="192601"/>
                  <a:pt x="691488" y="204202"/>
                </a:cubicBezTo>
                <a:cubicBezTo>
                  <a:pt x="690328" y="210930"/>
                  <a:pt x="689864" y="217813"/>
                  <a:pt x="689709" y="224619"/>
                </a:cubicBezTo>
                <a:cubicBezTo>
                  <a:pt x="689477" y="234054"/>
                  <a:pt x="695819" y="239854"/>
                  <a:pt x="705254" y="240551"/>
                </a:cubicBezTo>
                <a:cubicBezTo>
                  <a:pt x="711906" y="241015"/>
                  <a:pt x="718247" y="241247"/>
                  <a:pt x="724666" y="238772"/>
                </a:cubicBezTo>
                <a:cubicBezTo>
                  <a:pt x="728611" y="237225"/>
                  <a:pt x="733019" y="236374"/>
                  <a:pt x="737272" y="235988"/>
                </a:cubicBezTo>
                <a:cubicBezTo>
                  <a:pt x="744156" y="235292"/>
                  <a:pt x="749801" y="232275"/>
                  <a:pt x="755138" y="228099"/>
                </a:cubicBezTo>
                <a:cubicBezTo>
                  <a:pt x="757999" y="225779"/>
                  <a:pt x="759623" y="223227"/>
                  <a:pt x="757999" y="219515"/>
                </a:cubicBezTo>
                <a:cubicBezTo>
                  <a:pt x="756452" y="215880"/>
                  <a:pt x="753282" y="215338"/>
                  <a:pt x="749801" y="215338"/>
                </a:cubicBezTo>
                <a:cubicBezTo>
                  <a:pt x="747094" y="215338"/>
                  <a:pt x="744310" y="214952"/>
                  <a:pt x="741603" y="214952"/>
                </a:cubicBezTo>
                <a:cubicBezTo>
                  <a:pt x="736576" y="214874"/>
                  <a:pt x="731549" y="214720"/>
                  <a:pt x="726522" y="215106"/>
                </a:cubicBezTo>
                <a:cubicBezTo>
                  <a:pt x="720567" y="215648"/>
                  <a:pt x="714690" y="216730"/>
                  <a:pt x="707033" y="217813"/>
                </a:cubicBezTo>
                <a:cubicBezTo>
                  <a:pt x="709044" y="203119"/>
                  <a:pt x="710513" y="190049"/>
                  <a:pt x="713220" y="177288"/>
                </a:cubicBezTo>
                <a:close/>
                <a:moveTo>
                  <a:pt x="640909" y="40786"/>
                </a:moveTo>
                <a:cubicBezTo>
                  <a:pt x="645240" y="40090"/>
                  <a:pt x="649493" y="38698"/>
                  <a:pt x="653747" y="38852"/>
                </a:cubicBezTo>
                <a:cubicBezTo>
                  <a:pt x="662022" y="39162"/>
                  <a:pt x="669060" y="35759"/>
                  <a:pt x="676407" y="32975"/>
                </a:cubicBezTo>
                <a:cubicBezTo>
                  <a:pt x="679037" y="31969"/>
                  <a:pt x="680893" y="30113"/>
                  <a:pt x="679887" y="27097"/>
                </a:cubicBezTo>
                <a:cubicBezTo>
                  <a:pt x="678882" y="24081"/>
                  <a:pt x="676485" y="24158"/>
                  <a:pt x="673623" y="24313"/>
                </a:cubicBezTo>
                <a:cubicBezTo>
                  <a:pt x="670143" y="24622"/>
                  <a:pt x="666663" y="24081"/>
                  <a:pt x="663182" y="24003"/>
                </a:cubicBezTo>
                <a:cubicBezTo>
                  <a:pt x="661172" y="23926"/>
                  <a:pt x="659083" y="23694"/>
                  <a:pt x="657150" y="24003"/>
                </a:cubicBezTo>
                <a:cubicBezTo>
                  <a:pt x="650190" y="25086"/>
                  <a:pt x="643306" y="27252"/>
                  <a:pt x="636346" y="27406"/>
                </a:cubicBezTo>
                <a:cubicBezTo>
                  <a:pt x="630623" y="27561"/>
                  <a:pt x="628690" y="30423"/>
                  <a:pt x="627297" y="34754"/>
                </a:cubicBezTo>
                <a:cubicBezTo>
                  <a:pt x="624359" y="43647"/>
                  <a:pt x="621265" y="52464"/>
                  <a:pt x="618713" y="61435"/>
                </a:cubicBezTo>
                <a:cubicBezTo>
                  <a:pt x="612139" y="84250"/>
                  <a:pt x="605720" y="107142"/>
                  <a:pt x="599378" y="129957"/>
                </a:cubicBezTo>
                <a:cubicBezTo>
                  <a:pt x="598605" y="132818"/>
                  <a:pt x="598528" y="135989"/>
                  <a:pt x="598064" y="138928"/>
                </a:cubicBezTo>
                <a:cubicBezTo>
                  <a:pt x="597599" y="141403"/>
                  <a:pt x="596981" y="143878"/>
                  <a:pt x="596439" y="146275"/>
                </a:cubicBezTo>
                <a:cubicBezTo>
                  <a:pt x="595666" y="149446"/>
                  <a:pt x="594815" y="152617"/>
                  <a:pt x="594197" y="155865"/>
                </a:cubicBezTo>
                <a:cubicBezTo>
                  <a:pt x="593423" y="159809"/>
                  <a:pt x="593346" y="164063"/>
                  <a:pt x="592108" y="167775"/>
                </a:cubicBezTo>
                <a:cubicBezTo>
                  <a:pt x="588551" y="178293"/>
                  <a:pt x="588010" y="189121"/>
                  <a:pt x="587700" y="199948"/>
                </a:cubicBezTo>
                <a:cubicBezTo>
                  <a:pt x="587623" y="202964"/>
                  <a:pt x="589247" y="206444"/>
                  <a:pt x="591103" y="208997"/>
                </a:cubicBezTo>
                <a:cubicBezTo>
                  <a:pt x="595666" y="215184"/>
                  <a:pt x="602626" y="217968"/>
                  <a:pt x="609896" y="217040"/>
                </a:cubicBezTo>
                <a:cubicBezTo>
                  <a:pt x="618636" y="215880"/>
                  <a:pt x="627220" y="213405"/>
                  <a:pt x="635727" y="211007"/>
                </a:cubicBezTo>
                <a:cubicBezTo>
                  <a:pt x="639594" y="209925"/>
                  <a:pt x="640445" y="205903"/>
                  <a:pt x="638743" y="200644"/>
                </a:cubicBezTo>
                <a:cubicBezTo>
                  <a:pt x="637351" y="196313"/>
                  <a:pt x="633794" y="193220"/>
                  <a:pt x="630391" y="194534"/>
                </a:cubicBezTo>
                <a:cubicBezTo>
                  <a:pt x="622812" y="197396"/>
                  <a:pt x="615001" y="195076"/>
                  <a:pt x="606725" y="197086"/>
                </a:cubicBezTo>
                <a:cubicBezTo>
                  <a:pt x="606880" y="178448"/>
                  <a:pt x="610438" y="161279"/>
                  <a:pt x="615155" y="144342"/>
                </a:cubicBezTo>
                <a:cubicBezTo>
                  <a:pt x="619641" y="143646"/>
                  <a:pt x="623430" y="143414"/>
                  <a:pt x="627065" y="142408"/>
                </a:cubicBezTo>
                <a:cubicBezTo>
                  <a:pt x="633639" y="140707"/>
                  <a:pt x="640213" y="138619"/>
                  <a:pt x="646709" y="136608"/>
                </a:cubicBezTo>
                <a:cubicBezTo>
                  <a:pt x="649493" y="135757"/>
                  <a:pt x="650963" y="133824"/>
                  <a:pt x="650576" y="130808"/>
                </a:cubicBezTo>
                <a:cubicBezTo>
                  <a:pt x="650267" y="128023"/>
                  <a:pt x="648720" y="126013"/>
                  <a:pt x="645859" y="125471"/>
                </a:cubicBezTo>
                <a:cubicBezTo>
                  <a:pt x="643925" y="125085"/>
                  <a:pt x="641837" y="124698"/>
                  <a:pt x="639904" y="124853"/>
                </a:cubicBezTo>
                <a:cubicBezTo>
                  <a:pt x="632866" y="125626"/>
                  <a:pt x="625905" y="126554"/>
                  <a:pt x="618171" y="127559"/>
                </a:cubicBezTo>
                <a:cubicBezTo>
                  <a:pt x="625751" y="98403"/>
                  <a:pt x="633252" y="69710"/>
                  <a:pt x="640909" y="40786"/>
                </a:cubicBezTo>
                <a:close/>
                <a:moveTo>
                  <a:pt x="1475854" y="118743"/>
                </a:moveTo>
                <a:cubicBezTo>
                  <a:pt x="1477246" y="121759"/>
                  <a:pt x="1479643" y="124466"/>
                  <a:pt x="1483510" y="123847"/>
                </a:cubicBezTo>
                <a:cubicBezTo>
                  <a:pt x="1487068" y="123306"/>
                  <a:pt x="1489465" y="120831"/>
                  <a:pt x="1490393" y="117428"/>
                </a:cubicBezTo>
                <a:cubicBezTo>
                  <a:pt x="1493023" y="108225"/>
                  <a:pt x="1495420" y="98944"/>
                  <a:pt x="1497895" y="89664"/>
                </a:cubicBezTo>
                <a:cubicBezTo>
                  <a:pt x="1498436" y="87730"/>
                  <a:pt x="1498668" y="85642"/>
                  <a:pt x="1499287" y="83786"/>
                </a:cubicBezTo>
                <a:cubicBezTo>
                  <a:pt x="1505551" y="64761"/>
                  <a:pt x="1511893" y="45736"/>
                  <a:pt x="1518080" y="26633"/>
                </a:cubicBezTo>
                <a:cubicBezTo>
                  <a:pt x="1518931" y="24003"/>
                  <a:pt x="1519318" y="21219"/>
                  <a:pt x="1519395" y="18435"/>
                </a:cubicBezTo>
                <a:cubicBezTo>
                  <a:pt x="1519395" y="14646"/>
                  <a:pt x="1516611" y="12480"/>
                  <a:pt x="1513517" y="11165"/>
                </a:cubicBezTo>
                <a:cubicBezTo>
                  <a:pt x="1510114" y="9773"/>
                  <a:pt x="1508568" y="12712"/>
                  <a:pt x="1506866" y="14878"/>
                </a:cubicBezTo>
                <a:cubicBezTo>
                  <a:pt x="1506402" y="15496"/>
                  <a:pt x="1506015" y="16192"/>
                  <a:pt x="1505629" y="16811"/>
                </a:cubicBezTo>
                <a:cubicBezTo>
                  <a:pt x="1496735" y="30268"/>
                  <a:pt x="1491940" y="45581"/>
                  <a:pt x="1486526" y="60584"/>
                </a:cubicBezTo>
                <a:cubicBezTo>
                  <a:pt x="1484206" y="67004"/>
                  <a:pt x="1481731" y="73345"/>
                  <a:pt x="1479875" y="79842"/>
                </a:cubicBezTo>
                <a:cubicBezTo>
                  <a:pt x="1477246" y="89045"/>
                  <a:pt x="1475003" y="98326"/>
                  <a:pt x="1472451" y="108225"/>
                </a:cubicBezTo>
                <a:cubicBezTo>
                  <a:pt x="1473533" y="111628"/>
                  <a:pt x="1474307" y="115417"/>
                  <a:pt x="1475854" y="118743"/>
                </a:cubicBezTo>
                <a:close/>
                <a:moveTo>
                  <a:pt x="340604" y="25241"/>
                </a:moveTo>
                <a:cubicBezTo>
                  <a:pt x="333566" y="29727"/>
                  <a:pt x="329777" y="37074"/>
                  <a:pt x="325987" y="44189"/>
                </a:cubicBezTo>
                <a:cubicBezTo>
                  <a:pt x="324518" y="46896"/>
                  <a:pt x="326219" y="50453"/>
                  <a:pt x="329158" y="52000"/>
                </a:cubicBezTo>
                <a:cubicBezTo>
                  <a:pt x="332406" y="53701"/>
                  <a:pt x="334727" y="52077"/>
                  <a:pt x="336737" y="49138"/>
                </a:cubicBezTo>
                <a:cubicBezTo>
                  <a:pt x="338439" y="46664"/>
                  <a:pt x="341068" y="44962"/>
                  <a:pt x="342924" y="42642"/>
                </a:cubicBezTo>
                <a:cubicBezTo>
                  <a:pt x="345399" y="39548"/>
                  <a:pt x="347487" y="36223"/>
                  <a:pt x="348957" y="34212"/>
                </a:cubicBezTo>
                <a:cubicBezTo>
                  <a:pt x="348957" y="27561"/>
                  <a:pt x="344007" y="23075"/>
                  <a:pt x="340604" y="25241"/>
                </a:cubicBezTo>
                <a:close/>
                <a:moveTo>
                  <a:pt x="1476085" y="155478"/>
                </a:moveTo>
                <a:cubicBezTo>
                  <a:pt x="1475854" y="150529"/>
                  <a:pt x="1469357" y="145502"/>
                  <a:pt x="1463402" y="145579"/>
                </a:cubicBezTo>
                <a:cubicBezTo>
                  <a:pt x="1459071" y="145657"/>
                  <a:pt x="1456442" y="149137"/>
                  <a:pt x="1456596" y="154705"/>
                </a:cubicBezTo>
                <a:cubicBezTo>
                  <a:pt x="1456674" y="159809"/>
                  <a:pt x="1461391" y="164450"/>
                  <a:pt x="1466341" y="164372"/>
                </a:cubicBezTo>
                <a:cubicBezTo>
                  <a:pt x="1471058" y="164295"/>
                  <a:pt x="1476240" y="159577"/>
                  <a:pt x="1476085" y="155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7"/>
          <p:cNvSpPr/>
          <p:nvPr/>
        </p:nvSpPr>
        <p:spPr>
          <a:xfrm>
            <a:off x="8121777" y="1374221"/>
            <a:ext cx="337590" cy="427260"/>
          </a:xfrm>
          <a:custGeom>
            <a:rect b="b" l="l" r="r" t="t"/>
            <a:pathLst>
              <a:path extrusionOk="0" h="854520" w="675180">
                <a:moveTo>
                  <a:pt x="314053" y="854087"/>
                </a:moveTo>
                <a:cubicBezTo>
                  <a:pt x="268122" y="854087"/>
                  <a:pt x="228626" y="855197"/>
                  <a:pt x="189130" y="853865"/>
                </a:cubicBezTo>
                <a:cubicBezTo>
                  <a:pt x="140537" y="852310"/>
                  <a:pt x="94162" y="838988"/>
                  <a:pt x="48897" y="822114"/>
                </a:cubicBezTo>
                <a:cubicBezTo>
                  <a:pt x="36249" y="817451"/>
                  <a:pt x="24711" y="809458"/>
                  <a:pt x="13173" y="802353"/>
                </a:cubicBezTo>
                <a:cubicBezTo>
                  <a:pt x="2301" y="795692"/>
                  <a:pt x="-2137" y="786588"/>
                  <a:pt x="969" y="772600"/>
                </a:cubicBezTo>
                <a:cubicBezTo>
                  <a:pt x="6295" y="749953"/>
                  <a:pt x="7848" y="726195"/>
                  <a:pt x="13173" y="703548"/>
                </a:cubicBezTo>
                <a:cubicBezTo>
                  <a:pt x="19830" y="675127"/>
                  <a:pt x="29149" y="647373"/>
                  <a:pt x="36693" y="619175"/>
                </a:cubicBezTo>
                <a:cubicBezTo>
                  <a:pt x="40465" y="604965"/>
                  <a:pt x="40243" y="588756"/>
                  <a:pt x="47122" y="576322"/>
                </a:cubicBezTo>
                <a:cubicBezTo>
                  <a:pt x="57329" y="557672"/>
                  <a:pt x="60213" y="537022"/>
                  <a:pt x="67314" y="517705"/>
                </a:cubicBezTo>
                <a:cubicBezTo>
                  <a:pt x="78186" y="487065"/>
                  <a:pt x="87284" y="455980"/>
                  <a:pt x="97712" y="425117"/>
                </a:cubicBezTo>
                <a:cubicBezTo>
                  <a:pt x="109472" y="390036"/>
                  <a:pt x="121898" y="355177"/>
                  <a:pt x="133880" y="320095"/>
                </a:cubicBezTo>
                <a:cubicBezTo>
                  <a:pt x="147637" y="280129"/>
                  <a:pt x="160728" y="239941"/>
                  <a:pt x="175595" y="200419"/>
                </a:cubicBezTo>
                <a:cubicBezTo>
                  <a:pt x="188021" y="167558"/>
                  <a:pt x="203997" y="136251"/>
                  <a:pt x="215757" y="103168"/>
                </a:cubicBezTo>
                <a:cubicBezTo>
                  <a:pt x="226185" y="73416"/>
                  <a:pt x="240830" y="44552"/>
                  <a:pt x="241939" y="11913"/>
                </a:cubicBezTo>
                <a:cubicBezTo>
                  <a:pt x="242383" y="811"/>
                  <a:pt x="249262" y="-2742"/>
                  <a:pt x="259247" y="2143"/>
                </a:cubicBezTo>
                <a:cubicBezTo>
                  <a:pt x="262797" y="3919"/>
                  <a:pt x="266347" y="5918"/>
                  <a:pt x="269010" y="8582"/>
                </a:cubicBezTo>
                <a:cubicBezTo>
                  <a:pt x="290977" y="31674"/>
                  <a:pt x="313165" y="54543"/>
                  <a:pt x="334023" y="78523"/>
                </a:cubicBezTo>
                <a:cubicBezTo>
                  <a:pt x="356655" y="104501"/>
                  <a:pt x="379066" y="130923"/>
                  <a:pt x="399924" y="158233"/>
                </a:cubicBezTo>
                <a:cubicBezTo>
                  <a:pt x="420337" y="185099"/>
                  <a:pt x="439198" y="213075"/>
                  <a:pt x="458280" y="240829"/>
                </a:cubicBezTo>
                <a:cubicBezTo>
                  <a:pt x="470040" y="257926"/>
                  <a:pt x="481356" y="275467"/>
                  <a:pt x="491785" y="293673"/>
                </a:cubicBezTo>
                <a:cubicBezTo>
                  <a:pt x="515749" y="335194"/>
                  <a:pt x="539047" y="377158"/>
                  <a:pt x="562345" y="419345"/>
                </a:cubicBezTo>
                <a:cubicBezTo>
                  <a:pt x="573218" y="439328"/>
                  <a:pt x="583203" y="459755"/>
                  <a:pt x="593632" y="479738"/>
                </a:cubicBezTo>
                <a:cubicBezTo>
                  <a:pt x="598069" y="488397"/>
                  <a:pt x="603395" y="496612"/>
                  <a:pt x="608054" y="505272"/>
                </a:cubicBezTo>
                <a:cubicBezTo>
                  <a:pt x="615155" y="518372"/>
                  <a:pt x="621811" y="531694"/>
                  <a:pt x="628912" y="544794"/>
                </a:cubicBezTo>
                <a:cubicBezTo>
                  <a:pt x="640672" y="566553"/>
                  <a:pt x="652654" y="588312"/>
                  <a:pt x="664192" y="610072"/>
                </a:cubicBezTo>
                <a:cubicBezTo>
                  <a:pt x="667742" y="616955"/>
                  <a:pt x="671071" y="624060"/>
                  <a:pt x="673733" y="631387"/>
                </a:cubicBezTo>
                <a:cubicBezTo>
                  <a:pt x="675064" y="634939"/>
                  <a:pt x="675730" y="639602"/>
                  <a:pt x="674621" y="642933"/>
                </a:cubicBezTo>
                <a:cubicBezTo>
                  <a:pt x="670183" y="655588"/>
                  <a:pt x="666633" y="668910"/>
                  <a:pt x="659754" y="680456"/>
                </a:cubicBezTo>
                <a:cubicBezTo>
                  <a:pt x="642447" y="709543"/>
                  <a:pt x="621590" y="736187"/>
                  <a:pt x="593410" y="755948"/>
                </a:cubicBezTo>
                <a:cubicBezTo>
                  <a:pt x="550585" y="786144"/>
                  <a:pt x="504211" y="809680"/>
                  <a:pt x="454508" y="825666"/>
                </a:cubicBezTo>
                <a:cubicBezTo>
                  <a:pt x="419450" y="836990"/>
                  <a:pt x="383726" y="847648"/>
                  <a:pt x="346449" y="849646"/>
                </a:cubicBezTo>
                <a:cubicBezTo>
                  <a:pt x="333579" y="850090"/>
                  <a:pt x="320710" y="853198"/>
                  <a:pt x="314053" y="854087"/>
                </a:cubicBezTo>
                <a:close/>
                <a:moveTo>
                  <a:pt x="64651" y="672907"/>
                </a:moveTo>
                <a:cubicBezTo>
                  <a:pt x="61101" y="684897"/>
                  <a:pt x="57773" y="695999"/>
                  <a:pt x="54666" y="707322"/>
                </a:cubicBezTo>
                <a:cubicBezTo>
                  <a:pt x="52669" y="715094"/>
                  <a:pt x="53779" y="721755"/>
                  <a:pt x="63320" y="723753"/>
                </a:cubicBezTo>
                <a:cubicBezTo>
                  <a:pt x="81736" y="727971"/>
                  <a:pt x="99931" y="733966"/>
                  <a:pt x="118570" y="735965"/>
                </a:cubicBezTo>
                <a:cubicBezTo>
                  <a:pt x="158066" y="739961"/>
                  <a:pt x="197784" y="742182"/>
                  <a:pt x="237280" y="744180"/>
                </a:cubicBezTo>
                <a:cubicBezTo>
                  <a:pt x="254365" y="745068"/>
                  <a:pt x="271672" y="743292"/>
                  <a:pt x="292530" y="742404"/>
                </a:cubicBezTo>
                <a:cubicBezTo>
                  <a:pt x="284098" y="732856"/>
                  <a:pt x="278107" y="727083"/>
                  <a:pt x="273448" y="720422"/>
                </a:cubicBezTo>
                <a:cubicBezTo>
                  <a:pt x="257693" y="698219"/>
                  <a:pt x="265903" y="669799"/>
                  <a:pt x="290311" y="663360"/>
                </a:cubicBezTo>
                <a:cubicBezTo>
                  <a:pt x="308284" y="658475"/>
                  <a:pt x="325369" y="664026"/>
                  <a:pt x="341123" y="672241"/>
                </a:cubicBezTo>
                <a:cubicBezTo>
                  <a:pt x="345561" y="674461"/>
                  <a:pt x="348667" y="681122"/>
                  <a:pt x="350886" y="686229"/>
                </a:cubicBezTo>
                <a:cubicBezTo>
                  <a:pt x="357765" y="702216"/>
                  <a:pt x="355768" y="717536"/>
                  <a:pt x="343342" y="733078"/>
                </a:cubicBezTo>
                <a:cubicBezTo>
                  <a:pt x="352440" y="732634"/>
                  <a:pt x="359096" y="733300"/>
                  <a:pt x="365309" y="731746"/>
                </a:cubicBezTo>
                <a:cubicBezTo>
                  <a:pt x="405915" y="721755"/>
                  <a:pt x="445854" y="708210"/>
                  <a:pt x="481135" y="686451"/>
                </a:cubicBezTo>
                <a:cubicBezTo>
                  <a:pt x="519521" y="662694"/>
                  <a:pt x="553914" y="632053"/>
                  <a:pt x="590303" y="604965"/>
                </a:cubicBezTo>
                <a:cubicBezTo>
                  <a:pt x="599623" y="598082"/>
                  <a:pt x="600066" y="590533"/>
                  <a:pt x="595407" y="581429"/>
                </a:cubicBezTo>
                <a:cubicBezTo>
                  <a:pt x="582537" y="555895"/>
                  <a:pt x="569002" y="530805"/>
                  <a:pt x="561902" y="502829"/>
                </a:cubicBezTo>
                <a:cubicBezTo>
                  <a:pt x="560127" y="495502"/>
                  <a:pt x="555023" y="488841"/>
                  <a:pt x="551251" y="481958"/>
                </a:cubicBezTo>
                <a:cubicBezTo>
                  <a:pt x="542819" y="466638"/>
                  <a:pt x="534388" y="451317"/>
                  <a:pt x="525512" y="436219"/>
                </a:cubicBezTo>
                <a:cubicBezTo>
                  <a:pt x="517524" y="422453"/>
                  <a:pt x="515749" y="404912"/>
                  <a:pt x="500661" y="395143"/>
                </a:cubicBezTo>
                <a:cubicBezTo>
                  <a:pt x="497332" y="396253"/>
                  <a:pt x="494226" y="397807"/>
                  <a:pt x="491119" y="398473"/>
                </a:cubicBezTo>
                <a:cubicBezTo>
                  <a:pt x="478028" y="401582"/>
                  <a:pt x="472037" y="408687"/>
                  <a:pt x="471815" y="423119"/>
                </a:cubicBezTo>
                <a:cubicBezTo>
                  <a:pt x="471593" y="431556"/>
                  <a:pt x="465824" y="439772"/>
                  <a:pt x="462052" y="447987"/>
                </a:cubicBezTo>
                <a:cubicBezTo>
                  <a:pt x="446298" y="481070"/>
                  <a:pt x="440085" y="479516"/>
                  <a:pt x="410130" y="455092"/>
                </a:cubicBezTo>
                <a:cubicBezTo>
                  <a:pt x="408577" y="453982"/>
                  <a:pt x="407468" y="452206"/>
                  <a:pt x="406358" y="450651"/>
                </a:cubicBezTo>
                <a:cubicBezTo>
                  <a:pt x="399258" y="441104"/>
                  <a:pt x="398148" y="433999"/>
                  <a:pt x="405915" y="426006"/>
                </a:cubicBezTo>
                <a:cubicBezTo>
                  <a:pt x="415678" y="416014"/>
                  <a:pt x="419672" y="404024"/>
                  <a:pt x="422556" y="391368"/>
                </a:cubicBezTo>
                <a:cubicBezTo>
                  <a:pt x="430544" y="356731"/>
                  <a:pt x="446298" y="351180"/>
                  <a:pt x="472703" y="350070"/>
                </a:cubicBezTo>
                <a:cubicBezTo>
                  <a:pt x="473590" y="350070"/>
                  <a:pt x="474478" y="348516"/>
                  <a:pt x="475365" y="348072"/>
                </a:cubicBezTo>
                <a:cubicBezTo>
                  <a:pt x="418118" y="241051"/>
                  <a:pt x="340458" y="149129"/>
                  <a:pt x="263463" y="53211"/>
                </a:cubicBezTo>
                <a:cubicBezTo>
                  <a:pt x="260578" y="68975"/>
                  <a:pt x="258359" y="81631"/>
                  <a:pt x="256362" y="93843"/>
                </a:cubicBezTo>
                <a:cubicBezTo>
                  <a:pt x="288092" y="107165"/>
                  <a:pt x="300740" y="134475"/>
                  <a:pt x="290977" y="162896"/>
                </a:cubicBezTo>
                <a:cubicBezTo>
                  <a:pt x="287426" y="172887"/>
                  <a:pt x="280104" y="176662"/>
                  <a:pt x="272116" y="181324"/>
                </a:cubicBezTo>
                <a:cubicBezTo>
                  <a:pt x="256584" y="190206"/>
                  <a:pt x="241274" y="188207"/>
                  <a:pt x="225964" y="177772"/>
                </a:cubicBezTo>
                <a:cubicBezTo>
                  <a:pt x="212872" y="214407"/>
                  <a:pt x="200446" y="249045"/>
                  <a:pt x="187577" y="284570"/>
                </a:cubicBezTo>
                <a:cubicBezTo>
                  <a:pt x="195343" y="286568"/>
                  <a:pt x="201556" y="288123"/>
                  <a:pt x="207769" y="289899"/>
                </a:cubicBezTo>
                <a:cubicBezTo>
                  <a:pt x="237502" y="298558"/>
                  <a:pt x="262797" y="314545"/>
                  <a:pt x="279882" y="340301"/>
                </a:cubicBezTo>
                <a:cubicBezTo>
                  <a:pt x="304956" y="377824"/>
                  <a:pt x="324704" y="417346"/>
                  <a:pt x="328476" y="463973"/>
                </a:cubicBezTo>
                <a:cubicBezTo>
                  <a:pt x="331138" y="499499"/>
                  <a:pt x="325369" y="532582"/>
                  <a:pt x="309837" y="564111"/>
                </a:cubicBezTo>
                <a:cubicBezTo>
                  <a:pt x="296302" y="591199"/>
                  <a:pt x="276554" y="613846"/>
                  <a:pt x="256140" y="635827"/>
                </a:cubicBezTo>
                <a:cubicBezTo>
                  <a:pt x="248374" y="644265"/>
                  <a:pt x="238389" y="650926"/>
                  <a:pt x="228626" y="657365"/>
                </a:cubicBezTo>
                <a:cubicBezTo>
                  <a:pt x="196452" y="678458"/>
                  <a:pt x="159397" y="677570"/>
                  <a:pt x="123229" y="678458"/>
                </a:cubicBezTo>
                <a:cubicBezTo>
                  <a:pt x="103481" y="678236"/>
                  <a:pt x="84177" y="674683"/>
                  <a:pt x="64651" y="672907"/>
                </a:cubicBezTo>
                <a:close/>
                <a:moveTo>
                  <a:pt x="609164" y="625836"/>
                </a:moveTo>
                <a:cubicBezTo>
                  <a:pt x="596072" y="639158"/>
                  <a:pt x="583647" y="652258"/>
                  <a:pt x="570777" y="664914"/>
                </a:cubicBezTo>
                <a:cubicBezTo>
                  <a:pt x="543041" y="692224"/>
                  <a:pt x="506874" y="706878"/>
                  <a:pt x="475365" y="728638"/>
                </a:cubicBezTo>
                <a:cubicBezTo>
                  <a:pt x="468487" y="733522"/>
                  <a:pt x="460721" y="737075"/>
                  <a:pt x="453177" y="740405"/>
                </a:cubicBezTo>
                <a:cubicBezTo>
                  <a:pt x="415012" y="757946"/>
                  <a:pt x="374185" y="766383"/>
                  <a:pt x="332913" y="771712"/>
                </a:cubicBezTo>
                <a:cubicBezTo>
                  <a:pt x="290977" y="777263"/>
                  <a:pt x="249040" y="776375"/>
                  <a:pt x="206659" y="775709"/>
                </a:cubicBezTo>
                <a:cubicBezTo>
                  <a:pt x="154738" y="774599"/>
                  <a:pt x="104591" y="767494"/>
                  <a:pt x="54888" y="753727"/>
                </a:cubicBezTo>
                <a:cubicBezTo>
                  <a:pt x="52003" y="752839"/>
                  <a:pt x="48897" y="752839"/>
                  <a:pt x="44459" y="752395"/>
                </a:cubicBezTo>
                <a:cubicBezTo>
                  <a:pt x="42906" y="763053"/>
                  <a:pt x="41575" y="772378"/>
                  <a:pt x="39800" y="784590"/>
                </a:cubicBezTo>
                <a:cubicBezTo>
                  <a:pt x="60879" y="791029"/>
                  <a:pt x="81071" y="799244"/>
                  <a:pt x="101706" y="802797"/>
                </a:cubicBezTo>
                <a:cubicBezTo>
                  <a:pt x="172489" y="815009"/>
                  <a:pt x="243936" y="819227"/>
                  <a:pt x="315384" y="810568"/>
                </a:cubicBezTo>
                <a:cubicBezTo>
                  <a:pt x="346892" y="806793"/>
                  <a:pt x="378844" y="802797"/>
                  <a:pt x="409465" y="794138"/>
                </a:cubicBezTo>
                <a:cubicBezTo>
                  <a:pt x="458724" y="780371"/>
                  <a:pt x="507317" y="763941"/>
                  <a:pt x="551917" y="737519"/>
                </a:cubicBezTo>
                <a:cubicBezTo>
                  <a:pt x="583203" y="719090"/>
                  <a:pt x="610717" y="697553"/>
                  <a:pt x="628912" y="665802"/>
                </a:cubicBezTo>
                <a:cubicBezTo>
                  <a:pt x="631353" y="661583"/>
                  <a:pt x="632462" y="656477"/>
                  <a:pt x="633793" y="652480"/>
                </a:cubicBezTo>
                <a:cubicBezTo>
                  <a:pt x="625140" y="642711"/>
                  <a:pt x="617374" y="634273"/>
                  <a:pt x="609164" y="625836"/>
                </a:cubicBezTo>
                <a:close/>
                <a:moveTo>
                  <a:pt x="87506" y="580097"/>
                </a:moveTo>
                <a:cubicBezTo>
                  <a:pt x="99044" y="581207"/>
                  <a:pt x="107475" y="582095"/>
                  <a:pt x="115685" y="582539"/>
                </a:cubicBezTo>
                <a:cubicBezTo>
                  <a:pt x="144753" y="584760"/>
                  <a:pt x="170270" y="572548"/>
                  <a:pt x="191127" y="555451"/>
                </a:cubicBezTo>
                <a:cubicBezTo>
                  <a:pt x="209322" y="540575"/>
                  <a:pt x="220638" y="518372"/>
                  <a:pt x="231511" y="496612"/>
                </a:cubicBezTo>
                <a:cubicBezTo>
                  <a:pt x="243493" y="472855"/>
                  <a:pt x="242605" y="448875"/>
                  <a:pt x="238611" y="424229"/>
                </a:cubicBezTo>
                <a:cubicBezTo>
                  <a:pt x="236170" y="409131"/>
                  <a:pt x="229514" y="395587"/>
                  <a:pt x="216422" y="386484"/>
                </a:cubicBezTo>
                <a:cubicBezTo>
                  <a:pt x="200003" y="374938"/>
                  <a:pt x="183139" y="363836"/>
                  <a:pt x="164057" y="351180"/>
                </a:cubicBezTo>
                <a:cubicBezTo>
                  <a:pt x="138318" y="428004"/>
                  <a:pt x="113466" y="502385"/>
                  <a:pt x="87506" y="580097"/>
                </a:cubicBezTo>
                <a:close/>
                <a:moveTo>
                  <a:pt x="70642" y="648039"/>
                </a:moveTo>
                <a:cubicBezTo>
                  <a:pt x="73970" y="649372"/>
                  <a:pt x="75745" y="650926"/>
                  <a:pt x="77299" y="650704"/>
                </a:cubicBezTo>
                <a:cubicBezTo>
                  <a:pt x="103260" y="649816"/>
                  <a:pt x="129442" y="650704"/>
                  <a:pt x="155181" y="646929"/>
                </a:cubicBezTo>
                <a:cubicBezTo>
                  <a:pt x="191127" y="641822"/>
                  <a:pt x="221304" y="623616"/>
                  <a:pt x="244158" y="595417"/>
                </a:cubicBezTo>
                <a:cubicBezTo>
                  <a:pt x="255918" y="580985"/>
                  <a:pt x="265016" y="564111"/>
                  <a:pt x="274335" y="547680"/>
                </a:cubicBezTo>
                <a:cubicBezTo>
                  <a:pt x="278107" y="541019"/>
                  <a:pt x="280770" y="533248"/>
                  <a:pt x="282101" y="525699"/>
                </a:cubicBezTo>
                <a:cubicBezTo>
                  <a:pt x="284986" y="506382"/>
                  <a:pt x="287205" y="487065"/>
                  <a:pt x="288980" y="467748"/>
                </a:cubicBezTo>
                <a:cubicBezTo>
                  <a:pt x="289867" y="458867"/>
                  <a:pt x="289645" y="449763"/>
                  <a:pt x="289423" y="440882"/>
                </a:cubicBezTo>
                <a:cubicBezTo>
                  <a:pt x="289202" y="417124"/>
                  <a:pt x="276110" y="397807"/>
                  <a:pt x="267457" y="376936"/>
                </a:cubicBezTo>
                <a:cubicBezTo>
                  <a:pt x="256806" y="350958"/>
                  <a:pt x="238167" y="332307"/>
                  <a:pt x="212872" y="321428"/>
                </a:cubicBezTo>
                <a:cubicBezTo>
                  <a:pt x="202000" y="316765"/>
                  <a:pt x="190683" y="309882"/>
                  <a:pt x="176704" y="313656"/>
                </a:cubicBezTo>
                <a:cubicBezTo>
                  <a:pt x="175595" y="318319"/>
                  <a:pt x="174486" y="323204"/>
                  <a:pt x="173154" y="328977"/>
                </a:cubicBezTo>
                <a:cubicBezTo>
                  <a:pt x="184692" y="335860"/>
                  <a:pt x="196009" y="342077"/>
                  <a:pt x="206659" y="349404"/>
                </a:cubicBezTo>
                <a:cubicBezTo>
                  <a:pt x="219529" y="358063"/>
                  <a:pt x="233951" y="365834"/>
                  <a:pt x="243715" y="377380"/>
                </a:cubicBezTo>
                <a:cubicBezTo>
                  <a:pt x="279660" y="419345"/>
                  <a:pt x="281214" y="466638"/>
                  <a:pt x="261022" y="516151"/>
                </a:cubicBezTo>
                <a:cubicBezTo>
                  <a:pt x="251037" y="540575"/>
                  <a:pt x="235948" y="560336"/>
                  <a:pt x="215313" y="577655"/>
                </a:cubicBezTo>
                <a:cubicBezTo>
                  <a:pt x="187355" y="601190"/>
                  <a:pt x="156513" y="612514"/>
                  <a:pt x="121011" y="612958"/>
                </a:cubicBezTo>
                <a:cubicBezTo>
                  <a:pt x="107697" y="613180"/>
                  <a:pt x="94162" y="609850"/>
                  <a:pt x="79961" y="607851"/>
                </a:cubicBezTo>
                <a:cubicBezTo>
                  <a:pt x="76855" y="622283"/>
                  <a:pt x="73748" y="635161"/>
                  <a:pt x="70642" y="648039"/>
                </a:cubicBezTo>
                <a:close/>
                <a:moveTo>
                  <a:pt x="245268" y="119377"/>
                </a:moveTo>
                <a:cubicBezTo>
                  <a:pt x="241274" y="130923"/>
                  <a:pt x="237058" y="142912"/>
                  <a:pt x="232176" y="157345"/>
                </a:cubicBezTo>
                <a:cubicBezTo>
                  <a:pt x="241052" y="156901"/>
                  <a:pt x="247265" y="157345"/>
                  <a:pt x="253256" y="156235"/>
                </a:cubicBezTo>
                <a:cubicBezTo>
                  <a:pt x="267457" y="153348"/>
                  <a:pt x="271229" y="145799"/>
                  <a:pt x="267678" y="128258"/>
                </a:cubicBezTo>
                <a:cubicBezTo>
                  <a:pt x="265460" y="117379"/>
                  <a:pt x="263019" y="116268"/>
                  <a:pt x="245268" y="119377"/>
                </a:cubicBezTo>
                <a:close/>
                <a:moveTo>
                  <a:pt x="488457" y="375160"/>
                </a:moveTo>
                <a:cubicBezTo>
                  <a:pt x="468487" y="370719"/>
                  <a:pt x="458502" y="375604"/>
                  <a:pt x="450736" y="392034"/>
                </a:cubicBezTo>
                <a:cubicBezTo>
                  <a:pt x="442970" y="408465"/>
                  <a:pt x="435869" y="425339"/>
                  <a:pt x="428547" y="441992"/>
                </a:cubicBezTo>
                <a:cubicBezTo>
                  <a:pt x="435648" y="444434"/>
                  <a:pt x="436979" y="444878"/>
                  <a:pt x="439198" y="440438"/>
                </a:cubicBezTo>
                <a:cubicBezTo>
                  <a:pt x="444301" y="430224"/>
                  <a:pt x="450292" y="419567"/>
                  <a:pt x="451623" y="408687"/>
                </a:cubicBezTo>
                <a:cubicBezTo>
                  <a:pt x="453399" y="394255"/>
                  <a:pt x="460721" y="386706"/>
                  <a:pt x="472703" y="381377"/>
                </a:cubicBezTo>
                <a:cubicBezTo>
                  <a:pt x="478028" y="378934"/>
                  <a:pt x="483353" y="377158"/>
                  <a:pt x="488457" y="375160"/>
                </a:cubicBezTo>
                <a:close/>
                <a:moveTo>
                  <a:pt x="330473" y="694666"/>
                </a:moveTo>
                <a:cubicBezTo>
                  <a:pt x="313831" y="688672"/>
                  <a:pt x="306509" y="689338"/>
                  <a:pt x="300740" y="697331"/>
                </a:cubicBezTo>
                <a:cubicBezTo>
                  <a:pt x="297411" y="701994"/>
                  <a:pt x="295636" y="708877"/>
                  <a:pt x="301405" y="710653"/>
                </a:cubicBezTo>
                <a:cubicBezTo>
                  <a:pt x="308284" y="712651"/>
                  <a:pt x="316494" y="711985"/>
                  <a:pt x="323594" y="709987"/>
                </a:cubicBezTo>
                <a:cubicBezTo>
                  <a:pt x="330473" y="708210"/>
                  <a:pt x="333357" y="701994"/>
                  <a:pt x="330473" y="694666"/>
                </a:cubicBezTo>
                <a:close/>
                <a:moveTo>
                  <a:pt x="464271" y="654478"/>
                </a:moveTo>
                <a:cubicBezTo>
                  <a:pt x="433207" y="653590"/>
                  <a:pt x="407024" y="641378"/>
                  <a:pt x="393267" y="609183"/>
                </a:cubicBezTo>
                <a:cubicBezTo>
                  <a:pt x="388607" y="598526"/>
                  <a:pt x="383726" y="587868"/>
                  <a:pt x="380397" y="576988"/>
                </a:cubicBezTo>
                <a:cubicBezTo>
                  <a:pt x="377069" y="565443"/>
                  <a:pt x="377957" y="553897"/>
                  <a:pt x="383948" y="543017"/>
                </a:cubicBezTo>
                <a:cubicBezTo>
                  <a:pt x="388607" y="534580"/>
                  <a:pt x="390604" y="524589"/>
                  <a:pt x="395930" y="516817"/>
                </a:cubicBezTo>
                <a:cubicBezTo>
                  <a:pt x="413681" y="491505"/>
                  <a:pt x="446964" y="480848"/>
                  <a:pt x="479803" y="490839"/>
                </a:cubicBezTo>
                <a:cubicBezTo>
                  <a:pt x="491341" y="494392"/>
                  <a:pt x="506430" y="498833"/>
                  <a:pt x="511755" y="507714"/>
                </a:cubicBezTo>
                <a:cubicBezTo>
                  <a:pt x="520852" y="523034"/>
                  <a:pt x="533944" y="533692"/>
                  <a:pt x="544816" y="546792"/>
                </a:cubicBezTo>
                <a:cubicBezTo>
                  <a:pt x="551251" y="554785"/>
                  <a:pt x="554801" y="564999"/>
                  <a:pt x="551917" y="576100"/>
                </a:cubicBezTo>
                <a:cubicBezTo>
                  <a:pt x="549920" y="583650"/>
                  <a:pt x="548145" y="591421"/>
                  <a:pt x="547257" y="598970"/>
                </a:cubicBezTo>
                <a:cubicBezTo>
                  <a:pt x="543041" y="629611"/>
                  <a:pt x="513308" y="649594"/>
                  <a:pt x="485794" y="653146"/>
                </a:cubicBezTo>
                <a:cubicBezTo>
                  <a:pt x="479359" y="653812"/>
                  <a:pt x="472925" y="654034"/>
                  <a:pt x="464271" y="654478"/>
                </a:cubicBezTo>
                <a:close/>
                <a:moveTo>
                  <a:pt x="527065" y="573880"/>
                </a:moveTo>
                <a:cubicBezTo>
                  <a:pt x="525068" y="568995"/>
                  <a:pt x="523293" y="560336"/>
                  <a:pt x="518412" y="554563"/>
                </a:cubicBezTo>
                <a:cubicBezTo>
                  <a:pt x="509092" y="543905"/>
                  <a:pt x="497332" y="535468"/>
                  <a:pt x="487126" y="525255"/>
                </a:cubicBezTo>
                <a:cubicBezTo>
                  <a:pt x="480247" y="518372"/>
                  <a:pt x="472925" y="517261"/>
                  <a:pt x="464049" y="518372"/>
                </a:cubicBezTo>
                <a:cubicBezTo>
                  <a:pt x="438310" y="522146"/>
                  <a:pt x="417896" y="544794"/>
                  <a:pt x="419006" y="573214"/>
                </a:cubicBezTo>
                <a:cubicBezTo>
                  <a:pt x="421003" y="617843"/>
                  <a:pt x="455174" y="636272"/>
                  <a:pt x="493338" y="626058"/>
                </a:cubicBezTo>
                <a:cubicBezTo>
                  <a:pt x="515971" y="620285"/>
                  <a:pt x="521962" y="598526"/>
                  <a:pt x="527065" y="573880"/>
                </a:cubicBezTo>
                <a:close/>
                <a:moveTo>
                  <a:pt x="367972" y="295672"/>
                </a:moveTo>
                <a:cubicBezTo>
                  <a:pt x="366862" y="297670"/>
                  <a:pt x="366419" y="298114"/>
                  <a:pt x="366419" y="298780"/>
                </a:cubicBezTo>
                <a:cubicBezTo>
                  <a:pt x="364422" y="325202"/>
                  <a:pt x="361093" y="330087"/>
                  <a:pt x="343342" y="332085"/>
                </a:cubicBezTo>
                <a:cubicBezTo>
                  <a:pt x="319822" y="334972"/>
                  <a:pt x="308728" y="327645"/>
                  <a:pt x="300962" y="304775"/>
                </a:cubicBezTo>
                <a:cubicBezTo>
                  <a:pt x="300296" y="302999"/>
                  <a:pt x="299852" y="301001"/>
                  <a:pt x="298965" y="297448"/>
                </a:cubicBezTo>
                <a:cubicBezTo>
                  <a:pt x="292308" y="297448"/>
                  <a:pt x="285429" y="297670"/>
                  <a:pt x="278329" y="297448"/>
                </a:cubicBezTo>
                <a:cubicBezTo>
                  <a:pt x="263906" y="296782"/>
                  <a:pt x="255253" y="289677"/>
                  <a:pt x="253478" y="275245"/>
                </a:cubicBezTo>
                <a:cubicBezTo>
                  <a:pt x="252146" y="263255"/>
                  <a:pt x="253034" y="250821"/>
                  <a:pt x="253256" y="238609"/>
                </a:cubicBezTo>
                <a:cubicBezTo>
                  <a:pt x="253478" y="221956"/>
                  <a:pt x="263463" y="212853"/>
                  <a:pt x="277663" y="206636"/>
                </a:cubicBezTo>
                <a:cubicBezTo>
                  <a:pt x="309837" y="192426"/>
                  <a:pt x="372853" y="202195"/>
                  <a:pt x="394376" y="232614"/>
                </a:cubicBezTo>
                <a:cubicBezTo>
                  <a:pt x="401255" y="242384"/>
                  <a:pt x="407024" y="253707"/>
                  <a:pt x="411018" y="265253"/>
                </a:cubicBezTo>
                <a:cubicBezTo>
                  <a:pt x="415900" y="279241"/>
                  <a:pt x="411906" y="285458"/>
                  <a:pt x="397483" y="289677"/>
                </a:cubicBezTo>
                <a:cubicBezTo>
                  <a:pt x="387276" y="292341"/>
                  <a:pt x="377069" y="293673"/>
                  <a:pt x="367972" y="295672"/>
                </a:cubicBezTo>
                <a:close/>
                <a:moveTo>
                  <a:pt x="386832" y="264365"/>
                </a:moveTo>
                <a:cubicBezTo>
                  <a:pt x="374628" y="239719"/>
                  <a:pt x="367750" y="231282"/>
                  <a:pt x="350664" y="227285"/>
                </a:cubicBezTo>
                <a:cubicBezTo>
                  <a:pt x="336464" y="223955"/>
                  <a:pt x="321153" y="221734"/>
                  <a:pt x="306509" y="222845"/>
                </a:cubicBezTo>
                <a:cubicBezTo>
                  <a:pt x="280548" y="224621"/>
                  <a:pt x="268566" y="246158"/>
                  <a:pt x="277441" y="271914"/>
                </a:cubicBezTo>
                <a:cubicBezTo>
                  <a:pt x="282323" y="272580"/>
                  <a:pt x="287426" y="274134"/>
                  <a:pt x="292530" y="274134"/>
                </a:cubicBezTo>
                <a:cubicBezTo>
                  <a:pt x="312056" y="274356"/>
                  <a:pt x="312056" y="274134"/>
                  <a:pt x="320044" y="292341"/>
                </a:cubicBezTo>
                <a:cubicBezTo>
                  <a:pt x="322707" y="298336"/>
                  <a:pt x="324260" y="304775"/>
                  <a:pt x="333135" y="304109"/>
                </a:cubicBezTo>
                <a:cubicBezTo>
                  <a:pt x="342677" y="303221"/>
                  <a:pt x="341567" y="296116"/>
                  <a:pt x="342233" y="289899"/>
                </a:cubicBezTo>
                <a:cubicBezTo>
                  <a:pt x="344008" y="274356"/>
                  <a:pt x="346671" y="271914"/>
                  <a:pt x="362425" y="268806"/>
                </a:cubicBezTo>
                <a:cubicBezTo>
                  <a:pt x="369747" y="267251"/>
                  <a:pt x="377291" y="265919"/>
                  <a:pt x="386832" y="2643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7"/>
          <p:cNvSpPr/>
          <p:nvPr/>
        </p:nvSpPr>
        <p:spPr>
          <a:xfrm>
            <a:off x="5412195" y="825163"/>
            <a:ext cx="759891" cy="352907"/>
          </a:xfrm>
          <a:custGeom>
            <a:rect b="b" l="l" r="r" t="t"/>
            <a:pathLst>
              <a:path extrusionOk="0" h="705813" w="1519782">
                <a:moveTo>
                  <a:pt x="599990" y="226403"/>
                </a:moveTo>
                <a:cubicBezTo>
                  <a:pt x="592571" y="237292"/>
                  <a:pt x="587067" y="247104"/>
                  <a:pt x="579887" y="255600"/>
                </a:cubicBezTo>
                <a:cubicBezTo>
                  <a:pt x="573785" y="262899"/>
                  <a:pt x="566725" y="269840"/>
                  <a:pt x="558827" y="274866"/>
                </a:cubicBezTo>
                <a:cubicBezTo>
                  <a:pt x="544228" y="284199"/>
                  <a:pt x="524604" y="280729"/>
                  <a:pt x="512638" y="268165"/>
                </a:cubicBezTo>
                <a:cubicBezTo>
                  <a:pt x="508449" y="263737"/>
                  <a:pt x="504979" y="258831"/>
                  <a:pt x="500432" y="253327"/>
                </a:cubicBezTo>
                <a:cubicBezTo>
                  <a:pt x="497201" y="257754"/>
                  <a:pt x="493731" y="261583"/>
                  <a:pt x="491218" y="265891"/>
                </a:cubicBezTo>
                <a:cubicBezTo>
                  <a:pt x="479132" y="286353"/>
                  <a:pt x="463337" y="303345"/>
                  <a:pt x="444191" y="317345"/>
                </a:cubicBezTo>
                <a:cubicBezTo>
                  <a:pt x="413917" y="339363"/>
                  <a:pt x="383403" y="328354"/>
                  <a:pt x="373950" y="291977"/>
                </a:cubicBezTo>
                <a:cubicBezTo>
                  <a:pt x="370959" y="280250"/>
                  <a:pt x="366890" y="268763"/>
                  <a:pt x="369642" y="256079"/>
                </a:cubicBezTo>
                <a:cubicBezTo>
                  <a:pt x="370600" y="251891"/>
                  <a:pt x="368087" y="246985"/>
                  <a:pt x="367129" y="241839"/>
                </a:cubicBezTo>
                <a:cubicBezTo>
                  <a:pt x="355522" y="243036"/>
                  <a:pt x="346548" y="244950"/>
                  <a:pt x="339248" y="254404"/>
                </a:cubicBezTo>
                <a:cubicBezTo>
                  <a:pt x="329077" y="267566"/>
                  <a:pt x="320821" y="281447"/>
                  <a:pt x="313521" y="296285"/>
                </a:cubicBezTo>
                <a:cubicBezTo>
                  <a:pt x="307778" y="308012"/>
                  <a:pt x="302632" y="319739"/>
                  <a:pt x="298683" y="332183"/>
                </a:cubicBezTo>
                <a:cubicBezTo>
                  <a:pt x="296410" y="339124"/>
                  <a:pt x="292940" y="345227"/>
                  <a:pt x="284683" y="345825"/>
                </a:cubicBezTo>
                <a:cubicBezTo>
                  <a:pt x="278461" y="346303"/>
                  <a:pt x="269725" y="339722"/>
                  <a:pt x="268409" y="331106"/>
                </a:cubicBezTo>
                <a:cubicBezTo>
                  <a:pt x="266734" y="321414"/>
                  <a:pt x="266853" y="311243"/>
                  <a:pt x="267332" y="301311"/>
                </a:cubicBezTo>
                <a:cubicBezTo>
                  <a:pt x="268050" y="287909"/>
                  <a:pt x="269725" y="274507"/>
                  <a:pt x="271042" y="261105"/>
                </a:cubicBezTo>
                <a:cubicBezTo>
                  <a:pt x="272358" y="248301"/>
                  <a:pt x="273554" y="235497"/>
                  <a:pt x="275230" y="219821"/>
                </a:cubicBezTo>
                <a:cubicBezTo>
                  <a:pt x="267691" y="227001"/>
                  <a:pt x="262306" y="232864"/>
                  <a:pt x="256204" y="237890"/>
                </a:cubicBezTo>
                <a:cubicBezTo>
                  <a:pt x="248545" y="244232"/>
                  <a:pt x="240528" y="250096"/>
                  <a:pt x="232630" y="256079"/>
                </a:cubicBezTo>
                <a:cubicBezTo>
                  <a:pt x="219468" y="266011"/>
                  <a:pt x="203792" y="270079"/>
                  <a:pt x="188475" y="274985"/>
                </a:cubicBezTo>
                <a:cubicBezTo>
                  <a:pt x="180817" y="277498"/>
                  <a:pt x="172919" y="278934"/>
                  <a:pt x="165979" y="273789"/>
                </a:cubicBezTo>
                <a:cubicBezTo>
                  <a:pt x="163586" y="271994"/>
                  <a:pt x="161671" y="268045"/>
                  <a:pt x="161671" y="265173"/>
                </a:cubicBezTo>
                <a:cubicBezTo>
                  <a:pt x="161671" y="263258"/>
                  <a:pt x="165500" y="260626"/>
                  <a:pt x="168013" y="259669"/>
                </a:cubicBezTo>
                <a:cubicBezTo>
                  <a:pt x="172082" y="258113"/>
                  <a:pt x="176509" y="257754"/>
                  <a:pt x="180697" y="256797"/>
                </a:cubicBezTo>
                <a:cubicBezTo>
                  <a:pt x="183210" y="256198"/>
                  <a:pt x="186202" y="255839"/>
                  <a:pt x="187997" y="254404"/>
                </a:cubicBezTo>
                <a:cubicBezTo>
                  <a:pt x="201399" y="243395"/>
                  <a:pt x="217433" y="236335"/>
                  <a:pt x="230117" y="224010"/>
                </a:cubicBezTo>
                <a:cubicBezTo>
                  <a:pt x="246391" y="208334"/>
                  <a:pt x="258836" y="189308"/>
                  <a:pt x="274272" y="173153"/>
                </a:cubicBezTo>
                <a:cubicBezTo>
                  <a:pt x="289110" y="157597"/>
                  <a:pt x="290666" y="138452"/>
                  <a:pt x="295213" y="119665"/>
                </a:cubicBezTo>
                <a:cubicBezTo>
                  <a:pt x="300837" y="96451"/>
                  <a:pt x="302393" y="72279"/>
                  <a:pt x="311846" y="50022"/>
                </a:cubicBezTo>
                <a:cubicBezTo>
                  <a:pt x="313521" y="46073"/>
                  <a:pt x="314838" y="41765"/>
                  <a:pt x="316872" y="37936"/>
                </a:cubicBezTo>
                <a:cubicBezTo>
                  <a:pt x="322376" y="27286"/>
                  <a:pt x="331111" y="25970"/>
                  <a:pt x="338171" y="35902"/>
                </a:cubicBezTo>
                <a:cubicBezTo>
                  <a:pt x="342599" y="42005"/>
                  <a:pt x="346428" y="49902"/>
                  <a:pt x="347026" y="57202"/>
                </a:cubicBezTo>
                <a:cubicBezTo>
                  <a:pt x="348343" y="74672"/>
                  <a:pt x="346308" y="91784"/>
                  <a:pt x="338171" y="108058"/>
                </a:cubicBezTo>
                <a:cubicBezTo>
                  <a:pt x="332188" y="120024"/>
                  <a:pt x="327881" y="132828"/>
                  <a:pt x="322616" y="145153"/>
                </a:cubicBezTo>
                <a:cubicBezTo>
                  <a:pt x="320222" y="150777"/>
                  <a:pt x="317709" y="156281"/>
                  <a:pt x="314957" y="161666"/>
                </a:cubicBezTo>
                <a:cubicBezTo>
                  <a:pt x="309453" y="172675"/>
                  <a:pt x="305504" y="183684"/>
                  <a:pt x="304906" y="196368"/>
                </a:cubicBezTo>
                <a:cubicBezTo>
                  <a:pt x="303948" y="213240"/>
                  <a:pt x="300957" y="230112"/>
                  <a:pt x="298803" y="246865"/>
                </a:cubicBezTo>
                <a:cubicBezTo>
                  <a:pt x="298564" y="248540"/>
                  <a:pt x="298683" y="250215"/>
                  <a:pt x="298444" y="253327"/>
                </a:cubicBezTo>
                <a:cubicBezTo>
                  <a:pt x="301196" y="251891"/>
                  <a:pt x="303709" y="251412"/>
                  <a:pt x="304427" y="250096"/>
                </a:cubicBezTo>
                <a:cubicBezTo>
                  <a:pt x="310530" y="238608"/>
                  <a:pt x="319265" y="230591"/>
                  <a:pt x="331351" y="224728"/>
                </a:cubicBezTo>
                <a:cubicBezTo>
                  <a:pt x="338889" y="221018"/>
                  <a:pt x="344992" y="214197"/>
                  <a:pt x="353967" y="213479"/>
                </a:cubicBezTo>
                <a:cubicBezTo>
                  <a:pt x="358155" y="213120"/>
                  <a:pt x="362702" y="212761"/>
                  <a:pt x="366412" y="214078"/>
                </a:cubicBezTo>
                <a:cubicBezTo>
                  <a:pt x="384480" y="220539"/>
                  <a:pt x="392737" y="234181"/>
                  <a:pt x="393814" y="253087"/>
                </a:cubicBezTo>
                <a:cubicBezTo>
                  <a:pt x="394412" y="263976"/>
                  <a:pt x="395848" y="274746"/>
                  <a:pt x="397284" y="285515"/>
                </a:cubicBezTo>
                <a:cubicBezTo>
                  <a:pt x="398600" y="295208"/>
                  <a:pt x="401233" y="296883"/>
                  <a:pt x="411165" y="296524"/>
                </a:cubicBezTo>
                <a:cubicBezTo>
                  <a:pt x="424567" y="296046"/>
                  <a:pt x="434977" y="289105"/>
                  <a:pt x="444790" y="281088"/>
                </a:cubicBezTo>
                <a:cubicBezTo>
                  <a:pt x="462380" y="266729"/>
                  <a:pt x="477457" y="249737"/>
                  <a:pt x="490740" y="231309"/>
                </a:cubicBezTo>
                <a:cubicBezTo>
                  <a:pt x="492893" y="228198"/>
                  <a:pt x="495287" y="224369"/>
                  <a:pt x="495287" y="220898"/>
                </a:cubicBezTo>
                <a:cubicBezTo>
                  <a:pt x="495287" y="207855"/>
                  <a:pt x="499475" y="195889"/>
                  <a:pt x="504501" y="184402"/>
                </a:cubicBezTo>
                <a:cubicBezTo>
                  <a:pt x="513475" y="163820"/>
                  <a:pt x="520176" y="141802"/>
                  <a:pt x="535732" y="124691"/>
                </a:cubicBezTo>
                <a:cubicBezTo>
                  <a:pt x="543510" y="116075"/>
                  <a:pt x="552126" y="108177"/>
                  <a:pt x="561220" y="100878"/>
                </a:cubicBezTo>
                <a:cubicBezTo>
                  <a:pt x="568639" y="95015"/>
                  <a:pt x="578332" y="97288"/>
                  <a:pt x="586588" y="98844"/>
                </a:cubicBezTo>
                <a:cubicBezTo>
                  <a:pt x="606811" y="102673"/>
                  <a:pt x="621529" y="113682"/>
                  <a:pt x="627512" y="134503"/>
                </a:cubicBezTo>
                <a:cubicBezTo>
                  <a:pt x="628948" y="139289"/>
                  <a:pt x="631342" y="143956"/>
                  <a:pt x="633974" y="148384"/>
                </a:cubicBezTo>
                <a:cubicBezTo>
                  <a:pt x="637803" y="154606"/>
                  <a:pt x="636487" y="161068"/>
                  <a:pt x="635171" y="167410"/>
                </a:cubicBezTo>
                <a:cubicBezTo>
                  <a:pt x="631820" y="184521"/>
                  <a:pt x="627991" y="201513"/>
                  <a:pt x="625119" y="218625"/>
                </a:cubicBezTo>
                <a:cubicBezTo>
                  <a:pt x="623803" y="226522"/>
                  <a:pt x="624282" y="234779"/>
                  <a:pt x="623923" y="243036"/>
                </a:cubicBezTo>
                <a:cubicBezTo>
                  <a:pt x="640077" y="250335"/>
                  <a:pt x="650487" y="241839"/>
                  <a:pt x="660060" y="233343"/>
                </a:cubicBezTo>
                <a:cubicBezTo>
                  <a:pt x="677890" y="217428"/>
                  <a:pt x="692369" y="198402"/>
                  <a:pt x="704814" y="178060"/>
                </a:cubicBezTo>
                <a:cubicBezTo>
                  <a:pt x="712233" y="165854"/>
                  <a:pt x="720250" y="154008"/>
                  <a:pt x="728028" y="141922"/>
                </a:cubicBezTo>
                <a:cubicBezTo>
                  <a:pt x="746216" y="113562"/>
                  <a:pt x="764644" y="85202"/>
                  <a:pt x="780081" y="55048"/>
                </a:cubicBezTo>
                <a:cubicBezTo>
                  <a:pt x="781397" y="52535"/>
                  <a:pt x="783790" y="50501"/>
                  <a:pt x="785705" y="48107"/>
                </a:cubicBezTo>
                <a:cubicBezTo>
                  <a:pt x="801141" y="52774"/>
                  <a:pt x="797551" y="64621"/>
                  <a:pt x="796594" y="76467"/>
                </a:cubicBezTo>
                <a:cubicBezTo>
                  <a:pt x="799705" y="75270"/>
                  <a:pt x="801739" y="74433"/>
                  <a:pt x="803893" y="73595"/>
                </a:cubicBezTo>
                <a:cubicBezTo>
                  <a:pt x="822919" y="66057"/>
                  <a:pt x="847330" y="77783"/>
                  <a:pt x="853553" y="97408"/>
                </a:cubicBezTo>
                <a:cubicBezTo>
                  <a:pt x="858100" y="111887"/>
                  <a:pt x="857860" y="126605"/>
                  <a:pt x="855587" y="141324"/>
                </a:cubicBezTo>
                <a:cubicBezTo>
                  <a:pt x="854031" y="151016"/>
                  <a:pt x="852356" y="160828"/>
                  <a:pt x="850322" y="173034"/>
                </a:cubicBezTo>
                <a:cubicBezTo>
                  <a:pt x="859655" y="165615"/>
                  <a:pt x="868989" y="163102"/>
                  <a:pt x="874733" y="154127"/>
                </a:cubicBezTo>
                <a:cubicBezTo>
                  <a:pt x="880237" y="145392"/>
                  <a:pt x="888374" y="138452"/>
                  <a:pt x="894955" y="130315"/>
                </a:cubicBezTo>
                <a:cubicBezTo>
                  <a:pt x="921999" y="96451"/>
                  <a:pt x="940905" y="57920"/>
                  <a:pt x="957897" y="18431"/>
                </a:cubicBezTo>
                <a:cubicBezTo>
                  <a:pt x="959812" y="14004"/>
                  <a:pt x="961726" y="9696"/>
                  <a:pt x="964120" y="5388"/>
                </a:cubicBezTo>
                <a:cubicBezTo>
                  <a:pt x="967829" y="-1552"/>
                  <a:pt x="974171" y="-1911"/>
                  <a:pt x="978000" y="5029"/>
                </a:cubicBezTo>
                <a:cubicBezTo>
                  <a:pt x="980035" y="8978"/>
                  <a:pt x="980872" y="14363"/>
                  <a:pt x="980154" y="18790"/>
                </a:cubicBezTo>
                <a:cubicBezTo>
                  <a:pt x="978000" y="32432"/>
                  <a:pt x="974769" y="46073"/>
                  <a:pt x="971898" y="59595"/>
                </a:cubicBezTo>
                <a:cubicBezTo>
                  <a:pt x="970222" y="67971"/>
                  <a:pt x="968547" y="76228"/>
                  <a:pt x="967829" y="85561"/>
                </a:cubicBezTo>
                <a:cubicBezTo>
                  <a:pt x="977641" y="70723"/>
                  <a:pt x="995231" y="71322"/>
                  <a:pt x="1008155" y="63304"/>
                </a:cubicBezTo>
                <a:cubicBezTo>
                  <a:pt x="1009830" y="62347"/>
                  <a:pt x="1012463" y="62347"/>
                  <a:pt x="1014497" y="62706"/>
                </a:cubicBezTo>
                <a:cubicBezTo>
                  <a:pt x="1032446" y="65817"/>
                  <a:pt x="1048241" y="72997"/>
                  <a:pt x="1061404" y="86279"/>
                </a:cubicBezTo>
                <a:cubicBezTo>
                  <a:pt x="1073370" y="98245"/>
                  <a:pt x="1077917" y="111289"/>
                  <a:pt x="1076601" y="128520"/>
                </a:cubicBezTo>
                <a:cubicBezTo>
                  <a:pt x="1075165" y="146948"/>
                  <a:pt x="1071456" y="164299"/>
                  <a:pt x="1065832" y="182487"/>
                </a:cubicBezTo>
                <a:cubicBezTo>
                  <a:pt x="1072293" y="178419"/>
                  <a:pt x="1078755" y="174470"/>
                  <a:pt x="1085217" y="170401"/>
                </a:cubicBezTo>
                <a:cubicBezTo>
                  <a:pt x="1092875" y="165495"/>
                  <a:pt x="1100533" y="160589"/>
                  <a:pt x="1108072" y="155683"/>
                </a:cubicBezTo>
                <a:cubicBezTo>
                  <a:pt x="1109149" y="154965"/>
                  <a:pt x="1110465" y="154486"/>
                  <a:pt x="1111183" y="153529"/>
                </a:cubicBezTo>
                <a:cubicBezTo>
                  <a:pt x="1124226" y="138452"/>
                  <a:pt x="1136671" y="122896"/>
                  <a:pt x="1150193" y="108297"/>
                </a:cubicBezTo>
                <a:cubicBezTo>
                  <a:pt x="1167185" y="89989"/>
                  <a:pt x="1176279" y="67373"/>
                  <a:pt x="1186690" y="45355"/>
                </a:cubicBezTo>
                <a:cubicBezTo>
                  <a:pt x="1187647" y="43441"/>
                  <a:pt x="1188365" y="41287"/>
                  <a:pt x="1188963" y="39252"/>
                </a:cubicBezTo>
                <a:cubicBezTo>
                  <a:pt x="1190758" y="33748"/>
                  <a:pt x="1192433" y="28004"/>
                  <a:pt x="1199852" y="28363"/>
                </a:cubicBezTo>
                <a:cubicBezTo>
                  <a:pt x="1204519" y="28603"/>
                  <a:pt x="1211699" y="36620"/>
                  <a:pt x="1211938" y="42364"/>
                </a:cubicBezTo>
                <a:cubicBezTo>
                  <a:pt x="1212058" y="47030"/>
                  <a:pt x="1211220" y="51937"/>
                  <a:pt x="1210023" y="56484"/>
                </a:cubicBezTo>
                <a:cubicBezTo>
                  <a:pt x="1206314" y="70364"/>
                  <a:pt x="1201169" y="83886"/>
                  <a:pt x="1198416" y="97886"/>
                </a:cubicBezTo>
                <a:cubicBezTo>
                  <a:pt x="1195425" y="113442"/>
                  <a:pt x="1192673" y="129357"/>
                  <a:pt x="1195066" y="146589"/>
                </a:cubicBezTo>
                <a:cubicBezTo>
                  <a:pt x="1204998" y="147666"/>
                  <a:pt x="1214571" y="151255"/>
                  <a:pt x="1222588" y="149221"/>
                </a:cubicBezTo>
                <a:cubicBezTo>
                  <a:pt x="1237546" y="145392"/>
                  <a:pt x="1251307" y="137614"/>
                  <a:pt x="1263392" y="127323"/>
                </a:cubicBezTo>
                <a:cubicBezTo>
                  <a:pt x="1280983" y="112126"/>
                  <a:pt x="1292829" y="92382"/>
                  <a:pt x="1305992" y="73715"/>
                </a:cubicBezTo>
                <a:cubicBezTo>
                  <a:pt x="1309103" y="69287"/>
                  <a:pt x="1312095" y="63185"/>
                  <a:pt x="1317719" y="65937"/>
                </a:cubicBezTo>
                <a:cubicBezTo>
                  <a:pt x="1322625" y="68330"/>
                  <a:pt x="1327411" y="73835"/>
                  <a:pt x="1328967" y="78980"/>
                </a:cubicBezTo>
                <a:cubicBezTo>
                  <a:pt x="1330522" y="84365"/>
                  <a:pt x="1329685" y="91544"/>
                  <a:pt x="1327291" y="96810"/>
                </a:cubicBezTo>
                <a:cubicBezTo>
                  <a:pt x="1317240" y="118947"/>
                  <a:pt x="1306231" y="140725"/>
                  <a:pt x="1295581" y="162504"/>
                </a:cubicBezTo>
                <a:cubicBezTo>
                  <a:pt x="1289359" y="175307"/>
                  <a:pt x="1283017" y="187991"/>
                  <a:pt x="1276077" y="202231"/>
                </a:cubicBezTo>
                <a:cubicBezTo>
                  <a:pt x="1289120" y="202829"/>
                  <a:pt x="1300727" y="203069"/>
                  <a:pt x="1312214" y="203906"/>
                </a:cubicBezTo>
                <a:cubicBezTo>
                  <a:pt x="1322984" y="204624"/>
                  <a:pt x="1333753" y="206060"/>
                  <a:pt x="1344523" y="206778"/>
                </a:cubicBezTo>
                <a:cubicBezTo>
                  <a:pt x="1349190" y="207137"/>
                  <a:pt x="1353976" y="205941"/>
                  <a:pt x="1358643" y="206539"/>
                </a:cubicBezTo>
                <a:cubicBezTo>
                  <a:pt x="1375754" y="208693"/>
                  <a:pt x="1392866" y="211206"/>
                  <a:pt x="1409977" y="213719"/>
                </a:cubicBezTo>
                <a:cubicBezTo>
                  <a:pt x="1412490" y="214078"/>
                  <a:pt x="1415123" y="214915"/>
                  <a:pt x="1417277" y="216232"/>
                </a:cubicBezTo>
                <a:cubicBezTo>
                  <a:pt x="1421585" y="218864"/>
                  <a:pt x="1424337" y="222693"/>
                  <a:pt x="1423260" y="228198"/>
                </a:cubicBezTo>
                <a:cubicBezTo>
                  <a:pt x="1422183" y="233463"/>
                  <a:pt x="1418354" y="235377"/>
                  <a:pt x="1413687" y="235497"/>
                </a:cubicBezTo>
                <a:cubicBezTo>
                  <a:pt x="1400165" y="235976"/>
                  <a:pt x="1386763" y="236215"/>
                  <a:pt x="1373241" y="236215"/>
                </a:cubicBezTo>
                <a:cubicBezTo>
                  <a:pt x="1348591" y="236215"/>
                  <a:pt x="1323821" y="235976"/>
                  <a:pt x="1299171" y="235856"/>
                </a:cubicBezTo>
                <a:cubicBezTo>
                  <a:pt x="1287444" y="235736"/>
                  <a:pt x="1275598" y="236454"/>
                  <a:pt x="1263871" y="235377"/>
                </a:cubicBezTo>
                <a:cubicBezTo>
                  <a:pt x="1257649" y="234779"/>
                  <a:pt x="1254178" y="236694"/>
                  <a:pt x="1250708" y="241241"/>
                </a:cubicBezTo>
                <a:cubicBezTo>
                  <a:pt x="1247118" y="246147"/>
                  <a:pt x="1243170" y="250814"/>
                  <a:pt x="1239101" y="255361"/>
                </a:cubicBezTo>
                <a:cubicBezTo>
                  <a:pt x="1230007" y="265293"/>
                  <a:pt x="1221870" y="276302"/>
                  <a:pt x="1211459" y="284558"/>
                </a:cubicBezTo>
                <a:cubicBezTo>
                  <a:pt x="1187766" y="303465"/>
                  <a:pt x="1161441" y="315670"/>
                  <a:pt x="1129611" y="309328"/>
                </a:cubicBezTo>
                <a:cubicBezTo>
                  <a:pt x="1107833" y="304901"/>
                  <a:pt x="1095747" y="294729"/>
                  <a:pt x="1093713" y="275584"/>
                </a:cubicBezTo>
                <a:cubicBezTo>
                  <a:pt x="1092277" y="262062"/>
                  <a:pt x="1095867" y="249617"/>
                  <a:pt x="1106995" y="240523"/>
                </a:cubicBezTo>
                <a:cubicBezTo>
                  <a:pt x="1113576" y="235018"/>
                  <a:pt x="1119679" y="227958"/>
                  <a:pt x="1127218" y="224728"/>
                </a:cubicBezTo>
                <a:cubicBezTo>
                  <a:pt x="1140620" y="218984"/>
                  <a:pt x="1154860" y="214317"/>
                  <a:pt x="1169219" y="211684"/>
                </a:cubicBezTo>
                <a:cubicBezTo>
                  <a:pt x="1191596" y="207616"/>
                  <a:pt x="1214451" y="205701"/>
                  <a:pt x="1237067" y="202470"/>
                </a:cubicBezTo>
                <a:cubicBezTo>
                  <a:pt x="1240178" y="201992"/>
                  <a:pt x="1244007" y="200197"/>
                  <a:pt x="1245563" y="197684"/>
                </a:cubicBezTo>
                <a:cubicBezTo>
                  <a:pt x="1252144" y="187034"/>
                  <a:pt x="1258008" y="175906"/>
                  <a:pt x="1263991" y="164777"/>
                </a:cubicBezTo>
                <a:cubicBezTo>
                  <a:pt x="1264469" y="163820"/>
                  <a:pt x="1264110" y="162384"/>
                  <a:pt x="1264110" y="162145"/>
                </a:cubicBezTo>
                <a:cubicBezTo>
                  <a:pt x="1254418" y="166213"/>
                  <a:pt x="1244965" y="171359"/>
                  <a:pt x="1234913" y="174230"/>
                </a:cubicBezTo>
                <a:cubicBezTo>
                  <a:pt x="1225819" y="176863"/>
                  <a:pt x="1216126" y="178060"/>
                  <a:pt x="1206553" y="178060"/>
                </a:cubicBezTo>
                <a:cubicBezTo>
                  <a:pt x="1190279" y="178179"/>
                  <a:pt x="1174723" y="163341"/>
                  <a:pt x="1171852" y="146349"/>
                </a:cubicBezTo>
                <a:cubicBezTo>
                  <a:pt x="1171014" y="141324"/>
                  <a:pt x="1170296" y="136298"/>
                  <a:pt x="1169219" y="128879"/>
                </a:cubicBezTo>
                <a:cubicBezTo>
                  <a:pt x="1161441" y="137973"/>
                  <a:pt x="1155458" y="145392"/>
                  <a:pt x="1148996" y="152332"/>
                </a:cubicBezTo>
                <a:cubicBezTo>
                  <a:pt x="1141697" y="160110"/>
                  <a:pt x="1135834" y="169683"/>
                  <a:pt x="1125303" y="173991"/>
                </a:cubicBezTo>
                <a:cubicBezTo>
                  <a:pt x="1124107" y="174470"/>
                  <a:pt x="1122790" y="175307"/>
                  <a:pt x="1122312" y="176384"/>
                </a:cubicBezTo>
                <a:cubicBezTo>
                  <a:pt x="1114055" y="192299"/>
                  <a:pt x="1097422" y="197684"/>
                  <a:pt x="1083781" y="206419"/>
                </a:cubicBezTo>
                <a:cubicBezTo>
                  <a:pt x="1072413" y="213719"/>
                  <a:pt x="1059729" y="219103"/>
                  <a:pt x="1046447" y="223531"/>
                </a:cubicBezTo>
                <a:cubicBezTo>
                  <a:pt x="1033762" y="227719"/>
                  <a:pt x="1021318" y="232027"/>
                  <a:pt x="1008035" y="234181"/>
                </a:cubicBezTo>
                <a:cubicBezTo>
                  <a:pt x="989248" y="237292"/>
                  <a:pt x="970940" y="237053"/>
                  <a:pt x="953230" y="228676"/>
                </a:cubicBezTo>
                <a:cubicBezTo>
                  <a:pt x="948683" y="226522"/>
                  <a:pt x="943418" y="225924"/>
                  <a:pt x="936837" y="224129"/>
                </a:cubicBezTo>
                <a:cubicBezTo>
                  <a:pt x="931811" y="243754"/>
                  <a:pt x="927025" y="262062"/>
                  <a:pt x="922477" y="280370"/>
                </a:cubicBezTo>
                <a:cubicBezTo>
                  <a:pt x="916375" y="305260"/>
                  <a:pt x="910511" y="330269"/>
                  <a:pt x="904409" y="355158"/>
                </a:cubicBezTo>
                <a:cubicBezTo>
                  <a:pt x="902853" y="361500"/>
                  <a:pt x="900938" y="367723"/>
                  <a:pt x="899024" y="373945"/>
                </a:cubicBezTo>
                <a:cubicBezTo>
                  <a:pt x="896990" y="380168"/>
                  <a:pt x="891485" y="382800"/>
                  <a:pt x="885622" y="380766"/>
                </a:cubicBezTo>
                <a:cubicBezTo>
                  <a:pt x="877963" y="378133"/>
                  <a:pt x="870544" y="366526"/>
                  <a:pt x="872459" y="358629"/>
                </a:cubicBezTo>
                <a:cubicBezTo>
                  <a:pt x="878562" y="334337"/>
                  <a:pt x="885263" y="310166"/>
                  <a:pt x="891605" y="285994"/>
                </a:cubicBezTo>
                <a:cubicBezTo>
                  <a:pt x="892801" y="281447"/>
                  <a:pt x="893041" y="276541"/>
                  <a:pt x="894118" y="271874"/>
                </a:cubicBezTo>
                <a:cubicBezTo>
                  <a:pt x="900699" y="242198"/>
                  <a:pt x="907161" y="212402"/>
                  <a:pt x="914340" y="182846"/>
                </a:cubicBezTo>
                <a:cubicBezTo>
                  <a:pt x="918050" y="167649"/>
                  <a:pt x="923195" y="152811"/>
                  <a:pt x="927503" y="137853"/>
                </a:cubicBezTo>
                <a:cubicBezTo>
                  <a:pt x="928221" y="135460"/>
                  <a:pt x="928341" y="132947"/>
                  <a:pt x="929059" y="128280"/>
                </a:cubicBezTo>
                <a:cubicBezTo>
                  <a:pt x="921520" y="138212"/>
                  <a:pt x="915178" y="146230"/>
                  <a:pt x="909315" y="154486"/>
                </a:cubicBezTo>
                <a:cubicBezTo>
                  <a:pt x="902494" y="164179"/>
                  <a:pt x="893400" y="171359"/>
                  <a:pt x="884784" y="179256"/>
                </a:cubicBezTo>
                <a:cubicBezTo>
                  <a:pt x="874972" y="188231"/>
                  <a:pt x="864442" y="195410"/>
                  <a:pt x="853074" y="201633"/>
                </a:cubicBezTo>
                <a:cubicBezTo>
                  <a:pt x="838236" y="209890"/>
                  <a:pt x="823398" y="218146"/>
                  <a:pt x="807842" y="224608"/>
                </a:cubicBezTo>
                <a:cubicBezTo>
                  <a:pt x="794440" y="230112"/>
                  <a:pt x="780200" y="235736"/>
                  <a:pt x="764884" y="230591"/>
                </a:cubicBezTo>
                <a:cubicBezTo>
                  <a:pt x="762969" y="229993"/>
                  <a:pt x="760576" y="230471"/>
                  <a:pt x="757704" y="230591"/>
                </a:cubicBezTo>
                <a:cubicBezTo>
                  <a:pt x="755789" y="234899"/>
                  <a:pt x="753276" y="239087"/>
                  <a:pt x="752080" y="243514"/>
                </a:cubicBezTo>
                <a:cubicBezTo>
                  <a:pt x="742986" y="277498"/>
                  <a:pt x="734131" y="311482"/>
                  <a:pt x="725156" y="345466"/>
                </a:cubicBezTo>
                <a:cubicBezTo>
                  <a:pt x="722643" y="355158"/>
                  <a:pt x="719532" y="364731"/>
                  <a:pt x="717019" y="374424"/>
                </a:cubicBezTo>
                <a:cubicBezTo>
                  <a:pt x="715703" y="379569"/>
                  <a:pt x="713310" y="383279"/>
                  <a:pt x="707805" y="384116"/>
                </a:cubicBezTo>
                <a:cubicBezTo>
                  <a:pt x="702420" y="384954"/>
                  <a:pt x="698711" y="382202"/>
                  <a:pt x="695480" y="378253"/>
                </a:cubicBezTo>
                <a:cubicBezTo>
                  <a:pt x="689138" y="370834"/>
                  <a:pt x="689138" y="362577"/>
                  <a:pt x="691292" y="353603"/>
                </a:cubicBezTo>
                <a:cubicBezTo>
                  <a:pt x="696318" y="333021"/>
                  <a:pt x="700625" y="312200"/>
                  <a:pt x="706010" y="291738"/>
                </a:cubicBezTo>
                <a:cubicBezTo>
                  <a:pt x="711395" y="271635"/>
                  <a:pt x="717737" y="251891"/>
                  <a:pt x="723600" y="232027"/>
                </a:cubicBezTo>
                <a:cubicBezTo>
                  <a:pt x="725276" y="226163"/>
                  <a:pt x="726712" y="220300"/>
                  <a:pt x="728507" y="214556"/>
                </a:cubicBezTo>
                <a:cubicBezTo>
                  <a:pt x="733413" y="198761"/>
                  <a:pt x="738438" y="183085"/>
                  <a:pt x="743345" y="167290"/>
                </a:cubicBezTo>
                <a:cubicBezTo>
                  <a:pt x="743823" y="165734"/>
                  <a:pt x="743584" y="163940"/>
                  <a:pt x="743704" y="161068"/>
                </a:cubicBezTo>
                <a:cubicBezTo>
                  <a:pt x="741550" y="162743"/>
                  <a:pt x="739994" y="163461"/>
                  <a:pt x="739156" y="164658"/>
                </a:cubicBezTo>
                <a:cubicBezTo>
                  <a:pt x="728387" y="180931"/>
                  <a:pt x="717857" y="197325"/>
                  <a:pt x="707087" y="213479"/>
                </a:cubicBezTo>
                <a:cubicBezTo>
                  <a:pt x="700865" y="222813"/>
                  <a:pt x="694044" y="231788"/>
                  <a:pt x="687822" y="241121"/>
                </a:cubicBezTo>
                <a:cubicBezTo>
                  <a:pt x="678129" y="255720"/>
                  <a:pt x="663889" y="263139"/>
                  <a:pt x="647376" y="267566"/>
                </a:cubicBezTo>
                <a:cubicBezTo>
                  <a:pt x="627871" y="272831"/>
                  <a:pt x="611597" y="264934"/>
                  <a:pt x="604777" y="245908"/>
                </a:cubicBezTo>
                <a:cubicBezTo>
                  <a:pt x="602862" y="240523"/>
                  <a:pt x="601905" y="234540"/>
                  <a:pt x="599990" y="226403"/>
                </a:cubicBezTo>
                <a:close/>
                <a:moveTo>
                  <a:pt x="516586" y="225445"/>
                </a:moveTo>
                <a:cubicBezTo>
                  <a:pt x="517783" y="232506"/>
                  <a:pt x="518022" y="238728"/>
                  <a:pt x="520057" y="244352"/>
                </a:cubicBezTo>
                <a:cubicBezTo>
                  <a:pt x="523886" y="255121"/>
                  <a:pt x="530946" y="257754"/>
                  <a:pt x="541596" y="253686"/>
                </a:cubicBezTo>
                <a:cubicBezTo>
                  <a:pt x="554519" y="248779"/>
                  <a:pt x="565289" y="240762"/>
                  <a:pt x="572827" y="229155"/>
                </a:cubicBezTo>
                <a:cubicBezTo>
                  <a:pt x="583238" y="212761"/>
                  <a:pt x="593529" y="196128"/>
                  <a:pt x="603102" y="179256"/>
                </a:cubicBezTo>
                <a:cubicBezTo>
                  <a:pt x="607290" y="171837"/>
                  <a:pt x="610401" y="163581"/>
                  <a:pt x="612315" y="155204"/>
                </a:cubicBezTo>
                <a:cubicBezTo>
                  <a:pt x="616623" y="137255"/>
                  <a:pt x="604896" y="120861"/>
                  <a:pt x="586947" y="120502"/>
                </a:cubicBezTo>
                <a:cubicBezTo>
                  <a:pt x="574981" y="120263"/>
                  <a:pt x="563135" y="124571"/>
                  <a:pt x="556673" y="135221"/>
                </a:cubicBezTo>
                <a:cubicBezTo>
                  <a:pt x="546382" y="151734"/>
                  <a:pt x="536809" y="168846"/>
                  <a:pt x="528792" y="186436"/>
                </a:cubicBezTo>
                <a:cubicBezTo>
                  <a:pt x="522928" y="198881"/>
                  <a:pt x="520296" y="212761"/>
                  <a:pt x="516586" y="225445"/>
                </a:cubicBezTo>
                <a:close/>
                <a:moveTo>
                  <a:pt x="950000" y="192180"/>
                </a:moveTo>
                <a:cubicBezTo>
                  <a:pt x="965556" y="198761"/>
                  <a:pt x="979795" y="196368"/>
                  <a:pt x="993556" y="193017"/>
                </a:cubicBezTo>
                <a:cubicBezTo>
                  <a:pt x="1004804" y="190265"/>
                  <a:pt x="1015933" y="185359"/>
                  <a:pt x="1024070" y="176743"/>
                </a:cubicBezTo>
                <a:cubicBezTo>
                  <a:pt x="1035677" y="164299"/>
                  <a:pt x="1044532" y="149700"/>
                  <a:pt x="1049917" y="133426"/>
                </a:cubicBezTo>
                <a:cubicBezTo>
                  <a:pt x="1055660" y="116075"/>
                  <a:pt x="1053267" y="110092"/>
                  <a:pt x="1037352" y="101716"/>
                </a:cubicBezTo>
                <a:cubicBezTo>
                  <a:pt x="1034241" y="100040"/>
                  <a:pt x="1031489" y="97647"/>
                  <a:pt x="1028258" y="96690"/>
                </a:cubicBezTo>
                <a:cubicBezTo>
                  <a:pt x="1019762" y="94297"/>
                  <a:pt x="1010907" y="89749"/>
                  <a:pt x="1002531" y="97049"/>
                </a:cubicBezTo>
                <a:cubicBezTo>
                  <a:pt x="988770" y="109135"/>
                  <a:pt x="976086" y="122058"/>
                  <a:pt x="970940" y="140486"/>
                </a:cubicBezTo>
                <a:cubicBezTo>
                  <a:pt x="969624" y="145033"/>
                  <a:pt x="966991" y="149102"/>
                  <a:pt x="965196" y="153409"/>
                </a:cubicBezTo>
                <a:cubicBezTo>
                  <a:pt x="960051" y="165974"/>
                  <a:pt x="955265" y="178538"/>
                  <a:pt x="950000" y="192180"/>
                </a:cubicBezTo>
                <a:close/>
                <a:moveTo>
                  <a:pt x="766200" y="202112"/>
                </a:moveTo>
                <a:cubicBezTo>
                  <a:pt x="785346" y="201992"/>
                  <a:pt x="794799" y="196846"/>
                  <a:pt x="806406" y="185359"/>
                </a:cubicBezTo>
                <a:cubicBezTo>
                  <a:pt x="817415" y="174589"/>
                  <a:pt x="823398" y="161068"/>
                  <a:pt x="828065" y="147546"/>
                </a:cubicBezTo>
                <a:cubicBezTo>
                  <a:pt x="832372" y="135101"/>
                  <a:pt x="833330" y="121340"/>
                  <a:pt x="834048" y="108058"/>
                </a:cubicBezTo>
                <a:cubicBezTo>
                  <a:pt x="834526" y="99083"/>
                  <a:pt x="829860" y="96451"/>
                  <a:pt x="821364" y="99562"/>
                </a:cubicBezTo>
                <a:cubicBezTo>
                  <a:pt x="812389" y="102912"/>
                  <a:pt x="803893" y="107459"/>
                  <a:pt x="799705" y="116913"/>
                </a:cubicBezTo>
                <a:cubicBezTo>
                  <a:pt x="788935" y="141563"/>
                  <a:pt x="778046" y="166213"/>
                  <a:pt x="767516" y="190863"/>
                </a:cubicBezTo>
                <a:cubicBezTo>
                  <a:pt x="766200" y="193855"/>
                  <a:pt x="766678" y="197564"/>
                  <a:pt x="766200" y="202112"/>
                </a:cubicBezTo>
                <a:close/>
                <a:moveTo>
                  <a:pt x="1213853" y="237890"/>
                </a:moveTo>
                <a:cubicBezTo>
                  <a:pt x="1203083" y="238728"/>
                  <a:pt x="1192553" y="238249"/>
                  <a:pt x="1182741" y="240642"/>
                </a:cubicBezTo>
                <a:cubicBezTo>
                  <a:pt x="1165988" y="244831"/>
                  <a:pt x="1149834" y="251173"/>
                  <a:pt x="1133321" y="256198"/>
                </a:cubicBezTo>
                <a:cubicBezTo>
                  <a:pt x="1122551" y="259429"/>
                  <a:pt x="1119201" y="267566"/>
                  <a:pt x="1117406" y="277259"/>
                </a:cubicBezTo>
                <a:cubicBezTo>
                  <a:pt x="1155697" y="288746"/>
                  <a:pt x="1191356" y="270677"/>
                  <a:pt x="1213853" y="237890"/>
                </a:cubicBezTo>
                <a:close/>
                <a:moveTo>
                  <a:pt x="541715" y="592088"/>
                </a:moveTo>
                <a:cubicBezTo>
                  <a:pt x="558827" y="589575"/>
                  <a:pt x="571511" y="582156"/>
                  <a:pt x="584315" y="573899"/>
                </a:cubicBezTo>
                <a:cubicBezTo>
                  <a:pt x="604896" y="560378"/>
                  <a:pt x="626675" y="548531"/>
                  <a:pt x="645342" y="532257"/>
                </a:cubicBezTo>
                <a:cubicBezTo>
                  <a:pt x="656470" y="522565"/>
                  <a:pt x="667599" y="512872"/>
                  <a:pt x="678129" y="502581"/>
                </a:cubicBezTo>
                <a:cubicBezTo>
                  <a:pt x="681958" y="498752"/>
                  <a:pt x="684471" y="493367"/>
                  <a:pt x="686984" y="488341"/>
                </a:cubicBezTo>
                <a:cubicBezTo>
                  <a:pt x="699908" y="462375"/>
                  <a:pt x="712233" y="435930"/>
                  <a:pt x="725874" y="410322"/>
                </a:cubicBezTo>
                <a:cubicBezTo>
                  <a:pt x="730301" y="402066"/>
                  <a:pt x="737720" y="395365"/>
                  <a:pt x="744421" y="388664"/>
                </a:cubicBezTo>
                <a:cubicBezTo>
                  <a:pt x="751003" y="382082"/>
                  <a:pt x="759618" y="380886"/>
                  <a:pt x="767037" y="384715"/>
                </a:cubicBezTo>
                <a:cubicBezTo>
                  <a:pt x="774935" y="388783"/>
                  <a:pt x="778764" y="395963"/>
                  <a:pt x="777328" y="404220"/>
                </a:cubicBezTo>
                <a:cubicBezTo>
                  <a:pt x="775174" y="416545"/>
                  <a:pt x="772662" y="429109"/>
                  <a:pt x="768114" y="440836"/>
                </a:cubicBezTo>
                <a:cubicBezTo>
                  <a:pt x="760576" y="460460"/>
                  <a:pt x="748729" y="477572"/>
                  <a:pt x="732695" y="491692"/>
                </a:cubicBezTo>
                <a:cubicBezTo>
                  <a:pt x="724797" y="498513"/>
                  <a:pt x="717378" y="505812"/>
                  <a:pt x="709720" y="512872"/>
                </a:cubicBezTo>
                <a:cubicBezTo>
                  <a:pt x="703856" y="518257"/>
                  <a:pt x="702899" y="525556"/>
                  <a:pt x="700147" y="535727"/>
                </a:cubicBezTo>
                <a:cubicBezTo>
                  <a:pt x="710318" y="527231"/>
                  <a:pt x="718455" y="521368"/>
                  <a:pt x="725635" y="514428"/>
                </a:cubicBezTo>
                <a:cubicBezTo>
                  <a:pt x="735447" y="504974"/>
                  <a:pt x="746815" y="497914"/>
                  <a:pt x="758542" y="491333"/>
                </a:cubicBezTo>
                <a:cubicBezTo>
                  <a:pt x="769431" y="485230"/>
                  <a:pt x="785824" y="490854"/>
                  <a:pt x="791329" y="503299"/>
                </a:cubicBezTo>
                <a:cubicBezTo>
                  <a:pt x="793722" y="508684"/>
                  <a:pt x="795158" y="515026"/>
                  <a:pt x="795158" y="520889"/>
                </a:cubicBezTo>
                <a:cubicBezTo>
                  <a:pt x="795038" y="544941"/>
                  <a:pt x="793602" y="568874"/>
                  <a:pt x="785705" y="591849"/>
                </a:cubicBezTo>
                <a:cubicBezTo>
                  <a:pt x="782833" y="599986"/>
                  <a:pt x="779482" y="603934"/>
                  <a:pt x="773978" y="603575"/>
                </a:cubicBezTo>
                <a:cubicBezTo>
                  <a:pt x="768593" y="603097"/>
                  <a:pt x="762969" y="596635"/>
                  <a:pt x="762969" y="589216"/>
                </a:cubicBezTo>
                <a:cubicBezTo>
                  <a:pt x="762969" y="579643"/>
                  <a:pt x="763567" y="570070"/>
                  <a:pt x="764644" y="560617"/>
                </a:cubicBezTo>
                <a:cubicBezTo>
                  <a:pt x="765721" y="550206"/>
                  <a:pt x="767755" y="540035"/>
                  <a:pt x="769191" y="529625"/>
                </a:cubicBezTo>
                <a:cubicBezTo>
                  <a:pt x="769670" y="526035"/>
                  <a:pt x="769550" y="522206"/>
                  <a:pt x="769790" y="516342"/>
                </a:cubicBezTo>
                <a:cubicBezTo>
                  <a:pt x="755430" y="524719"/>
                  <a:pt x="743704" y="532856"/>
                  <a:pt x="734490" y="543505"/>
                </a:cubicBezTo>
                <a:cubicBezTo>
                  <a:pt x="724318" y="555113"/>
                  <a:pt x="715463" y="568036"/>
                  <a:pt x="705891" y="580241"/>
                </a:cubicBezTo>
                <a:cubicBezTo>
                  <a:pt x="698352" y="589934"/>
                  <a:pt x="692010" y="600225"/>
                  <a:pt x="689018" y="612311"/>
                </a:cubicBezTo>
                <a:cubicBezTo>
                  <a:pt x="688540" y="613986"/>
                  <a:pt x="687822" y="615541"/>
                  <a:pt x="687223" y="617217"/>
                </a:cubicBezTo>
                <a:cubicBezTo>
                  <a:pt x="684711" y="622961"/>
                  <a:pt x="682198" y="629063"/>
                  <a:pt x="674659" y="628704"/>
                </a:cubicBezTo>
                <a:cubicBezTo>
                  <a:pt x="667719" y="628345"/>
                  <a:pt x="663291" y="623080"/>
                  <a:pt x="661736" y="617217"/>
                </a:cubicBezTo>
                <a:cubicBezTo>
                  <a:pt x="659941" y="610755"/>
                  <a:pt x="659103" y="603336"/>
                  <a:pt x="660180" y="596874"/>
                </a:cubicBezTo>
                <a:cubicBezTo>
                  <a:pt x="663291" y="579404"/>
                  <a:pt x="667719" y="562173"/>
                  <a:pt x="671667" y="544822"/>
                </a:cubicBezTo>
                <a:cubicBezTo>
                  <a:pt x="671787" y="544104"/>
                  <a:pt x="671428" y="543146"/>
                  <a:pt x="671069" y="541471"/>
                </a:cubicBezTo>
                <a:cubicBezTo>
                  <a:pt x="666522" y="540753"/>
                  <a:pt x="663650" y="543386"/>
                  <a:pt x="660300" y="546138"/>
                </a:cubicBezTo>
                <a:cubicBezTo>
                  <a:pt x="636607" y="565762"/>
                  <a:pt x="614469" y="587062"/>
                  <a:pt x="587546" y="602498"/>
                </a:cubicBezTo>
                <a:cubicBezTo>
                  <a:pt x="580845" y="606328"/>
                  <a:pt x="575460" y="612430"/>
                  <a:pt x="568639" y="616020"/>
                </a:cubicBezTo>
                <a:cubicBezTo>
                  <a:pt x="544109" y="629183"/>
                  <a:pt x="524125" y="621764"/>
                  <a:pt x="515150" y="591729"/>
                </a:cubicBezTo>
                <a:cubicBezTo>
                  <a:pt x="513595" y="586464"/>
                  <a:pt x="514313" y="580481"/>
                  <a:pt x="514074" y="574857"/>
                </a:cubicBezTo>
                <a:cubicBezTo>
                  <a:pt x="513954" y="570669"/>
                  <a:pt x="513954" y="566480"/>
                  <a:pt x="513834" y="559181"/>
                </a:cubicBezTo>
                <a:cubicBezTo>
                  <a:pt x="510125" y="564207"/>
                  <a:pt x="507851" y="566720"/>
                  <a:pt x="506415" y="569472"/>
                </a:cubicBezTo>
                <a:cubicBezTo>
                  <a:pt x="499116" y="583951"/>
                  <a:pt x="490261" y="597114"/>
                  <a:pt x="479252" y="609080"/>
                </a:cubicBezTo>
                <a:cubicBezTo>
                  <a:pt x="474107" y="614704"/>
                  <a:pt x="470995" y="622362"/>
                  <a:pt x="466209" y="628345"/>
                </a:cubicBezTo>
                <a:cubicBezTo>
                  <a:pt x="460705" y="635046"/>
                  <a:pt x="454961" y="641867"/>
                  <a:pt x="448140" y="646893"/>
                </a:cubicBezTo>
                <a:cubicBezTo>
                  <a:pt x="431388" y="659218"/>
                  <a:pt x="416191" y="653833"/>
                  <a:pt x="409609" y="633969"/>
                </a:cubicBezTo>
                <a:cubicBezTo>
                  <a:pt x="405062" y="620328"/>
                  <a:pt x="406259" y="606208"/>
                  <a:pt x="408652" y="592567"/>
                </a:cubicBezTo>
                <a:cubicBezTo>
                  <a:pt x="412122" y="571985"/>
                  <a:pt x="416550" y="551642"/>
                  <a:pt x="421216" y="531420"/>
                </a:cubicBezTo>
                <a:cubicBezTo>
                  <a:pt x="424328" y="518018"/>
                  <a:pt x="428635" y="504855"/>
                  <a:pt x="431986" y="491453"/>
                </a:cubicBezTo>
                <a:cubicBezTo>
                  <a:pt x="432824" y="487983"/>
                  <a:pt x="432465" y="484153"/>
                  <a:pt x="432584" y="479726"/>
                </a:cubicBezTo>
                <a:cubicBezTo>
                  <a:pt x="415592" y="484153"/>
                  <a:pt x="399677" y="488222"/>
                  <a:pt x="382446" y="492649"/>
                </a:cubicBezTo>
                <a:cubicBezTo>
                  <a:pt x="380651" y="499231"/>
                  <a:pt x="378617" y="507128"/>
                  <a:pt x="376343" y="514906"/>
                </a:cubicBezTo>
                <a:cubicBezTo>
                  <a:pt x="369882" y="536804"/>
                  <a:pt x="360309" y="557027"/>
                  <a:pt x="344753" y="574019"/>
                </a:cubicBezTo>
                <a:cubicBezTo>
                  <a:pt x="339248" y="580122"/>
                  <a:pt x="333146" y="585985"/>
                  <a:pt x="329197" y="593045"/>
                </a:cubicBezTo>
                <a:cubicBezTo>
                  <a:pt x="321299" y="607165"/>
                  <a:pt x="307179" y="609558"/>
                  <a:pt x="293897" y="612430"/>
                </a:cubicBezTo>
                <a:cubicBezTo>
                  <a:pt x="283845" y="614704"/>
                  <a:pt x="273794" y="611353"/>
                  <a:pt x="266734" y="602977"/>
                </a:cubicBezTo>
                <a:cubicBezTo>
                  <a:pt x="256323" y="590652"/>
                  <a:pt x="248665" y="577370"/>
                  <a:pt x="251656" y="560138"/>
                </a:cubicBezTo>
                <a:cubicBezTo>
                  <a:pt x="252733" y="554155"/>
                  <a:pt x="252973" y="548172"/>
                  <a:pt x="253810" y="539676"/>
                </a:cubicBezTo>
                <a:cubicBezTo>
                  <a:pt x="249981" y="542668"/>
                  <a:pt x="247229" y="543984"/>
                  <a:pt x="245793" y="546138"/>
                </a:cubicBezTo>
                <a:cubicBezTo>
                  <a:pt x="234545" y="563609"/>
                  <a:pt x="218989" y="576652"/>
                  <a:pt x="202595" y="588857"/>
                </a:cubicBezTo>
                <a:cubicBezTo>
                  <a:pt x="197928" y="592327"/>
                  <a:pt x="195894" y="596037"/>
                  <a:pt x="195057" y="601661"/>
                </a:cubicBezTo>
                <a:cubicBezTo>
                  <a:pt x="189433" y="637918"/>
                  <a:pt x="174355" y="669509"/>
                  <a:pt x="147551" y="694877"/>
                </a:cubicBezTo>
                <a:cubicBezTo>
                  <a:pt x="129841" y="711630"/>
                  <a:pt x="109738" y="708997"/>
                  <a:pt x="97293" y="687937"/>
                </a:cubicBezTo>
                <a:cubicBezTo>
                  <a:pt x="84250" y="666039"/>
                  <a:pt x="79703" y="641987"/>
                  <a:pt x="81857" y="616618"/>
                </a:cubicBezTo>
                <a:cubicBezTo>
                  <a:pt x="82934" y="604054"/>
                  <a:pt x="83173" y="591370"/>
                  <a:pt x="88438" y="579523"/>
                </a:cubicBezTo>
                <a:cubicBezTo>
                  <a:pt x="88797" y="578686"/>
                  <a:pt x="88079" y="577250"/>
                  <a:pt x="87601" y="574857"/>
                </a:cubicBezTo>
                <a:cubicBezTo>
                  <a:pt x="81857" y="582395"/>
                  <a:pt x="76233" y="588737"/>
                  <a:pt x="71566" y="595797"/>
                </a:cubicBezTo>
                <a:cubicBezTo>
                  <a:pt x="59241" y="614345"/>
                  <a:pt x="41651" y="627149"/>
                  <a:pt x="24180" y="640072"/>
                </a:cubicBezTo>
                <a:cubicBezTo>
                  <a:pt x="18556" y="644141"/>
                  <a:pt x="12095" y="645098"/>
                  <a:pt x="5992" y="640431"/>
                </a:cubicBezTo>
                <a:cubicBezTo>
                  <a:pt x="-1547" y="634687"/>
                  <a:pt x="-2265" y="626311"/>
                  <a:pt x="5513" y="620926"/>
                </a:cubicBezTo>
                <a:cubicBezTo>
                  <a:pt x="29326" y="604652"/>
                  <a:pt x="45480" y="581318"/>
                  <a:pt x="63070" y="559301"/>
                </a:cubicBezTo>
                <a:cubicBezTo>
                  <a:pt x="71327" y="548890"/>
                  <a:pt x="77310" y="536445"/>
                  <a:pt x="83772" y="524599"/>
                </a:cubicBezTo>
                <a:cubicBezTo>
                  <a:pt x="95379" y="503299"/>
                  <a:pt x="107106" y="481999"/>
                  <a:pt x="117516" y="460101"/>
                </a:cubicBezTo>
                <a:cubicBezTo>
                  <a:pt x="124576" y="445263"/>
                  <a:pt x="129363" y="429348"/>
                  <a:pt x="134987" y="413792"/>
                </a:cubicBezTo>
                <a:cubicBezTo>
                  <a:pt x="140252" y="399074"/>
                  <a:pt x="145158" y="384236"/>
                  <a:pt x="150423" y="369518"/>
                </a:cubicBezTo>
                <a:cubicBezTo>
                  <a:pt x="152098" y="364731"/>
                  <a:pt x="153893" y="358988"/>
                  <a:pt x="160714" y="359466"/>
                </a:cubicBezTo>
                <a:cubicBezTo>
                  <a:pt x="166577" y="359825"/>
                  <a:pt x="172321" y="366526"/>
                  <a:pt x="172441" y="373347"/>
                </a:cubicBezTo>
                <a:cubicBezTo>
                  <a:pt x="172441" y="378014"/>
                  <a:pt x="171483" y="382920"/>
                  <a:pt x="170047" y="387347"/>
                </a:cubicBezTo>
                <a:cubicBezTo>
                  <a:pt x="161312" y="415587"/>
                  <a:pt x="151979" y="443708"/>
                  <a:pt x="143483" y="472068"/>
                </a:cubicBezTo>
                <a:cubicBezTo>
                  <a:pt x="137619" y="491572"/>
                  <a:pt x="132713" y="511436"/>
                  <a:pt x="127448" y="531180"/>
                </a:cubicBezTo>
                <a:cubicBezTo>
                  <a:pt x="126850" y="533574"/>
                  <a:pt x="126969" y="536326"/>
                  <a:pt x="126610" y="540155"/>
                </a:cubicBezTo>
                <a:cubicBezTo>
                  <a:pt x="139055" y="534770"/>
                  <a:pt x="150543" y="535009"/>
                  <a:pt x="162509" y="538599"/>
                </a:cubicBezTo>
                <a:cubicBezTo>
                  <a:pt x="174834" y="542189"/>
                  <a:pt x="181774" y="551283"/>
                  <a:pt x="188715" y="562412"/>
                </a:cubicBezTo>
                <a:cubicBezTo>
                  <a:pt x="194458" y="558104"/>
                  <a:pt x="199364" y="554754"/>
                  <a:pt x="204031" y="551044"/>
                </a:cubicBezTo>
                <a:cubicBezTo>
                  <a:pt x="223895" y="535129"/>
                  <a:pt x="239571" y="516103"/>
                  <a:pt x="251297" y="493367"/>
                </a:cubicBezTo>
                <a:cubicBezTo>
                  <a:pt x="258836" y="478769"/>
                  <a:pt x="267811" y="464768"/>
                  <a:pt x="276187" y="450648"/>
                </a:cubicBezTo>
                <a:cubicBezTo>
                  <a:pt x="278820" y="446221"/>
                  <a:pt x="282409" y="445383"/>
                  <a:pt x="287315" y="447776"/>
                </a:cubicBezTo>
                <a:cubicBezTo>
                  <a:pt x="295692" y="451964"/>
                  <a:pt x="299162" y="459024"/>
                  <a:pt x="297128" y="468238"/>
                </a:cubicBezTo>
                <a:cubicBezTo>
                  <a:pt x="292102" y="491213"/>
                  <a:pt x="287315" y="514188"/>
                  <a:pt x="282409" y="537163"/>
                </a:cubicBezTo>
                <a:cubicBezTo>
                  <a:pt x="281452" y="541830"/>
                  <a:pt x="280375" y="546497"/>
                  <a:pt x="279059" y="551164"/>
                </a:cubicBezTo>
                <a:cubicBezTo>
                  <a:pt x="275828" y="562651"/>
                  <a:pt x="276187" y="568634"/>
                  <a:pt x="281332" y="581797"/>
                </a:cubicBezTo>
                <a:cubicBezTo>
                  <a:pt x="287914" y="584071"/>
                  <a:pt x="293538" y="582994"/>
                  <a:pt x="299042" y="578088"/>
                </a:cubicBezTo>
                <a:cubicBezTo>
                  <a:pt x="305384" y="572344"/>
                  <a:pt x="313282" y="568036"/>
                  <a:pt x="318906" y="561574"/>
                </a:cubicBezTo>
                <a:cubicBezTo>
                  <a:pt x="340804" y="536565"/>
                  <a:pt x="355163" y="507727"/>
                  <a:pt x="360668" y="474820"/>
                </a:cubicBezTo>
                <a:cubicBezTo>
                  <a:pt x="362582" y="463691"/>
                  <a:pt x="362582" y="464050"/>
                  <a:pt x="374309" y="462016"/>
                </a:cubicBezTo>
                <a:cubicBezTo>
                  <a:pt x="396806" y="457947"/>
                  <a:pt x="419661" y="454836"/>
                  <a:pt x="440721" y="445383"/>
                </a:cubicBezTo>
                <a:cubicBezTo>
                  <a:pt x="452687" y="439998"/>
                  <a:pt x="466089" y="451845"/>
                  <a:pt x="465252" y="462734"/>
                </a:cubicBezTo>
                <a:cubicBezTo>
                  <a:pt x="464414" y="473025"/>
                  <a:pt x="462739" y="483435"/>
                  <a:pt x="459987" y="493487"/>
                </a:cubicBezTo>
                <a:cubicBezTo>
                  <a:pt x="448738" y="534531"/>
                  <a:pt x="440243" y="576293"/>
                  <a:pt x="434379" y="618413"/>
                </a:cubicBezTo>
                <a:cubicBezTo>
                  <a:pt x="434259" y="619251"/>
                  <a:pt x="434618" y="620089"/>
                  <a:pt x="435097" y="622362"/>
                </a:cubicBezTo>
                <a:cubicBezTo>
                  <a:pt x="437610" y="620448"/>
                  <a:pt x="439884" y="619012"/>
                  <a:pt x="441798" y="617097"/>
                </a:cubicBezTo>
                <a:cubicBezTo>
                  <a:pt x="456756" y="601780"/>
                  <a:pt x="468602" y="584190"/>
                  <a:pt x="479970" y="566241"/>
                </a:cubicBezTo>
                <a:cubicBezTo>
                  <a:pt x="500911" y="533574"/>
                  <a:pt x="516706" y="498393"/>
                  <a:pt x="531903" y="462854"/>
                </a:cubicBezTo>
                <a:cubicBezTo>
                  <a:pt x="534655" y="456512"/>
                  <a:pt x="537886" y="450409"/>
                  <a:pt x="540758" y="444067"/>
                </a:cubicBezTo>
                <a:cubicBezTo>
                  <a:pt x="541237" y="442990"/>
                  <a:pt x="540758" y="441554"/>
                  <a:pt x="540758" y="439759"/>
                </a:cubicBezTo>
                <a:cubicBezTo>
                  <a:pt x="535134" y="439520"/>
                  <a:pt x="529630" y="439639"/>
                  <a:pt x="524245" y="438921"/>
                </a:cubicBezTo>
                <a:cubicBezTo>
                  <a:pt x="518262" y="438203"/>
                  <a:pt x="512039" y="437725"/>
                  <a:pt x="506415" y="435571"/>
                </a:cubicBezTo>
                <a:cubicBezTo>
                  <a:pt x="503424" y="434374"/>
                  <a:pt x="500671" y="430306"/>
                  <a:pt x="499834" y="427075"/>
                </a:cubicBezTo>
                <a:cubicBezTo>
                  <a:pt x="499475" y="425759"/>
                  <a:pt x="504142" y="421810"/>
                  <a:pt x="506894" y="421211"/>
                </a:cubicBezTo>
                <a:cubicBezTo>
                  <a:pt x="516706" y="419177"/>
                  <a:pt x="526638" y="416904"/>
                  <a:pt x="536450" y="416904"/>
                </a:cubicBezTo>
                <a:cubicBezTo>
                  <a:pt x="546861" y="416904"/>
                  <a:pt x="552126" y="413074"/>
                  <a:pt x="555357" y="403262"/>
                </a:cubicBezTo>
                <a:cubicBezTo>
                  <a:pt x="561340" y="385074"/>
                  <a:pt x="568400" y="367244"/>
                  <a:pt x="574981" y="349295"/>
                </a:cubicBezTo>
                <a:cubicBezTo>
                  <a:pt x="575699" y="347261"/>
                  <a:pt x="576417" y="345107"/>
                  <a:pt x="577494" y="343312"/>
                </a:cubicBezTo>
                <a:cubicBezTo>
                  <a:pt x="580246" y="338525"/>
                  <a:pt x="581921" y="332183"/>
                  <a:pt x="589340" y="333380"/>
                </a:cubicBezTo>
                <a:cubicBezTo>
                  <a:pt x="594965" y="334218"/>
                  <a:pt x="601905" y="342594"/>
                  <a:pt x="601426" y="348816"/>
                </a:cubicBezTo>
                <a:cubicBezTo>
                  <a:pt x="600948" y="354799"/>
                  <a:pt x="599153" y="360663"/>
                  <a:pt x="597358" y="366526"/>
                </a:cubicBezTo>
                <a:cubicBezTo>
                  <a:pt x="593289" y="379809"/>
                  <a:pt x="588742" y="392971"/>
                  <a:pt x="584434" y="406254"/>
                </a:cubicBezTo>
                <a:cubicBezTo>
                  <a:pt x="584195" y="406972"/>
                  <a:pt x="584674" y="407929"/>
                  <a:pt x="584913" y="410442"/>
                </a:cubicBezTo>
                <a:cubicBezTo>
                  <a:pt x="595802" y="409126"/>
                  <a:pt x="606811" y="407929"/>
                  <a:pt x="617820" y="406493"/>
                </a:cubicBezTo>
                <a:cubicBezTo>
                  <a:pt x="620452" y="406134"/>
                  <a:pt x="623205" y="404459"/>
                  <a:pt x="625478" y="405057"/>
                </a:cubicBezTo>
                <a:cubicBezTo>
                  <a:pt x="628829" y="406014"/>
                  <a:pt x="633136" y="407690"/>
                  <a:pt x="634692" y="410442"/>
                </a:cubicBezTo>
                <a:cubicBezTo>
                  <a:pt x="637085" y="414510"/>
                  <a:pt x="633974" y="417981"/>
                  <a:pt x="629666" y="419177"/>
                </a:cubicBezTo>
                <a:cubicBezTo>
                  <a:pt x="615427" y="423246"/>
                  <a:pt x="601426" y="428152"/>
                  <a:pt x="586828" y="430784"/>
                </a:cubicBezTo>
                <a:cubicBezTo>
                  <a:pt x="578332" y="432220"/>
                  <a:pt x="574383" y="436049"/>
                  <a:pt x="572588" y="443468"/>
                </a:cubicBezTo>
                <a:cubicBezTo>
                  <a:pt x="563972" y="478051"/>
                  <a:pt x="554878" y="512513"/>
                  <a:pt x="547100" y="547335"/>
                </a:cubicBezTo>
                <a:cubicBezTo>
                  <a:pt x="544109" y="561096"/>
                  <a:pt x="543630" y="576293"/>
                  <a:pt x="541715" y="592088"/>
                </a:cubicBezTo>
                <a:close/>
                <a:moveTo>
                  <a:pt x="165261" y="616379"/>
                </a:moveTo>
                <a:cubicBezTo>
                  <a:pt x="155209" y="620328"/>
                  <a:pt x="145756" y="619730"/>
                  <a:pt x="136901" y="615661"/>
                </a:cubicBezTo>
                <a:cubicBezTo>
                  <a:pt x="128525" y="611832"/>
                  <a:pt x="120627" y="607046"/>
                  <a:pt x="111892" y="602379"/>
                </a:cubicBezTo>
                <a:cubicBezTo>
                  <a:pt x="109499" y="626909"/>
                  <a:pt x="108661" y="651320"/>
                  <a:pt x="116918" y="676569"/>
                </a:cubicBezTo>
                <a:cubicBezTo>
                  <a:pt x="142884" y="662927"/>
                  <a:pt x="156645" y="642106"/>
                  <a:pt x="165261" y="616379"/>
                </a:cubicBezTo>
                <a:close/>
                <a:moveTo>
                  <a:pt x="172800" y="573301"/>
                </a:moveTo>
                <a:cubicBezTo>
                  <a:pt x="171603" y="563728"/>
                  <a:pt x="165740" y="559660"/>
                  <a:pt x="157004" y="559061"/>
                </a:cubicBezTo>
                <a:cubicBezTo>
                  <a:pt x="144320" y="558104"/>
                  <a:pt x="137380" y="562891"/>
                  <a:pt x="132593" y="575096"/>
                </a:cubicBezTo>
                <a:cubicBezTo>
                  <a:pt x="130679" y="580002"/>
                  <a:pt x="128046" y="584549"/>
                  <a:pt x="132833" y="589336"/>
                </a:cubicBezTo>
                <a:cubicBezTo>
                  <a:pt x="137260" y="593883"/>
                  <a:pt x="142525" y="592926"/>
                  <a:pt x="147312" y="591370"/>
                </a:cubicBezTo>
                <a:cubicBezTo>
                  <a:pt x="157363" y="588259"/>
                  <a:pt x="166458" y="583592"/>
                  <a:pt x="172800" y="573301"/>
                </a:cubicBezTo>
                <a:close/>
                <a:moveTo>
                  <a:pt x="731737" y="445503"/>
                </a:moveTo>
                <a:cubicBezTo>
                  <a:pt x="732575" y="445981"/>
                  <a:pt x="733413" y="446580"/>
                  <a:pt x="734131" y="447058"/>
                </a:cubicBezTo>
                <a:cubicBezTo>
                  <a:pt x="738438" y="440357"/>
                  <a:pt x="742627" y="433537"/>
                  <a:pt x="746934" y="426836"/>
                </a:cubicBezTo>
                <a:cubicBezTo>
                  <a:pt x="746097" y="426357"/>
                  <a:pt x="745379" y="425878"/>
                  <a:pt x="744541" y="425400"/>
                </a:cubicBezTo>
                <a:cubicBezTo>
                  <a:pt x="740353" y="431981"/>
                  <a:pt x="736045" y="438682"/>
                  <a:pt x="731737" y="445503"/>
                </a:cubicBezTo>
                <a:close/>
                <a:moveTo>
                  <a:pt x="1338420" y="447417"/>
                </a:moveTo>
                <a:cubicBezTo>
                  <a:pt x="1331360" y="448614"/>
                  <a:pt x="1327172" y="448973"/>
                  <a:pt x="1323103" y="449930"/>
                </a:cubicBezTo>
                <a:cubicBezTo>
                  <a:pt x="1296778" y="456512"/>
                  <a:pt x="1286128" y="452084"/>
                  <a:pt x="1271888" y="428989"/>
                </a:cubicBezTo>
                <a:cubicBezTo>
                  <a:pt x="1270811" y="427195"/>
                  <a:pt x="1269615" y="425400"/>
                  <a:pt x="1267820" y="422647"/>
                </a:cubicBezTo>
                <a:cubicBezTo>
                  <a:pt x="1262674" y="432699"/>
                  <a:pt x="1257290" y="441674"/>
                  <a:pt x="1253341" y="451127"/>
                </a:cubicBezTo>
                <a:cubicBezTo>
                  <a:pt x="1244845" y="471469"/>
                  <a:pt x="1232639" y="489299"/>
                  <a:pt x="1218400" y="505692"/>
                </a:cubicBezTo>
                <a:cubicBezTo>
                  <a:pt x="1208588" y="517060"/>
                  <a:pt x="1197938" y="528189"/>
                  <a:pt x="1180706" y="528787"/>
                </a:cubicBezTo>
                <a:cubicBezTo>
                  <a:pt x="1171612" y="529146"/>
                  <a:pt x="1165031" y="526154"/>
                  <a:pt x="1161321" y="518616"/>
                </a:cubicBezTo>
                <a:cubicBezTo>
                  <a:pt x="1156535" y="509163"/>
                  <a:pt x="1152945" y="499111"/>
                  <a:pt x="1148518" y="488461"/>
                </a:cubicBezTo>
                <a:cubicBezTo>
                  <a:pt x="1146005" y="491931"/>
                  <a:pt x="1143013" y="496478"/>
                  <a:pt x="1139663" y="500667"/>
                </a:cubicBezTo>
                <a:cubicBezTo>
                  <a:pt x="1136192" y="505094"/>
                  <a:pt x="1132603" y="509522"/>
                  <a:pt x="1128773" y="513710"/>
                </a:cubicBezTo>
                <a:cubicBezTo>
                  <a:pt x="1115491" y="528189"/>
                  <a:pt x="1101730" y="542069"/>
                  <a:pt x="1082225" y="547933"/>
                </a:cubicBezTo>
                <a:cubicBezTo>
                  <a:pt x="1067148" y="552480"/>
                  <a:pt x="1055900" y="548292"/>
                  <a:pt x="1047045" y="535488"/>
                </a:cubicBezTo>
                <a:cubicBezTo>
                  <a:pt x="1044891" y="532377"/>
                  <a:pt x="1042976" y="529026"/>
                  <a:pt x="1039626" y="523881"/>
                </a:cubicBezTo>
                <a:cubicBezTo>
                  <a:pt x="1036515" y="527471"/>
                  <a:pt x="1034241" y="530702"/>
                  <a:pt x="1031489" y="533334"/>
                </a:cubicBezTo>
                <a:cubicBezTo>
                  <a:pt x="1012941" y="550565"/>
                  <a:pt x="993676" y="566600"/>
                  <a:pt x="969026" y="574737"/>
                </a:cubicBezTo>
                <a:cubicBezTo>
                  <a:pt x="949162" y="581318"/>
                  <a:pt x="930854" y="570310"/>
                  <a:pt x="928580" y="549249"/>
                </a:cubicBezTo>
                <a:cubicBezTo>
                  <a:pt x="927743" y="541471"/>
                  <a:pt x="927144" y="533693"/>
                  <a:pt x="926426" y="525437"/>
                </a:cubicBezTo>
                <a:cubicBezTo>
                  <a:pt x="921042" y="532257"/>
                  <a:pt x="915178" y="538599"/>
                  <a:pt x="910631" y="545659"/>
                </a:cubicBezTo>
                <a:cubicBezTo>
                  <a:pt x="902973" y="557625"/>
                  <a:pt x="892203" y="566480"/>
                  <a:pt x="881314" y="574498"/>
                </a:cubicBezTo>
                <a:cubicBezTo>
                  <a:pt x="859775" y="590532"/>
                  <a:pt x="827107" y="583831"/>
                  <a:pt x="820287" y="552241"/>
                </a:cubicBezTo>
                <a:cubicBezTo>
                  <a:pt x="817295" y="538480"/>
                  <a:pt x="821842" y="526513"/>
                  <a:pt x="824594" y="513949"/>
                </a:cubicBezTo>
                <a:cubicBezTo>
                  <a:pt x="828783" y="494085"/>
                  <a:pt x="839791" y="477333"/>
                  <a:pt x="854390" y="464409"/>
                </a:cubicBezTo>
                <a:cubicBezTo>
                  <a:pt x="865040" y="454956"/>
                  <a:pt x="876767" y="445383"/>
                  <a:pt x="891964" y="441793"/>
                </a:cubicBezTo>
                <a:cubicBezTo>
                  <a:pt x="903930" y="438921"/>
                  <a:pt x="914221" y="440597"/>
                  <a:pt x="924153" y="447537"/>
                </a:cubicBezTo>
                <a:cubicBezTo>
                  <a:pt x="927982" y="450289"/>
                  <a:pt x="932050" y="452682"/>
                  <a:pt x="937076" y="455913"/>
                </a:cubicBezTo>
                <a:cubicBezTo>
                  <a:pt x="940905" y="449811"/>
                  <a:pt x="944974" y="444665"/>
                  <a:pt x="947726" y="438921"/>
                </a:cubicBezTo>
                <a:cubicBezTo>
                  <a:pt x="955743" y="421570"/>
                  <a:pt x="962923" y="403861"/>
                  <a:pt x="970821" y="386510"/>
                </a:cubicBezTo>
                <a:cubicBezTo>
                  <a:pt x="976205" y="374663"/>
                  <a:pt x="982188" y="363056"/>
                  <a:pt x="988052" y="351449"/>
                </a:cubicBezTo>
                <a:cubicBezTo>
                  <a:pt x="991522" y="344509"/>
                  <a:pt x="994992" y="337449"/>
                  <a:pt x="998941" y="330867"/>
                </a:cubicBezTo>
                <a:cubicBezTo>
                  <a:pt x="1000616" y="328115"/>
                  <a:pt x="1004206" y="324046"/>
                  <a:pt x="1005881" y="324525"/>
                </a:cubicBezTo>
                <a:cubicBezTo>
                  <a:pt x="1009591" y="325482"/>
                  <a:pt x="1014617" y="328354"/>
                  <a:pt x="1015694" y="331585"/>
                </a:cubicBezTo>
                <a:cubicBezTo>
                  <a:pt x="1017249" y="336132"/>
                  <a:pt x="1017010" y="342115"/>
                  <a:pt x="1015335" y="346662"/>
                </a:cubicBezTo>
                <a:cubicBezTo>
                  <a:pt x="1002172" y="382561"/>
                  <a:pt x="987693" y="417981"/>
                  <a:pt x="975248" y="454118"/>
                </a:cubicBezTo>
                <a:cubicBezTo>
                  <a:pt x="969026" y="472068"/>
                  <a:pt x="965795" y="490974"/>
                  <a:pt x="961966" y="509641"/>
                </a:cubicBezTo>
                <a:cubicBezTo>
                  <a:pt x="959453" y="521488"/>
                  <a:pt x="958376" y="533574"/>
                  <a:pt x="956342" y="546856"/>
                </a:cubicBezTo>
                <a:cubicBezTo>
                  <a:pt x="989727" y="541710"/>
                  <a:pt x="1014617" y="524719"/>
                  <a:pt x="1038070" y="500068"/>
                </a:cubicBezTo>
                <a:cubicBezTo>
                  <a:pt x="1037113" y="484034"/>
                  <a:pt x="1043096" y="465845"/>
                  <a:pt x="1049438" y="447896"/>
                </a:cubicBezTo>
                <a:cubicBezTo>
                  <a:pt x="1055421" y="430904"/>
                  <a:pt x="1066669" y="416904"/>
                  <a:pt x="1078276" y="403262"/>
                </a:cubicBezTo>
                <a:cubicBezTo>
                  <a:pt x="1081268" y="399792"/>
                  <a:pt x="1084977" y="396801"/>
                  <a:pt x="1088328" y="393570"/>
                </a:cubicBezTo>
                <a:cubicBezTo>
                  <a:pt x="1101491" y="380287"/>
                  <a:pt x="1128534" y="366885"/>
                  <a:pt x="1150671" y="384834"/>
                </a:cubicBezTo>
                <a:cubicBezTo>
                  <a:pt x="1158330" y="391057"/>
                  <a:pt x="1165390" y="397997"/>
                  <a:pt x="1173646" y="405416"/>
                </a:cubicBezTo>
                <a:cubicBezTo>
                  <a:pt x="1174245" y="404938"/>
                  <a:pt x="1176159" y="403980"/>
                  <a:pt x="1177236" y="402425"/>
                </a:cubicBezTo>
                <a:cubicBezTo>
                  <a:pt x="1179749" y="399194"/>
                  <a:pt x="1181903" y="395963"/>
                  <a:pt x="1186809" y="397638"/>
                </a:cubicBezTo>
                <a:cubicBezTo>
                  <a:pt x="1192074" y="399433"/>
                  <a:pt x="1196741" y="402664"/>
                  <a:pt x="1196621" y="408527"/>
                </a:cubicBezTo>
                <a:cubicBezTo>
                  <a:pt x="1196502" y="415827"/>
                  <a:pt x="1195544" y="423246"/>
                  <a:pt x="1193869" y="430425"/>
                </a:cubicBezTo>
                <a:cubicBezTo>
                  <a:pt x="1188724" y="451964"/>
                  <a:pt x="1183100" y="473384"/>
                  <a:pt x="1177835" y="494923"/>
                </a:cubicBezTo>
                <a:cubicBezTo>
                  <a:pt x="1177595" y="496000"/>
                  <a:pt x="1178433" y="497196"/>
                  <a:pt x="1178912" y="499111"/>
                </a:cubicBezTo>
                <a:cubicBezTo>
                  <a:pt x="1191596" y="494803"/>
                  <a:pt x="1201647" y="486547"/>
                  <a:pt x="1208229" y="476256"/>
                </a:cubicBezTo>
                <a:cubicBezTo>
                  <a:pt x="1224383" y="451007"/>
                  <a:pt x="1238503" y="424442"/>
                  <a:pt x="1254537" y="399074"/>
                </a:cubicBezTo>
                <a:cubicBezTo>
                  <a:pt x="1264110" y="383877"/>
                  <a:pt x="1271170" y="367603"/>
                  <a:pt x="1278589" y="351449"/>
                </a:cubicBezTo>
                <a:cubicBezTo>
                  <a:pt x="1280145" y="348098"/>
                  <a:pt x="1282658" y="345227"/>
                  <a:pt x="1284572" y="342355"/>
                </a:cubicBezTo>
                <a:cubicBezTo>
                  <a:pt x="1299889" y="348218"/>
                  <a:pt x="1302043" y="352287"/>
                  <a:pt x="1298812" y="366167"/>
                </a:cubicBezTo>
                <a:cubicBezTo>
                  <a:pt x="1296299" y="376817"/>
                  <a:pt x="1293906" y="387347"/>
                  <a:pt x="1292111" y="398117"/>
                </a:cubicBezTo>
                <a:cubicBezTo>
                  <a:pt x="1291154" y="403621"/>
                  <a:pt x="1290795" y="409485"/>
                  <a:pt x="1291752" y="414989"/>
                </a:cubicBezTo>
                <a:cubicBezTo>
                  <a:pt x="1294026" y="427793"/>
                  <a:pt x="1308983" y="434135"/>
                  <a:pt x="1320351" y="427793"/>
                </a:cubicBezTo>
                <a:cubicBezTo>
                  <a:pt x="1328608" y="423126"/>
                  <a:pt x="1336745" y="418220"/>
                  <a:pt x="1345121" y="413673"/>
                </a:cubicBezTo>
                <a:cubicBezTo>
                  <a:pt x="1355173" y="408168"/>
                  <a:pt x="1367258" y="414032"/>
                  <a:pt x="1368216" y="425759"/>
                </a:cubicBezTo>
                <a:cubicBezTo>
                  <a:pt x="1368934" y="433417"/>
                  <a:pt x="1368216" y="441554"/>
                  <a:pt x="1366062" y="448973"/>
                </a:cubicBezTo>
                <a:cubicBezTo>
                  <a:pt x="1362592" y="461059"/>
                  <a:pt x="1357685" y="472666"/>
                  <a:pt x="1353019" y="484393"/>
                </a:cubicBezTo>
                <a:cubicBezTo>
                  <a:pt x="1345839" y="502581"/>
                  <a:pt x="1338540" y="520530"/>
                  <a:pt x="1330642" y="540155"/>
                </a:cubicBezTo>
                <a:cubicBezTo>
                  <a:pt x="1336386" y="540514"/>
                  <a:pt x="1342608" y="540753"/>
                  <a:pt x="1348711" y="541471"/>
                </a:cubicBezTo>
                <a:cubicBezTo>
                  <a:pt x="1352420" y="541950"/>
                  <a:pt x="1356968" y="542189"/>
                  <a:pt x="1359361" y="544463"/>
                </a:cubicBezTo>
                <a:cubicBezTo>
                  <a:pt x="1361754" y="546617"/>
                  <a:pt x="1362711" y="551403"/>
                  <a:pt x="1362472" y="554754"/>
                </a:cubicBezTo>
                <a:cubicBezTo>
                  <a:pt x="1362352" y="556548"/>
                  <a:pt x="1358403" y="558942"/>
                  <a:pt x="1355771" y="559420"/>
                </a:cubicBezTo>
                <a:cubicBezTo>
                  <a:pt x="1347634" y="560976"/>
                  <a:pt x="1339497" y="562053"/>
                  <a:pt x="1331240" y="562891"/>
                </a:cubicBezTo>
                <a:cubicBezTo>
                  <a:pt x="1312334" y="564566"/>
                  <a:pt x="1312573" y="564685"/>
                  <a:pt x="1301205" y="578925"/>
                </a:cubicBezTo>
                <a:cubicBezTo>
                  <a:pt x="1293667" y="588378"/>
                  <a:pt x="1285649" y="597473"/>
                  <a:pt x="1277512" y="606328"/>
                </a:cubicBezTo>
                <a:cubicBezTo>
                  <a:pt x="1270452" y="613986"/>
                  <a:pt x="1263273" y="621644"/>
                  <a:pt x="1255375" y="628226"/>
                </a:cubicBezTo>
                <a:cubicBezTo>
                  <a:pt x="1245563" y="636482"/>
                  <a:pt x="1236349" y="645696"/>
                  <a:pt x="1224144" y="650961"/>
                </a:cubicBezTo>
                <a:cubicBezTo>
                  <a:pt x="1216605" y="654192"/>
                  <a:pt x="1209784" y="659338"/>
                  <a:pt x="1202126" y="661850"/>
                </a:cubicBezTo>
                <a:cubicBezTo>
                  <a:pt x="1193510" y="664603"/>
                  <a:pt x="1184416" y="665799"/>
                  <a:pt x="1175322" y="666876"/>
                </a:cubicBezTo>
                <a:cubicBezTo>
                  <a:pt x="1153065" y="669509"/>
                  <a:pt x="1138705" y="659098"/>
                  <a:pt x="1130329" y="639115"/>
                </a:cubicBezTo>
                <a:cubicBezTo>
                  <a:pt x="1129372" y="636722"/>
                  <a:pt x="1127697" y="634209"/>
                  <a:pt x="1127816" y="631815"/>
                </a:cubicBezTo>
                <a:cubicBezTo>
                  <a:pt x="1128175" y="614345"/>
                  <a:pt x="1128056" y="596635"/>
                  <a:pt x="1144449" y="584908"/>
                </a:cubicBezTo>
                <a:cubicBezTo>
                  <a:pt x="1156415" y="576293"/>
                  <a:pt x="1167783" y="566480"/>
                  <a:pt x="1180826" y="559779"/>
                </a:cubicBezTo>
                <a:cubicBezTo>
                  <a:pt x="1209665" y="544822"/>
                  <a:pt x="1240657" y="537642"/>
                  <a:pt x="1273324" y="539198"/>
                </a:cubicBezTo>
                <a:cubicBezTo>
                  <a:pt x="1277153" y="539317"/>
                  <a:pt x="1281102" y="538719"/>
                  <a:pt x="1285051" y="538958"/>
                </a:cubicBezTo>
                <a:cubicBezTo>
                  <a:pt x="1291991" y="539437"/>
                  <a:pt x="1296898" y="536206"/>
                  <a:pt x="1300009" y="530462"/>
                </a:cubicBezTo>
                <a:cubicBezTo>
                  <a:pt x="1310419" y="511436"/>
                  <a:pt x="1320949" y="492410"/>
                  <a:pt x="1330642" y="473025"/>
                </a:cubicBezTo>
                <a:cubicBezTo>
                  <a:pt x="1333873" y="465725"/>
                  <a:pt x="1335189" y="457828"/>
                  <a:pt x="1338420" y="447417"/>
                </a:cubicBezTo>
                <a:close/>
                <a:moveTo>
                  <a:pt x="1064874" y="523761"/>
                </a:moveTo>
                <a:cubicBezTo>
                  <a:pt x="1075883" y="517060"/>
                  <a:pt x="1084738" y="512752"/>
                  <a:pt x="1092396" y="506769"/>
                </a:cubicBezTo>
                <a:cubicBezTo>
                  <a:pt x="1113457" y="490376"/>
                  <a:pt x="1128773" y="468478"/>
                  <a:pt x="1146124" y="448614"/>
                </a:cubicBezTo>
                <a:cubicBezTo>
                  <a:pt x="1150671" y="443468"/>
                  <a:pt x="1154022" y="437246"/>
                  <a:pt x="1157612" y="431383"/>
                </a:cubicBezTo>
                <a:cubicBezTo>
                  <a:pt x="1158689" y="429707"/>
                  <a:pt x="1159407" y="427314"/>
                  <a:pt x="1159287" y="425400"/>
                </a:cubicBezTo>
                <a:cubicBezTo>
                  <a:pt x="1158330" y="413074"/>
                  <a:pt x="1141577" y="399553"/>
                  <a:pt x="1129970" y="403980"/>
                </a:cubicBezTo>
                <a:cubicBezTo>
                  <a:pt x="1118722" y="408288"/>
                  <a:pt x="1107593" y="415468"/>
                  <a:pt x="1098858" y="423844"/>
                </a:cubicBezTo>
                <a:cubicBezTo>
                  <a:pt x="1087012" y="435212"/>
                  <a:pt x="1079234" y="449930"/>
                  <a:pt x="1072652" y="465247"/>
                </a:cubicBezTo>
                <a:cubicBezTo>
                  <a:pt x="1066909" y="478649"/>
                  <a:pt x="1063678" y="492410"/>
                  <a:pt x="1061883" y="506530"/>
                </a:cubicBezTo>
                <a:cubicBezTo>
                  <a:pt x="1061404" y="510838"/>
                  <a:pt x="1063438" y="515624"/>
                  <a:pt x="1064874" y="523761"/>
                </a:cubicBezTo>
                <a:close/>
                <a:moveTo>
                  <a:pt x="846014" y="556189"/>
                </a:moveTo>
                <a:cubicBezTo>
                  <a:pt x="857142" y="552719"/>
                  <a:pt x="868032" y="549967"/>
                  <a:pt x="875570" y="542428"/>
                </a:cubicBezTo>
                <a:cubicBezTo>
                  <a:pt x="894237" y="523642"/>
                  <a:pt x="908477" y="501504"/>
                  <a:pt x="922358" y="479008"/>
                </a:cubicBezTo>
                <a:cubicBezTo>
                  <a:pt x="926905" y="471589"/>
                  <a:pt x="925230" y="468358"/>
                  <a:pt x="916614" y="466084"/>
                </a:cubicBezTo>
                <a:cubicBezTo>
                  <a:pt x="902853" y="462495"/>
                  <a:pt x="891605" y="469196"/>
                  <a:pt x="881793" y="476615"/>
                </a:cubicBezTo>
                <a:cubicBezTo>
                  <a:pt x="866356" y="488341"/>
                  <a:pt x="856424" y="504974"/>
                  <a:pt x="849125" y="522684"/>
                </a:cubicBezTo>
                <a:cubicBezTo>
                  <a:pt x="845176" y="532616"/>
                  <a:pt x="842663" y="543386"/>
                  <a:pt x="846014" y="556189"/>
                </a:cubicBezTo>
                <a:close/>
                <a:moveTo>
                  <a:pt x="1155338" y="630619"/>
                </a:moveTo>
                <a:cubicBezTo>
                  <a:pt x="1170535" y="634687"/>
                  <a:pt x="1198297" y="629662"/>
                  <a:pt x="1208348" y="621644"/>
                </a:cubicBezTo>
                <a:cubicBezTo>
                  <a:pt x="1217083" y="614584"/>
                  <a:pt x="1225938" y="607883"/>
                  <a:pt x="1234554" y="600704"/>
                </a:cubicBezTo>
                <a:cubicBezTo>
                  <a:pt x="1245323" y="591609"/>
                  <a:pt x="1256572" y="582874"/>
                  <a:pt x="1265307" y="570788"/>
                </a:cubicBezTo>
                <a:cubicBezTo>
                  <a:pt x="1232041" y="568634"/>
                  <a:pt x="1167185" y="596396"/>
                  <a:pt x="1155338" y="630619"/>
                </a:cubicBezTo>
                <a:close/>
                <a:moveTo>
                  <a:pt x="1449944" y="469315"/>
                </a:moveTo>
                <a:cubicBezTo>
                  <a:pt x="1450423" y="474580"/>
                  <a:pt x="1451979" y="479965"/>
                  <a:pt x="1457722" y="481880"/>
                </a:cubicBezTo>
                <a:cubicBezTo>
                  <a:pt x="1463466" y="483794"/>
                  <a:pt x="1468133" y="480563"/>
                  <a:pt x="1471124" y="476136"/>
                </a:cubicBezTo>
                <a:cubicBezTo>
                  <a:pt x="1474475" y="471110"/>
                  <a:pt x="1477825" y="465845"/>
                  <a:pt x="1479740" y="460221"/>
                </a:cubicBezTo>
                <a:cubicBezTo>
                  <a:pt x="1488475" y="435332"/>
                  <a:pt x="1499604" y="411160"/>
                  <a:pt x="1504390" y="384834"/>
                </a:cubicBezTo>
                <a:cubicBezTo>
                  <a:pt x="1504630" y="383159"/>
                  <a:pt x="1505707" y="381604"/>
                  <a:pt x="1506424" y="380048"/>
                </a:cubicBezTo>
                <a:cubicBezTo>
                  <a:pt x="1510254" y="370834"/>
                  <a:pt x="1514322" y="361740"/>
                  <a:pt x="1517912" y="352526"/>
                </a:cubicBezTo>
                <a:cubicBezTo>
                  <a:pt x="1519109" y="349295"/>
                  <a:pt x="1519348" y="345705"/>
                  <a:pt x="1519707" y="342355"/>
                </a:cubicBezTo>
                <a:cubicBezTo>
                  <a:pt x="1520305" y="336850"/>
                  <a:pt x="1517314" y="332423"/>
                  <a:pt x="1512647" y="331106"/>
                </a:cubicBezTo>
                <a:cubicBezTo>
                  <a:pt x="1509775" y="330269"/>
                  <a:pt x="1505108" y="332303"/>
                  <a:pt x="1502595" y="334457"/>
                </a:cubicBezTo>
                <a:cubicBezTo>
                  <a:pt x="1495296" y="340919"/>
                  <a:pt x="1490509" y="349056"/>
                  <a:pt x="1487757" y="358509"/>
                </a:cubicBezTo>
                <a:cubicBezTo>
                  <a:pt x="1486680" y="362218"/>
                  <a:pt x="1485244" y="365808"/>
                  <a:pt x="1483449" y="369278"/>
                </a:cubicBezTo>
                <a:cubicBezTo>
                  <a:pt x="1480697" y="374663"/>
                  <a:pt x="1477347" y="379569"/>
                  <a:pt x="1474834" y="385074"/>
                </a:cubicBezTo>
                <a:cubicBezTo>
                  <a:pt x="1470646" y="394168"/>
                  <a:pt x="1466577" y="403262"/>
                  <a:pt x="1463346" y="412596"/>
                </a:cubicBezTo>
                <a:cubicBezTo>
                  <a:pt x="1458081" y="427673"/>
                  <a:pt x="1450902" y="442392"/>
                  <a:pt x="1450902" y="458546"/>
                </a:cubicBezTo>
                <a:cubicBezTo>
                  <a:pt x="1450423" y="462495"/>
                  <a:pt x="1449585" y="465965"/>
                  <a:pt x="1449944" y="469315"/>
                </a:cubicBezTo>
                <a:close/>
                <a:moveTo>
                  <a:pt x="1433790" y="571267"/>
                </a:moveTo>
                <a:cubicBezTo>
                  <a:pt x="1442406" y="571506"/>
                  <a:pt x="1448867" y="563609"/>
                  <a:pt x="1449346" y="552360"/>
                </a:cubicBezTo>
                <a:cubicBezTo>
                  <a:pt x="1449825" y="542668"/>
                  <a:pt x="1442884" y="533214"/>
                  <a:pt x="1435465" y="533334"/>
                </a:cubicBezTo>
                <a:cubicBezTo>
                  <a:pt x="1427687" y="533454"/>
                  <a:pt x="1418713" y="543984"/>
                  <a:pt x="1418593" y="553437"/>
                </a:cubicBezTo>
                <a:cubicBezTo>
                  <a:pt x="1418473" y="562532"/>
                  <a:pt x="1425653" y="571027"/>
                  <a:pt x="1433790" y="571267"/>
                </a:cubicBezTo>
                <a:close/>
                <a:moveTo>
                  <a:pt x="311008" y="403023"/>
                </a:moveTo>
                <a:cubicBezTo>
                  <a:pt x="313162" y="405057"/>
                  <a:pt x="317350" y="406972"/>
                  <a:pt x="319744" y="406254"/>
                </a:cubicBezTo>
                <a:cubicBezTo>
                  <a:pt x="322137" y="405536"/>
                  <a:pt x="324530" y="401587"/>
                  <a:pt x="325009" y="398715"/>
                </a:cubicBezTo>
                <a:cubicBezTo>
                  <a:pt x="326325" y="390339"/>
                  <a:pt x="322975" y="386869"/>
                  <a:pt x="311607" y="383757"/>
                </a:cubicBezTo>
                <a:cubicBezTo>
                  <a:pt x="306102" y="391775"/>
                  <a:pt x="305624" y="397638"/>
                  <a:pt x="311008" y="4030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7"/>
          <p:cNvSpPr/>
          <p:nvPr/>
        </p:nvSpPr>
        <p:spPr>
          <a:xfrm>
            <a:off x="4064421" y="862342"/>
            <a:ext cx="759849" cy="278207"/>
          </a:xfrm>
          <a:custGeom>
            <a:rect b="b" l="l" r="r" t="t"/>
            <a:pathLst>
              <a:path extrusionOk="0" h="556414" w="1519698">
                <a:moveTo>
                  <a:pt x="13611" y="335250"/>
                </a:moveTo>
                <a:cubicBezTo>
                  <a:pt x="17671" y="337222"/>
                  <a:pt x="20803" y="338730"/>
                  <a:pt x="24167" y="340470"/>
                </a:cubicBezTo>
                <a:cubicBezTo>
                  <a:pt x="31128" y="335250"/>
                  <a:pt x="37624" y="329449"/>
                  <a:pt x="47601" y="328521"/>
                </a:cubicBezTo>
                <a:cubicBezTo>
                  <a:pt x="56418" y="327709"/>
                  <a:pt x="64190" y="328753"/>
                  <a:pt x="71615" y="332698"/>
                </a:cubicBezTo>
                <a:cubicBezTo>
                  <a:pt x="79967" y="337106"/>
                  <a:pt x="87856" y="342210"/>
                  <a:pt x="96440" y="347315"/>
                </a:cubicBezTo>
                <a:cubicBezTo>
                  <a:pt x="110013" y="341862"/>
                  <a:pt x="121498" y="332350"/>
                  <a:pt x="133330" y="323301"/>
                </a:cubicBezTo>
                <a:cubicBezTo>
                  <a:pt x="136811" y="320633"/>
                  <a:pt x="140291" y="318081"/>
                  <a:pt x="143539" y="315181"/>
                </a:cubicBezTo>
                <a:cubicBezTo>
                  <a:pt x="146787" y="312280"/>
                  <a:pt x="149920" y="312048"/>
                  <a:pt x="152820" y="315413"/>
                </a:cubicBezTo>
                <a:cubicBezTo>
                  <a:pt x="155488" y="318545"/>
                  <a:pt x="155140" y="321793"/>
                  <a:pt x="152240" y="324925"/>
                </a:cubicBezTo>
                <a:cubicBezTo>
                  <a:pt x="145627" y="332234"/>
                  <a:pt x="139595" y="340122"/>
                  <a:pt x="132402" y="346851"/>
                </a:cubicBezTo>
                <a:cubicBezTo>
                  <a:pt x="124398" y="354391"/>
                  <a:pt x="115349" y="360887"/>
                  <a:pt x="106069" y="368428"/>
                </a:cubicBezTo>
                <a:cubicBezTo>
                  <a:pt x="114305" y="396734"/>
                  <a:pt x="102240" y="418079"/>
                  <a:pt x="83099" y="437220"/>
                </a:cubicBezTo>
                <a:cubicBezTo>
                  <a:pt x="89944" y="442789"/>
                  <a:pt x="97484" y="448705"/>
                  <a:pt x="104793" y="454854"/>
                </a:cubicBezTo>
                <a:cubicBezTo>
                  <a:pt x="122310" y="469470"/>
                  <a:pt x="119758" y="493368"/>
                  <a:pt x="107577" y="510421"/>
                </a:cubicBezTo>
                <a:cubicBezTo>
                  <a:pt x="98528" y="523066"/>
                  <a:pt x="87624" y="534087"/>
                  <a:pt x="73935" y="540815"/>
                </a:cubicBezTo>
                <a:cubicBezTo>
                  <a:pt x="60014" y="547660"/>
                  <a:pt x="44585" y="552068"/>
                  <a:pt x="29504" y="556128"/>
                </a:cubicBezTo>
                <a:cubicBezTo>
                  <a:pt x="25444" y="557288"/>
                  <a:pt x="19179" y="554736"/>
                  <a:pt x="15467" y="551836"/>
                </a:cubicBezTo>
                <a:cubicBezTo>
                  <a:pt x="7810" y="545919"/>
                  <a:pt x="2706" y="537915"/>
                  <a:pt x="1894" y="527706"/>
                </a:cubicBezTo>
                <a:cubicBezTo>
                  <a:pt x="38" y="499980"/>
                  <a:pt x="-1122" y="472139"/>
                  <a:pt x="1662" y="444065"/>
                </a:cubicBezTo>
                <a:cubicBezTo>
                  <a:pt x="4214" y="418543"/>
                  <a:pt x="4794" y="392906"/>
                  <a:pt x="6766" y="367384"/>
                </a:cubicBezTo>
                <a:cubicBezTo>
                  <a:pt x="7462" y="358451"/>
                  <a:pt x="9202" y="349519"/>
                  <a:pt x="10711" y="340586"/>
                </a:cubicBezTo>
                <a:cubicBezTo>
                  <a:pt x="10943" y="339078"/>
                  <a:pt x="12219" y="337918"/>
                  <a:pt x="13611" y="335250"/>
                </a:cubicBezTo>
                <a:close/>
                <a:moveTo>
                  <a:pt x="26024" y="523414"/>
                </a:moveTo>
                <a:cubicBezTo>
                  <a:pt x="33564" y="522602"/>
                  <a:pt x="39248" y="523414"/>
                  <a:pt x="43425" y="521326"/>
                </a:cubicBezTo>
                <a:cubicBezTo>
                  <a:pt x="53053" y="516222"/>
                  <a:pt x="63378" y="512973"/>
                  <a:pt x="72543" y="506361"/>
                </a:cubicBezTo>
                <a:cubicBezTo>
                  <a:pt x="82171" y="499516"/>
                  <a:pt x="87508" y="490468"/>
                  <a:pt x="92612" y="480955"/>
                </a:cubicBezTo>
                <a:cubicBezTo>
                  <a:pt x="95280" y="476083"/>
                  <a:pt x="94120" y="470515"/>
                  <a:pt x="89016" y="467382"/>
                </a:cubicBezTo>
                <a:cubicBezTo>
                  <a:pt x="83331" y="463902"/>
                  <a:pt x="77299" y="461002"/>
                  <a:pt x="71382" y="458102"/>
                </a:cubicBezTo>
                <a:cubicBezTo>
                  <a:pt x="56534" y="451025"/>
                  <a:pt x="41453" y="456826"/>
                  <a:pt x="25328" y="456362"/>
                </a:cubicBezTo>
                <a:cubicBezTo>
                  <a:pt x="25560" y="478635"/>
                  <a:pt x="25792" y="500212"/>
                  <a:pt x="26024" y="523414"/>
                </a:cubicBezTo>
                <a:close/>
                <a:moveTo>
                  <a:pt x="28344" y="428404"/>
                </a:moveTo>
                <a:cubicBezTo>
                  <a:pt x="43077" y="427360"/>
                  <a:pt x="57230" y="427824"/>
                  <a:pt x="66394" y="418195"/>
                </a:cubicBezTo>
                <a:cubicBezTo>
                  <a:pt x="75095" y="408915"/>
                  <a:pt x="84955" y="398474"/>
                  <a:pt x="84491" y="383161"/>
                </a:cubicBezTo>
                <a:cubicBezTo>
                  <a:pt x="52241" y="390121"/>
                  <a:pt x="52241" y="390121"/>
                  <a:pt x="27416" y="370284"/>
                </a:cubicBezTo>
                <a:cubicBezTo>
                  <a:pt x="27764" y="389773"/>
                  <a:pt x="28112" y="407987"/>
                  <a:pt x="28344" y="428404"/>
                </a:cubicBezTo>
                <a:close/>
                <a:moveTo>
                  <a:pt x="74051" y="357407"/>
                </a:moveTo>
                <a:cubicBezTo>
                  <a:pt x="55489" y="349635"/>
                  <a:pt x="53517" y="349751"/>
                  <a:pt x="46905" y="358799"/>
                </a:cubicBezTo>
                <a:cubicBezTo>
                  <a:pt x="55721" y="365992"/>
                  <a:pt x="63494" y="359843"/>
                  <a:pt x="74051" y="357407"/>
                </a:cubicBezTo>
                <a:close/>
                <a:moveTo>
                  <a:pt x="344464" y="190356"/>
                </a:moveTo>
                <a:cubicBezTo>
                  <a:pt x="342724" y="200449"/>
                  <a:pt x="340752" y="210542"/>
                  <a:pt x="339244" y="220750"/>
                </a:cubicBezTo>
                <a:cubicBezTo>
                  <a:pt x="337156" y="234207"/>
                  <a:pt x="337388" y="247548"/>
                  <a:pt x="343188" y="260193"/>
                </a:cubicBezTo>
                <a:cubicBezTo>
                  <a:pt x="345160" y="264601"/>
                  <a:pt x="348640" y="268313"/>
                  <a:pt x="354325" y="267153"/>
                </a:cubicBezTo>
                <a:cubicBezTo>
                  <a:pt x="359197" y="266225"/>
                  <a:pt x="359893" y="262049"/>
                  <a:pt x="360473" y="258105"/>
                </a:cubicBezTo>
                <a:cubicBezTo>
                  <a:pt x="364185" y="234323"/>
                  <a:pt x="368014" y="210542"/>
                  <a:pt x="371610" y="186876"/>
                </a:cubicBezTo>
                <a:cubicBezTo>
                  <a:pt x="372538" y="180612"/>
                  <a:pt x="372886" y="174347"/>
                  <a:pt x="373814" y="168083"/>
                </a:cubicBezTo>
                <a:cubicBezTo>
                  <a:pt x="377410" y="144301"/>
                  <a:pt x="381122" y="120520"/>
                  <a:pt x="384719" y="96854"/>
                </a:cubicBezTo>
                <a:cubicBezTo>
                  <a:pt x="385183" y="94186"/>
                  <a:pt x="385067" y="91286"/>
                  <a:pt x="384835" y="88618"/>
                </a:cubicBezTo>
                <a:cubicBezTo>
                  <a:pt x="384371" y="83630"/>
                  <a:pt x="380890" y="80149"/>
                  <a:pt x="376482" y="80033"/>
                </a:cubicBezTo>
                <a:cubicBezTo>
                  <a:pt x="374046" y="79917"/>
                  <a:pt x="371146" y="83630"/>
                  <a:pt x="368942" y="85950"/>
                </a:cubicBezTo>
                <a:cubicBezTo>
                  <a:pt x="367666" y="87342"/>
                  <a:pt x="366970" y="89430"/>
                  <a:pt x="366506" y="91286"/>
                </a:cubicBezTo>
                <a:cubicBezTo>
                  <a:pt x="363605" y="103931"/>
                  <a:pt x="360821" y="116576"/>
                  <a:pt x="358153" y="129336"/>
                </a:cubicBezTo>
                <a:cubicBezTo>
                  <a:pt x="356181" y="138849"/>
                  <a:pt x="354441" y="148362"/>
                  <a:pt x="352585" y="158106"/>
                </a:cubicBezTo>
                <a:cubicBezTo>
                  <a:pt x="327643" y="153698"/>
                  <a:pt x="303977" y="157062"/>
                  <a:pt x="280312" y="161471"/>
                </a:cubicBezTo>
                <a:cubicBezTo>
                  <a:pt x="266971" y="163907"/>
                  <a:pt x="253514" y="166343"/>
                  <a:pt x="240173" y="169127"/>
                </a:cubicBezTo>
                <a:cubicBezTo>
                  <a:pt x="218712" y="173419"/>
                  <a:pt x="197251" y="177944"/>
                  <a:pt x="175789" y="182352"/>
                </a:cubicBezTo>
                <a:cubicBezTo>
                  <a:pt x="172077" y="183164"/>
                  <a:pt x="168249" y="183628"/>
                  <a:pt x="164072" y="184208"/>
                </a:cubicBezTo>
                <a:cubicBezTo>
                  <a:pt x="163492" y="181656"/>
                  <a:pt x="162680" y="180264"/>
                  <a:pt x="162796" y="178756"/>
                </a:cubicBezTo>
                <a:cubicBezTo>
                  <a:pt x="163376" y="166227"/>
                  <a:pt x="163956" y="153582"/>
                  <a:pt x="164769" y="141053"/>
                </a:cubicBezTo>
                <a:cubicBezTo>
                  <a:pt x="165697" y="127712"/>
                  <a:pt x="166857" y="114256"/>
                  <a:pt x="167669" y="100915"/>
                </a:cubicBezTo>
                <a:cubicBezTo>
                  <a:pt x="167785" y="98246"/>
                  <a:pt x="167553" y="94650"/>
                  <a:pt x="165929" y="93026"/>
                </a:cubicBezTo>
                <a:cubicBezTo>
                  <a:pt x="163028" y="90126"/>
                  <a:pt x="159316" y="87342"/>
                  <a:pt x="155488" y="86530"/>
                </a:cubicBezTo>
                <a:cubicBezTo>
                  <a:pt x="153864" y="86182"/>
                  <a:pt x="150268" y="90706"/>
                  <a:pt x="149108" y="93722"/>
                </a:cubicBezTo>
                <a:cubicBezTo>
                  <a:pt x="146903" y="99175"/>
                  <a:pt x="145163" y="104975"/>
                  <a:pt x="144351" y="110775"/>
                </a:cubicBezTo>
                <a:cubicBezTo>
                  <a:pt x="141451" y="132237"/>
                  <a:pt x="138319" y="153698"/>
                  <a:pt x="136463" y="175275"/>
                </a:cubicBezTo>
                <a:cubicBezTo>
                  <a:pt x="134955" y="192909"/>
                  <a:pt x="134723" y="210658"/>
                  <a:pt x="134491" y="228291"/>
                </a:cubicBezTo>
                <a:cubicBezTo>
                  <a:pt x="134259" y="240472"/>
                  <a:pt x="134607" y="252768"/>
                  <a:pt x="135535" y="264949"/>
                </a:cubicBezTo>
                <a:cubicBezTo>
                  <a:pt x="136115" y="272954"/>
                  <a:pt x="139247" y="280262"/>
                  <a:pt x="145279" y="286063"/>
                </a:cubicBezTo>
                <a:cubicBezTo>
                  <a:pt x="148643" y="289311"/>
                  <a:pt x="152472" y="291051"/>
                  <a:pt x="157112" y="289427"/>
                </a:cubicBezTo>
                <a:cubicBezTo>
                  <a:pt x="161636" y="287803"/>
                  <a:pt x="162332" y="283626"/>
                  <a:pt x="162332" y="279682"/>
                </a:cubicBezTo>
                <a:cubicBezTo>
                  <a:pt x="162448" y="267849"/>
                  <a:pt x="162332" y="256017"/>
                  <a:pt x="162216" y="244184"/>
                </a:cubicBezTo>
                <a:cubicBezTo>
                  <a:pt x="162100" y="232931"/>
                  <a:pt x="161752" y="221678"/>
                  <a:pt x="161520" y="210774"/>
                </a:cubicBezTo>
                <a:cubicBezTo>
                  <a:pt x="188086" y="206597"/>
                  <a:pt x="213260" y="202653"/>
                  <a:pt x="238433" y="198593"/>
                </a:cubicBezTo>
                <a:cubicBezTo>
                  <a:pt x="255834" y="195809"/>
                  <a:pt x="273236" y="192677"/>
                  <a:pt x="290753" y="190240"/>
                </a:cubicBezTo>
                <a:cubicBezTo>
                  <a:pt x="308270" y="187804"/>
                  <a:pt x="325787" y="185832"/>
                  <a:pt x="344812" y="183628"/>
                </a:cubicBezTo>
                <a:cubicBezTo>
                  <a:pt x="344580" y="187340"/>
                  <a:pt x="344696" y="188848"/>
                  <a:pt x="344464" y="190356"/>
                </a:cubicBezTo>
                <a:close/>
                <a:moveTo>
                  <a:pt x="794457" y="145694"/>
                </a:moveTo>
                <a:cubicBezTo>
                  <a:pt x="792833" y="151494"/>
                  <a:pt x="791325" y="156946"/>
                  <a:pt x="789933" y="162515"/>
                </a:cubicBezTo>
                <a:cubicBezTo>
                  <a:pt x="789585" y="164023"/>
                  <a:pt x="789585" y="165763"/>
                  <a:pt x="789005" y="167155"/>
                </a:cubicBezTo>
                <a:cubicBezTo>
                  <a:pt x="780188" y="187688"/>
                  <a:pt x="778216" y="209846"/>
                  <a:pt x="773112" y="231307"/>
                </a:cubicBezTo>
                <a:cubicBezTo>
                  <a:pt x="772068" y="235831"/>
                  <a:pt x="770560" y="240240"/>
                  <a:pt x="765687" y="240936"/>
                </a:cubicBezTo>
                <a:cubicBezTo>
                  <a:pt x="760235" y="241748"/>
                  <a:pt x="756639" y="237687"/>
                  <a:pt x="754899" y="233279"/>
                </a:cubicBezTo>
                <a:cubicBezTo>
                  <a:pt x="753391" y="229451"/>
                  <a:pt x="752462" y="224579"/>
                  <a:pt x="753274" y="220634"/>
                </a:cubicBezTo>
                <a:cubicBezTo>
                  <a:pt x="757683" y="198709"/>
                  <a:pt x="761975" y="176668"/>
                  <a:pt x="767775" y="154974"/>
                </a:cubicBezTo>
                <a:cubicBezTo>
                  <a:pt x="773460" y="133861"/>
                  <a:pt x="781000" y="113211"/>
                  <a:pt x="787497" y="92214"/>
                </a:cubicBezTo>
                <a:cubicBezTo>
                  <a:pt x="791209" y="80265"/>
                  <a:pt x="793761" y="67853"/>
                  <a:pt x="798401" y="56252"/>
                </a:cubicBezTo>
                <a:cubicBezTo>
                  <a:pt x="803158" y="44187"/>
                  <a:pt x="809654" y="32818"/>
                  <a:pt x="815571" y="21217"/>
                </a:cubicBezTo>
                <a:cubicBezTo>
                  <a:pt x="822879" y="6601"/>
                  <a:pt x="835756" y="2076"/>
                  <a:pt x="851069" y="568"/>
                </a:cubicBezTo>
                <a:cubicBezTo>
                  <a:pt x="875082" y="-1868"/>
                  <a:pt x="897704" y="3932"/>
                  <a:pt x="920441" y="10313"/>
                </a:cubicBezTo>
                <a:cubicBezTo>
                  <a:pt x="961740" y="21914"/>
                  <a:pt x="981461" y="74349"/>
                  <a:pt x="960464" y="110543"/>
                </a:cubicBezTo>
                <a:cubicBezTo>
                  <a:pt x="950023" y="128640"/>
                  <a:pt x="933550" y="141169"/>
                  <a:pt x="912553" y="146622"/>
                </a:cubicBezTo>
                <a:cubicBezTo>
                  <a:pt x="903852" y="148942"/>
                  <a:pt x="895152" y="151378"/>
                  <a:pt x="886335" y="153466"/>
                </a:cubicBezTo>
                <a:cubicBezTo>
                  <a:pt x="880999" y="154742"/>
                  <a:pt x="875430" y="155902"/>
                  <a:pt x="869978" y="155902"/>
                </a:cubicBezTo>
                <a:cubicBezTo>
                  <a:pt x="847705" y="155902"/>
                  <a:pt x="825199" y="156946"/>
                  <a:pt x="803854" y="147898"/>
                </a:cubicBezTo>
                <a:cubicBezTo>
                  <a:pt x="801302" y="146738"/>
                  <a:pt x="798401" y="146622"/>
                  <a:pt x="794457" y="145694"/>
                </a:cubicBezTo>
                <a:close/>
                <a:moveTo>
                  <a:pt x="801070" y="125972"/>
                </a:moveTo>
                <a:cubicBezTo>
                  <a:pt x="808262" y="127016"/>
                  <a:pt x="813250" y="128060"/>
                  <a:pt x="818239" y="128408"/>
                </a:cubicBezTo>
                <a:cubicBezTo>
                  <a:pt x="828679" y="129104"/>
                  <a:pt x="839120" y="130033"/>
                  <a:pt x="849561" y="129801"/>
                </a:cubicBezTo>
                <a:cubicBezTo>
                  <a:pt x="857797" y="129568"/>
                  <a:pt x="865918" y="127132"/>
                  <a:pt x="874154" y="126668"/>
                </a:cubicBezTo>
                <a:cubicBezTo>
                  <a:pt x="892483" y="125740"/>
                  <a:pt x="908261" y="117968"/>
                  <a:pt x="923341" y="108687"/>
                </a:cubicBezTo>
                <a:cubicBezTo>
                  <a:pt x="932970" y="102771"/>
                  <a:pt x="940627" y="94186"/>
                  <a:pt x="943295" y="83165"/>
                </a:cubicBezTo>
                <a:cubicBezTo>
                  <a:pt x="948747" y="61820"/>
                  <a:pt x="941091" y="47319"/>
                  <a:pt x="918121" y="39547"/>
                </a:cubicBezTo>
                <a:cubicBezTo>
                  <a:pt x="904084" y="34790"/>
                  <a:pt x="889119" y="32006"/>
                  <a:pt x="874386" y="30150"/>
                </a:cubicBezTo>
                <a:cubicBezTo>
                  <a:pt x="864410" y="28990"/>
                  <a:pt x="854085" y="30730"/>
                  <a:pt x="843992" y="31774"/>
                </a:cubicBezTo>
                <a:cubicBezTo>
                  <a:pt x="837728" y="32470"/>
                  <a:pt x="833668" y="36414"/>
                  <a:pt x="830419" y="41983"/>
                </a:cubicBezTo>
                <a:cubicBezTo>
                  <a:pt x="821371" y="57412"/>
                  <a:pt x="814526" y="73537"/>
                  <a:pt x="809770" y="90706"/>
                </a:cubicBezTo>
                <a:cubicBezTo>
                  <a:pt x="806754" y="102307"/>
                  <a:pt x="804086" y="114140"/>
                  <a:pt x="801070" y="125972"/>
                </a:cubicBezTo>
                <a:close/>
                <a:moveTo>
                  <a:pt x="903272" y="294647"/>
                </a:moveTo>
                <a:cubicBezTo>
                  <a:pt x="907796" y="298475"/>
                  <a:pt x="910465" y="300796"/>
                  <a:pt x="913481" y="303348"/>
                </a:cubicBezTo>
                <a:cubicBezTo>
                  <a:pt x="927982" y="297663"/>
                  <a:pt x="942483" y="293255"/>
                  <a:pt x="958376" y="301956"/>
                </a:cubicBezTo>
                <a:cubicBezTo>
                  <a:pt x="972297" y="309496"/>
                  <a:pt x="983897" y="318893"/>
                  <a:pt x="992134" y="333046"/>
                </a:cubicBezTo>
                <a:cubicBezTo>
                  <a:pt x="999326" y="328753"/>
                  <a:pt x="1006287" y="325041"/>
                  <a:pt x="1012667" y="320749"/>
                </a:cubicBezTo>
                <a:cubicBezTo>
                  <a:pt x="1019164" y="316341"/>
                  <a:pt x="1025080" y="311352"/>
                  <a:pt x="1031576" y="306480"/>
                </a:cubicBezTo>
                <a:cubicBezTo>
                  <a:pt x="1039929" y="311352"/>
                  <a:pt x="1040857" y="317269"/>
                  <a:pt x="1033085" y="325389"/>
                </a:cubicBezTo>
                <a:cubicBezTo>
                  <a:pt x="1023804" y="335018"/>
                  <a:pt x="1014175" y="344182"/>
                  <a:pt x="1003851" y="354391"/>
                </a:cubicBezTo>
                <a:cubicBezTo>
                  <a:pt x="1004083" y="355899"/>
                  <a:pt x="1004199" y="358567"/>
                  <a:pt x="1004663" y="361235"/>
                </a:cubicBezTo>
                <a:cubicBezTo>
                  <a:pt x="1011507" y="402302"/>
                  <a:pt x="998282" y="435712"/>
                  <a:pt x="966148" y="461698"/>
                </a:cubicBezTo>
                <a:cubicBezTo>
                  <a:pt x="955592" y="470283"/>
                  <a:pt x="942483" y="474111"/>
                  <a:pt x="929258" y="477011"/>
                </a:cubicBezTo>
                <a:cubicBezTo>
                  <a:pt x="921949" y="478635"/>
                  <a:pt x="914409" y="478983"/>
                  <a:pt x="907100" y="480143"/>
                </a:cubicBezTo>
                <a:cubicBezTo>
                  <a:pt x="895964" y="481999"/>
                  <a:pt x="886103" y="477591"/>
                  <a:pt x="876126" y="473995"/>
                </a:cubicBezTo>
                <a:cubicBezTo>
                  <a:pt x="873110" y="472951"/>
                  <a:pt x="870558" y="469702"/>
                  <a:pt x="868702" y="466802"/>
                </a:cubicBezTo>
                <a:cubicBezTo>
                  <a:pt x="863366" y="458450"/>
                  <a:pt x="862322" y="448937"/>
                  <a:pt x="863714" y="439425"/>
                </a:cubicBezTo>
                <a:cubicBezTo>
                  <a:pt x="870674" y="394414"/>
                  <a:pt x="882623" y="350795"/>
                  <a:pt x="897008" y="307640"/>
                </a:cubicBezTo>
                <a:cubicBezTo>
                  <a:pt x="898516" y="303696"/>
                  <a:pt x="900720" y="299984"/>
                  <a:pt x="903272" y="294647"/>
                </a:cubicBezTo>
                <a:close/>
                <a:moveTo>
                  <a:pt x="905476" y="357175"/>
                </a:moveTo>
                <a:cubicBezTo>
                  <a:pt x="903156" y="368544"/>
                  <a:pt x="901068" y="378521"/>
                  <a:pt x="899096" y="388497"/>
                </a:cubicBezTo>
                <a:cubicBezTo>
                  <a:pt x="897124" y="398590"/>
                  <a:pt x="895268" y="408683"/>
                  <a:pt x="893644" y="418775"/>
                </a:cubicBezTo>
                <a:cubicBezTo>
                  <a:pt x="892019" y="428636"/>
                  <a:pt x="888423" y="438264"/>
                  <a:pt x="889235" y="448357"/>
                </a:cubicBezTo>
                <a:cubicBezTo>
                  <a:pt x="951995" y="459494"/>
                  <a:pt x="994918" y="405550"/>
                  <a:pt x="986566" y="366456"/>
                </a:cubicBezTo>
                <a:cubicBezTo>
                  <a:pt x="946775" y="381305"/>
                  <a:pt x="933202" y="378637"/>
                  <a:pt x="905476" y="357175"/>
                </a:cubicBezTo>
                <a:close/>
                <a:moveTo>
                  <a:pt x="977517" y="340470"/>
                </a:moveTo>
                <a:cubicBezTo>
                  <a:pt x="969976" y="334438"/>
                  <a:pt x="964408" y="328869"/>
                  <a:pt x="957912" y="324809"/>
                </a:cubicBezTo>
                <a:cubicBezTo>
                  <a:pt x="946195" y="317501"/>
                  <a:pt x="931230" y="319705"/>
                  <a:pt x="922181" y="329333"/>
                </a:cubicBezTo>
                <a:cubicBezTo>
                  <a:pt x="918585" y="333162"/>
                  <a:pt x="918585" y="338382"/>
                  <a:pt x="922645" y="341514"/>
                </a:cubicBezTo>
                <a:cubicBezTo>
                  <a:pt x="925430" y="343602"/>
                  <a:pt x="928562" y="345574"/>
                  <a:pt x="931926" y="346387"/>
                </a:cubicBezTo>
                <a:cubicBezTo>
                  <a:pt x="946891" y="350447"/>
                  <a:pt x="961160" y="348591"/>
                  <a:pt x="977517" y="340470"/>
                </a:cubicBezTo>
                <a:close/>
                <a:moveTo>
                  <a:pt x="1061274" y="204973"/>
                </a:moveTo>
                <a:cubicBezTo>
                  <a:pt x="1070787" y="207062"/>
                  <a:pt x="1078792" y="208918"/>
                  <a:pt x="1086796" y="210774"/>
                </a:cubicBezTo>
                <a:cubicBezTo>
                  <a:pt x="1089116" y="211238"/>
                  <a:pt x="1092016" y="210890"/>
                  <a:pt x="1093640" y="212282"/>
                </a:cubicBezTo>
                <a:cubicBezTo>
                  <a:pt x="1096077" y="214370"/>
                  <a:pt x="1098861" y="217386"/>
                  <a:pt x="1099093" y="220286"/>
                </a:cubicBezTo>
                <a:cubicBezTo>
                  <a:pt x="1099325" y="222142"/>
                  <a:pt x="1095497" y="225855"/>
                  <a:pt x="1093176" y="226319"/>
                </a:cubicBezTo>
                <a:cubicBezTo>
                  <a:pt x="1086680" y="227363"/>
                  <a:pt x="1079836" y="227595"/>
                  <a:pt x="1073223" y="227015"/>
                </a:cubicBezTo>
                <a:cubicBezTo>
                  <a:pt x="1064987" y="226319"/>
                  <a:pt x="1056866" y="224463"/>
                  <a:pt x="1048746" y="223071"/>
                </a:cubicBezTo>
                <a:cubicBezTo>
                  <a:pt x="1045033" y="222374"/>
                  <a:pt x="1042365" y="223303"/>
                  <a:pt x="1039233" y="226087"/>
                </a:cubicBezTo>
                <a:cubicBezTo>
                  <a:pt x="1031344" y="233163"/>
                  <a:pt x="1023108" y="240008"/>
                  <a:pt x="1014175" y="245924"/>
                </a:cubicBezTo>
                <a:cubicBezTo>
                  <a:pt x="991090" y="261121"/>
                  <a:pt x="965916" y="264485"/>
                  <a:pt x="939583" y="256713"/>
                </a:cubicBezTo>
                <a:cubicBezTo>
                  <a:pt x="925778" y="252652"/>
                  <a:pt x="913133" y="233627"/>
                  <a:pt x="912553" y="219242"/>
                </a:cubicBezTo>
                <a:cubicBezTo>
                  <a:pt x="912205" y="211470"/>
                  <a:pt x="916265" y="205553"/>
                  <a:pt x="922181" y="202769"/>
                </a:cubicBezTo>
                <a:cubicBezTo>
                  <a:pt x="934826" y="196969"/>
                  <a:pt x="946891" y="189660"/>
                  <a:pt x="962088" y="190472"/>
                </a:cubicBezTo>
                <a:cubicBezTo>
                  <a:pt x="972413" y="191052"/>
                  <a:pt x="982969" y="187572"/>
                  <a:pt x="993178" y="188036"/>
                </a:cubicBezTo>
                <a:cubicBezTo>
                  <a:pt x="1003967" y="188616"/>
                  <a:pt x="1014871" y="191284"/>
                  <a:pt x="1025312" y="194301"/>
                </a:cubicBezTo>
                <a:cubicBezTo>
                  <a:pt x="1029952" y="195577"/>
                  <a:pt x="1033085" y="195345"/>
                  <a:pt x="1035869" y="192213"/>
                </a:cubicBezTo>
                <a:cubicBezTo>
                  <a:pt x="1042249" y="184904"/>
                  <a:pt x="1048281" y="177248"/>
                  <a:pt x="1055474" y="168663"/>
                </a:cubicBezTo>
                <a:cubicBezTo>
                  <a:pt x="1051066" y="168547"/>
                  <a:pt x="1048166" y="167851"/>
                  <a:pt x="1045613" y="168547"/>
                </a:cubicBezTo>
                <a:cubicBezTo>
                  <a:pt x="1032272" y="172491"/>
                  <a:pt x="1020788" y="166459"/>
                  <a:pt x="1009419" y="161587"/>
                </a:cubicBezTo>
                <a:cubicBezTo>
                  <a:pt x="997818" y="156598"/>
                  <a:pt x="990742" y="146506"/>
                  <a:pt x="987610" y="134789"/>
                </a:cubicBezTo>
                <a:cubicBezTo>
                  <a:pt x="982505" y="115648"/>
                  <a:pt x="982621" y="96622"/>
                  <a:pt x="993758" y="78873"/>
                </a:cubicBezTo>
                <a:cubicBezTo>
                  <a:pt x="998050" y="72029"/>
                  <a:pt x="999210" y="63096"/>
                  <a:pt x="1006983" y="58688"/>
                </a:cubicBezTo>
                <a:cubicBezTo>
                  <a:pt x="1016263" y="63560"/>
                  <a:pt x="1017772" y="66228"/>
                  <a:pt x="1015451" y="75277"/>
                </a:cubicBezTo>
                <a:cubicBezTo>
                  <a:pt x="1012899" y="85602"/>
                  <a:pt x="1009999" y="95810"/>
                  <a:pt x="1007215" y="106135"/>
                </a:cubicBezTo>
                <a:cubicBezTo>
                  <a:pt x="1006635" y="108455"/>
                  <a:pt x="1005939" y="110659"/>
                  <a:pt x="1005707" y="113095"/>
                </a:cubicBezTo>
                <a:cubicBezTo>
                  <a:pt x="1003387" y="131193"/>
                  <a:pt x="1009303" y="138965"/>
                  <a:pt x="1027168" y="143605"/>
                </a:cubicBezTo>
                <a:cubicBezTo>
                  <a:pt x="1048166" y="148942"/>
                  <a:pt x="1063827" y="141749"/>
                  <a:pt x="1076471" y="125160"/>
                </a:cubicBezTo>
                <a:cubicBezTo>
                  <a:pt x="1083548" y="115764"/>
                  <a:pt x="1091320" y="106831"/>
                  <a:pt x="1098861" y="97782"/>
                </a:cubicBezTo>
                <a:cubicBezTo>
                  <a:pt x="1101993" y="93954"/>
                  <a:pt x="1105705" y="93258"/>
                  <a:pt x="1108953" y="96970"/>
                </a:cubicBezTo>
                <a:cubicBezTo>
                  <a:pt x="1111390" y="99755"/>
                  <a:pt x="1113710" y="103351"/>
                  <a:pt x="1114522" y="106831"/>
                </a:cubicBezTo>
                <a:cubicBezTo>
                  <a:pt x="1115218" y="110079"/>
                  <a:pt x="1114870" y="114256"/>
                  <a:pt x="1113362" y="117272"/>
                </a:cubicBezTo>
                <a:cubicBezTo>
                  <a:pt x="1106401" y="131889"/>
                  <a:pt x="1099789" y="146622"/>
                  <a:pt x="1091552" y="160426"/>
                </a:cubicBezTo>
                <a:cubicBezTo>
                  <a:pt x="1082620" y="175043"/>
                  <a:pt x="1072063" y="189196"/>
                  <a:pt x="1061274" y="204973"/>
                </a:cubicBezTo>
                <a:close/>
                <a:moveTo>
                  <a:pt x="935058" y="227711"/>
                </a:moveTo>
                <a:cubicBezTo>
                  <a:pt x="949211" y="243604"/>
                  <a:pt x="993062" y="236991"/>
                  <a:pt x="1008027" y="216690"/>
                </a:cubicBezTo>
                <a:cubicBezTo>
                  <a:pt x="984709" y="208454"/>
                  <a:pt x="946891" y="214254"/>
                  <a:pt x="935058" y="227711"/>
                </a:cubicBezTo>
                <a:close/>
                <a:moveTo>
                  <a:pt x="1342360" y="404854"/>
                </a:moveTo>
                <a:cubicBezTo>
                  <a:pt x="1353149" y="407290"/>
                  <a:pt x="1363126" y="409263"/>
                  <a:pt x="1372870" y="411931"/>
                </a:cubicBezTo>
                <a:cubicBezTo>
                  <a:pt x="1376003" y="412743"/>
                  <a:pt x="1379599" y="414715"/>
                  <a:pt x="1381571" y="417151"/>
                </a:cubicBezTo>
                <a:cubicBezTo>
                  <a:pt x="1386095" y="422951"/>
                  <a:pt x="1383195" y="430376"/>
                  <a:pt x="1375887" y="431072"/>
                </a:cubicBezTo>
                <a:cubicBezTo>
                  <a:pt x="1364982" y="432232"/>
                  <a:pt x="1353845" y="432116"/>
                  <a:pt x="1342941" y="432464"/>
                </a:cubicBezTo>
                <a:cubicBezTo>
                  <a:pt x="1340156" y="432580"/>
                  <a:pt x="1337372" y="432232"/>
                  <a:pt x="1334704" y="432232"/>
                </a:cubicBezTo>
                <a:cubicBezTo>
                  <a:pt x="1326003" y="432348"/>
                  <a:pt x="1319391" y="434900"/>
                  <a:pt x="1313707" y="442789"/>
                </a:cubicBezTo>
                <a:cubicBezTo>
                  <a:pt x="1306630" y="452649"/>
                  <a:pt x="1297814" y="461350"/>
                  <a:pt x="1288881" y="469586"/>
                </a:cubicBezTo>
                <a:cubicBezTo>
                  <a:pt x="1278440" y="479215"/>
                  <a:pt x="1265331" y="483391"/>
                  <a:pt x="1251063" y="482579"/>
                </a:cubicBezTo>
                <a:cubicBezTo>
                  <a:pt x="1235982" y="481767"/>
                  <a:pt x="1225773" y="465642"/>
                  <a:pt x="1230645" y="449053"/>
                </a:cubicBezTo>
                <a:cubicBezTo>
                  <a:pt x="1234589" y="435248"/>
                  <a:pt x="1244334" y="425620"/>
                  <a:pt x="1255703" y="417151"/>
                </a:cubicBezTo>
                <a:cubicBezTo>
                  <a:pt x="1270784" y="405898"/>
                  <a:pt x="1288069" y="403578"/>
                  <a:pt x="1306050" y="403230"/>
                </a:cubicBezTo>
                <a:cubicBezTo>
                  <a:pt x="1312779" y="403114"/>
                  <a:pt x="1317999" y="400794"/>
                  <a:pt x="1321247" y="394182"/>
                </a:cubicBezTo>
                <a:cubicBezTo>
                  <a:pt x="1324843" y="386873"/>
                  <a:pt x="1329484" y="380145"/>
                  <a:pt x="1333660" y="373184"/>
                </a:cubicBezTo>
                <a:cubicBezTo>
                  <a:pt x="1333080" y="372604"/>
                  <a:pt x="1332616" y="371908"/>
                  <a:pt x="1332036" y="371328"/>
                </a:cubicBezTo>
                <a:cubicBezTo>
                  <a:pt x="1327395" y="372952"/>
                  <a:pt x="1322639" y="374228"/>
                  <a:pt x="1317999" y="376084"/>
                </a:cubicBezTo>
                <a:cubicBezTo>
                  <a:pt x="1297698" y="384553"/>
                  <a:pt x="1274960" y="376200"/>
                  <a:pt x="1265100" y="356363"/>
                </a:cubicBezTo>
                <a:cubicBezTo>
                  <a:pt x="1263475" y="353231"/>
                  <a:pt x="1261851" y="349983"/>
                  <a:pt x="1260227" y="346851"/>
                </a:cubicBezTo>
                <a:cubicBezTo>
                  <a:pt x="1253847" y="334902"/>
                  <a:pt x="1253383" y="322489"/>
                  <a:pt x="1258139" y="310076"/>
                </a:cubicBezTo>
                <a:cubicBezTo>
                  <a:pt x="1262895" y="297547"/>
                  <a:pt x="1268348" y="285367"/>
                  <a:pt x="1274032" y="273186"/>
                </a:cubicBezTo>
                <a:cubicBezTo>
                  <a:pt x="1275888" y="269242"/>
                  <a:pt x="1277396" y="263441"/>
                  <a:pt x="1283893" y="264833"/>
                </a:cubicBezTo>
                <a:cubicBezTo>
                  <a:pt x="1289113" y="265877"/>
                  <a:pt x="1292245" y="272258"/>
                  <a:pt x="1290505" y="279450"/>
                </a:cubicBezTo>
                <a:cubicBezTo>
                  <a:pt x="1288069" y="289427"/>
                  <a:pt x="1284357" y="299055"/>
                  <a:pt x="1281805" y="308916"/>
                </a:cubicBezTo>
                <a:cubicBezTo>
                  <a:pt x="1280065" y="315761"/>
                  <a:pt x="1279136" y="322953"/>
                  <a:pt x="1278556" y="329913"/>
                </a:cubicBezTo>
                <a:cubicBezTo>
                  <a:pt x="1277860" y="339774"/>
                  <a:pt x="1282849" y="346851"/>
                  <a:pt x="1292709" y="348359"/>
                </a:cubicBezTo>
                <a:cubicBezTo>
                  <a:pt x="1299786" y="349403"/>
                  <a:pt x="1308022" y="349635"/>
                  <a:pt x="1314519" y="347083"/>
                </a:cubicBezTo>
                <a:cubicBezTo>
                  <a:pt x="1334356" y="339658"/>
                  <a:pt x="1349089" y="325621"/>
                  <a:pt x="1359762" y="307408"/>
                </a:cubicBezTo>
                <a:cubicBezTo>
                  <a:pt x="1360806" y="305668"/>
                  <a:pt x="1361850" y="304044"/>
                  <a:pt x="1362778" y="302304"/>
                </a:cubicBezTo>
                <a:cubicBezTo>
                  <a:pt x="1364866" y="298359"/>
                  <a:pt x="1367186" y="293719"/>
                  <a:pt x="1372290" y="295343"/>
                </a:cubicBezTo>
                <a:cubicBezTo>
                  <a:pt x="1377279" y="296967"/>
                  <a:pt x="1381339" y="301260"/>
                  <a:pt x="1380991" y="306944"/>
                </a:cubicBezTo>
                <a:cubicBezTo>
                  <a:pt x="1380527" y="313556"/>
                  <a:pt x="1379715" y="320517"/>
                  <a:pt x="1377279" y="326549"/>
                </a:cubicBezTo>
                <a:cubicBezTo>
                  <a:pt x="1367418" y="350215"/>
                  <a:pt x="1356745" y="373532"/>
                  <a:pt x="1346421" y="396966"/>
                </a:cubicBezTo>
                <a:cubicBezTo>
                  <a:pt x="1345145" y="399402"/>
                  <a:pt x="1344101" y="401374"/>
                  <a:pt x="1342360" y="404854"/>
                </a:cubicBezTo>
                <a:close/>
                <a:moveTo>
                  <a:pt x="1252687" y="456710"/>
                </a:moveTo>
                <a:cubicBezTo>
                  <a:pt x="1265216" y="456942"/>
                  <a:pt x="1274148" y="451489"/>
                  <a:pt x="1282385" y="439773"/>
                </a:cubicBezTo>
                <a:cubicBezTo>
                  <a:pt x="1268348" y="441397"/>
                  <a:pt x="1259879" y="448009"/>
                  <a:pt x="1252687" y="456710"/>
                </a:cubicBezTo>
                <a:close/>
                <a:moveTo>
                  <a:pt x="516039" y="9501"/>
                </a:moveTo>
                <a:cubicBezTo>
                  <a:pt x="526248" y="11589"/>
                  <a:pt x="530308" y="17737"/>
                  <a:pt x="532164" y="27482"/>
                </a:cubicBezTo>
                <a:cubicBezTo>
                  <a:pt x="538777" y="63792"/>
                  <a:pt x="540053" y="100451"/>
                  <a:pt x="542025" y="137109"/>
                </a:cubicBezTo>
                <a:cubicBezTo>
                  <a:pt x="542605" y="147318"/>
                  <a:pt x="541097" y="157642"/>
                  <a:pt x="541561" y="167967"/>
                </a:cubicBezTo>
                <a:cubicBezTo>
                  <a:pt x="541909" y="176088"/>
                  <a:pt x="543649" y="184208"/>
                  <a:pt x="544693" y="191284"/>
                </a:cubicBezTo>
                <a:cubicBezTo>
                  <a:pt x="543649" y="198245"/>
                  <a:pt x="542373" y="204509"/>
                  <a:pt x="541909" y="210890"/>
                </a:cubicBezTo>
                <a:cubicBezTo>
                  <a:pt x="541213" y="220286"/>
                  <a:pt x="541097" y="229799"/>
                  <a:pt x="540633" y="239312"/>
                </a:cubicBezTo>
                <a:cubicBezTo>
                  <a:pt x="540401" y="243488"/>
                  <a:pt x="539357" y="247316"/>
                  <a:pt x="534948" y="248708"/>
                </a:cubicBezTo>
                <a:cubicBezTo>
                  <a:pt x="529844" y="250332"/>
                  <a:pt x="526364" y="247200"/>
                  <a:pt x="524392" y="243140"/>
                </a:cubicBezTo>
                <a:cubicBezTo>
                  <a:pt x="522420" y="238964"/>
                  <a:pt x="520679" y="234323"/>
                  <a:pt x="520215" y="229799"/>
                </a:cubicBezTo>
                <a:cubicBezTo>
                  <a:pt x="519403" y="221214"/>
                  <a:pt x="519635" y="212514"/>
                  <a:pt x="519403" y="202421"/>
                </a:cubicBezTo>
                <a:cubicBezTo>
                  <a:pt x="494694" y="205089"/>
                  <a:pt x="470564" y="207758"/>
                  <a:pt x="444927" y="210542"/>
                </a:cubicBezTo>
                <a:cubicBezTo>
                  <a:pt x="443186" y="214138"/>
                  <a:pt x="440982" y="218662"/>
                  <a:pt x="438894" y="223187"/>
                </a:cubicBezTo>
                <a:cubicBezTo>
                  <a:pt x="434022" y="233511"/>
                  <a:pt x="429382" y="243952"/>
                  <a:pt x="424045" y="254045"/>
                </a:cubicBezTo>
                <a:cubicBezTo>
                  <a:pt x="421841" y="258221"/>
                  <a:pt x="418245" y="262281"/>
                  <a:pt x="412677" y="259613"/>
                </a:cubicBezTo>
                <a:cubicBezTo>
                  <a:pt x="407456" y="257061"/>
                  <a:pt x="405948" y="252188"/>
                  <a:pt x="407572" y="246504"/>
                </a:cubicBezTo>
                <a:cubicBezTo>
                  <a:pt x="408732" y="242328"/>
                  <a:pt x="409892" y="238152"/>
                  <a:pt x="411400" y="234091"/>
                </a:cubicBezTo>
                <a:cubicBezTo>
                  <a:pt x="420565" y="209382"/>
                  <a:pt x="429730" y="184672"/>
                  <a:pt x="439010" y="159962"/>
                </a:cubicBezTo>
                <a:cubicBezTo>
                  <a:pt x="446435" y="140125"/>
                  <a:pt x="453511" y="120056"/>
                  <a:pt x="461632" y="100567"/>
                </a:cubicBezTo>
                <a:cubicBezTo>
                  <a:pt x="466736" y="88270"/>
                  <a:pt x="473232" y="76437"/>
                  <a:pt x="479497" y="64604"/>
                </a:cubicBezTo>
                <a:cubicBezTo>
                  <a:pt x="486225" y="51727"/>
                  <a:pt x="493650" y="39315"/>
                  <a:pt x="500378" y="26438"/>
                </a:cubicBezTo>
                <a:cubicBezTo>
                  <a:pt x="503974" y="19129"/>
                  <a:pt x="509427" y="13677"/>
                  <a:pt x="516039" y="9501"/>
                </a:cubicBezTo>
                <a:close/>
                <a:moveTo>
                  <a:pt x="518939" y="181656"/>
                </a:moveTo>
                <a:cubicBezTo>
                  <a:pt x="521840" y="156018"/>
                  <a:pt x="518127" y="67504"/>
                  <a:pt x="513023" y="48363"/>
                </a:cubicBezTo>
                <a:cubicBezTo>
                  <a:pt x="489125" y="93722"/>
                  <a:pt x="469752" y="140009"/>
                  <a:pt x="451771" y="188500"/>
                </a:cubicBezTo>
                <a:cubicBezTo>
                  <a:pt x="475553" y="186064"/>
                  <a:pt x="497246" y="183860"/>
                  <a:pt x="518939" y="181656"/>
                </a:cubicBezTo>
                <a:close/>
                <a:moveTo>
                  <a:pt x="1182850" y="377361"/>
                </a:moveTo>
                <a:cubicBezTo>
                  <a:pt x="1186098" y="379217"/>
                  <a:pt x="1188419" y="380029"/>
                  <a:pt x="1190159" y="381537"/>
                </a:cubicBezTo>
                <a:cubicBezTo>
                  <a:pt x="1195379" y="386061"/>
                  <a:pt x="1195263" y="392674"/>
                  <a:pt x="1188999" y="394646"/>
                </a:cubicBezTo>
                <a:cubicBezTo>
                  <a:pt x="1178674" y="397894"/>
                  <a:pt x="1178210" y="404854"/>
                  <a:pt x="1177746" y="413787"/>
                </a:cubicBezTo>
                <a:cubicBezTo>
                  <a:pt x="1176934" y="426316"/>
                  <a:pt x="1174150" y="438612"/>
                  <a:pt x="1172062" y="451025"/>
                </a:cubicBezTo>
                <a:cubicBezTo>
                  <a:pt x="1171365" y="455202"/>
                  <a:pt x="1168697" y="459146"/>
                  <a:pt x="1164289" y="458334"/>
                </a:cubicBezTo>
                <a:cubicBezTo>
                  <a:pt x="1160925" y="457754"/>
                  <a:pt x="1157097" y="454970"/>
                  <a:pt x="1155356" y="452069"/>
                </a:cubicBezTo>
                <a:cubicBezTo>
                  <a:pt x="1150368" y="444065"/>
                  <a:pt x="1150252" y="434784"/>
                  <a:pt x="1150832" y="425620"/>
                </a:cubicBezTo>
                <a:cubicBezTo>
                  <a:pt x="1151296" y="417847"/>
                  <a:pt x="1152224" y="410075"/>
                  <a:pt x="1153036" y="402302"/>
                </a:cubicBezTo>
                <a:cubicBezTo>
                  <a:pt x="1133315" y="402766"/>
                  <a:pt x="1113826" y="403230"/>
                  <a:pt x="1092248" y="403810"/>
                </a:cubicBezTo>
                <a:cubicBezTo>
                  <a:pt x="1090276" y="406478"/>
                  <a:pt x="1086680" y="411119"/>
                  <a:pt x="1083200" y="415875"/>
                </a:cubicBezTo>
                <a:cubicBezTo>
                  <a:pt x="1069975" y="433508"/>
                  <a:pt x="1056982" y="451257"/>
                  <a:pt x="1043525" y="468658"/>
                </a:cubicBezTo>
                <a:cubicBezTo>
                  <a:pt x="1041553" y="471211"/>
                  <a:pt x="1036565" y="473531"/>
                  <a:pt x="1033665" y="472951"/>
                </a:cubicBezTo>
                <a:cubicBezTo>
                  <a:pt x="1028908" y="472023"/>
                  <a:pt x="1028212" y="466686"/>
                  <a:pt x="1028444" y="462278"/>
                </a:cubicBezTo>
                <a:cubicBezTo>
                  <a:pt x="1028560" y="459958"/>
                  <a:pt x="1029256" y="457522"/>
                  <a:pt x="1030300" y="455434"/>
                </a:cubicBezTo>
                <a:cubicBezTo>
                  <a:pt x="1041089" y="435364"/>
                  <a:pt x="1051414" y="414947"/>
                  <a:pt x="1065567" y="396850"/>
                </a:cubicBezTo>
                <a:cubicBezTo>
                  <a:pt x="1075543" y="384089"/>
                  <a:pt x="1084592" y="370864"/>
                  <a:pt x="1094221" y="357871"/>
                </a:cubicBezTo>
                <a:cubicBezTo>
                  <a:pt x="1102457" y="346851"/>
                  <a:pt x="1110346" y="335482"/>
                  <a:pt x="1119278" y="324925"/>
                </a:cubicBezTo>
                <a:cubicBezTo>
                  <a:pt x="1134359" y="307292"/>
                  <a:pt x="1150136" y="290123"/>
                  <a:pt x="1165797" y="272838"/>
                </a:cubicBezTo>
                <a:cubicBezTo>
                  <a:pt x="1169161" y="269126"/>
                  <a:pt x="1172410" y="263325"/>
                  <a:pt x="1178094" y="265181"/>
                </a:cubicBezTo>
                <a:cubicBezTo>
                  <a:pt x="1185054" y="267385"/>
                  <a:pt x="1190855" y="272490"/>
                  <a:pt x="1191435" y="280378"/>
                </a:cubicBezTo>
                <a:cubicBezTo>
                  <a:pt x="1192131" y="289775"/>
                  <a:pt x="1192131" y="299287"/>
                  <a:pt x="1191203" y="308684"/>
                </a:cubicBezTo>
                <a:cubicBezTo>
                  <a:pt x="1188535" y="331422"/>
                  <a:pt x="1185518" y="354043"/>
                  <a:pt x="1182850" y="377361"/>
                </a:cubicBezTo>
                <a:close/>
                <a:moveTo>
                  <a:pt x="1156981" y="378173"/>
                </a:moveTo>
                <a:cubicBezTo>
                  <a:pt x="1160113" y="356943"/>
                  <a:pt x="1163129" y="336294"/>
                  <a:pt x="1166145" y="315645"/>
                </a:cubicBezTo>
                <a:cubicBezTo>
                  <a:pt x="1147932" y="335714"/>
                  <a:pt x="1129255" y="354507"/>
                  <a:pt x="1114986" y="377129"/>
                </a:cubicBezTo>
                <a:cubicBezTo>
                  <a:pt x="1122410" y="380261"/>
                  <a:pt x="1142248" y="380725"/>
                  <a:pt x="1156981" y="378173"/>
                </a:cubicBezTo>
                <a:close/>
                <a:moveTo>
                  <a:pt x="351657" y="394762"/>
                </a:moveTo>
                <a:cubicBezTo>
                  <a:pt x="368362" y="407406"/>
                  <a:pt x="383791" y="419007"/>
                  <a:pt x="398988" y="430840"/>
                </a:cubicBezTo>
                <a:cubicBezTo>
                  <a:pt x="402236" y="433392"/>
                  <a:pt x="405484" y="436872"/>
                  <a:pt x="407108" y="440585"/>
                </a:cubicBezTo>
                <a:cubicBezTo>
                  <a:pt x="408268" y="443253"/>
                  <a:pt x="407804" y="447893"/>
                  <a:pt x="406064" y="450329"/>
                </a:cubicBezTo>
                <a:cubicBezTo>
                  <a:pt x="404904" y="451953"/>
                  <a:pt x="400264" y="452069"/>
                  <a:pt x="397480" y="451605"/>
                </a:cubicBezTo>
                <a:cubicBezTo>
                  <a:pt x="385415" y="449401"/>
                  <a:pt x="375090" y="443021"/>
                  <a:pt x="366970" y="434436"/>
                </a:cubicBezTo>
                <a:cubicBezTo>
                  <a:pt x="356761" y="423648"/>
                  <a:pt x="342840" y="418195"/>
                  <a:pt x="331935" y="408567"/>
                </a:cubicBezTo>
                <a:cubicBezTo>
                  <a:pt x="329847" y="406710"/>
                  <a:pt x="327179" y="405666"/>
                  <a:pt x="325207" y="403694"/>
                </a:cubicBezTo>
                <a:cubicBezTo>
                  <a:pt x="320219" y="398590"/>
                  <a:pt x="314418" y="397546"/>
                  <a:pt x="307806" y="399634"/>
                </a:cubicBezTo>
                <a:cubicBezTo>
                  <a:pt x="305602" y="400330"/>
                  <a:pt x="303165" y="401258"/>
                  <a:pt x="300961" y="401258"/>
                </a:cubicBezTo>
                <a:cubicBezTo>
                  <a:pt x="295161" y="401142"/>
                  <a:pt x="293653" y="404854"/>
                  <a:pt x="293073" y="409495"/>
                </a:cubicBezTo>
                <a:cubicBezTo>
                  <a:pt x="292145" y="417731"/>
                  <a:pt x="291333" y="425968"/>
                  <a:pt x="290173" y="434204"/>
                </a:cubicBezTo>
                <a:cubicBezTo>
                  <a:pt x="288084" y="448705"/>
                  <a:pt x="286112" y="463090"/>
                  <a:pt x="283560" y="477475"/>
                </a:cubicBezTo>
                <a:cubicBezTo>
                  <a:pt x="282632" y="482695"/>
                  <a:pt x="282168" y="489192"/>
                  <a:pt x="274628" y="489424"/>
                </a:cubicBezTo>
                <a:cubicBezTo>
                  <a:pt x="269871" y="489656"/>
                  <a:pt x="264883" y="483855"/>
                  <a:pt x="263607" y="477011"/>
                </a:cubicBezTo>
                <a:cubicBezTo>
                  <a:pt x="263027" y="473995"/>
                  <a:pt x="263027" y="470747"/>
                  <a:pt x="263143" y="467614"/>
                </a:cubicBezTo>
                <a:cubicBezTo>
                  <a:pt x="264187" y="443949"/>
                  <a:pt x="267203" y="420631"/>
                  <a:pt x="271727" y="397430"/>
                </a:cubicBezTo>
                <a:cubicBezTo>
                  <a:pt x="276368" y="373416"/>
                  <a:pt x="280428" y="349403"/>
                  <a:pt x="284488" y="325273"/>
                </a:cubicBezTo>
                <a:cubicBezTo>
                  <a:pt x="285880" y="316573"/>
                  <a:pt x="289361" y="309264"/>
                  <a:pt x="297365" y="305320"/>
                </a:cubicBezTo>
                <a:cubicBezTo>
                  <a:pt x="318014" y="294879"/>
                  <a:pt x="340288" y="290123"/>
                  <a:pt x="362561" y="296619"/>
                </a:cubicBezTo>
                <a:cubicBezTo>
                  <a:pt x="396087" y="306248"/>
                  <a:pt x="407688" y="328637"/>
                  <a:pt x="394347" y="363556"/>
                </a:cubicBezTo>
                <a:cubicBezTo>
                  <a:pt x="389475" y="376316"/>
                  <a:pt x="376714" y="382001"/>
                  <a:pt x="365693" y="388845"/>
                </a:cubicBezTo>
                <a:cubicBezTo>
                  <a:pt x="361981" y="391049"/>
                  <a:pt x="357341" y="392441"/>
                  <a:pt x="351657" y="394762"/>
                </a:cubicBezTo>
                <a:close/>
                <a:moveTo>
                  <a:pt x="299801" y="379797"/>
                </a:moveTo>
                <a:cubicBezTo>
                  <a:pt x="303629" y="379101"/>
                  <a:pt x="305950" y="378753"/>
                  <a:pt x="308154" y="378173"/>
                </a:cubicBezTo>
                <a:cubicBezTo>
                  <a:pt x="316042" y="375852"/>
                  <a:pt x="323931" y="373648"/>
                  <a:pt x="331703" y="371096"/>
                </a:cubicBezTo>
                <a:cubicBezTo>
                  <a:pt x="342144" y="367732"/>
                  <a:pt x="352933" y="365180"/>
                  <a:pt x="362677" y="360539"/>
                </a:cubicBezTo>
                <a:cubicBezTo>
                  <a:pt x="372306" y="355899"/>
                  <a:pt x="377526" y="346735"/>
                  <a:pt x="378802" y="335946"/>
                </a:cubicBezTo>
                <a:cubicBezTo>
                  <a:pt x="379266" y="331770"/>
                  <a:pt x="377874" y="327477"/>
                  <a:pt x="373234" y="326781"/>
                </a:cubicBezTo>
                <a:cubicBezTo>
                  <a:pt x="363257" y="325157"/>
                  <a:pt x="352933" y="322605"/>
                  <a:pt x="343072" y="323301"/>
                </a:cubicBezTo>
                <a:cubicBezTo>
                  <a:pt x="332631" y="324113"/>
                  <a:pt x="322423" y="327825"/>
                  <a:pt x="312330" y="331190"/>
                </a:cubicBezTo>
                <a:cubicBezTo>
                  <a:pt x="309198" y="332234"/>
                  <a:pt x="305254" y="335830"/>
                  <a:pt x="304558" y="338846"/>
                </a:cubicBezTo>
                <a:cubicBezTo>
                  <a:pt x="301541" y="351839"/>
                  <a:pt x="298989" y="364832"/>
                  <a:pt x="299801" y="379797"/>
                </a:cubicBezTo>
                <a:close/>
                <a:moveTo>
                  <a:pt x="797937" y="363904"/>
                </a:moveTo>
                <a:cubicBezTo>
                  <a:pt x="796429" y="374808"/>
                  <a:pt x="794225" y="385713"/>
                  <a:pt x="793297" y="396734"/>
                </a:cubicBezTo>
                <a:cubicBezTo>
                  <a:pt x="792833" y="402534"/>
                  <a:pt x="793645" y="408567"/>
                  <a:pt x="795153" y="414135"/>
                </a:cubicBezTo>
                <a:cubicBezTo>
                  <a:pt x="796777" y="419935"/>
                  <a:pt x="798169" y="427824"/>
                  <a:pt x="806406" y="427360"/>
                </a:cubicBezTo>
                <a:cubicBezTo>
                  <a:pt x="814410" y="426896"/>
                  <a:pt x="815338" y="419007"/>
                  <a:pt x="816383" y="413091"/>
                </a:cubicBezTo>
                <a:cubicBezTo>
                  <a:pt x="818239" y="402186"/>
                  <a:pt x="819051" y="391165"/>
                  <a:pt x="820211" y="380145"/>
                </a:cubicBezTo>
                <a:cubicBezTo>
                  <a:pt x="823923" y="345226"/>
                  <a:pt x="827635" y="310192"/>
                  <a:pt x="831464" y="275274"/>
                </a:cubicBezTo>
                <a:cubicBezTo>
                  <a:pt x="832044" y="269822"/>
                  <a:pt x="831580" y="265065"/>
                  <a:pt x="827983" y="260889"/>
                </a:cubicBezTo>
                <a:cubicBezTo>
                  <a:pt x="825083" y="257409"/>
                  <a:pt x="821603" y="257757"/>
                  <a:pt x="818703" y="260541"/>
                </a:cubicBezTo>
                <a:cubicBezTo>
                  <a:pt x="816847" y="262397"/>
                  <a:pt x="815338" y="265065"/>
                  <a:pt x="814642" y="267617"/>
                </a:cubicBezTo>
                <a:cubicBezTo>
                  <a:pt x="811626" y="277826"/>
                  <a:pt x="808610" y="288035"/>
                  <a:pt x="806290" y="298475"/>
                </a:cubicBezTo>
                <a:cubicBezTo>
                  <a:pt x="804202" y="307872"/>
                  <a:pt x="802926" y="317501"/>
                  <a:pt x="801302" y="327361"/>
                </a:cubicBezTo>
                <a:cubicBezTo>
                  <a:pt x="784596" y="324925"/>
                  <a:pt x="769516" y="322605"/>
                  <a:pt x="754319" y="320633"/>
                </a:cubicBezTo>
                <a:cubicBezTo>
                  <a:pt x="743414" y="319241"/>
                  <a:pt x="732509" y="318081"/>
                  <a:pt x="721488" y="317617"/>
                </a:cubicBezTo>
                <a:cubicBezTo>
                  <a:pt x="710120" y="317037"/>
                  <a:pt x="698171" y="315065"/>
                  <a:pt x="687498" y="317733"/>
                </a:cubicBezTo>
                <a:cubicBezTo>
                  <a:pt x="675201" y="320865"/>
                  <a:pt x="663253" y="317037"/>
                  <a:pt x="650260" y="321097"/>
                </a:cubicBezTo>
                <a:cubicBezTo>
                  <a:pt x="650840" y="314716"/>
                  <a:pt x="651304" y="310076"/>
                  <a:pt x="651768" y="305436"/>
                </a:cubicBezTo>
                <a:cubicBezTo>
                  <a:pt x="652348" y="297547"/>
                  <a:pt x="653624" y="289659"/>
                  <a:pt x="653160" y="281886"/>
                </a:cubicBezTo>
                <a:cubicBezTo>
                  <a:pt x="652928" y="278986"/>
                  <a:pt x="649100" y="274810"/>
                  <a:pt x="646084" y="273882"/>
                </a:cubicBezTo>
                <a:cubicBezTo>
                  <a:pt x="641907" y="272490"/>
                  <a:pt x="640747" y="276898"/>
                  <a:pt x="639703" y="280494"/>
                </a:cubicBezTo>
                <a:cubicBezTo>
                  <a:pt x="637383" y="288847"/>
                  <a:pt x="635063" y="297199"/>
                  <a:pt x="631815" y="305204"/>
                </a:cubicBezTo>
                <a:cubicBezTo>
                  <a:pt x="628450" y="313788"/>
                  <a:pt x="628798" y="323881"/>
                  <a:pt x="620910" y="330958"/>
                </a:cubicBezTo>
                <a:cubicBezTo>
                  <a:pt x="619286" y="332350"/>
                  <a:pt x="620562" y="336990"/>
                  <a:pt x="620330" y="340006"/>
                </a:cubicBezTo>
                <a:cubicBezTo>
                  <a:pt x="619750" y="347779"/>
                  <a:pt x="619402" y="355667"/>
                  <a:pt x="618590" y="363324"/>
                </a:cubicBezTo>
                <a:cubicBezTo>
                  <a:pt x="617430" y="373880"/>
                  <a:pt x="615226" y="384321"/>
                  <a:pt x="614530" y="394994"/>
                </a:cubicBezTo>
                <a:cubicBezTo>
                  <a:pt x="614065" y="402070"/>
                  <a:pt x="615458" y="409263"/>
                  <a:pt x="620214" y="415063"/>
                </a:cubicBezTo>
                <a:cubicBezTo>
                  <a:pt x="625666" y="421675"/>
                  <a:pt x="632743" y="420747"/>
                  <a:pt x="635643" y="412859"/>
                </a:cubicBezTo>
                <a:cubicBezTo>
                  <a:pt x="637035" y="409147"/>
                  <a:pt x="637615" y="405202"/>
                  <a:pt x="638195" y="401374"/>
                </a:cubicBezTo>
                <a:cubicBezTo>
                  <a:pt x="640051" y="388497"/>
                  <a:pt x="641559" y="375620"/>
                  <a:pt x="643763" y="362744"/>
                </a:cubicBezTo>
                <a:cubicBezTo>
                  <a:pt x="645736" y="351375"/>
                  <a:pt x="646084" y="351375"/>
                  <a:pt x="656988" y="350447"/>
                </a:cubicBezTo>
                <a:cubicBezTo>
                  <a:pt x="671025" y="349287"/>
                  <a:pt x="684830" y="347199"/>
                  <a:pt x="699099" y="348011"/>
                </a:cubicBezTo>
                <a:cubicBezTo>
                  <a:pt x="726477" y="349519"/>
                  <a:pt x="754087" y="348591"/>
                  <a:pt x="781580" y="348823"/>
                </a:cubicBezTo>
                <a:cubicBezTo>
                  <a:pt x="787033" y="348823"/>
                  <a:pt x="792485" y="349751"/>
                  <a:pt x="799213" y="350447"/>
                </a:cubicBezTo>
                <a:cubicBezTo>
                  <a:pt x="798749" y="356131"/>
                  <a:pt x="798517" y="360075"/>
                  <a:pt x="797937" y="363904"/>
                </a:cubicBezTo>
                <a:close/>
                <a:moveTo>
                  <a:pt x="646664" y="180960"/>
                </a:moveTo>
                <a:cubicBezTo>
                  <a:pt x="645852" y="183976"/>
                  <a:pt x="644459" y="187224"/>
                  <a:pt x="643995" y="190588"/>
                </a:cubicBezTo>
                <a:cubicBezTo>
                  <a:pt x="641211" y="210426"/>
                  <a:pt x="638659" y="230379"/>
                  <a:pt x="635643" y="250332"/>
                </a:cubicBezTo>
                <a:cubicBezTo>
                  <a:pt x="635063" y="254161"/>
                  <a:pt x="635643" y="259729"/>
                  <a:pt x="629494" y="260425"/>
                </a:cubicBezTo>
                <a:cubicBezTo>
                  <a:pt x="625202" y="260889"/>
                  <a:pt x="620098" y="256713"/>
                  <a:pt x="619518" y="250448"/>
                </a:cubicBezTo>
                <a:cubicBezTo>
                  <a:pt x="618706" y="241516"/>
                  <a:pt x="618706" y="232351"/>
                  <a:pt x="619402" y="223303"/>
                </a:cubicBezTo>
                <a:cubicBezTo>
                  <a:pt x="620794" y="204857"/>
                  <a:pt x="622650" y="186412"/>
                  <a:pt x="624970" y="168083"/>
                </a:cubicBezTo>
                <a:cubicBezTo>
                  <a:pt x="626710" y="154858"/>
                  <a:pt x="628798" y="141517"/>
                  <a:pt x="632047" y="128524"/>
                </a:cubicBezTo>
                <a:cubicBezTo>
                  <a:pt x="636919" y="109035"/>
                  <a:pt x="642371" y="89662"/>
                  <a:pt x="648404" y="70521"/>
                </a:cubicBezTo>
                <a:cubicBezTo>
                  <a:pt x="653276" y="55324"/>
                  <a:pt x="658496" y="53468"/>
                  <a:pt x="674389" y="51611"/>
                </a:cubicBezTo>
                <a:cubicBezTo>
                  <a:pt x="696431" y="49059"/>
                  <a:pt x="714412" y="57412"/>
                  <a:pt x="731813" y="68781"/>
                </a:cubicBezTo>
                <a:cubicBezTo>
                  <a:pt x="740282" y="74349"/>
                  <a:pt x="744342" y="83398"/>
                  <a:pt x="746778" y="92330"/>
                </a:cubicBezTo>
                <a:cubicBezTo>
                  <a:pt x="755479" y="125624"/>
                  <a:pt x="743878" y="154278"/>
                  <a:pt x="716268" y="172839"/>
                </a:cubicBezTo>
                <a:cubicBezTo>
                  <a:pt x="705247" y="180148"/>
                  <a:pt x="691327" y="181888"/>
                  <a:pt x="677870" y="182120"/>
                </a:cubicBezTo>
                <a:cubicBezTo>
                  <a:pt x="667893" y="182236"/>
                  <a:pt x="657684" y="181424"/>
                  <a:pt x="646664" y="180960"/>
                </a:cubicBezTo>
                <a:close/>
                <a:moveTo>
                  <a:pt x="648056" y="160542"/>
                </a:moveTo>
                <a:cubicBezTo>
                  <a:pt x="660353" y="159266"/>
                  <a:pt x="670561" y="158106"/>
                  <a:pt x="680886" y="157062"/>
                </a:cubicBezTo>
                <a:cubicBezTo>
                  <a:pt x="685062" y="156598"/>
                  <a:pt x="689702" y="157294"/>
                  <a:pt x="693415" y="155786"/>
                </a:cubicBezTo>
                <a:cubicBezTo>
                  <a:pt x="713716" y="147550"/>
                  <a:pt x="728565" y="124464"/>
                  <a:pt x="728333" y="102539"/>
                </a:cubicBezTo>
                <a:cubicBezTo>
                  <a:pt x="728217" y="92794"/>
                  <a:pt x="723345" y="85138"/>
                  <a:pt x="714992" y="82005"/>
                </a:cubicBezTo>
                <a:cubicBezTo>
                  <a:pt x="699911" y="76437"/>
                  <a:pt x="684134" y="73305"/>
                  <a:pt x="666385" y="78873"/>
                </a:cubicBezTo>
                <a:cubicBezTo>
                  <a:pt x="660585" y="105207"/>
                  <a:pt x="654552" y="132005"/>
                  <a:pt x="648056" y="160542"/>
                </a:cubicBezTo>
                <a:close/>
                <a:moveTo>
                  <a:pt x="481817" y="327593"/>
                </a:moveTo>
                <a:cubicBezTo>
                  <a:pt x="476249" y="355899"/>
                  <a:pt x="470216" y="384089"/>
                  <a:pt x="465112" y="412395"/>
                </a:cubicBezTo>
                <a:cubicBezTo>
                  <a:pt x="463836" y="419587"/>
                  <a:pt x="464068" y="427360"/>
                  <a:pt x="464996" y="434668"/>
                </a:cubicBezTo>
                <a:cubicBezTo>
                  <a:pt x="465924" y="442209"/>
                  <a:pt x="471144" y="447313"/>
                  <a:pt x="475901" y="446849"/>
                </a:cubicBezTo>
                <a:cubicBezTo>
                  <a:pt x="483557" y="446153"/>
                  <a:pt x="483093" y="439541"/>
                  <a:pt x="484137" y="434320"/>
                </a:cubicBezTo>
                <a:cubicBezTo>
                  <a:pt x="488893" y="411583"/>
                  <a:pt x="493418" y="388729"/>
                  <a:pt x="497942" y="365992"/>
                </a:cubicBezTo>
                <a:cubicBezTo>
                  <a:pt x="500842" y="351259"/>
                  <a:pt x="503626" y="336526"/>
                  <a:pt x="506643" y="321793"/>
                </a:cubicBezTo>
                <a:cubicBezTo>
                  <a:pt x="508383" y="313208"/>
                  <a:pt x="509543" y="312164"/>
                  <a:pt x="518359" y="311352"/>
                </a:cubicBezTo>
                <a:cubicBezTo>
                  <a:pt x="523348" y="310888"/>
                  <a:pt x="528568" y="311700"/>
                  <a:pt x="533556" y="311236"/>
                </a:cubicBezTo>
                <a:cubicBezTo>
                  <a:pt x="551073" y="309844"/>
                  <a:pt x="568475" y="308104"/>
                  <a:pt x="585992" y="306480"/>
                </a:cubicBezTo>
                <a:cubicBezTo>
                  <a:pt x="595272" y="305552"/>
                  <a:pt x="599681" y="296039"/>
                  <a:pt x="593648" y="288615"/>
                </a:cubicBezTo>
                <a:cubicBezTo>
                  <a:pt x="590632" y="284903"/>
                  <a:pt x="585760" y="281422"/>
                  <a:pt x="581235" y="280378"/>
                </a:cubicBezTo>
                <a:cubicBezTo>
                  <a:pt x="570679" y="277942"/>
                  <a:pt x="559658" y="275390"/>
                  <a:pt x="548869" y="280030"/>
                </a:cubicBezTo>
                <a:cubicBezTo>
                  <a:pt x="547361" y="280726"/>
                  <a:pt x="545157" y="279914"/>
                  <a:pt x="543301" y="279682"/>
                </a:cubicBezTo>
                <a:cubicBezTo>
                  <a:pt x="537501" y="279218"/>
                  <a:pt x="531584" y="278058"/>
                  <a:pt x="525784" y="278406"/>
                </a:cubicBezTo>
                <a:cubicBezTo>
                  <a:pt x="515227" y="279102"/>
                  <a:pt x="504670" y="280262"/>
                  <a:pt x="494230" y="281886"/>
                </a:cubicBezTo>
                <a:cubicBezTo>
                  <a:pt x="477757" y="284323"/>
                  <a:pt x="461864" y="290007"/>
                  <a:pt x="444579" y="288035"/>
                </a:cubicBezTo>
                <a:cubicBezTo>
                  <a:pt x="437618" y="287223"/>
                  <a:pt x="433790" y="293835"/>
                  <a:pt x="435066" y="301376"/>
                </a:cubicBezTo>
                <a:cubicBezTo>
                  <a:pt x="436690" y="311352"/>
                  <a:pt x="444695" y="317617"/>
                  <a:pt x="455483" y="317269"/>
                </a:cubicBezTo>
                <a:cubicBezTo>
                  <a:pt x="464300" y="317037"/>
                  <a:pt x="473116" y="316689"/>
                  <a:pt x="483093" y="316341"/>
                </a:cubicBezTo>
                <a:cubicBezTo>
                  <a:pt x="482513" y="320865"/>
                  <a:pt x="482397" y="324345"/>
                  <a:pt x="481817" y="327593"/>
                </a:cubicBezTo>
                <a:close/>
                <a:moveTo>
                  <a:pt x="194234" y="326201"/>
                </a:moveTo>
                <a:cubicBezTo>
                  <a:pt x="190174" y="349055"/>
                  <a:pt x="186462" y="372024"/>
                  <a:pt x="183214" y="394994"/>
                </a:cubicBezTo>
                <a:cubicBezTo>
                  <a:pt x="181474" y="406710"/>
                  <a:pt x="180546" y="418543"/>
                  <a:pt x="179965" y="430376"/>
                </a:cubicBezTo>
                <a:cubicBezTo>
                  <a:pt x="179385" y="441281"/>
                  <a:pt x="181822" y="451721"/>
                  <a:pt x="188782" y="460422"/>
                </a:cubicBezTo>
                <a:cubicBezTo>
                  <a:pt x="190870" y="463090"/>
                  <a:pt x="195510" y="465062"/>
                  <a:pt x="198759" y="464830"/>
                </a:cubicBezTo>
                <a:cubicBezTo>
                  <a:pt x="200963" y="464714"/>
                  <a:pt x="203863" y="460306"/>
                  <a:pt x="204675" y="457406"/>
                </a:cubicBezTo>
                <a:cubicBezTo>
                  <a:pt x="206183" y="452185"/>
                  <a:pt x="206647" y="446617"/>
                  <a:pt x="206995" y="441165"/>
                </a:cubicBezTo>
                <a:cubicBezTo>
                  <a:pt x="208387" y="416687"/>
                  <a:pt x="209779" y="392326"/>
                  <a:pt x="210939" y="367848"/>
                </a:cubicBezTo>
                <a:cubicBezTo>
                  <a:pt x="211636" y="352071"/>
                  <a:pt x="212100" y="336294"/>
                  <a:pt x="212448" y="320517"/>
                </a:cubicBezTo>
                <a:cubicBezTo>
                  <a:pt x="212564" y="314020"/>
                  <a:pt x="210591" y="308800"/>
                  <a:pt x="200615" y="307292"/>
                </a:cubicBezTo>
                <a:cubicBezTo>
                  <a:pt x="198295" y="313672"/>
                  <a:pt x="195278" y="319821"/>
                  <a:pt x="194234" y="326201"/>
                </a:cubicBezTo>
                <a:close/>
                <a:moveTo>
                  <a:pt x="1503495" y="292791"/>
                </a:moveTo>
                <a:cubicBezTo>
                  <a:pt x="1492706" y="312512"/>
                  <a:pt x="1481802" y="332118"/>
                  <a:pt x="1471941" y="352187"/>
                </a:cubicBezTo>
                <a:cubicBezTo>
                  <a:pt x="1467184" y="362048"/>
                  <a:pt x="1464052" y="372836"/>
                  <a:pt x="1461384" y="383393"/>
                </a:cubicBezTo>
                <a:cubicBezTo>
                  <a:pt x="1460224" y="388033"/>
                  <a:pt x="1460920" y="393602"/>
                  <a:pt x="1462196" y="398474"/>
                </a:cubicBezTo>
                <a:cubicBezTo>
                  <a:pt x="1463936" y="405086"/>
                  <a:pt x="1468809" y="406130"/>
                  <a:pt x="1473565" y="401026"/>
                </a:cubicBezTo>
                <a:cubicBezTo>
                  <a:pt x="1476697" y="397662"/>
                  <a:pt x="1479597" y="393602"/>
                  <a:pt x="1481453" y="389309"/>
                </a:cubicBezTo>
                <a:cubicBezTo>
                  <a:pt x="1492242" y="365644"/>
                  <a:pt x="1502915" y="341978"/>
                  <a:pt x="1513007" y="317965"/>
                </a:cubicBezTo>
                <a:cubicBezTo>
                  <a:pt x="1516140" y="310424"/>
                  <a:pt x="1517764" y="302188"/>
                  <a:pt x="1519388" y="294183"/>
                </a:cubicBezTo>
                <a:cubicBezTo>
                  <a:pt x="1520432" y="289311"/>
                  <a:pt x="1519040" y="284787"/>
                  <a:pt x="1512195" y="281422"/>
                </a:cubicBezTo>
                <a:cubicBezTo>
                  <a:pt x="1509179" y="285367"/>
                  <a:pt x="1505699" y="288731"/>
                  <a:pt x="1503495" y="292791"/>
                </a:cubicBezTo>
                <a:close/>
                <a:moveTo>
                  <a:pt x="1462544" y="453809"/>
                </a:moveTo>
                <a:cubicBezTo>
                  <a:pt x="1463356" y="446501"/>
                  <a:pt x="1459296" y="441977"/>
                  <a:pt x="1454772" y="437452"/>
                </a:cubicBezTo>
                <a:cubicBezTo>
                  <a:pt x="1448739" y="431304"/>
                  <a:pt x="1440851" y="431652"/>
                  <a:pt x="1435515" y="438496"/>
                </a:cubicBezTo>
                <a:cubicBezTo>
                  <a:pt x="1430642" y="444761"/>
                  <a:pt x="1431222" y="451721"/>
                  <a:pt x="1433774" y="458682"/>
                </a:cubicBezTo>
                <a:cubicBezTo>
                  <a:pt x="1436095" y="464830"/>
                  <a:pt x="1440851" y="466686"/>
                  <a:pt x="1446071" y="466570"/>
                </a:cubicBezTo>
                <a:cubicBezTo>
                  <a:pt x="1456976" y="467614"/>
                  <a:pt x="1461384" y="463786"/>
                  <a:pt x="1462544" y="453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9" name="Google Shape;629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30" name="Google Shape;630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31" name="Google Shape;631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3" name="Google Shape;633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34" name="Google Shape;634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6" name="Google Shape;636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37" name="Google Shape;637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9" name="Google Shape;639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40" name="Google Shape;640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1" name="Google Shape;641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4940050" y="871199"/>
            <a:ext cx="3418380" cy="356241"/>
            <a:chOff x="0" y="0"/>
            <a:chExt cx="9115681" cy="949975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871683" cy="949975"/>
            </a:xfrm>
            <a:custGeom>
              <a:rect b="b" l="l" r="r" t="t"/>
              <a:pathLst>
                <a:path extrusionOk="0" h="949975" w="871683">
                  <a:moveTo>
                    <a:pt x="402482" y="0"/>
                  </a:moveTo>
                  <a:cubicBezTo>
                    <a:pt x="419853" y="4741"/>
                    <a:pt x="433670" y="8692"/>
                    <a:pt x="452423" y="13829"/>
                  </a:cubicBezTo>
                  <a:cubicBezTo>
                    <a:pt x="457555" y="63809"/>
                    <a:pt x="464464" y="114777"/>
                    <a:pt x="467424" y="166140"/>
                  </a:cubicBezTo>
                  <a:cubicBezTo>
                    <a:pt x="470385" y="217306"/>
                    <a:pt x="469201" y="268866"/>
                    <a:pt x="474925" y="322402"/>
                  </a:cubicBezTo>
                  <a:cubicBezTo>
                    <a:pt x="506706" y="279732"/>
                    <a:pt x="569871" y="277558"/>
                    <a:pt x="589808" y="224022"/>
                  </a:cubicBezTo>
                  <a:cubicBezTo>
                    <a:pt x="635405" y="201897"/>
                    <a:pt x="659290" y="152311"/>
                    <a:pt x="709032" y="133742"/>
                  </a:cubicBezTo>
                  <a:cubicBezTo>
                    <a:pt x="728772" y="126432"/>
                    <a:pt x="742589" y="103714"/>
                    <a:pt x="760157" y="89490"/>
                  </a:cubicBezTo>
                  <a:cubicBezTo>
                    <a:pt x="775356" y="77242"/>
                    <a:pt x="788581" y="72106"/>
                    <a:pt x="803188" y="95219"/>
                  </a:cubicBezTo>
                  <a:cubicBezTo>
                    <a:pt x="812861" y="110431"/>
                    <a:pt x="832995" y="118925"/>
                    <a:pt x="852931" y="133939"/>
                  </a:cubicBezTo>
                  <a:cubicBezTo>
                    <a:pt x="751274" y="220664"/>
                    <a:pt x="651196" y="306006"/>
                    <a:pt x="549540" y="392928"/>
                  </a:cubicBezTo>
                  <a:cubicBezTo>
                    <a:pt x="576188" y="408534"/>
                    <a:pt x="599480" y="414659"/>
                    <a:pt x="625733" y="408337"/>
                  </a:cubicBezTo>
                  <a:cubicBezTo>
                    <a:pt x="650802" y="402410"/>
                    <a:pt x="676068" y="400237"/>
                    <a:pt x="696005" y="423943"/>
                  </a:cubicBezTo>
                  <a:cubicBezTo>
                    <a:pt x="709427" y="412090"/>
                    <a:pt x="719889" y="402608"/>
                    <a:pt x="728574" y="394903"/>
                  </a:cubicBezTo>
                  <a:cubicBezTo>
                    <a:pt x="785621" y="393916"/>
                    <a:pt x="817598" y="426512"/>
                    <a:pt x="850562" y="475899"/>
                  </a:cubicBezTo>
                  <a:cubicBezTo>
                    <a:pt x="755222" y="478270"/>
                    <a:pt x="667580" y="480443"/>
                    <a:pt x="580135" y="482616"/>
                  </a:cubicBezTo>
                  <a:cubicBezTo>
                    <a:pt x="579148" y="486369"/>
                    <a:pt x="578359" y="490123"/>
                    <a:pt x="577372" y="493876"/>
                  </a:cubicBezTo>
                  <a:cubicBezTo>
                    <a:pt x="671923" y="561044"/>
                    <a:pt x="783252" y="603912"/>
                    <a:pt x="871683" y="687673"/>
                  </a:cubicBezTo>
                  <a:cubicBezTo>
                    <a:pt x="830626" y="711577"/>
                    <a:pt x="791740" y="712762"/>
                    <a:pt x="753446" y="690242"/>
                  </a:cubicBezTo>
                  <a:cubicBezTo>
                    <a:pt x="713572" y="666733"/>
                    <a:pt x="674884" y="640854"/>
                    <a:pt x="635997" y="615765"/>
                  </a:cubicBezTo>
                  <a:cubicBezTo>
                    <a:pt x="596519" y="590281"/>
                    <a:pt x="557830" y="563612"/>
                    <a:pt x="518154" y="538523"/>
                  </a:cubicBezTo>
                  <a:cubicBezTo>
                    <a:pt x="502363" y="528448"/>
                    <a:pt x="484795" y="521138"/>
                    <a:pt x="463477" y="510075"/>
                  </a:cubicBezTo>
                  <a:cubicBezTo>
                    <a:pt x="460516" y="566970"/>
                    <a:pt x="456963" y="616753"/>
                    <a:pt x="455581" y="666535"/>
                  </a:cubicBezTo>
                  <a:cubicBezTo>
                    <a:pt x="454199" y="715133"/>
                    <a:pt x="453410" y="763730"/>
                    <a:pt x="454594" y="812130"/>
                  </a:cubicBezTo>
                  <a:cubicBezTo>
                    <a:pt x="455384" y="847294"/>
                    <a:pt x="460713" y="882458"/>
                    <a:pt x="461897" y="917622"/>
                  </a:cubicBezTo>
                  <a:cubicBezTo>
                    <a:pt x="462292" y="927105"/>
                    <a:pt x="457160" y="943106"/>
                    <a:pt x="451041" y="945082"/>
                  </a:cubicBezTo>
                  <a:cubicBezTo>
                    <a:pt x="437026" y="949625"/>
                    <a:pt x="417484" y="952786"/>
                    <a:pt x="406430" y="946267"/>
                  </a:cubicBezTo>
                  <a:cubicBezTo>
                    <a:pt x="391823" y="937575"/>
                    <a:pt x="380177" y="924734"/>
                    <a:pt x="379388" y="899843"/>
                  </a:cubicBezTo>
                  <a:cubicBezTo>
                    <a:pt x="376229" y="799685"/>
                    <a:pt x="370308" y="699724"/>
                    <a:pt x="380572" y="599566"/>
                  </a:cubicBezTo>
                  <a:cubicBezTo>
                    <a:pt x="382151" y="583762"/>
                    <a:pt x="380769" y="567760"/>
                    <a:pt x="380769" y="541288"/>
                  </a:cubicBezTo>
                  <a:cubicBezTo>
                    <a:pt x="345239" y="566772"/>
                    <a:pt x="316025" y="585540"/>
                    <a:pt x="289574" y="607468"/>
                  </a:cubicBezTo>
                  <a:cubicBezTo>
                    <a:pt x="249701" y="640459"/>
                    <a:pt x="213183" y="677796"/>
                    <a:pt x="172323" y="709602"/>
                  </a:cubicBezTo>
                  <a:cubicBezTo>
                    <a:pt x="130279" y="742395"/>
                    <a:pt x="106987" y="745951"/>
                    <a:pt x="78365" y="696366"/>
                  </a:cubicBezTo>
                  <a:cubicBezTo>
                    <a:pt x="67903" y="678389"/>
                    <a:pt x="73035" y="662387"/>
                    <a:pt x="83299" y="651917"/>
                  </a:cubicBezTo>
                  <a:cubicBezTo>
                    <a:pt x="111921" y="621889"/>
                    <a:pt x="143307" y="594627"/>
                    <a:pt x="174297" y="566970"/>
                  </a:cubicBezTo>
                  <a:cubicBezTo>
                    <a:pt x="202524" y="541881"/>
                    <a:pt x="231738" y="517780"/>
                    <a:pt x="269243" y="485777"/>
                  </a:cubicBezTo>
                  <a:cubicBezTo>
                    <a:pt x="175087" y="476492"/>
                    <a:pt x="88629" y="512644"/>
                    <a:pt x="0" y="474516"/>
                  </a:cubicBezTo>
                  <a:cubicBezTo>
                    <a:pt x="62573" y="427104"/>
                    <a:pt x="179627" y="416041"/>
                    <a:pt x="309116" y="409522"/>
                  </a:cubicBezTo>
                  <a:cubicBezTo>
                    <a:pt x="297667" y="395891"/>
                    <a:pt x="290364" y="384433"/>
                    <a:pt x="280494" y="375741"/>
                  </a:cubicBezTo>
                  <a:cubicBezTo>
                    <a:pt x="257004" y="354998"/>
                    <a:pt x="233120" y="334848"/>
                    <a:pt x="208051" y="316081"/>
                  </a:cubicBezTo>
                  <a:cubicBezTo>
                    <a:pt x="196800" y="307784"/>
                    <a:pt x="182193" y="304228"/>
                    <a:pt x="169955" y="297116"/>
                  </a:cubicBezTo>
                  <a:cubicBezTo>
                    <a:pt x="133832" y="276373"/>
                    <a:pt x="97709" y="255433"/>
                    <a:pt x="62179" y="233307"/>
                  </a:cubicBezTo>
                  <a:cubicBezTo>
                    <a:pt x="56257" y="229554"/>
                    <a:pt x="53493" y="220466"/>
                    <a:pt x="43821" y="205255"/>
                  </a:cubicBezTo>
                  <a:cubicBezTo>
                    <a:pt x="71456" y="206638"/>
                    <a:pt x="93564" y="201897"/>
                    <a:pt x="110342" y="209601"/>
                  </a:cubicBezTo>
                  <a:cubicBezTo>
                    <a:pt x="156729" y="230739"/>
                    <a:pt x="201735" y="255630"/>
                    <a:pt x="245753" y="281707"/>
                  </a:cubicBezTo>
                  <a:cubicBezTo>
                    <a:pt x="283455" y="304030"/>
                    <a:pt x="318788" y="330502"/>
                    <a:pt x="355306" y="354801"/>
                  </a:cubicBezTo>
                  <a:cubicBezTo>
                    <a:pt x="364583" y="360925"/>
                    <a:pt x="374453" y="365864"/>
                    <a:pt x="390047" y="374753"/>
                  </a:cubicBezTo>
                  <a:cubicBezTo>
                    <a:pt x="401495" y="248519"/>
                    <a:pt x="402877" y="127420"/>
                    <a:pt x="40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546981" y="59316"/>
              <a:ext cx="75687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940050" y="1886111"/>
            <a:ext cx="3418380" cy="356241"/>
            <a:chOff x="0" y="0"/>
            <a:chExt cx="9115681" cy="949975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71683" cy="949975"/>
            </a:xfrm>
            <a:custGeom>
              <a:rect b="b" l="l" r="r" t="t"/>
              <a:pathLst>
                <a:path extrusionOk="0" h="949975" w="871683">
                  <a:moveTo>
                    <a:pt x="402482" y="0"/>
                  </a:moveTo>
                  <a:cubicBezTo>
                    <a:pt x="419853" y="4741"/>
                    <a:pt x="433670" y="8692"/>
                    <a:pt x="452423" y="13829"/>
                  </a:cubicBezTo>
                  <a:cubicBezTo>
                    <a:pt x="457555" y="63809"/>
                    <a:pt x="464464" y="114777"/>
                    <a:pt x="467424" y="166140"/>
                  </a:cubicBezTo>
                  <a:cubicBezTo>
                    <a:pt x="470385" y="217306"/>
                    <a:pt x="469201" y="268866"/>
                    <a:pt x="474925" y="322402"/>
                  </a:cubicBezTo>
                  <a:cubicBezTo>
                    <a:pt x="506706" y="279732"/>
                    <a:pt x="569871" y="277558"/>
                    <a:pt x="589808" y="224022"/>
                  </a:cubicBezTo>
                  <a:cubicBezTo>
                    <a:pt x="635405" y="201897"/>
                    <a:pt x="659290" y="152311"/>
                    <a:pt x="709032" y="133742"/>
                  </a:cubicBezTo>
                  <a:cubicBezTo>
                    <a:pt x="728772" y="126432"/>
                    <a:pt x="742589" y="103714"/>
                    <a:pt x="760157" y="89490"/>
                  </a:cubicBezTo>
                  <a:cubicBezTo>
                    <a:pt x="775356" y="77242"/>
                    <a:pt x="788581" y="72106"/>
                    <a:pt x="803188" y="95219"/>
                  </a:cubicBezTo>
                  <a:cubicBezTo>
                    <a:pt x="812861" y="110431"/>
                    <a:pt x="832995" y="118925"/>
                    <a:pt x="852931" y="133939"/>
                  </a:cubicBezTo>
                  <a:cubicBezTo>
                    <a:pt x="751274" y="220664"/>
                    <a:pt x="651196" y="306006"/>
                    <a:pt x="549540" y="392928"/>
                  </a:cubicBezTo>
                  <a:cubicBezTo>
                    <a:pt x="576188" y="408534"/>
                    <a:pt x="599480" y="414659"/>
                    <a:pt x="625733" y="408337"/>
                  </a:cubicBezTo>
                  <a:cubicBezTo>
                    <a:pt x="650802" y="402410"/>
                    <a:pt x="676068" y="400237"/>
                    <a:pt x="696005" y="423943"/>
                  </a:cubicBezTo>
                  <a:cubicBezTo>
                    <a:pt x="709427" y="412090"/>
                    <a:pt x="719889" y="402608"/>
                    <a:pt x="728574" y="394903"/>
                  </a:cubicBezTo>
                  <a:cubicBezTo>
                    <a:pt x="785621" y="393916"/>
                    <a:pt x="817598" y="426512"/>
                    <a:pt x="850562" y="475899"/>
                  </a:cubicBezTo>
                  <a:cubicBezTo>
                    <a:pt x="755222" y="478270"/>
                    <a:pt x="667580" y="480443"/>
                    <a:pt x="580135" y="482616"/>
                  </a:cubicBezTo>
                  <a:cubicBezTo>
                    <a:pt x="579148" y="486369"/>
                    <a:pt x="578359" y="490123"/>
                    <a:pt x="577372" y="493876"/>
                  </a:cubicBezTo>
                  <a:cubicBezTo>
                    <a:pt x="671923" y="561044"/>
                    <a:pt x="783252" y="603912"/>
                    <a:pt x="871683" y="687673"/>
                  </a:cubicBezTo>
                  <a:cubicBezTo>
                    <a:pt x="830626" y="711577"/>
                    <a:pt x="791740" y="712762"/>
                    <a:pt x="753446" y="690242"/>
                  </a:cubicBezTo>
                  <a:cubicBezTo>
                    <a:pt x="713572" y="666733"/>
                    <a:pt x="674884" y="640854"/>
                    <a:pt x="635997" y="615765"/>
                  </a:cubicBezTo>
                  <a:cubicBezTo>
                    <a:pt x="596519" y="590281"/>
                    <a:pt x="557830" y="563612"/>
                    <a:pt x="518154" y="538523"/>
                  </a:cubicBezTo>
                  <a:cubicBezTo>
                    <a:pt x="502363" y="528448"/>
                    <a:pt x="484795" y="521138"/>
                    <a:pt x="463477" y="510075"/>
                  </a:cubicBezTo>
                  <a:cubicBezTo>
                    <a:pt x="460516" y="566970"/>
                    <a:pt x="456963" y="616753"/>
                    <a:pt x="455581" y="666535"/>
                  </a:cubicBezTo>
                  <a:cubicBezTo>
                    <a:pt x="454199" y="715133"/>
                    <a:pt x="453410" y="763730"/>
                    <a:pt x="454594" y="812130"/>
                  </a:cubicBezTo>
                  <a:cubicBezTo>
                    <a:pt x="455384" y="847294"/>
                    <a:pt x="460713" y="882458"/>
                    <a:pt x="461897" y="917622"/>
                  </a:cubicBezTo>
                  <a:cubicBezTo>
                    <a:pt x="462292" y="927105"/>
                    <a:pt x="457160" y="943106"/>
                    <a:pt x="451041" y="945082"/>
                  </a:cubicBezTo>
                  <a:cubicBezTo>
                    <a:pt x="437026" y="949625"/>
                    <a:pt x="417484" y="952786"/>
                    <a:pt x="406430" y="946267"/>
                  </a:cubicBezTo>
                  <a:cubicBezTo>
                    <a:pt x="391823" y="937575"/>
                    <a:pt x="380177" y="924734"/>
                    <a:pt x="379388" y="899843"/>
                  </a:cubicBezTo>
                  <a:cubicBezTo>
                    <a:pt x="376229" y="799685"/>
                    <a:pt x="370308" y="699724"/>
                    <a:pt x="380572" y="599566"/>
                  </a:cubicBezTo>
                  <a:cubicBezTo>
                    <a:pt x="382151" y="583762"/>
                    <a:pt x="380769" y="567760"/>
                    <a:pt x="380769" y="541288"/>
                  </a:cubicBezTo>
                  <a:cubicBezTo>
                    <a:pt x="345239" y="566772"/>
                    <a:pt x="316025" y="585540"/>
                    <a:pt x="289574" y="607468"/>
                  </a:cubicBezTo>
                  <a:cubicBezTo>
                    <a:pt x="249701" y="640459"/>
                    <a:pt x="213183" y="677796"/>
                    <a:pt x="172323" y="709602"/>
                  </a:cubicBezTo>
                  <a:cubicBezTo>
                    <a:pt x="130279" y="742395"/>
                    <a:pt x="106987" y="745951"/>
                    <a:pt x="78365" y="696366"/>
                  </a:cubicBezTo>
                  <a:cubicBezTo>
                    <a:pt x="67903" y="678389"/>
                    <a:pt x="73035" y="662387"/>
                    <a:pt x="83299" y="651917"/>
                  </a:cubicBezTo>
                  <a:cubicBezTo>
                    <a:pt x="111921" y="621889"/>
                    <a:pt x="143307" y="594627"/>
                    <a:pt x="174297" y="566970"/>
                  </a:cubicBezTo>
                  <a:cubicBezTo>
                    <a:pt x="202524" y="541881"/>
                    <a:pt x="231738" y="517780"/>
                    <a:pt x="269243" y="485777"/>
                  </a:cubicBezTo>
                  <a:cubicBezTo>
                    <a:pt x="175087" y="476492"/>
                    <a:pt x="88629" y="512644"/>
                    <a:pt x="0" y="474516"/>
                  </a:cubicBezTo>
                  <a:cubicBezTo>
                    <a:pt x="62573" y="427104"/>
                    <a:pt x="179627" y="416041"/>
                    <a:pt x="309116" y="409522"/>
                  </a:cubicBezTo>
                  <a:cubicBezTo>
                    <a:pt x="297667" y="395891"/>
                    <a:pt x="290364" y="384433"/>
                    <a:pt x="280494" y="375741"/>
                  </a:cubicBezTo>
                  <a:cubicBezTo>
                    <a:pt x="257004" y="354998"/>
                    <a:pt x="233120" y="334848"/>
                    <a:pt x="208051" y="316081"/>
                  </a:cubicBezTo>
                  <a:cubicBezTo>
                    <a:pt x="196800" y="307784"/>
                    <a:pt x="182193" y="304228"/>
                    <a:pt x="169955" y="297116"/>
                  </a:cubicBezTo>
                  <a:cubicBezTo>
                    <a:pt x="133832" y="276373"/>
                    <a:pt x="97709" y="255433"/>
                    <a:pt x="62179" y="233307"/>
                  </a:cubicBezTo>
                  <a:cubicBezTo>
                    <a:pt x="56257" y="229554"/>
                    <a:pt x="53493" y="220466"/>
                    <a:pt x="43821" y="205255"/>
                  </a:cubicBezTo>
                  <a:cubicBezTo>
                    <a:pt x="71456" y="206638"/>
                    <a:pt x="93564" y="201897"/>
                    <a:pt x="110342" y="209601"/>
                  </a:cubicBezTo>
                  <a:cubicBezTo>
                    <a:pt x="156729" y="230739"/>
                    <a:pt x="201735" y="255630"/>
                    <a:pt x="245753" y="281707"/>
                  </a:cubicBezTo>
                  <a:cubicBezTo>
                    <a:pt x="283455" y="304030"/>
                    <a:pt x="318788" y="330502"/>
                    <a:pt x="355306" y="354801"/>
                  </a:cubicBezTo>
                  <a:cubicBezTo>
                    <a:pt x="364583" y="360925"/>
                    <a:pt x="374453" y="365864"/>
                    <a:pt x="390047" y="374753"/>
                  </a:cubicBezTo>
                  <a:cubicBezTo>
                    <a:pt x="401495" y="248519"/>
                    <a:pt x="402877" y="127420"/>
                    <a:pt x="40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1546981" y="59316"/>
              <a:ext cx="75687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4940050" y="2901024"/>
            <a:ext cx="3418380" cy="356241"/>
            <a:chOff x="0" y="0"/>
            <a:chExt cx="9115681" cy="949975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71683" cy="949975"/>
            </a:xfrm>
            <a:custGeom>
              <a:rect b="b" l="l" r="r" t="t"/>
              <a:pathLst>
                <a:path extrusionOk="0" h="949975" w="871683">
                  <a:moveTo>
                    <a:pt x="402482" y="0"/>
                  </a:moveTo>
                  <a:cubicBezTo>
                    <a:pt x="419853" y="4741"/>
                    <a:pt x="433670" y="8692"/>
                    <a:pt x="452423" y="13829"/>
                  </a:cubicBezTo>
                  <a:cubicBezTo>
                    <a:pt x="457555" y="63809"/>
                    <a:pt x="464464" y="114777"/>
                    <a:pt x="467424" y="166140"/>
                  </a:cubicBezTo>
                  <a:cubicBezTo>
                    <a:pt x="470385" y="217306"/>
                    <a:pt x="469201" y="268866"/>
                    <a:pt x="474925" y="322402"/>
                  </a:cubicBezTo>
                  <a:cubicBezTo>
                    <a:pt x="506706" y="279732"/>
                    <a:pt x="569871" y="277558"/>
                    <a:pt x="589808" y="224022"/>
                  </a:cubicBezTo>
                  <a:cubicBezTo>
                    <a:pt x="635405" y="201897"/>
                    <a:pt x="659290" y="152311"/>
                    <a:pt x="709032" y="133742"/>
                  </a:cubicBezTo>
                  <a:cubicBezTo>
                    <a:pt x="728772" y="126432"/>
                    <a:pt x="742589" y="103714"/>
                    <a:pt x="760157" y="89490"/>
                  </a:cubicBezTo>
                  <a:cubicBezTo>
                    <a:pt x="775356" y="77242"/>
                    <a:pt x="788581" y="72106"/>
                    <a:pt x="803188" y="95219"/>
                  </a:cubicBezTo>
                  <a:cubicBezTo>
                    <a:pt x="812861" y="110431"/>
                    <a:pt x="832995" y="118925"/>
                    <a:pt x="852931" y="133939"/>
                  </a:cubicBezTo>
                  <a:cubicBezTo>
                    <a:pt x="751274" y="220664"/>
                    <a:pt x="651196" y="306006"/>
                    <a:pt x="549540" y="392928"/>
                  </a:cubicBezTo>
                  <a:cubicBezTo>
                    <a:pt x="576188" y="408534"/>
                    <a:pt x="599480" y="414659"/>
                    <a:pt x="625733" y="408337"/>
                  </a:cubicBezTo>
                  <a:cubicBezTo>
                    <a:pt x="650802" y="402410"/>
                    <a:pt x="676068" y="400237"/>
                    <a:pt x="696005" y="423943"/>
                  </a:cubicBezTo>
                  <a:cubicBezTo>
                    <a:pt x="709427" y="412090"/>
                    <a:pt x="719889" y="402608"/>
                    <a:pt x="728574" y="394903"/>
                  </a:cubicBezTo>
                  <a:cubicBezTo>
                    <a:pt x="785621" y="393916"/>
                    <a:pt x="817598" y="426512"/>
                    <a:pt x="850562" y="475899"/>
                  </a:cubicBezTo>
                  <a:cubicBezTo>
                    <a:pt x="755222" y="478270"/>
                    <a:pt x="667580" y="480443"/>
                    <a:pt x="580135" y="482616"/>
                  </a:cubicBezTo>
                  <a:cubicBezTo>
                    <a:pt x="579148" y="486369"/>
                    <a:pt x="578359" y="490123"/>
                    <a:pt x="577372" y="493876"/>
                  </a:cubicBezTo>
                  <a:cubicBezTo>
                    <a:pt x="671923" y="561044"/>
                    <a:pt x="783252" y="603912"/>
                    <a:pt x="871683" y="687673"/>
                  </a:cubicBezTo>
                  <a:cubicBezTo>
                    <a:pt x="830626" y="711577"/>
                    <a:pt x="791740" y="712762"/>
                    <a:pt x="753446" y="690242"/>
                  </a:cubicBezTo>
                  <a:cubicBezTo>
                    <a:pt x="713572" y="666733"/>
                    <a:pt x="674884" y="640854"/>
                    <a:pt x="635997" y="615765"/>
                  </a:cubicBezTo>
                  <a:cubicBezTo>
                    <a:pt x="596519" y="590281"/>
                    <a:pt x="557830" y="563612"/>
                    <a:pt x="518154" y="538523"/>
                  </a:cubicBezTo>
                  <a:cubicBezTo>
                    <a:pt x="502363" y="528448"/>
                    <a:pt x="484795" y="521138"/>
                    <a:pt x="463477" y="510075"/>
                  </a:cubicBezTo>
                  <a:cubicBezTo>
                    <a:pt x="460516" y="566970"/>
                    <a:pt x="456963" y="616753"/>
                    <a:pt x="455581" y="666535"/>
                  </a:cubicBezTo>
                  <a:cubicBezTo>
                    <a:pt x="454199" y="715133"/>
                    <a:pt x="453410" y="763730"/>
                    <a:pt x="454594" y="812130"/>
                  </a:cubicBezTo>
                  <a:cubicBezTo>
                    <a:pt x="455384" y="847294"/>
                    <a:pt x="460713" y="882458"/>
                    <a:pt x="461897" y="917622"/>
                  </a:cubicBezTo>
                  <a:cubicBezTo>
                    <a:pt x="462292" y="927105"/>
                    <a:pt x="457160" y="943106"/>
                    <a:pt x="451041" y="945082"/>
                  </a:cubicBezTo>
                  <a:cubicBezTo>
                    <a:pt x="437026" y="949625"/>
                    <a:pt x="417484" y="952786"/>
                    <a:pt x="406430" y="946267"/>
                  </a:cubicBezTo>
                  <a:cubicBezTo>
                    <a:pt x="391823" y="937575"/>
                    <a:pt x="380177" y="924734"/>
                    <a:pt x="379388" y="899843"/>
                  </a:cubicBezTo>
                  <a:cubicBezTo>
                    <a:pt x="376229" y="799685"/>
                    <a:pt x="370308" y="699724"/>
                    <a:pt x="380572" y="599566"/>
                  </a:cubicBezTo>
                  <a:cubicBezTo>
                    <a:pt x="382151" y="583762"/>
                    <a:pt x="380769" y="567760"/>
                    <a:pt x="380769" y="541288"/>
                  </a:cubicBezTo>
                  <a:cubicBezTo>
                    <a:pt x="345239" y="566772"/>
                    <a:pt x="316025" y="585540"/>
                    <a:pt x="289574" y="607468"/>
                  </a:cubicBezTo>
                  <a:cubicBezTo>
                    <a:pt x="249701" y="640459"/>
                    <a:pt x="213183" y="677796"/>
                    <a:pt x="172323" y="709602"/>
                  </a:cubicBezTo>
                  <a:cubicBezTo>
                    <a:pt x="130279" y="742395"/>
                    <a:pt x="106987" y="745951"/>
                    <a:pt x="78365" y="696366"/>
                  </a:cubicBezTo>
                  <a:cubicBezTo>
                    <a:pt x="67903" y="678389"/>
                    <a:pt x="73035" y="662387"/>
                    <a:pt x="83299" y="651917"/>
                  </a:cubicBezTo>
                  <a:cubicBezTo>
                    <a:pt x="111921" y="621889"/>
                    <a:pt x="143307" y="594627"/>
                    <a:pt x="174297" y="566970"/>
                  </a:cubicBezTo>
                  <a:cubicBezTo>
                    <a:pt x="202524" y="541881"/>
                    <a:pt x="231738" y="517780"/>
                    <a:pt x="269243" y="485777"/>
                  </a:cubicBezTo>
                  <a:cubicBezTo>
                    <a:pt x="175087" y="476492"/>
                    <a:pt x="88629" y="512644"/>
                    <a:pt x="0" y="474516"/>
                  </a:cubicBezTo>
                  <a:cubicBezTo>
                    <a:pt x="62573" y="427104"/>
                    <a:pt x="179627" y="416041"/>
                    <a:pt x="309116" y="409522"/>
                  </a:cubicBezTo>
                  <a:cubicBezTo>
                    <a:pt x="297667" y="395891"/>
                    <a:pt x="290364" y="384433"/>
                    <a:pt x="280494" y="375741"/>
                  </a:cubicBezTo>
                  <a:cubicBezTo>
                    <a:pt x="257004" y="354998"/>
                    <a:pt x="233120" y="334848"/>
                    <a:pt x="208051" y="316081"/>
                  </a:cubicBezTo>
                  <a:cubicBezTo>
                    <a:pt x="196800" y="307784"/>
                    <a:pt x="182193" y="304228"/>
                    <a:pt x="169955" y="297116"/>
                  </a:cubicBezTo>
                  <a:cubicBezTo>
                    <a:pt x="133832" y="276373"/>
                    <a:pt x="97709" y="255433"/>
                    <a:pt x="62179" y="233307"/>
                  </a:cubicBezTo>
                  <a:cubicBezTo>
                    <a:pt x="56257" y="229554"/>
                    <a:pt x="53493" y="220466"/>
                    <a:pt x="43821" y="205255"/>
                  </a:cubicBezTo>
                  <a:cubicBezTo>
                    <a:pt x="71456" y="206638"/>
                    <a:pt x="93564" y="201897"/>
                    <a:pt x="110342" y="209601"/>
                  </a:cubicBezTo>
                  <a:cubicBezTo>
                    <a:pt x="156729" y="230739"/>
                    <a:pt x="201735" y="255630"/>
                    <a:pt x="245753" y="281707"/>
                  </a:cubicBezTo>
                  <a:cubicBezTo>
                    <a:pt x="283455" y="304030"/>
                    <a:pt x="318788" y="330502"/>
                    <a:pt x="355306" y="354801"/>
                  </a:cubicBezTo>
                  <a:cubicBezTo>
                    <a:pt x="364583" y="360925"/>
                    <a:pt x="374453" y="365864"/>
                    <a:pt x="390047" y="374753"/>
                  </a:cubicBezTo>
                  <a:cubicBezTo>
                    <a:pt x="401495" y="248519"/>
                    <a:pt x="402877" y="127420"/>
                    <a:pt x="40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1546981" y="59316"/>
              <a:ext cx="75687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720112" y="733910"/>
            <a:ext cx="3315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Add an Agenda Page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21075" r="26653" t="8391"/>
          <a:stretch/>
        </p:blipFill>
        <p:spPr>
          <a:xfrm>
            <a:off x="0" y="0"/>
            <a:ext cx="439677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4"/>
          <p:cNvGrpSpPr/>
          <p:nvPr/>
        </p:nvGrpSpPr>
        <p:grpSpPr>
          <a:xfrm>
            <a:off x="5087080" y="1585860"/>
            <a:ext cx="3366563" cy="2044305"/>
            <a:chOff x="0" y="-47625"/>
            <a:chExt cx="8977500" cy="5451479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0" y="-47625"/>
              <a:ext cx="8977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3"/>
                  </a:solidFill>
                  <a:latin typeface="Gaegu"/>
                  <a:ea typeface="Gaegu"/>
                  <a:cs typeface="Gaegu"/>
                  <a:sym typeface="Gaegu"/>
                </a:rPr>
                <a:t>Hello there!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3064154"/>
              <a:ext cx="89775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I'm</a:t>
              </a:r>
              <a:r>
                <a:rPr lang="en" sz="1500">
                  <a:solidFill>
                    <a:srgbClr val="FFF8F2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Rain</a:t>
              </a: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, and I'll be sharing with you my beautiful ideas. Follow me at</a:t>
              </a:r>
              <a:r>
                <a:rPr lang="en" sz="1500">
                  <a:solidFill>
                    <a:srgbClr val="FFF8F2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@reallygreatsite</a:t>
              </a:r>
              <a:r>
                <a:rPr lang="en" sz="1500">
                  <a:solidFill>
                    <a:srgbClr val="FFF8F2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to learn more.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0" y="2023758"/>
              <a:ext cx="8975454" cy="367604"/>
            </a:xfrm>
            <a:custGeom>
              <a:rect b="b" l="l" r="r" t="t"/>
              <a:pathLst>
                <a:path extrusionOk="0" h="367604" w="8975454">
                  <a:moveTo>
                    <a:pt x="8311570" y="115068"/>
                  </a:moveTo>
                  <a:cubicBezTo>
                    <a:pt x="8277725" y="145442"/>
                    <a:pt x="8240843" y="146743"/>
                    <a:pt x="8208299" y="145442"/>
                  </a:cubicBezTo>
                  <a:cubicBezTo>
                    <a:pt x="8157098" y="143706"/>
                    <a:pt x="8106330" y="152818"/>
                    <a:pt x="8054261" y="140235"/>
                  </a:cubicBezTo>
                  <a:cubicBezTo>
                    <a:pt x="8018680" y="131556"/>
                    <a:pt x="7978326" y="143272"/>
                    <a:pt x="7940143" y="144574"/>
                  </a:cubicBezTo>
                  <a:cubicBezTo>
                    <a:pt x="7885470" y="146309"/>
                    <a:pt x="7829929" y="151083"/>
                    <a:pt x="7775690" y="146743"/>
                  </a:cubicBezTo>
                  <a:cubicBezTo>
                    <a:pt x="7698020" y="140669"/>
                    <a:pt x="7621218" y="126350"/>
                    <a:pt x="7543981" y="117237"/>
                  </a:cubicBezTo>
                  <a:cubicBezTo>
                    <a:pt x="7517513" y="114200"/>
                    <a:pt x="7505797" y="100749"/>
                    <a:pt x="7498421" y="66036"/>
                  </a:cubicBezTo>
                  <a:cubicBezTo>
                    <a:pt x="7534002" y="60395"/>
                    <a:pt x="7566111" y="55188"/>
                    <a:pt x="7598654" y="50415"/>
                  </a:cubicBezTo>
                  <a:cubicBezTo>
                    <a:pt x="7619916" y="47378"/>
                    <a:pt x="7641611" y="45642"/>
                    <a:pt x="7662873" y="43472"/>
                  </a:cubicBezTo>
                  <a:cubicBezTo>
                    <a:pt x="7673721" y="73846"/>
                    <a:pt x="7698020" y="44340"/>
                    <a:pt x="7717546" y="54320"/>
                  </a:cubicBezTo>
                  <a:cubicBezTo>
                    <a:pt x="7737506" y="64734"/>
                    <a:pt x="7768748" y="61263"/>
                    <a:pt x="7796518" y="51283"/>
                  </a:cubicBezTo>
                  <a:cubicBezTo>
                    <a:pt x="7822553" y="41737"/>
                    <a:pt x="7853360" y="42605"/>
                    <a:pt x="7881998" y="41737"/>
                  </a:cubicBezTo>
                  <a:cubicBezTo>
                    <a:pt x="7941878" y="40001"/>
                    <a:pt x="8001324" y="40435"/>
                    <a:pt x="8061204" y="40435"/>
                  </a:cubicBezTo>
                  <a:cubicBezTo>
                    <a:pt x="8111104" y="40435"/>
                    <a:pt x="8161003" y="40869"/>
                    <a:pt x="8210903" y="40435"/>
                  </a:cubicBezTo>
                  <a:cubicBezTo>
                    <a:pt x="8231731" y="40435"/>
                    <a:pt x="8247351" y="44340"/>
                    <a:pt x="8260369" y="65602"/>
                  </a:cubicBezTo>
                  <a:cubicBezTo>
                    <a:pt x="8270783" y="84694"/>
                    <a:pt x="8292478" y="97277"/>
                    <a:pt x="8311570" y="115068"/>
                  </a:cubicBezTo>
                  <a:close/>
                  <a:moveTo>
                    <a:pt x="2578735" y="250882"/>
                  </a:moveTo>
                  <a:cubicBezTo>
                    <a:pt x="2552266" y="231356"/>
                    <a:pt x="2521892" y="217471"/>
                    <a:pt x="2506271" y="185795"/>
                  </a:cubicBezTo>
                  <a:cubicBezTo>
                    <a:pt x="2503234" y="179721"/>
                    <a:pt x="2491085" y="173212"/>
                    <a:pt x="2485444" y="174948"/>
                  </a:cubicBezTo>
                  <a:cubicBezTo>
                    <a:pt x="2439883" y="187531"/>
                    <a:pt x="2398228" y="160629"/>
                    <a:pt x="2353535" y="162798"/>
                  </a:cubicBezTo>
                  <a:cubicBezTo>
                    <a:pt x="2325331" y="164100"/>
                    <a:pt x="2297126" y="163666"/>
                    <a:pt x="2268922" y="162364"/>
                  </a:cubicBezTo>
                  <a:cubicBezTo>
                    <a:pt x="2216853" y="160629"/>
                    <a:pt x="2165651" y="125048"/>
                    <a:pt x="2112280" y="158025"/>
                  </a:cubicBezTo>
                  <a:cubicBezTo>
                    <a:pt x="2109677" y="159761"/>
                    <a:pt x="2103168" y="154554"/>
                    <a:pt x="2098395" y="154120"/>
                  </a:cubicBezTo>
                  <a:cubicBezTo>
                    <a:pt x="2077567" y="152384"/>
                    <a:pt x="2056739" y="148045"/>
                    <a:pt x="2036346" y="150215"/>
                  </a:cubicBezTo>
                  <a:cubicBezTo>
                    <a:pt x="1986012" y="155856"/>
                    <a:pt x="1936112" y="164968"/>
                    <a:pt x="1886212" y="171910"/>
                  </a:cubicBezTo>
                  <a:cubicBezTo>
                    <a:pt x="1845859" y="177551"/>
                    <a:pt x="1839350" y="186229"/>
                    <a:pt x="1854103" y="220942"/>
                  </a:cubicBezTo>
                  <a:cubicBezTo>
                    <a:pt x="1858442" y="231356"/>
                    <a:pt x="1864951" y="240468"/>
                    <a:pt x="1872761" y="253920"/>
                  </a:cubicBezTo>
                  <a:cubicBezTo>
                    <a:pt x="1907474" y="253920"/>
                    <a:pt x="1943489" y="254353"/>
                    <a:pt x="1979503" y="253920"/>
                  </a:cubicBezTo>
                  <a:cubicBezTo>
                    <a:pt x="2027667" y="253052"/>
                    <a:pt x="2078435" y="241770"/>
                    <a:pt x="2123996" y="253052"/>
                  </a:cubicBezTo>
                  <a:cubicBezTo>
                    <a:pt x="2179970" y="266937"/>
                    <a:pt x="2236379" y="252618"/>
                    <a:pt x="2291052" y="267371"/>
                  </a:cubicBezTo>
                  <a:cubicBezTo>
                    <a:pt x="2314483" y="273880"/>
                    <a:pt x="2339650" y="278653"/>
                    <a:pt x="2363949" y="277785"/>
                  </a:cubicBezTo>
                  <a:cubicBezTo>
                    <a:pt x="2413415" y="276049"/>
                    <a:pt x="2462013" y="274747"/>
                    <a:pt x="2509743" y="291670"/>
                  </a:cubicBezTo>
                  <a:cubicBezTo>
                    <a:pt x="2515384" y="293839"/>
                    <a:pt x="2522760" y="292538"/>
                    <a:pt x="2528835" y="290802"/>
                  </a:cubicBezTo>
                  <a:cubicBezTo>
                    <a:pt x="2547059" y="285161"/>
                    <a:pt x="2565284" y="278653"/>
                    <a:pt x="2589582" y="270408"/>
                  </a:cubicBezTo>
                  <a:cubicBezTo>
                    <a:pt x="2584810" y="261296"/>
                    <a:pt x="2583074" y="254353"/>
                    <a:pt x="2578735" y="250882"/>
                  </a:cubicBezTo>
                  <a:close/>
                  <a:moveTo>
                    <a:pt x="605740" y="254353"/>
                  </a:moveTo>
                  <a:cubicBezTo>
                    <a:pt x="603137" y="250882"/>
                    <a:pt x="593157" y="253486"/>
                    <a:pt x="586648" y="252618"/>
                  </a:cubicBezTo>
                  <a:cubicBezTo>
                    <a:pt x="528938" y="246109"/>
                    <a:pt x="471662" y="244374"/>
                    <a:pt x="413517" y="249580"/>
                  </a:cubicBezTo>
                  <a:cubicBezTo>
                    <a:pt x="373164" y="253486"/>
                    <a:pt x="331508" y="245241"/>
                    <a:pt x="290287" y="244374"/>
                  </a:cubicBezTo>
                  <a:cubicBezTo>
                    <a:pt x="267289" y="243940"/>
                    <a:pt x="243858" y="247411"/>
                    <a:pt x="220861" y="250014"/>
                  </a:cubicBezTo>
                  <a:cubicBezTo>
                    <a:pt x="209579" y="251316"/>
                    <a:pt x="198297" y="255655"/>
                    <a:pt x="187016" y="256523"/>
                  </a:cubicBezTo>
                  <a:cubicBezTo>
                    <a:pt x="161415" y="258693"/>
                    <a:pt x="134512" y="256089"/>
                    <a:pt x="109780" y="261296"/>
                  </a:cubicBezTo>
                  <a:cubicBezTo>
                    <a:pt x="66388" y="270842"/>
                    <a:pt x="24299" y="285595"/>
                    <a:pt x="0" y="330288"/>
                  </a:cubicBezTo>
                  <a:cubicBezTo>
                    <a:pt x="9112" y="349380"/>
                    <a:pt x="19526" y="367604"/>
                    <a:pt x="42523" y="367604"/>
                  </a:cubicBezTo>
                  <a:cubicBezTo>
                    <a:pt x="78538" y="367604"/>
                    <a:pt x="114986" y="365435"/>
                    <a:pt x="151001" y="363699"/>
                  </a:cubicBezTo>
                  <a:cubicBezTo>
                    <a:pt x="205674" y="361530"/>
                    <a:pt x="258177" y="332024"/>
                    <a:pt x="314152" y="352851"/>
                  </a:cubicBezTo>
                  <a:cubicBezTo>
                    <a:pt x="318491" y="354587"/>
                    <a:pt x="325867" y="355889"/>
                    <a:pt x="328905" y="353719"/>
                  </a:cubicBezTo>
                  <a:cubicBezTo>
                    <a:pt x="347997" y="338532"/>
                    <a:pt x="367523" y="348512"/>
                    <a:pt x="387483" y="348078"/>
                  </a:cubicBezTo>
                  <a:cubicBezTo>
                    <a:pt x="472963" y="346343"/>
                    <a:pt x="558010" y="345909"/>
                    <a:pt x="643057" y="351550"/>
                  </a:cubicBezTo>
                  <a:cubicBezTo>
                    <a:pt x="663450" y="352851"/>
                    <a:pt x="693824" y="342872"/>
                    <a:pt x="709879" y="311196"/>
                  </a:cubicBezTo>
                  <a:cubicBezTo>
                    <a:pt x="672129" y="296009"/>
                    <a:pt x="631341" y="288199"/>
                    <a:pt x="605740" y="254353"/>
                  </a:cubicBezTo>
                  <a:close/>
                  <a:moveTo>
                    <a:pt x="4330435" y="158025"/>
                  </a:moveTo>
                  <a:cubicBezTo>
                    <a:pt x="4302664" y="144140"/>
                    <a:pt x="4281837" y="118973"/>
                    <a:pt x="4241483" y="122878"/>
                  </a:cubicBezTo>
                  <a:cubicBezTo>
                    <a:pt x="4177698" y="128953"/>
                    <a:pt x="4112611" y="123746"/>
                    <a:pt x="4048392" y="122878"/>
                  </a:cubicBezTo>
                  <a:cubicBezTo>
                    <a:pt x="3964647" y="122010"/>
                    <a:pt x="3882638" y="130689"/>
                    <a:pt x="3799761" y="137631"/>
                  </a:cubicBezTo>
                  <a:cubicBezTo>
                    <a:pt x="3765482" y="140235"/>
                    <a:pt x="3729901" y="155856"/>
                    <a:pt x="3698660" y="154120"/>
                  </a:cubicBezTo>
                  <a:cubicBezTo>
                    <a:pt x="3665249" y="152818"/>
                    <a:pt x="3643987" y="166703"/>
                    <a:pt x="3617084" y="173646"/>
                  </a:cubicBezTo>
                  <a:cubicBezTo>
                    <a:pt x="3627498" y="217905"/>
                    <a:pt x="3637912" y="227017"/>
                    <a:pt x="3677832" y="225715"/>
                  </a:cubicBezTo>
                  <a:cubicBezTo>
                    <a:pt x="3732505" y="223980"/>
                    <a:pt x="3787178" y="219641"/>
                    <a:pt x="3841851" y="218773"/>
                  </a:cubicBezTo>
                  <a:cubicBezTo>
                    <a:pt x="3929500" y="217471"/>
                    <a:pt x="4016717" y="217905"/>
                    <a:pt x="4104367" y="217905"/>
                  </a:cubicBezTo>
                  <a:cubicBezTo>
                    <a:pt x="4138646" y="217905"/>
                    <a:pt x="4173359" y="219641"/>
                    <a:pt x="4207638" y="219641"/>
                  </a:cubicBezTo>
                  <a:cubicBezTo>
                    <a:pt x="4264914" y="220074"/>
                    <a:pt x="4322190" y="219641"/>
                    <a:pt x="4379467" y="219641"/>
                  </a:cubicBezTo>
                  <a:cubicBezTo>
                    <a:pt x="4380334" y="215735"/>
                    <a:pt x="4381202" y="212264"/>
                    <a:pt x="4382070" y="208359"/>
                  </a:cubicBezTo>
                  <a:cubicBezTo>
                    <a:pt x="4365148" y="191436"/>
                    <a:pt x="4351262" y="168005"/>
                    <a:pt x="4330435" y="158025"/>
                  </a:cubicBezTo>
                  <a:close/>
                  <a:moveTo>
                    <a:pt x="7152160" y="135896"/>
                  </a:moveTo>
                  <a:cubicBezTo>
                    <a:pt x="7106165" y="130689"/>
                    <a:pt x="7060170" y="121577"/>
                    <a:pt x="7013742" y="122010"/>
                  </a:cubicBezTo>
                  <a:cubicBezTo>
                    <a:pt x="6969483" y="122010"/>
                    <a:pt x="6923488" y="110729"/>
                    <a:pt x="6880531" y="133726"/>
                  </a:cubicBezTo>
                  <a:cubicBezTo>
                    <a:pt x="6871853" y="138499"/>
                    <a:pt x="6850591" y="137631"/>
                    <a:pt x="6848422" y="133292"/>
                  </a:cubicBezTo>
                  <a:cubicBezTo>
                    <a:pt x="6835405" y="106390"/>
                    <a:pt x="6811105" y="121143"/>
                    <a:pt x="6795484" y="120275"/>
                  </a:cubicBezTo>
                  <a:cubicBezTo>
                    <a:pt x="6728662" y="116370"/>
                    <a:pt x="6660972" y="115502"/>
                    <a:pt x="6597187" y="154120"/>
                  </a:cubicBezTo>
                  <a:cubicBezTo>
                    <a:pt x="6611072" y="195775"/>
                    <a:pt x="6628862" y="203586"/>
                    <a:pt x="6682667" y="204020"/>
                  </a:cubicBezTo>
                  <a:cubicBezTo>
                    <a:pt x="6772053" y="204888"/>
                    <a:pt x="6861873" y="208359"/>
                    <a:pt x="6951259" y="212264"/>
                  </a:cubicBezTo>
                  <a:cubicBezTo>
                    <a:pt x="7035871" y="215735"/>
                    <a:pt x="7120918" y="221810"/>
                    <a:pt x="7205531" y="226149"/>
                  </a:cubicBezTo>
                  <a:cubicBezTo>
                    <a:pt x="7209002" y="226149"/>
                    <a:pt x="7212907" y="220942"/>
                    <a:pt x="7220717" y="214868"/>
                  </a:cubicBezTo>
                  <a:cubicBezTo>
                    <a:pt x="7198154" y="188833"/>
                    <a:pt x="7176025" y="163232"/>
                    <a:pt x="7153027" y="136763"/>
                  </a:cubicBezTo>
                  <a:cubicBezTo>
                    <a:pt x="7153027" y="135896"/>
                    <a:pt x="7152594" y="135896"/>
                    <a:pt x="7152160" y="135896"/>
                  </a:cubicBezTo>
                  <a:close/>
                  <a:moveTo>
                    <a:pt x="7153461" y="135896"/>
                  </a:moveTo>
                  <a:lnTo>
                    <a:pt x="7153461" y="135896"/>
                  </a:lnTo>
                  <a:cubicBezTo>
                    <a:pt x="7154329" y="135896"/>
                    <a:pt x="7154763" y="135462"/>
                    <a:pt x="7153461" y="135896"/>
                  </a:cubicBezTo>
                  <a:close/>
                  <a:moveTo>
                    <a:pt x="3211811" y="161496"/>
                  </a:moveTo>
                  <a:cubicBezTo>
                    <a:pt x="3184041" y="166269"/>
                    <a:pt x="3151498" y="154120"/>
                    <a:pt x="3123293" y="142838"/>
                  </a:cubicBezTo>
                  <a:cubicBezTo>
                    <a:pt x="3089882" y="129821"/>
                    <a:pt x="3059508" y="138065"/>
                    <a:pt x="3026531" y="141536"/>
                  </a:cubicBezTo>
                  <a:cubicBezTo>
                    <a:pt x="2978801" y="147177"/>
                    <a:pt x="2929335" y="138933"/>
                    <a:pt x="2880737" y="140669"/>
                  </a:cubicBezTo>
                  <a:cubicBezTo>
                    <a:pt x="2860343" y="141536"/>
                    <a:pt x="2837780" y="147611"/>
                    <a:pt x="2820423" y="158459"/>
                  </a:cubicBezTo>
                  <a:cubicBezTo>
                    <a:pt x="2793087" y="175382"/>
                    <a:pt x="2796124" y="207057"/>
                    <a:pt x="2824329" y="222678"/>
                  </a:cubicBezTo>
                  <a:cubicBezTo>
                    <a:pt x="2834309" y="228319"/>
                    <a:pt x="2846458" y="230922"/>
                    <a:pt x="2857740" y="231356"/>
                  </a:cubicBezTo>
                  <a:cubicBezTo>
                    <a:pt x="2918921" y="233092"/>
                    <a:pt x="2980537" y="235695"/>
                    <a:pt x="3041718" y="234394"/>
                  </a:cubicBezTo>
                  <a:cubicBezTo>
                    <a:pt x="3110710" y="233092"/>
                    <a:pt x="3178400" y="248279"/>
                    <a:pt x="3247392" y="242638"/>
                  </a:cubicBezTo>
                  <a:cubicBezTo>
                    <a:pt x="3253033" y="242204"/>
                    <a:pt x="3258674" y="247411"/>
                    <a:pt x="3264749" y="249580"/>
                  </a:cubicBezTo>
                  <a:cubicBezTo>
                    <a:pt x="3303801" y="262164"/>
                    <a:pt x="3342419" y="268239"/>
                    <a:pt x="3395356" y="249147"/>
                  </a:cubicBezTo>
                  <a:cubicBezTo>
                    <a:pt x="3372792" y="234394"/>
                    <a:pt x="3358473" y="227451"/>
                    <a:pt x="3347192" y="217037"/>
                  </a:cubicBezTo>
                  <a:cubicBezTo>
                    <a:pt x="3309007" y="181890"/>
                    <a:pt x="3271691" y="151516"/>
                    <a:pt x="3211811" y="161496"/>
                  </a:cubicBezTo>
                  <a:close/>
                  <a:moveTo>
                    <a:pt x="6122054" y="157591"/>
                  </a:moveTo>
                  <a:cubicBezTo>
                    <a:pt x="6096887" y="125048"/>
                    <a:pt x="6065646" y="155856"/>
                    <a:pt x="6038309" y="146743"/>
                  </a:cubicBezTo>
                  <a:cubicBezTo>
                    <a:pt x="6027461" y="143272"/>
                    <a:pt x="6015746" y="141103"/>
                    <a:pt x="6004030" y="140235"/>
                  </a:cubicBezTo>
                  <a:cubicBezTo>
                    <a:pt x="5991013" y="138933"/>
                    <a:pt x="5976694" y="136763"/>
                    <a:pt x="5964544" y="140669"/>
                  </a:cubicBezTo>
                  <a:cubicBezTo>
                    <a:pt x="5941113" y="148045"/>
                    <a:pt x="5918550" y="166269"/>
                    <a:pt x="5895119" y="141536"/>
                  </a:cubicBezTo>
                  <a:cubicBezTo>
                    <a:pt x="5858236" y="152384"/>
                    <a:pt x="5821354" y="127217"/>
                    <a:pt x="5783604" y="141103"/>
                  </a:cubicBezTo>
                  <a:cubicBezTo>
                    <a:pt x="5773623" y="144574"/>
                    <a:pt x="5760606" y="141536"/>
                    <a:pt x="5749324" y="140235"/>
                  </a:cubicBezTo>
                  <a:cubicBezTo>
                    <a:pt x="5699425" y="134594"/>
                    <a:pt x="5649091" y="121143"/>
                    <a:pt x="5602662" y="154120"/>
                  </a:cubicBezTo>
                  <a:cubicBezTo>
                    <a:pt x="5598757" y="156723"/>
                    <a:pt x="5589645" y="150215"/>
                    <a:pt x="5583571" y="151516"/>
                  </a:cubicBezTo>
                  <a:cubicBezTo>
                    <a:pt x="5574892" y="153252"/>
                    <a:pt x="5566648" y="158459"/>
                    <a:pt x="5558837" y="161496"/>
                  </a:cubicBezTo>
                  <a:cubicBezTo>
                    <a:pt x="5564045" y="191870"/>
                    <a:pt x="5584004" y="198813"/>
                    <a:pt x="5607001" y="200548"/>
                  </a:cubicBezTo>
                  <a:cubicBezTo>
                    <a:pt x="5668183" y="206189"/>
                    <a:pt x="5729365" y="211396"/>
                    <a:pt x="5790546" y="217037"/>
                  </a:cubicBezTo>
                  <a:cubicBezTo>
                    <a:pt x="5897288" y="227017"/>
                    <a:pt x="6004464" y="236129"/>
                    <a:pt x="6112074" y="236563"/>
                  </a:cubicBezTo>
                  <a:cubicBezTo>
                    <a:pt x="6134638" y="236563"/>
                    <a:pt x="6157201" y="230054"/>
                    <a:pt x="6187575" y="225281"/>
                  </a:cubicBezTo>
                  <a:cubicBezTo>
                    <a:pt x="6160673" y="197511"/>
                    <a:pt x="6138977" y="179287"/>
                    <a:pt x="6122054" y="157591"/>
                  </a:cubicBezTo>
                  <a:close/>
                  <a:moveTo>
                    <a:pt x="1442755" y="195775"/>
                  </a:moveTo>
                  <a:cubicBezTo>
                    <a:pt x="1431039" y="196209"/>
                    <a:pt x="1418890" y="201850"/>
                    <a:pt x="1408476" y="199247"/>
                  </a:cubicBezTo>
                  <a:cubicBezTo>
                    <a:pt x="1376800" y="191870"/>
                    <a:pt x="1343823" y="204020"/>
                    <a:pt x="1312582" y="191002"/>
                  </a:cubicBezTo>
                  <a:cubicBezTo>
                    <a:pt x="1306507" y="188399"/>
                    <a:pt x="1294357" y="191002"/>
                    <a:pt x="1290018" y="195775"/>
                  </a:cubicBezTo>
                  <a:cubicBezTo>
                    <a:pt x="1274397" y="212698"/>
                    <a:pt x="1259211" y="200982"/>
                    <a:pt x="1244024" y="197077"/>
                  </a:cubicBezTo>
                  <a:cubicBezTo>
                    <a:pt x="1234912" y="194474"/>
                    <a:pt x="1225799" y="187531"/>
                    <a:pt x="1217121" y="188399"/>
                  </a:cubicBezTo>
                  <a:cubicBezTo>
                    <a:pt x="1171994" y="192738"/>
                    <a:pt x="1126868" y="199681"/>
                    <a:pt x="1082175" y="204888"/>
                  </a:cubicBezTo>
                  <a:cubicBezTo>
                    <a:pt x="1073930" y="205755"/>
                    <a:pt x="1065686" y="206189"/>
                    <a:pt x="1057008" y="206189"/>
                  </a:cubicBezTo>
                  <a:cubicBezTo>
                    <a:pt x="1003637" y="207057"/>
                    <a:pt x="951134" y="209661"/>
                    <a:pt x="906441" y="251750"/>
                  </a:cubicBezTo>
                  <a:cubicBezTo>
                    <a:pt x="935513" y="279520"/>
                    <a:pt x="938550" y="281690"/>
                    <a:pt x="978036" y="280388"/>
                  </a:cubicBezTo>
                  <a:cubicBezTo>
                    <a:pt x="1052669" y="278219"/>
                    <a:pt x="1127735" y="274313"/>
                    <a:pt x="1202368" y="273012"/>
                  </a:cubicBezTo>
                  <a:cubicBezTo>
                    <a:pt x="1274831" y="271710"/>
                    <a:pt x="1347295" y="289934"/>
                    <a:pt x="1419324" y="271276"/>
                  </a:cubicBezTo>
                  <a:cubicBezTo>
                    <a:pt x="1422361" y="270408"/>
                    <a:pt x="1426266" y="270408"/>
                    <a:pt x="1429304" y="271710"/>
                  </a:cubicBezTo>
                  <a:cubicBezTo>
                    <a:pt x="1466186" y="286897"/>
                    <a:pt x="1499163" y="264767"/>
                    <a:pt x="1546460" y="263032"/>
                  </a:cubicBezTo>
                  <a:cubicBezTo>
                    <a:pt x="1509143" y="238733"/>
                    <a:pt x="1482241" y="220942"/>
                    <a:pt x="1455338" y="203152"/>
                  </a:cubicBezTo>
                  <a:cubicBezTo>
                    <a:pt x="1451433" y="200982"/>
                    <a:pt x="1447094" y="195775"/>
                    <a:pt x="1442755" y="195775"/>
                  </a:cubicBezTo>
                  <a:close/>
                  <a:moveTo>
                    <a:pt x="4924893" y="148045"/>
                  </a:moveTo>
                  <a:cubicBezTo>
                    <a:pt x="4851996" y="148479"/>
                    <a:pt x="4779099" y="148913"/>
                    <a:pt x="4707937" y="174514"/>
                  </a:cubicBezTo>
                  <a:cubicBezTo>
                    <a:pt x="4710107" y="203152"/>
                    <a:pt x="4720521" y="220942"/>
                    <a:pt x="4747857" y="226149"/>
                  </a:cubicBezTo>
                  <a:cubicBezTo>
                    <a:pt x="4775627" y="230922"/>
                    <a:pt x="4803398" y="237431"/>
                    <a:pt x="4831168" y="239601"/>
                  </a:cubicBezTo>
                  <a:cubicBezTo>
                    <a:pt x="4890614" y="244374"/>
                    <a:pt x="4950494" y="248713"/>
                    <a:pt x="5009940" y="250014"/>
                  </a:cubicBezTo>
                  <a:cubicBezTo>
                    <a:pt x="5074159" y="251750"/>
                    <a:pt x="5138812" y="250448"/>
                    <a:pt x="5203464" y="250448"/>
                  </a:cubicBezTo>
                  <a:cubicBezTo>
                    <a:pt x="5206068" y="245241"/>
                    <a:pt x="5208237" y="240468"/>
                    <a:pt x="5210841" y="235261"/>
                  </a:cubicBezTo>
                  <a:cubicBezTo>
                    <a:pt x="5188277" y="208359"/>
                    <a:pt x="5165714" y="181456"/>
                    <a:pt x="5137943" y="148045"/>
                  </a:cubicBezTo>
                  <a:cubicBezTo>
                    <a:pt x="5071121" y="148045"/>
                    <a:pt x="4998224" y="147611"/>
                    <a:pt x="4924893" y="148045"/>
                  </a:cubicBezTo>
                  <a:close/>
                  <a:moveTo>
                    <a:pt x="8911670" y="2251"/>
                  </a:moveTo>
                  <a:cubicBezTo>
                    <a:pt x="8859600" y="2251"/>
                    <a:pt x="8806229" y="-3824"/>
                    <a:pt x="8754594" y="3986"/>
                  </a:cubicBezTo>
                  <a:cubicBezTo>
                    <a:pt x="8705562" y="11797"/>
                    <a:pt x="8654794" y="16136"/>
                    <a:pt x="8607064" y="33926"/>
                  </a:cubicBezTo>
                  <a:cubicBezTo>
                    <a:pt x="8583199" y="43038"/>
                    <a:pt x="8558466" y="50849"/>
                    <a:pt x="8535902" y="58659"/>
                  </a:cubicBezTo>
                  <a:cubicBezTo>
                    <a:pt x="8539807" y="108125"/>
                    <a:pt x="8548919" y="118105"/>
                    <a:pt x="8585368" y="114200"/>
                  </a:cubicBezTo>
                  <a:cubicBezTo>
                    <a:pt x="8623553" y="110295"/>
                    <a:pt x="8661736" y="102050"/>
                    <a:pt x="8699921" y="100749"/>
                  </a:cubicBezTo>
                  <a:cubicBezTo>
                    <a:pt x="8761536" y="98579"/>
                    <a:pt x="8821850" y="80789"/>
                    <a:pt x="8884767" y="95542"/>
                  </a:cubicBezTo>
                  <a:cubicBezTo>
                    <a:pt x="8910368" y="101617"/>
                    <a:pt x="8939440" y="94674"/>
                    <a:pt x="8975454" y="93372"/>
                  </a:cubicBezTo>
                  <a:cubicBezTo>
                    <a:pt x="8951155" y="58659"/>
                    <a:pt x="8932931" y="32625"/>
                    <a:pt x="8911670" y="22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710625" y="1721425"/>
            <a:ext cx="3799575" cy="1660038"/>
            <a:chOff x="0" y="-47625"/>
            <a:chExt cx="10132200" cy="4426769"/>
          </a:xfrm>
        </p:grpSpPr>
        <p:sp>
          <p:nvSpPr>
            <p:cNvPr id="114" name="Google Shape;114;p15"/>
            <p:cNvSpPr txBox="1"/>
            <p:nvPr/>
          </p:nvSpPr>
          <p:spPr>
            <a:xfrm>
              <a:off x="0" y="-47625"/>
              <a:ext cx="101322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Your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0" y="3763544"/>
              <a:ext cx="1013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DA4A3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21502" r="21507" t="0"/>
          <a:stretch/>
        </p:blipFill>
        <p:spPr>
          <a:xfrm>
            <a:off x="5112234" y="514350"/>
            <a:ext cx="3517419" cy="411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 rot="-817112">
            <a:off x="4782524" y="248830"/>
            <a:ext cx="1024814" cy="1870697"/>
          </a:xfrm>
          <a:custGeom>
            <a:rect b="b" l="l" r="r" t="t"/>
            <a:pathLst>
              <a:path extrusionOk="0" h="3744203" w="2053611">
                <a:moveTo>
                  <a:pt x="958557" y="1152947"/>
                </a:moveTo>
                <a:cubicBezTo>
                  <a:pt x="960309" y="1175143"/>
                  <a:pt x="964398" y="1197340"/>
                  <a:pt x="963814" y="1219537"/>
                </a:cubicBezTo>
                <a:cubicBezTo>
                  <a:pt x="962062" y="1310077"/>
                  <a:pt x="957973" y="1400618"/>
                  <a:pt x="956221" y="1491742"/>
                </a:cubicBezTo>
                <a:cubicBezTo>
                  <a:pt x="953884" y="1602142"/>
                  <a:pt x="953300" y="1713127"/>
                  <a:pt x="951548" y="1823528"/>
                </a:cubicBezTo>
                <a:cubicBezTo>
                  <a:pt x="950379" y="1895376"/>
                  <a:pt x="948043" y="1966639"/>
                  <a:pt x="947459" y="2038487"/>
                </a:cubicBezTo>
                <a:cubicBezTo>
                  <a:pt x="946290" y="2142462"/>
                  <a:pt x="945706" y="2247022"/>
                  <a:pt x="943954" y="2350997"/>
                </a:cubicBezTo>
                <a:cubicBezTo>
                  <a:pt x="942786" y="2414667"/>
                  <a:pt x="940449" y="2478921"/>
                  <a:pt x="939281" y="2542591"/>
                </a:cubicBezTo>
                <a:cubicBezTo>
                  <a:pt x="938113" y="2582896"/>
                  <a:pt x="938697" y="2623201"/>
                  <a:pt x="936944" y="2663506"/>
                </a:cubicBezTo>
                <a:cubicBezTo>
                  <a:pt x="934608" y="2730097"/>
                  <a:pt x="932855" y="2796688"/>
                  <a:pt x="928766" y="2862695"/>
                </a:cubicBezTo>
                <a:cubicBezTo>
                  <a:pt x="920589" y="2997044"/>
                  <a:pt x="911243" y="3130810"/>
                  <a:pt x="903065" y="3265160"/>
                </a:cubicBezTo>
                <a:cubicBezTo>
                  <a:pt x="900144" y="3313059"/>
                  <a:pt x="900728" y="3360957"/>
                  <a:pt x="898976" y="3408272"/>
                </a:cubicBezTo>
                <a:cubicBezTo>
                  <a:pt x="896639" y="3478367"/>
                  <a:pt x="893135" y="3548463"/>
                  <a:pt x="890798" y="3618558"/>
                </a:cubicBezTo>
                <a:cubicBezTo>
                  <a:pt x="889630" y="3644844"/>
                  <a:pt x="887877" y="3671130"/>
                  <a:pt x="888461" y="3697416"/>
                </a:cubicBezTo>
                <a:cubicBezTo>
                  <a:pt x="889046" y="3720197"/>
                  <a:pt x="878531" y="3730711"/>
                  <a:pt x="856919" y="3737137"/>
                </a:cubicBezTo>
                <a:cubicBezTo>
                  <a:pt x="818950" y="3748819"/>
                  <a:pt x="782150" y="3744146"/>
                  <a:pt x="745350" y="3736553"/>
                </a:cubicBezTo>
                <a:cubicBezTo>
                  <a:pt x="717311" y="3730711"/>
                  <a:pt x="708550" y="3717277"/>
                  <a:pt x="708550" y="3687486"/>
                </a:cubicBezTo>
                <a:cubicBezTo>
                  <a:pt x="707965" y="3648933"/>
                  <a:pt x="709134" y="3609797"/>
                  <a:pt x="711470" y="3571244"/>
                </a:cubicBezTo>
                <a:cubicBezTo>
                  <a:pt x="717896" y="3462012"/>
                  <a:pt x="728994" y="3352779"/>
                  <a:pt x="731915" y="3243547"/>
                </a:cubicBezTo>
                <a:cubicBezTo>
                  <a:pt x="734835" y="3131394"/>
                  <a:pt x="750023" y="3020994"/>
                  <a:pt x="756448" y="2909425"/>
                </a:cubicBezTo>
                <a:cubicBezTo>
                  <a:pt x="761121" y="2834656"/>
                  <a:pt x="774556" y="2761056"/>
                  <a:pt x="782150" y="2686287"/>
                </a:cubicBezTo>
                <a:cubicBezTo>
                  <a:pt x="787991" y="2631379"/>
                  <a:pt x="789744" y="2576471"/>
                  <a:pt x="794417" y="2521563"/>
                </a:cubicBezTo>
                <a:cubicBezTo>
                  <a:pt x="798506" y="2470159"/>
                  <a:pt x="804347" y="2418756"/>
                  <a:pt x="808436" y="2367937"/>
                </a:cubicBezTo>
                <a:cubicBezTo>
                  <a:pt x="812525" y="2321790"/>
                  <a:pt x="816029" y="2275060"/>
                  <a:pt x="818366" y="2228914"/>
                </a:cubicBezTo>
                <a:cubicBezTo>
                  <a:pt x="821871" y="2175174"/>
                  <a:pt x="824207" y="2121434"/>
                  <a:pt x="826544" y="2067110"/>
                </a:cubicBezTo>
                <a:cubicBezTo>
                  <a:pt x="832385" y="1959046"/>
                  <a:pt x="836474" y="1850982"/>
                  <a:pt x="843484" y="1743502"/>
                </a:cubicBezTo>
                <a:cubicBezTo>
                  <a:pt x="852830" y="1599222"/>
                  <a:pt x="865096" y="1454942"/>
                  <a:pt x="875611" y="1311246"/>
                </a:cubicBezTo>
                <a:cubicBezTo>
                  <a:pt x="876779" y="1293138"/>
                  <a:pt x="875611" y="1275030"/>
                  <a:pt x="871522" y="1255753"/>
                </a:cubicBezTo>
                <a:cubicBezTo>
                  <a:pt x="865680" y="1271525"/>
                  <a:pt x="858671" y="1287296"/>
                  <a:pt x="854582" y="1303652"/>
                </a:cubicBezTo>
                <a:cubicBezTo>
                  <a:pt x="836474" y="1369075"/>
                  <a:pt x="818366" y="1434497"/>
                  <a:pt x="800842" y="1499920"/>
                </a:cubicBezTo>
                <a:cubicBezTo>
                  <a:pt x="779229" y="1579945"/>
                  <a:pt x="758201" y="1659971"/>
                  <a:pt x="738340" y="1739997"/>
                </a:cubicBezTo>
                <a:cubicBezTo>
                  <a:pt x="731915" y="1765115"/>
                  <a:pt x="729578" y="1790816"/>
                  <a:pt x="723153" y="1815934"/>
                </a:cubicBezTo>
                <a:cubicBezTo>
                  <a:pt x="717311" y="1837547"/>
                  <a:pt x="709134" y="1859159"/>
                  <a:pt x="701540" y="1880188"/>
                </a:cubicBezTo>
                <a:cubicBezTo>
                  <a:pt x="695699" y="1895376"/>
                  <a:pt x="683432" y="1900633"/>
                  <a:pt x="668245" y="1897128"/>
                </a:cubicBezTo>
                <a:cubicBezTo>
                  <a:pt x="652473" y="1893623"/>
                  <a:pt x="639038" y="1886029"/>
                  <a:pt x="638454" y="1867921"/>
                </a:cubicBezTo>
                <a:cubicBezTo>
                  <a:pt x="637870" y="1851566"/>
                  <a:pt x="638454" y="1834626"/>
                  <a:pt x="641375" y="1818854"/>
                </a:cubicBezTo>
                <a:cubicBezTo>
                  <a:pt x="652473" y="1766867"/>
                  <a:pt x="664156" y="1714879"/>
                  <a:pt x="678175" y="1663476"/>
                </a:cubicBezTo>
                <a:cubicBezTo>
                  <a:pt x="689857" y="1621419"/>
                  <a:pt x="706213" y="1580530"/>
                  <a:pt x="717896" y="1538472"/>
                </a:cubicBezTo>
                <a:cubicBezTo>
                  <a:pt x="739508" y="1461367"/>
                  <a:pt x="758785" y="1383094"/>
                  <a:pt x="779229" y="1305404"/>
                </a:cubicBezTo>
                <a:cubicBezTo>
                  <a:pt x="793248" y="1253417"/>
                  <a:pt x="807852" y="1202013"/>
                  <a:pt x="823039" y="1145353"/>
                </a:cubicBezTo>
                <a:cubicBezTo>
                  <a:pt x="798506" y="1159956"/>
                  <a:pt x="775140" y="1169302"/>
                  <a:pt x="757032" y="1185074"/>
                </a:cubicBezTo>
                <a:cubicBezTo>
                  <a:pt x="689273" y="1244071"/>
                  <a:pt x="609247" y="1284960"/>
                  <a:pt x="532726" y="1329938"/>
                </a:cubicBezTo>
                <a:cubicBezTo>
                  <a:pt x="507025" y="1345125"/>
                  <a:pt x="481323" y="1360897"/>
                  <a:pt x="455037" y="1376084"/>
                </a:cubicBezTo>
                <a:cubicBezTo>
                  <a:pt x="431088" y="1389519"/>
                  <a:pt x="407139" y="1402370"/>
                  <a:pt x="382605" y="1415221"/>
                </a:cubicBezTo>
                <a:cubicBezTo>
                  <a:pt x="377348" y="1418141"/>
                  <a:pt x="369754" y="1421062"/>
                  <a:pt x="364497" y="1419894"/>
                </a:cubicBezTo>
                <a:cubicBezTo>
                  <a:pt x="354567" y="1416973"/>
                  <a:pt x="339964" y="1413468"/>
                  <a:pt x="337043" y="1405875"/>
                </a:cubicBezTo>
                <a:cubicBezTo>
                  <a:pt x="334122" y="1398865"/>
                  <a:pt x="339379" y="1383094"/>
                  <a:pt x="346389" y="1376668"/>
                </a:cubicBezTo>
                <a:cubicBezTo>
                  <a:pt x="390199" y="1335779"/>
                  <a:pt x="437513" y="1300147"/>
                  <a:pt x="489501" y="1269188"/>
                </a:cubicBezTo>
                <a:cubicBezTo>
                  <a:pt x="552003" y="1232388"/>
                  <a:pt x="613336" y="1192667"/>
                  <a:pt x="674086" y="1152362"/>
                </a:cubicBezTo>
                <a:cubicBezTo>
                  <a:pt x="717896" y="1123740"/>
                  <a:pt x="758785" y="1091613"/>
                  <a:pt x="802010" y="1061822"/>
                </a:cubicBezTo>
                <a:cubicBezTo>
                  <a:pt x="826544" y="1044882"/>
                  <a:pt x="852830" y="1030863"/>
                  <a:pt x="879115" y="1015092"/>
                </a:cubicBezTo>
                <a:cubicBezTo>
                  <a:pt x="844652" y="1003409"/>
                  <a:pt x="829464" y="971866"/>
                  <a:pt x="813693" y="938571"/>
                </a:cubicBezTo>
                <a:cubicBezTo>
                  <a:pt x="790328" y="888336"/>
                  <a:pt x="762289" y="841021"/>
                  <a:pt x="739508" y="790786"/>
                </a:cubicBezTo>
                <a:cubicBezTo>
                  <a:pt x="699203" y="703167"/>
                  <a:pt x="658898" y="615547"/>
                  <a:pt x="613920" y="530264"/>
                </a:cubicBezTo>
                <a:cubicBezTo>
                  <a:pt x="587051" y="480029"/>
                  <a:pt x="567774" y="425705"/>
                  <a:pt x="545577" y="372549"/>
                </a:cubicBezTo>
                <a:cubicBezTo>
                  <a:pt x="543825" y="367876"/>
                  <a:pt x="541488" y="363203"/>
                  <a:pt x="540904" y="358530"/>
                </a:cubicBezTo>
                <a:cubicBezTo>
                  <a:pt x="538568" y="345679"/>
                  <a:pt x="529806" y="330492"/>
                  <a:pt x="544993" y="320562"/>
                </a:cubicBezTo>
                <a:cubicBezTo>
                  <a:pt x="561933" y="309463"/>
                  <a:pt x="578873" y="317057"/>
                  <a:pt x="588803" y="330492"/>
                </a:cubicBezTo>
                <a:cubicBezTo>
                  <a:pt x="605159" y="352689"/>
                  <a:pt x="620930" y="376054"/>
                  <a:pt x="631444" y="401171"/>
                </a:cubicBezTo>
                <a:cubicBezTo>
                  <a:pt x="657730" y="466010"/>
                  <a:pt x="688105" y="529096"/>
                  <a:pt x="720232" y="591598"/>
                </a:cubicBezTo>
                <a:cubicBezTo>
                  <a:pt x="745350" y="640665"/>
                  <a:pt x="763458" y="693236"/>
                  <a:pt x="785655" y="743472"/>
                </a:cubicBezTo>
                <a:cubicBezTo>
                  <a:pt x="795001" y="764500"/>
                  <a:pt x="806099" y="784945"/>
                  <a:pt x="820118" y="812399"/>
                </a:cubicBezTo>
                <a:cubicBezTo>
                  <a:pt x="830049" y="559471"/>
                  <a:pt x="817198" y="315888"/>
                  <a:pt x="845236" y="72890"/>
                </a:cubicBezTo>
                <a:cubicBezTo>
                  <a:pt x="845820" y="68217"/>
                  <a:pt x="849909" y="64129"/>
                  <a:pt x="851661" y="60624"/>
                </a:cubicBezTo>
                <a:cubicBezTo>
                  <a:pt x="873274" y="60624"/>
                  <a:pt x="879115" y="74643"/>
                  <a:pt x="880284" y="89830"/>
                </a:cubicBezTo>
                <a:cubicBezTo>
                  <a:pt x="882620" y="116116"/>
                  <a:pt x="884373" y="142402"/>
                  <a:pt x="884373" y="169272"/>
                </a:cubicBezTo>
                <a:cubicBezTo>
                  <a:pt x="885541" y="354441"/>
                  <a:pt x="886709" y="539610"/>
                  <a:pt x="887877" y="724779"/>
                </a:cubicBezTo>
                <a:cubicBezTo>
                  <a:pt x="887877" y="743472"/>
                  <a:pt x="890214" y="762164"/>
                  <a:pt x="898976" y="782608"/>
                </a:cubicBezTo>
                <a:cubicBezTo>
                  <a:pt x="917084" y="732957"/>
                  <a:pt x="934608" y="683890"/>
                  <a:pt x="952716" y="634239"/>
                </a:cubicBezTo>
                <a:cubicBezTo>
                  <a:pt x="970824" y="584588"/>
                  <a:pt x="989516" y="535521"/>
                  <a:pt x="1007624" y="485870"/>
                </a:cubicBezTo>
                <a:cubicBezTo>
                  <a:pt x="1026316" y="435051"/>
                  <a:pt x="1044424" y="384232"/>
                  <a:pt x="1062532" y="333412"/>
                </a:cubicBezTo>
                <a:cubicBezTo>
                  <a:pt x="1080056" y="283761"/>
                  <a:pt x="1095244" y="232942"/>
                  <a:pt x="1115688" y="184459"/>
                </a:cubicBezTo>
                <a:cubicBezTo>
                  <a:pt x="1136133" y="135392"/>
                  <a:pt x="1146063" y="81652"/>
                  <a:pt x="1172349" y="35506"/>
                </a:cubicBezTo>
                <a:cubicBezTo>
                  <a:pt x="1209149" y="48941"/>
                  <a:pt x="1217911" y="61792"/>
                  <a:pt x="1207981" y="89246"/>
                </a:cubicBezTo>
                <a:cubicBezTo>
                  <a:pt x="1179942" y="171024"/>
                  <a:pt x="1149568" y="252218"/>
                  <a:pt x="1120361" y="333997"/>
                </a:cubicBezTo>
                <a:cubicBezTo>
                  <a:pt x="1102253" y="384816"/>
                  <a:pt x="1085313" y="435635"/>
                  <a:pt x="1068374" y="487039"/>
                </a:cubicBezTo>
                <a:cubicBezTo>
                  <a:pt x="1031573" y="595103"/>
                  <a:pt x="994773" y="703167"/>
                  <a:pt x="957973" y="811231"/>
                </a:cubicBezTo>
                <a:cubicBezTo>
                  <a:pt x="953300" y="824666"/>
                  <a:pt x="946874" y="837516"/>
                  <a:pt x="946874" y="854456"/>
                </a:cubicBezTo>
                <a:cubicBezTo>
                  <a:pt x="964398" y="837516"/>
                  <a:pt x="981922" y="820577"/>
                  <a:pt x="999446" y="803637"/>
                </a:cubicBezTo>
                <a:cubicBezTo>
                  <a:pt x="1018138" y="784945"/>
                  <a:pt x="1035078" y="764500"/>
                  <a:pt x="1055523" y="748145"/>
                </a:cubicBezTo>
                <a:cubicBezTo>
                  <a:pt x="1134964" y="684474"/>
                  <a:pt x="1205060" y="611458"/>
                  <a:pt x="1270482" y="534353"/>
                </a:cubicBezTo>
                <a:cubicBezTo>
                  <a:pt x="1294432" y="505731"/>
                  <a:pt x="1323054" y="480613"/>
                  <a:pt x="1349340" y="453743"/>
                </a:cubicBezTo>
                <a:cubicBezTo>
                  <a:pt x="1383804" y="419279"/>
                  <a:pt x="1418851" y="384816"/>
                  <a:pt x="1453899" y="350352"/>
                </a:cubicBezTo>
                <a:cubicBezTo>
                  <a:pt x="1473176" y="331660"/>
                  <a:pt x="1481937" y="330492"/>
                  <a:pt x="1495372" y="341590"/>
                </a:cubicBezTo>
                <a:cubicBezTo>
                  <a:pt x="1509392" y="353273"/>
                  <a:pt x="1511728" y="369628"/>
                  <a:pt x="1497125" y="388321"/>
                </a:cubicBezTo>
                <a:cubicBezTo>
                  <a:pt x="1463829" y="430962"/>
                  <a:pt x="1429366" y="472435"/>
                  <a:pt x="1393734" y="512740"/>
                </a:cubicBezTo>
                <a:cubicBezTo>
                  <a:pt x="1364527" y="545452"/>
                  <a:pt x="1333568" y="576410"/>
                  <a:pt x="1303194" y="607953"/>
                </a:cubicBezTo>
                <a:cubicBezTo>
                  <a:pt x="1261721" y="650011"/>
                  <a:pt x="1219663" y="691484"/>
                  <a:pt x="1177022" y="731789"/>
                </a:cubicBezTo>
                <a:cubicBezTo>
                  <a:pt x="1150152" y="757491"/>
                  <a:pt x="1120361" y="780856"/>
                  <a:pt x="1093491" y="806558"/>
                </a:cubicBezTo>
                <a:cubicBezTo>
                  <a:pt x="1047345" y="850367"/>
                  <a:pt x="1002367" y="895929"/>
                  <a:pt x="951548" y="945580"/>
                </a:cubicBezTo>
                <a:cubicBezTo>
                  <a:pt x="966735" y="947917"/>
                  <a:pt x="974329" y="949669"/>
                  <a:pt x="982506" y="950253"/>
                </a:cubicBezTo>
                <a:cubicBezTo>
                  <a:pt x="1036246" y="952006"/>
                  <a:pt x="1089986" y="950838"/>
                  <a:pt x="1143726" y="954342"/>
                </a:cubicBezTo>
                <a:cubicBezTo>
                  <a:pt x="1232514" y="960184"/>
                  <a:pt x="1321302" y="968362"/>
                  <a:pt x="1409505" y="977123"/>
                </a:cubicBezTo>
                <a:cubicBezTo>
                  <a:pt x="1421772" y="978292"/>
                  <a:pt x="1433455" y="984133"/>
                  <a:pt x="1444553" y="989974"/>
                </a:cubicBezTo>
                <a:cubicBezTo>
                  <a:pt x="1458572" y="996984"/>
                  <a:pt x="1464414" y="1009835"/>
                  <a:pt x="1460909" y="1024438"/>
                </a:cubicBezTo>
                <a:cubicBezTo>
                  <a:pt x="1457404" y="1040210"/>
                  <a:pt x="1442801" y="1040794"/>
                  <a:pt x="1430534" y="1040210"/>
                </a:cubicBezTo>
                <a:cubicBezTo>
                  <a:pt x="1387893" y="1037873"/>
                  <a:pt x="1345251" y="1034368"/>
                  <a:pt x="1302610" y="1032616"/>
                </a:cubicBezTo>
                <a:cubicBezTo>
                  <a:pt x="1208565" y="1029111"/>
                  <a:pt x="1114520" y="1027359"/>
                  <a:pt x="1020475" y="1024438"/>
                </a:cubicBezTo>
                <a:cubicBezTo>
                  <a:pt x="993021" y="1023854"/>
                  <a:pt x="966151" y="1021517"/>
                  <a:pt x="938113" y="1019765"/>
                </a:cubicBezTo>
                <a:cubicBezTo>
                  <a:pt x="953300" y="1045467"/>
                  <a:pt x="968487" y="1069416"/>
                  <a:pt x="982506" y="1094534"/>
                </a:cubicBezTo>
                <a:cubicBezTo>
                  <a:pt x="1025732" y="1172223"/>
                  <a:pt x="1070710" y="1249912"/>
                  <a:pt x="1111599" y="1328770"/>
                </a:cubicBezTo>
                <a:cubicBezTo>
                  <a:pt x="1145479" y="1394192"/>
                  <a:pt x="1174685" y="1462535"/>
                  <a:pt x="1207396" y="1529126"/>
                </a:cubicBezTo>
                <a:cubicBezTo>
                  <a:pt x="1234851" y="1584618"/>
                  <a:pt x="1264057" y="1638358"/>
                  <a:pt x="1292095" y="1693267"/>
                </a:cubicBezTo>
                <a:cubicBezTo>
                  <a:pt x="1296768" y="1702029"/>
                  <a:pt x="1303778" y="1710790"/>
                  <a:pt x="1305530" y="1720137"/>
                </a:cubicBezTo>
                <a:cubicBezTo>
                  <a:pt x="1307283" y="1730067"/>
                  <a:pt x="1307867" y="1744670"/>
                  <a:pt x="1302025" y="1750511"/>
                </a:cubicBezTo>
                <a:cubicBezTo>
                  <a:pt x="1295600" y="1756353"/>
                  <a:pt x="1278076" y="1759273"/>
                  <a:pt x="1271651" y="1755184"/>
                </a:cubicBezTo>
                <a:cubicBezTo>
                  <a:pt x="1255295" y="1744670"/>
                  <a:pt x="1238939" y="1730651"/>
                  <a:pt x="1229593" y="1714295"/>
                </a:cubicBezTo>
                <a:cubicBezTo>
                  <a:pt x="1203892" y="1666981"/>
                  <a:pt x="1181695" y="1617330"/>
                  <a:pt x="1158329" y="1568847"/>
                </a:cubicBezTo>
                <a:cubicBezTo>
                  <a:pt x="1135548" y="1520948"/>
                  <a:pt x="1114520" y="1473050"/>
                  <a:pt x="1091155" y="1425735"/>
                </a:cubicBezTo>
                <a:cubicBezTo>
                  <a:pt x="1046761" y="1334611"/>
                  <a:pt x="1001783" y="1243487"/>
                  <a:pt x="956805" y="1152362"/>
                </a:cubicBezTo>
                <a:cubicBezTo>
                  <a:pt x="946874" y="1132502"/>
                  <a:pt x="936944" y="1112642"/>
                  <a:pt x="925846" y="1090445"/>
                </a:cubicBezTo>
                <a:cubicBezTo>
                  <a:pt x="904817" y="1105048"/>
                  <a:pt x="909490" y="1123156"/>
                  <a:pt x="907154" y="1141848"/>
                </a:cubicBezTo>
                <a:cubicBezTo>
                  <a:pt x="925846" y="1147105"/>
                  <a:pt x="942201" y="1150026"/>
                  <a:pt x="958557" y="1152947"/>
                </a:cubicBezTo>
                <a:close/>
                <a:moveTo>
                  <a:pt x="888461" y="2377283"/>
                </a:moveTo>
                <a:cubicBezTo>
                  <a:pt x="885541" y="2376699"/>
                  <a:pt x="882620" y="2376114"/>
                  <a:pt x="879700" y="2375530"/>
                </a:cubicBezTo>
                <a:cubicBezTo>
                  <a:pt x="878531" y="2396559"/>
                  <a:pt x="878531" y="2417588"/>
                  <a:pt x="876779" y="2438616"/>
                </a:cubicBezTo>
                <a:cubicBezTo>
                  <a:pt x="869185" y="2529741"/>
                  <a:pt x="860423" y="2620865"/>
                  <a:pt x="853998" y="2711989"/>
                </a:cubicBezTo>
                <a:cubicBezTo>
                  <a:pt x="848157" y="2790263"/>
                  <a:pt x="845820" y="2869120"/>
                  <a:pt x="840563" y="2947393"/>
                </a:cubicBezTo>
                <a:cubicBezTo>
                  <a:pt x="832969" y="3062467"/>
                  <a:pt x="824207" y="3177540"/>
                  <a:pt x="817198" y="3293198"/>
                </a:cubicBezTo>
                <a:cubicBezTo>
                  <a:pt x="810772" y="3391916"/>
                  <a:pt x="806683" y="3491218"/>
                  <a:pt x="801426" y="3589936"/>
                </a:cubicBezTo>
                <a:cubicBezTo>
                  <a:pt x="799674" y="3623231"/>
                  <a:pt x="798506" y="3656527"/>
                  <a:pt x="796753" y="3690406"/>
                </a:cubicBezTo>
                <a:cubicBezTo>
                  <a:pt x="832969" y="3691575"/>
                  <a:pt x="834137" y="3690406"/>
                  <a:pt x="835306" y="3660616"/>
                </a:cubicBezTo>
                <a:cubicBezTo>
                  <a:pt x="835306" y="3650686"/>
                  <a:pt x="836474" y="3640755"/>
                  <a:pt x="837058" y="3630825"/>
                </a:cubicBezTo>
                <a:cubicBezTo>
                  <a:pt x="840563" y="3585847"/>
                  <a:pt x="845820" y="3540869"/>
                  <a:pt x="847572" y="3495891"/>
                </a:cubicBezTo>
                <a:cubicBezTo>
                  <a:pt x="849909" y="3424627"/>
                  <a:pt x="848157" y="3353363"/>
                  <a:pt x="851077" y="3282100"/>
                </a:cubicBezTo>
                <a:cubicBezTo>
                  <a:pt x="854582" y="3199153"/>
                  <a:pt x="862176" y="3116791"/>
                  <a:pt x="866849" y="3033845"/>
                </a:cubicBezTo>
                <a:cubicBezTo>
                  <a:pt x="871522" y="2946809"/>
                  <a:pt x="875611" y="2859190"/>
                  <a:pt x="879115" y="2772154"/>
                </a:cubicBezTo>
                <a:cubicBezTo>
                  <a:pt x="882036" y="2700891"/>
                  <a:pt x="883204" y="2629043"/>
                  <a:pt x="884957" y="2557779"/>
                </a:cubicBezTo>
                <a:cubicBezTo>
                  <a:pt x="885541" y="2497029"/>
                  <a:pt x="887293" y="2437448"/>
                  <a:pt x="888461" y="2377283"/>
                </a:cubicBezTo>
                <a:close/>
                <a:moveTo>
                  <a:pt x="1106342" y="1179817"/>
                </a:moveTo>
                <a:cubicBezTo>
                  <a:pt x="1130875" y="1204934"/>
                  <a:pt x="1159498" y="1225379"/>
                  <a:pt x="1184031" y="1249912"/>
                </a:cubicBezTo>
                <a:cubicBezTo>
                  <a:pt x="1241276" y="1305989"/>
                  <a:pt x="1297352" y="1363817"/>
                  <a:pt x="1353429" y="1420478"/>
                </a:cubicBezTo>
                <a:cubicBezTo>
                  <a:pt x="1368032" y="1435081"/>
                  <a:pt x="1384972" y="1445596"/>
                  <a:pt x="1406585" y="1445596"/>
                </a:cubicBezTo>
                <a:cubicBezTo>
                  <a:pt x="1425277" y="1446180"/>
                  <a:pt x="1433455" y="1432745"/>
                  <a:pt x="1425861" y="1415221"/>
                </a:cubicBezTo>
                <a:cubicBezTo>
                  <a:pt x="1423524" y="1409380"/>
                  <a:pt x="1420020" y="1403538"/>
                  <a:pt x="1415931" y="1399449"/>
                </a:cubicBezTo>
                <a:cubicBezTo>
                  <a:pt x="1377962" y="1359729"/>
                  <a:pt x="1341162" y="1318839"/>
                  <a:pt x="1300857" y="1280871"/>
                </a:cubicBezTo>
                <a:cubicBezTo>
                  <a:pt x="1263473" y="1245823"/>
                  <a:pt x="1222584" y="1214280"/>
                  <a:pt x="1183447" y="1180985"/>
                </a:cubicBezTo>
                <a:cubicBezTo>
                  <a:pt x="1153657" y="1155867"/>
                  <a:pt x="1125034" y="1129581"/>
                  <a:pt x="1094659" y="1105048"/>
                </a:cubicBezTo>
                <a:cubicBezTo>
                  <a:pt x="1078888" y="1092197"/>
                  <a:pt x="1062532" y="1075257"/>
                  <a:pt x="1032742" y="1093365"/>
                </a:cubicBezTo>
                <a:cubicBezTo>
                  <a:pt x="1059612" y="1124908"/>
                  <a:pt x="1081224" y="1154115"/>
                  <a:pt x="1106342" y="1179817"/>
                </a:cubicBezTo>
                <a:close/>
                <a:moveTo>
                  <a:pt x="438097" y="834012"/>
                </a:moveTo>
                <a:cubicBezTo>
                  <a:pt x="487748" y="888920"/>
                  <a:pt x="551419" y="924552"/>
                  <a:pt x="616841" y="957263"/>
                </a:cubicBezTo>
                <a:cubicBezTo>
                  <a:pt x="645463" y="971282"/>
                  <a:pt x="671165" y="987638"/>
                  <a:pt x="696283" y="1006914"/>
                </a:cubicBezTo>
                <a:cubicBezTo>
                  <a:pt x="713223" y="1019765"/>
                  <a:pt x="733083" y="1027943"/>
                  <a:pt x="752943" y="1036705"/>
                </a:cubicBezTo>
                <a:cubicBezTo>
                  <a:pt x="764626" y="1041962"/>
                  <a:pt x="778061" y="1044298"/>
                  <a:pt x="786823" y="1030863"/>
                </a:cubicBezTo>
                <a:cubicBezTo>
                  <a:pt x="795001" y="1018013"/>
                  <a:pt x="783902" y="1011003"/>
                  <a:pt x="776893" y="1001657"/>
                </a:cubicBezTo>
                <a:cubicBezTo>
                  <a:pt x="745350" y="960184"/>
                  <a:pt x="699788" y="937987"/>
                  <a:pt x="655978" y="914037"/>
                </a:cubicBezTo>
                <a:cubicBezTo>
                  <a:pt x="616257" y="892425"/>
                  <a:pt x="575368" y="873733"/>
                  <a:pt x="535647" y="851536"/>
                </a:cubicBezTo>
                <a:cubicBezTo>
                  <a:pt x="511698" y="838101"/>
                  <a:pt x="489501" y="821745"/>
                  <a:pt x="465552" y="807142"/>
                </a:cubicBezTo>
                <a:cubicBezTo>
                  <a:pt x="451532" y="798964"/>
                  <a:pt x="436345" y="793123"/>
                  <a:pt x="417069" y="807142"/>
                </a:cubicBezTo>
                <a:cubicBezTo>
                  <a:pt x="424662" y="817656"/>
                  <a:pt x="431088" y="826418"/>
                  <a:pt x="438097" y="834012"/>
                </a:cubicBezTo>
                <a:close/>
                <a:moveTo>
                  <a:pt x="1717342" y="822329"/>
                </a:moveTo>
                <a:cubicBezTo>
                  <a:pt x="1710332" y="781440"/>
                  <a:pt x="1676453" y="784945"/>
                  <a:pt x="1649583" y="776183"/>
                </a:cubicBezTo>
                <a:cubicBezTo>
                  <a:pt x="1648414" y="769757"/>
                  <a:pt x="1646662" y="763916"/>
                  <a:pt x="1646078" y="758075"/>
                </a:cubicBezTo>
                <a:cubicBezTo>
                  <a:pt x="1644910" y="744640"/>
                  <a:pt x="1646078" y="730621"/>
                  <a:pt x="1643157" y="717186"/>
                </a:cubicBezTo>
                <a:cubicBezTo>
                  <a:pt x="1640237" y="701414"/>
                  <a:pt x="1630306" y="689147"/>
                  <a:pt x="1612198" y="690316"/>
                </a:cubicBezTo>
                <a:cubicBezTo>
                  <a:pt x="1594090" y="691484"/>
                  <a:pt x="1591754" y="705503"/>
                  <a:pt x="1591170" y="720690"/>
                </a:cubicBezTo>
                <a:cubicBezTo>
                  <a:pt x="1590001" y="739383"/>
                  <a:pt x="1587665" y="758075"/>
                  <a:pt x="1585913" y="775015"/>
                </a:cubicBezTo>
                <a:cubicBezTo>
                  <a:pt x="1556122" y="786113"/>
                  <a:pt x="1522826" y="777351"/>
                  <a:pt x="1498293" y="801885"/>
                </a:cubicBezTo>
                <a:cubicBezTo>
                  <a:pt x="1515233" y="842189"/>
                  <a:pt x="1550865" y="821745"/>
                  <a:pt x="1580655" y="829923"/>
                </a:cubicBezTo>
                <a:cubicBezTo>
                  <a:pt x="1580655" y="850951"/>
                  <a:pt x="1579487" y="871980"/>
                  <a:pt x="1581239" y="892425"/>
                </a:cubicBezTo>
                <a:cubicBezTo>
                  <a:pt x="1582408" y="905860"/>
                  <a:pt x="1584160" y="921047"/>
                  <a:pt x="1591754" y="930977"/>
                </a:cubicBezTo>
                <a:cubicBezTo>
                  <a:pt x="1597595" y="939739"/>
                  <a:pt x="1613367" y="947917"/>
                  <a:pt x="1622713" y="946165"/>
                </a:cubicBezTo>
                <a:cubicBezTo>
                  <a:pt x="1631475" y="944412"/>
                  <a:pt x="1642573" y="929225"/>
                  <a:pt x="1643741" y="919295"/>
                </a:cubicBezTo>
                <a:cubicBezTo>
                  <a:pt x="1646662" y="889504"/>
                  <a:pt x="1644910" y="859713"/>
                  <a:pt x="1644910" y="822329"/>
                </a:cubicBezTo>
                <a:cubicBezTo>
                  <a:pt x="1670611" y="822329"/>
                  <a:pt x="1692808" y="822329"/>
                  <a:pt x="1717342" y="822329"/>
                </a:cubicBezTo>
                <a:close/>
                <a:moveTo>
                  <a:pt x="105143" y="1047219"/>
                </a:moveTo>
                <a:cubicBezTo>
                  <a:pt x="102807" y="1039625"/>
                  <a:pt x="93461" y="1030863"/>
                  <a:pt x="85283" y="1028527"/>
                </a:cubicBezTo>
                <a:cubicBezTo>
                  <a:pt x="73016" y="1025022"/>
                  <a:pt x="67759" y="1035536"/>
                  <a:pt x="66591" y="1046635"/>
                </a:cubicBezTo>
                <a:cubicBezTo>
                  <a:pt x="64254" y="1061238"/>
                  <a:pt x="62502" y="1075841"/>
                  <a:pt x="60750" y="1092197"/>
                </a:cubicBezTo>
                <a:cubicBezTo>
                  <a:pt x="46146" y="1094534"/>
                  <a:pt x="32127" y="1095702"/>
                  <a:pt x="19860" y="1100375"/>
                </a:cubicBezTo>
                <a:cubicBezTo>
                  <a:pt x="11683" y="1103295"/>
                  <a:pt x="0" y="1112057"/>
                  <a:pt x="0" y="1117899"/>
                </a:cubicBezTo>
                <a:cubicBezTo>
                  <a:pt x="0" y="1125492"/>
                  <a:pt x="8762" y="1136007"/>
                  <a:pt x="16356" y="1139512"/>
                </a:cubicBezTo>
                <a:cubicBezTo>
                  <a:pt x="29206" y="1145937"/>
                  <a:pt x="44394" y="1147105"/>
                  <a:pt x="59581" y="1151194"/>
                </a:cubicBezTo>
                <a:cubicBezTo>
                  <a:pt x="58413" y="1165213"/>
                  <a:pt x="55492" y="1178064"/>
                  <a:pt x="56661" y="1190331"/>
                </a:cubicBezTo>
                <a:cubicBezTo>
                  <a:pt x="57829" y="1203766"/>
                  <a:pt x="60750" y="1218369"/>
                  <a:pt x="67759" y="1229468"/>
                </a:cubicBezTo>
                <a:cubicBezTo>
                  <a:pt x="73016" y="1237645"/>
                  <a:pt x="85867" y="1244071"/>
                  <a:pt x="95213" y="1244071"/>
                </a:cubicBezTo>
                <a:cubicBezTo>
                  <a:pt x="101639" y="1244071"/>
                  <a:pt x="108648" y="1231220"/>
                  <a:pt x="112737" y="1222458"/>
                </a:cubicBezTo>
                <a:cubicBezTo>
                  <a:pt x="115658" y="1216033"/>
                  <a:pt x="113905" y="1207855"/>
                  <a:pt x="113905" y="1200261"/>
                </a:cubicBezTo>
                <a:cubicBezTo>
                  <a:pt x="113321" y="1186242"/>
                  <a:pt x="111569" y="1172807"/>
                  <a:pt x="110985" y="1158788"/>
                </a:cubicBezTo>
                <a:cubicBezTo>
                  <a:pt x="109816" y="1143600"/>
                  <a:pt x="116242" y="1135423"/>
                  <a:pt x="132013" y="1133670"/>
                </a:cubicBezTo>
                <a:cubicBezTo>
                  <a:pt x="148953" y="1131918"/>
                  <a:pt x="165893" y="1129581"/>
                  <a:pt x="183417" y="1127245"/>
                </a:cubicBezTo>
                <a:cubicBezTo>
                  <a:pt x="174655" y="1102711"/>
                  <a:pt x="174655" y="1102711"/>
                  <a:pt x="109232" y="1089276"/>
                </a:cubicBezTo>
                <a:cubicBezTo>
                  <a:pt x="108064" y="1074089"/>
                  <a:pt x="109232" y="1060070"/>
                  <a:pt x="105143" y="1047219"/>
                </a:cubicBezTo>
                <a:close/>
                <a:moveTo>
                  <a:pt x="1456236" y="57703"/>
                </a:moveTo>
                <a:cubicBezTo>
                  <a:pt x="1459741" y="13309"/>
                  <a:pt x="1479601" y="-3046"/>
                  <a:pt x="1525747" y="458"/>
                </a:cubicBezTo>
                <a:cubicBezTo>
                  <a:pt x="1556122" y="2795"/>
                  <a:pt x="1581239" y="37843"/>
                  <a:pt x="1579487" y="75227"/>
                </a:cubicBezTo>
                <a:cubicBezTo>
                  <a:pt x="1577151" y="118453"/>
                  <a:pt x="1559043" y="137145"/>
                  <a:pt x="1523411" y="133640"/>
                </a:cubicBezTo>
                <a:cubicBezTo>
                  <a:pt x="1481937" y="130135"/>
                  <a:pt x="1453315" y="97424"/>
                  <a:pt x="1456236" y="57703"/>
                </a:cubicBezTo>
                <a:close/>
                <a:moveTo>
                  <a:pt x="1524579" y="46605"/>
                </a:moveTo>
                <a:cubicBezTo>
                  <a:pt x="1506471" y="60624"/>
                  <a:pt x="1507639" y="71722"/>
                  <a:pt x="1518738" y="85157"/>
                </a:cubicBezTo>
                <a:cubicBezTo>
                  <a:pt x="1533341" y="71722"/>
                  <a:pt x="1533341" y="71722"/>
                  <a:pt x="1524579" y="46605"/>
                </a:cubicBezTo>
                <a:close/>
                <a:moveTo>
                  <a:pt x="449196" y="1574688"/>
                </a:moveTo>
                <a:cubicBezTo>
                  <a:pt x="453285" y="1575272"/>
                  <a:pt x="460878" y="1575856"/>
                  <a:pt x="468472" y="1577025"/>
                </a:cubicBezTo>
                <a:cubicBezTo>
                  <a:pt x="504688" y="1582282"/>
                  <a:pt x="517539" y="1595717"/>
                  <a:pt x="521628" y="1633685"/>
                </a:cubicBezTo>
                <a:cubicBezTo>
                  <a:pt x="524549" y="1660555"/>
                  <a:pt x="503520" y="1693267"/>
                  <a:pt x="476066" y="1700276"/>
                </a:cubicBezTo>
                <a:cubicBezTo>
                  <a:pt x="448612" y="1707286"/>
                  <a:pt x="422910" y="1699108"/>
                  <a:pt x="402465" y="1680416"/>
                </a:cubicBezTo>
                <a:cubicBezTo>
                  <a:pt x="384942" y="1664060"/>
                  <a:pt x="377932" y="1642447"/>
                  <a:pt x="383189" y="1618498"/>
                </a:cubicBezTo>
                <a:cubicBezTo>
                  <a:pt x="390199" y="1588707"/>
                  <a:pt x="410643" y="1574688"/>
                  <a:pt x="449196" y="1574688"/>
                </a:cubicBezTo>
                <a:close/>
                <a:moveTo>
                  <a:pt x="426999" y="1647705"/>
                </a:moveTo>
                <a:cubicBezTo>
                  <a:pt x="438681" y="1658219"/>
                  <a:pt x="448612" y="1664644"/>
                  <a:pt x="461463" y="1654714"/>
                </a:cubicBezTo>
                <a:cubicBezTo>
                  <a:pt x="474313" y="1645368"/>
                  <a:pt x="476650" y="1633685"/>
                  <a:pt x="471393" y="1619666"/>
                </a:cubicBezTo>
                <a:cubicBezTo>
                  <a:pt x="441602" y="1616162"/>
                  <a:pt x="441602" y="1616162"/>
                  <a:pt x="426999" y="1647705"/>
                </a:cubicBezTo>
                <a:close/>
                <a:moveTo>
                  <a:pt x="272789" y="663446"/>
                </a:moveTo>
                <a:cubicBezTo>
                  <a:pt x="237741" y="663446"/>
                  <a:pt x="205614" y="635992"/>
                  <a:pt x="201525" y="605617"/>
                </a:cubicBezTo>
                <a:cubicBezTo>
                  <a:pt x="198020" y="581083"/>
                  <a:pt x="205030" y="557718"/>
                  <a:pt x="220801" y="539026"/>
                </a:cubicBezTo>
                <a:cubicBezTo>
                  <a:pt x="235404" y="520918"/>
                  <a:pt x="265779" y="518582"/>
                  <a:pt x="285640" y="533185"/>
                </a:cubicBezTo>
                <a:cubicBezTo>
                  <a:pt x="298490" y="543115"/>
                  <a:pt x="310757" y="554213"/>
                  <a:pt x="321856" y="565896"/>
                </a:cubicBezTo>
                <a:cubicBezTo>
                  <a:pt x="349894" y="596855"/>
                  <a:pt x="343468" y="633071"/>
                  <a:pt x="306668" y="652347"/>
                </a:cubicBezTo>
                <a:cubicBezTo>
                  <a:pt x="294401" y="658773"/>
                  <a:pt x="280382" y="661109"/>
                  <a:pt x="272789" y="663446"/>
                </a:cubicBezTo>
                <a:close/>
                <a:moveTo>
                  <a:pt x="254681" y="558302"/>
                </a:moveTo>
                <a:cubicBezTo>
                  <a:pt x="242998" y="578163"/>
                  <a:pt x="238909" y="603280"/>
                  <a:pt x="245919" y="612626"/>
                </a:cubicBezTo>
                <a:cubicBezTo>
                  <a:pt x="249423" y="617299"/>
                  <a:pt x="258185" y="621388"/>
                  <a:pt x="264027" y="620804"/>
                </a:cubicBezTo>
                <a:cubicBezTo>
                  <a:pt x="283887" y="619052"/>
                  <a:pt x="296738" y="593934"/>
                  <a:pt x="279214" y="579915"/>
                </a:cubicBezTo>
                <a:cubicBezTo>
                  <a:pt x="271620" y="574074"/>
                  <a:pt x="264611" y="567064"/>
                  <a:pt x="254681" y="558302"/>
                </a:cubicBezTo>
                <a:close/>
                <a:moveTo>
                  <a:pt x="1990714" y="1064743"/>
                </a:moveTo>
                <a:cubicBezTo>
                  <a:pt x="2010575" y="1078762"/>
                  <a:pt x="2025762" y="1086940"/>
                  <a:pt x="2038029" y="1099207"/>
                </a:cubicBezTo>
                <a:cubicBezTo>
                  <a:pt x="2057305" y="1117899"/>
                  <a:pt x="2057305" y="1131334"/>
                  <a:pt x="2045623" y="1156451"/>
                </a:cubicBezTo>
                <a:cubicBezTo>
                  <a:pt x="2035108" y="1178648"/>
                  <a:pt x="2020505" y="1192667"/>
                  <a:pt x="1993635" y="1190331"/>
                </a:cubicBezTo>
                <a:cubicBezTo>
                  <a:pt x="1956251" y="1186826"/>
                  <a:pt x="1936390" y="1152362"/>
                  <a:pt x="1951578" y="1116146"/>
                </a:cubicBezTo>
                <a:cubicBezTo>
                  <a:pt x="1953914" y="1110305"/>
                  <a:pt x="1957419" y="1105048"/>
                  <a:pt x="1960924" y="1099791"/>
                </a:cubicBezTo>
                <a:cubicBezTo>
                  <a:pt x="1969102" y="1089276"/>
                  <a:pt x="1977864" y="1079346"/>
                  <a:pt x="1990714" y="1064743"/>
                </a:cubicBezTo>
                <a:close/>
                <a:moveTo>
                  <a:pt x="2013496" y="1128997"/>
                </a:moveTo>
                <a:cubicBezTo>
                  <a:pt x="2011159" y="1126661"/>
                  <a:pt x="2008823" y="1124324"/>
                  <a:pt x="2006486" y="1121404"/>
                </a:cubicBezTo>
                <a:cubicBezTo>
                  <a:pt x="2001813" y="1126661"/>
                  <a:pt x="1997724" y="1131918"/>
                  <a:pt x="1993051" y="1136591"/>
                </a:cubicBezTo>
                <a:cubicBezTo>
                  <a:pt x="1994803" y="1138343"/>
                  <a:pt x="1996556" y="1140096"/>
                  <a:pt x="1998308" y="1141848"/>
                </a:cubicBezTo>
                <a:cubicBezTo>
                  <a:pt x="2002981" y="1137759"/>
                  <a:pt x="2008238" y="1133086"/>
                  <a:pt x="2013496" y="1128997"/>
                </a:cubicBezTo>
                <a:close/>
                <a:moveTo>
                  <a:pt x="1521074" y="1668149"/>
                </a:moveTo>
                <a:cubicBezTo>
                  <a:pt x="1521074" y="1689178"/>
                  <a:pt x="1545608" y="1715464"/>
                  <a:pt x="1566052" y="1716632"/>
                </a:cubicBezTo>
                <a:cubicBezTo>
                  <a:pt x="1583576" y="1717216"/>
                  <a:pt x="1595843" y="1706118"/>
                  <a:pt x="1595259" y="1689762"/>
                </a:cubicBezTo>
                <a:cubicBezTo>
                  <a:pt x="1594090" y="1665813"/>
                  <a:pt x="1570141" y="1644784"/>
                  <a:pt x="1543855" y="1644200"/>
                </a:cubicBezTo>
                <a:cubicBezTo>
                  <a:pt x="1529836" y="1644200"/>
                  <a:pt x="1521074" y="1653546"/>
                  <a:pt x="1521074" y="1668149"/>
                </a:cubicBezTo>
                <a:close/>
                <a:moveTo>
                  <a:pt x="435177" y="1085772"/>
                </a:moveTo>
                <a:cubicBezTo>
                  <a:pt x="423494" y="1085188"/>
                  <a:pt x="415316" y="1089276"/>
                  <a:pt x="414732" y="1102127"/>
                </a:cubicBezTo>
                <a:cubicBezTo>
                  <a:pt x="413564" y="1116730"/>
                  <a:pt x="427583" y="1134254"/>
                  <a:pt x="441602" y="1132502"/>
                </a:cubicBezTo>
                <a:cubicBezTo>
                  <a:pt x="450364" y="1131334"/>
                  <a:pt x="458542" y="1123156"/>
                  <a:pt x="464383" y="1119651"/>
                </a:cubicBezTo>
                <a:cubicBezTo>
                  <a:pt x="466136" y="1098623"/>
                  <a:pt x="452701" y="1086356"/>
                  <a:pt x="435177" y="1085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14242" y="3953425"/>
            <a:ext cx="1161706" cy="1377464"/>
          </a:xfrm>
          <a:custGeom>
            <a:rect b="b" l="l" r="r" t="t"/>
            <a:pathLst>
              <a:path extrusionOk="0" h="2754929" w="2323411">
                <a:moveTo>
                  <a:pt x="203160" y="646088"/>
                </a:moveTo>
                <a:cubicBezTo>
                  <a:pt x="190109" y="586068"/>
                  <a:pt x="176405" y="525396"/>
                  <a:pt x="164007" y="464072"/>
                </a:cubicBezTo>
                <a:cubicBezTo>
                  <a:pt x="148998" y="390352"/>
                  <a:pt x="135295" y="315980"/>
                  <a:pt x="120286" y="241608"/>
                </a:cubicBezTo>
                <a:cubicBezTo>
                  <a:pt x="117676" y="229865"/>
                  <a:pt x="116371" y="214207"/>
                  <a:pt x="108540" y="207031"/>
                </a:cubicBezTo>
                <a:cubicBezTo>
                  <a:pt x="79175" y="178979"/>
                  <a:pt x="74607" y="141792"/>
                  <a:pt x="67429" y="106564"/>
                </a:cubicBezTo>
                <a:cubicBezTo>
                  <a:pt x="56336" y="56982"/>
                  <a:pt x="78523" y="16534"/>
                  <a:pt x="118981" y="2182"/>
                </a:cubicBezTo>
                <a:cubicBezTo>
                  <a:pt x="148346" y="-8257"/>
                  <a:pt x="209685" y="20448"/>
                  <a:pt x="227957" y="52415"/>
                </a:cubicBezTo>
                <a:cubicBezTo>
                  <a:pt x="263847" y="117002"/>
                  <a:pt x="239050" y="186155"/>
                  <a:pt x="167270" y="223341"/>
                </a:cubicBezTo>
                <a:cubicBezTo>
                  <a:pt x="206423" y="345990"/>
                  <a:pt x="245576" y="467986"/>
                  <a:pt x="286034" y="593244"/>
                </a:cubicBezTo>
                <a:cubicBezTo>
                  <a:pt x="345416" y="576282"/>
                  <a:pt x="404145" y="559320"/>
                  <a:pt x="463528" y="541706"/>
                </a:cubicBezTo>
                <a:cubicBezTo>
                  <a:pt x="556842" y="514306"/>
                  <a:pt x="653420" y="503215"/>
                  <a:pt x="749997" y="498648"/>
                </a:cubicBezTo>
                <a:cubicBezTo>
                  <a:pt x="800896" y="496039"/>
                  <a:pt x="851795" y="492124"/>
                  <a:pt x="902694" y="507129"/>
                </a:cubicBezTo>
                <a:cubicBezTo>
                  <a:pt x="929449" y="514958"/>
                  <a:pt x="960771" y="506477"/>
                  <a:pt x="990136" y="505172"/>
                </a:cubicBezTo>
                <a:cubicBezTo>
                  <a:pt x="1091281" y="500605"/>
                  <a:pt x="1191121" y="514958"/>
                  <a:pt x="1290309" y="533877"/>
                </a:cubicBezTo>
                <a:cubicBezTo>
                  <a:pt x="1349691" y="545620"/>
                  <a:pt x="1409726" y="551492"/>
                  <a:pt x="1469108" y="562582"/>
                </a:cubicBezTo>
                <a:cubicBezTo>
                  <a:pt x="1567643" y="580849"/>
                  <a:pt x="1667483" y="591287"/>
                  <a:pt x="1762103" y="632388"/>
                </a:cubicBezTo>
                <a:cubicBezTo>
                  <a:pt x="1803214" y="650655"/>
                  <a:pt x="1854765" y="651307"/>
                  <a:pt x="1898486" y="670226"/>
                </a:cubicBezTo>
                <a:cubicBezTo>
                  <a:pt x="1976140" y="702846"/>
                  <a:pt x="2055751" y="731551"/>
                  <a:pt x="2129489" y="770694"/>
                </a:cubicBezTo>
                <a:cubicBezTo>
                  <a:pt x="2170600" y="792223"/>
                  <a:pt x="2203228" y="830713"/>
                  <a:pt x="2237160" y="863985"/>
                </a:cubicBezTo>
                <a:cubicBezTo>
                  <a:pt x="2259999" y="886819"/>
                  <a:pt x="2268483" y="916176"/>
                  <a:pt x="2268483" y="949448"/>
                </a:cubicBezTo>
                <a:cubicBezTo>
                  <a:pt x="2269788" y="1039477"/>
                  <a:pt x="2274355" y="1129507"/>
                  <a:pt x="2276313" y="1219536"/>
                </a:cubicBezTo>
                <a:cubicBezTo>
                  <a:pt x="2276966" y="1241065"/>
                  <a:pt x="2280881" y="1256070"/>
                  <a:pt x="2299805" y="1271075"/>
                </a:cubicBezTo>
                <a:cubicBezTo>
                  <a:pt x="2329822" y="1295213"/>
                  <a:pt x="2331780" y="1318047"/>
                  <a:pt x="2302415" y="1345447"/>
                </a:cubicBezTo>
                <a:cubicBezTo>
                  <a:pt x="2263262" y="1381981"/>
                  <a:pt x="2258042" y="1425038"/>
                  <a:pt x="2256084" y="1475272"/>
                </a:cubicBezTo>
                <a:cubicBezTo>
                  <a:pt x="2252169" y="1567259"/>
                  <a:pt x="2242381" y="1658593"/>
                  <a:pt x="2231940" y="1749927"/>
                </a:cubicBezTo>
                <a:cubicBezTo>
                  <a:pt x="2219541" y="1857571"/>
                  <a:pt x="2205185" y="1965215"/>
                  <a:pt x="2190829" y="2072206"/>
                </a:cubicBezTo>
                <a:cubicBezTo>
                  <a:pt x="2179083" y="2159626"/>
                  <a:pt x="2168642" y="2247699"/>
                  <a:pt x="2154286" y="2335118"/>
                </a:cubicBezTo>
                <a:cubicBezTo>
                  <a:pt x="2141888" y="2412752"/>
                  <a:pt x="2125574" y="2490387"/>
                  <a:pt x="2111870" y="2568021"/>
                </a:cubicBezTo>
                <a:cubicBezTo>
                  <a:pt x="2096209" y="2652831"/>
                  <a:pt x="2038785" y="2712198"/>
                  <a:pt x="1951995" y="2726551"/>
                </a:cubicBezTo>
                <a:cubicBezTo>
                  <a:pt x="1916105" y="2732422"/>
                  <a:pt x="1878910" y="2730465"/>
                  <a:pt x="1842367" y="2731770"/>
                </a:cubicBezTo>
                <a:cubicBezTo>
                  <a:pt x="1776459" y="2735032"/>
                  <a:pt x="1709899" y="2735032"/>
                  <a:pt x="1644644" y="2741556"/>
                </a:cubicBezTo>
                <a:cubicBezTo>
                  <a:pt x="1488685" y="2756561"/>
                  <a:pt x="1333378" y="2765042"/>
                  <a:pt x="1178070" y="2733075"/>
                </a:cubicBezTo>
                <a:cubicBezTo>
                  <a:pt x="1118688" y="2720679"/>
                  <a:pt x="1058001" y="2714808"/>
                  <a:pt x="998619" y="2703717"/>
                </a:cubicBezTo>
                <a:cubicBezTo>
                  <a:pt x="881160" y="2681536"/>
                  <a:pt x="764353" y="2658050"/>
                  <a:pt x="647547" y="2633912"/>
                </a:cubicBezTo>
                <a:cubicBezTo>
                  <a:pt x="580987" y="2620212"/>
                  <a:pt x="513121" y="2609774"/>
                  <a:pt x="449824" y="2587592"/>
                </a:cubicBezTo>
                <a:cubicBezTo>
                  <a:pt x="340848" y="2549754"/>
                  <a:pt x="227957" y="2519092"/>
                  <a:pt x="143778" y="2430367"/>
                </a:cubicBezTo>
                <a:cubicBezTo>
                  <a:pt x="106582" y="2391224"/>
                  <a:pt x="80480" y="2349471"/>
                  <a:pt x="71997" y="2296628"/>
                </a:cubicBezTo>
                <a:cubicBezTo>
                  <a:pt x="64819" y="2250961"/>
                  <a:pt x="58946" y="2205293"/>
                  <a:pt x="55031" y="2159626"/>
                </a:cubicBezTo>
                <a:cubicBezTo>
                  <a:pt x="41980" y="2012839"/>
                  <a:pt x="28276" y="1866052"/>
                  <a:pt x="17183" y="1719265"/>
                </a:cubicBezTo>
                <a:cubicBezTo>
                  <a:pt x="11310" y="1640978"/>
                  <a:pt x="-3699" y="1562692"/>
                  <a:pt x="8700" y="1483101"/>
                </a:cubicBezTo>
                <a:cubicBezTo>
                  <a:pt x="11963" y="1460267"/>
                  <a:pt x="4784" y="1435476"/>
                  <a:pt x="4132" y="1411338"/>
                </a:cubicBezTo>
                <a:cubicBezTo>
                  <a:pt x="2174" y="1312175"/>
                  <a:pt x="-1741" y="1213665"/>
                  <a:pt x="869" y="1114502"/>
                </a:cubicBezTo>
                <a:cubicBezTo>
                  <a:pt x="3479" y="1017296"/>
                  <a:pt x="11963" y="920090"/>
                  <a:pt x="19793" y="822885"/>
                </a:cubicBezTo>
                <a:cubicBezTo>
                  <a:pt x="21751" y="794180"/>
                  <a:pt x="24361" y="762213"/>
                  <a:pt x="64819" y="757646"/>
                </a:cubicBezTo>
                <a:cubicBezTo>
                  <a:pt x="70040" y="756994"/>
                  <a:pt x="74607" y="747860"/>
                  <a:pt x="79175" y="741989"/>
                </a:cubicBezTo>
                <a:cubicBezTo>
                  <a:pt x="130074" y="681317"/>
                  <a:pt x="141168" y="672183"/>
                  <a:pt x="203160" y="646088"/>
                </a:cubicBezTo>
                <a:close/>
                <a:moveTo>
                  <a:pt x="532698" y="1626626"/>
                </a:moveTo>
                <a:cubicBezTo>
                  <a:pt x="554885" y="1624016"/>
                  <a:pt x="576419" y="1619450"/>
                  <a:pt x="597300" y="1619450"/>
                </a:cubicBezTo>
                <a:cubicBezTo>
                  <a:pt x="628623" y="1619450"/>
                  <a:pt x="659945" y="1623364"/>
                  <a:pt x="690615" y="1625321"/>
                </a:cubicBezTo>
                <a:cubicBezTo>
                  <a:pt x="821125" y="1634455"/>
                  <a:pt x="951635" y="1644240"/>
                  <a:pt x="1082146" y="1653374"/>
                </a:cubicBezTo>
                <a:cubicBezTo>
                  <a:pt x="1099764" y="1654679"/>
                  <a:pt x="1118688" y="1652721"/>
                  <a:pt x="1136307" y="1648155"/>
                </a:cubicBezTo>
                <a:cubicBezTo>
                  <a:pt x="1219834" y="1626626"/>
                  <a:pt x="1303360" y="1603792"/>
                  <a:pt x="1386887" y="1582264"/>
                </a:cubicBezTo>
                <a:cubicBezTo>
                  <a:pt x="1403200" y="1578349"/>
                  <a:pt x="1421472" y="1579654"/>
                  <a:pt x="1435175" y="1571825"/>
                </a:cubicBezTo>
                <a:cubicBezTo>
                  <a:pt x="1515439" y="1524853"/>
                  <a:pt x="1600923" y="1530073"/>
                  <a:pt x="1687713" y="1543773"/>
                </a:cubicBezTo>
                <a:cubicBezTo>
                  <a:pt x="1780375" y="1558125"/>
                  <a:pt x="1873037" y="1572478"/>
                  <a:pt x="1965046" y="1586830"/>
                </a:cubicBezTo>
                <a:cubicBezTo>
                  <a:pt x="2036174" y="1597921"/>
                  <a:pt x="2076633" y="1655331"/>
                  <a:pt x="2060971" y="1723832"/>
                </a:cubicBezTo>
                <a:cubicBezTo>
                  <a:pt x="2051836" y="1764932"/>
                  <a:pt x="2043353" y="1806032"/>
                  <a:pt x="2031607" y="1847133"/>
                </a:cubicBezTo>
                <a:cubicBezTo>
                  <a:pt x="2007462" y="1935205"/>
                  <a:pt x="1985276" y="2025234"/>
                  <a:pt x="1954606" y="2110697"/>
                </a:cubicBezTo>
                <a:cubicBezTo>
                  <a:pt x="1935029" y="2164193"/>
                  <a:pt x="1904359" y="2212470"/>
                  <a:pt x="1841062" y="2233998"/>
                </a:cubicBezTo>
                <a:cubicBezTo>
                  <a:pt x="1777764" y="2256180"/>
                  <a:pt x="1709247" y="2273142"/>
                  <a:pt x="1662263" y="2327942"/>
                </a:cubicBezTo>
                <a:cubicBezTo>
                  <a:pt x="1657043" y="2333814"/>
                  <a:pt x="1645949" y="2337076"/>
                  <a:pt x="1637466" y="2337076"/>
                </a:cubicBezTo>
                <a:cubicBezTo>
                  <a:pt x="1576779" y="2340338"/>
                  <a:pt x="1516092" y="2346862"/>
                  <a:pt x="1455404" y="2343600"/>
                </a:cubicBezTo>
                <a:cubicBezTo>
                  <a:pt x="1383624" y="2339685"/>
                  <a:pt x="1313148" y="2327290"/>
                  <a:pt x="1241368" y="2319461"/>
                </a:cubicBezTo>
                <a:cubicBezTo>
                  <a:pt x="1214613" y="2316199"/>
                  <a:pt x="1187206" y="2315547"/>
                  <a:pt x="1158494" y="2313590"/>
                </a:cubicBezTo>
                <a:cubicBezTo>
                  <a:pt x="1155884" y="2345557"/>
                  <a:pt x="1154579" y="2372957"/>
                  <a:pt x="1151316" y="2399705"/>
                </a:cubicBezTo>
                <a:cubicBezTo>
                  <a:pt x="1146096" y="2451243"/>
                  <a:pt x="1135002" y="2464943"/>
                  <a:pt x="1084103" y="2470163"/>
                </a:cubicBezTo>
                <a:cubicBezTo>
                  <a:pt x="933364" y="2484515"/>
                  <a:pt x="782625" y="2492996"/>
                  <a:pt x="631886" y="2474729"/>
                </a:cubicBezTo>
                <a:cubicBezTo>
                  <a:pt x="574461" y="2468205"/>
                  <a:pt x="539876" y="2468205"/>
                  <a:pt x="504638" y="2481906"/>
                </a:cubicBezTo>
                <a:cubicBezTo>
                  <a:pt x="562715" y="2492344"/>
                  <a:pt x="612962" y="2501477"/>
                  <a:pt x="663861" y="2510611"/>
                </a:cubicBezTo>
                <a:cubicBezTo>
                  <a:pt x="784582" y="2532139"/>
                  <a:pt x="905304" y="2553668"/>
                  <a:pt x="1026679" y="2574545"/>
                </a:cubicBezTo>
                <a:cubicBezTo>
                  <a:pt x="1066484" y="2581721"/>
                  <a:pt x="1106290" y="2588245"/>
                  <a:pt x="1146096" y="2593464"/>
                </a:cubicBezTo>
                <a:cubicBezTo>
                  <a:pt x="1213308" y="2601945"/>
                  <a:pt x="1280521" y="2609121"/>
                  <a:pt x="1347734" y="2616297"/>
                </a:cubicBezTo>
                <a:cubicBezTo>
                  <a:pt x="1371225" y="2618907"/>
                  <a:pt x="1395370" y="2620864"/>
                  <a:pt x="1419514" y="2620864"/>
                </a:cubicBezTo>
                <a:cubicBezTo>
                  <a:pt x="1481506" y="2620212"/>
                  <a:pt x="1544151" y="2616950"/>
                  <a:pt x="1606144" y="2616297"/>
                </a:cubicBezTo>
                <a:cubicBezTo>
                  <a:pt x="1657043" y="2615645"/>
                  <a:pt x="1708594" y="2615645"/>
                  <a:pt x="1759493" y="2617602"/>
                </a:cubicBezTo>
                <a:cubicBezTo>
                  <a:pt x="1792121" y="2618907"/>
                  <a:pt x="1827358" y="2633912"/>
                  <a:pt x="1856723" y="2625431"/>
                </a:cubicBezTo>
                <a:cubicBezTo>
                  <a:pt x="1906970" y="2611731"/>
                  <a:pt x="1956563" y="2588897"/>
                  <a:pt x="2001589" y="2562149"/>
                </a:cubicBezTo>
                <a:cubicBezTo>
                  <a:pt x="2015945" y="2553668"/>
                  <a:pt x="2016598" y="2519092"/>
                  <a:pt x="2020513" y="2496258"/>
                </a:cubicBezTo>
                <a:cubicBezTo>
                  <a:pt x="2023123" y="2481906"/>
                  <a:pt x="2020513" y="2466901"/>
                  <a:pt x="2022471" y="2452548"/>
                </a:cubicBezTo>
                <a:cubicBezTo>
                  <a:pt x="2029649" y="2397748"/>
                  <a:pt x="2038785" y="2343600"/>
                  <a:pt x="2045310" y="2288799"/>
                </a:cubicBezTo>
                <a:cubicBezTo>
                  <a:pt x="2057056" y="2195508"/>
                  <a:pt x="2066844" y="2102216"/>
                  <a:pt x="2077938" y="2008925"/>
                </a:cubicBezTo>
                <a:cubicBezTo>
                  <a:pt x="2083158" y="1967172"/>
                  <a:pt x="2091641" y="1926072"/>
                  <a:pt x="2096862" y="1884971"/>
                </a:cubicBezTo>
                <a:cubicBezTo>
                  <a:pt x="2108608" y="1790375"/>
                  <a:pt x="2119701" y="1695126"/>
                  <a:pt x="2130794" y="1600530"/>
                </a:cubicBezTo>
                <a:cubicBezTo>
                  <a:pt x="2137320" y="1544425"/>
                  <a:pt x="2142540" y="1488320"/>
                  <a:pt x="2149066" y="1430910"/>
                </a:cubicBezTo>
                <a:cubicBezTo>
                  <a:pt x="2099472" y="1433519"/>
                  <a:pt x="2053793" y="1434172"/>
                  <a:pt x="2008767" y="1438738"/>
                </a:cubicBezTo>
                <a:cubicBezTo>
                  <a:pt x="1888045" y="1451134"/>
                  <a:pt x="1774502" y="1400900"/>
                  <a:pt x="1654432" y="1398943"/>
                </a:cubicBezTo>
                <a:cubicBezTo>
                  <a:pt x="1538278" y="1396333"/>
                  <a:pt x="1424082" y="1398290"/>
                  <a:pt x="1309233" y="1413948"/>
                </a:cubicBezTo>
                <a:cubicBezTo>
                  <a:pt x="1243978" y="1422429"/>
                  <a:pt x="1178070" y="1429605"/>
                  <a:pt x="1112163" y="1431562"/>
                </a:cubicBezTo>
                <a:cubicBezTo>
                  <a:pt x="1041035" y="1434172"/>
                  <a:pt x="968602" y="1436129"/>
                  <a:pt x="898779" y="1426343"/>
                </a:cubicBezTo>
                <a:cubicBezTo>
                  <a:pt x="806769" y="1413948"/>
                  <a:pt x="715412" y="1391766"/>
                  <a:pt x="625360" y="1369585"/>
                </a:cubicBezTo>
                <a:cubicBezTo>
                  <a:pt x="571198" y="1356538"/>
                  <a:pt x="518994" y="1335661"/>
                  <a:pt x="457002" y="1316090"/>
                </a:cubicBezTo>
                <a:cubicBezTo>
                  <a:pt x="484409" y="1426343"/>
                  <a:pt x="508554" y="1525506"/>
                  <a:pt x="532698" y="1626626"/>
                </a:cubicBezTo>
                <a:close/>
                <a:moveTo>
                  <a:pt x="2182998" y="940967"/>
                </a:moveTo>
                <a:cubicBezTo>
                  <a:pt x="2166032" y="926614"/>
                  <a:pt x="2149718" y="909652"/>
                  <a:pt x="2131447" y="896604"/>
                </a:cubicBezTo>
                <a:cubicBezTo>
                  <a:pt x="2052488" y="840499"/>
                  <a:pt x="1960479" y="813099"/>
                  <a:pt x="1869774" y="781784"/>
                </a:cubicBezTo>
                <a:cubicBezTo>
                  <a:pt x="1831926" y="768737"/>
                  <a:pt x="1794731" y="751775"/>
                  <a:pt x="1755578" y="743294"/>
                </a:cubicBezTo>
                <a:cubicBezTo>
                  <a:pt x="1662263" y="723070"/>
                  <a:pt x="1568296" y="706107"/>
                  <a:pt x="1474328" y="687841"/>
                </a:cubicBezTo>
                <a:cubicBezTo>
                  <a:pt x="1418209" y="677402"/>
                  <a:pt x="1362742" y="663050"/>
                  <a:pt x="1306623" y="657178"/>
                </a:cubicBezTo>
                <a:cubicBezTo>
                  <a:pt x="1204172" y="646088"/>
                  <a:pt x="1101069" y="640216"/>
                  <a:pt x="998619" y="632388"/>
                </a:cubicBezTo>
                <a:cubicBezTo>
                  <a:pt x="969254" y="630431"/>
                  <a:pt x="940542" y="626516"/>
                  <a:pt x="911177" y="627169"/>
                </a:cubicBezTo>
                <a:cubicBezTo>
                  <a:pt x="876592" y="628473"/>
                  <a:pt x="842007" y="636954"/>
                  <a:pt x="807422" y="636954"/>
                </a:cubicBezTo>
                <a:cubicBezTo>
                  <a:pt x="693225" y="638259"/>
                  <a:pt x="580334" y="651307"/>
                  <a:pt x="469401" y="676098"/>
                </a:cubicBezTo>
                <a:cubicBezTo>
                  <a:pt x="419154" y="687188"/>
                  <a:pt x="370865" y="711327"/>
                  <a:pt x="318661" y="730246"/>
                </a:cubicBezTo>
                <a:cubicBezTo>
                  <a:pt x="337585" y="806575"/>
                  <a:pt x="355204" y="875728"/>
                  <a:pt x="372170" y="945534"/>
                </a:cubicBezTo>
                <a:cubicBezTo>
                  <a:pt x="378696" y="971629"/>
                  <a:pt x="392400" y="987286"/>
                  <a:pt x="419807" y="990548"/>
                </a:cubicBezTo>
                <a:cubicBezTo>
                  <a:pt x="470706" y="997072"/>
                  <a:pt x="521605" y="1006206"/>
                  <a:pt x="571851" y="1013382"/>
                </a:cubicBezTo>
                <a:cubicBezTo>
                  <a:pt x="604478" y="1018601"/>
                  <a:pt x="636453" y="1023820"/>
                  <a:pt x="669081" y="1027734"/>
                </a:cubicBezTo>
                <a:cubicBezTo>
                  <a:pt x="745429" y="1036215"/>
                  <a:pt x="821778" y="1046001"/>
                  <a:pt x="898779" y="1051873"/>
                </a:cubicBezTo>
                <a:cubicBezTo>
                  <a:pt x="1007755" y="1060354"/>
                  <a:pt x="1117383" y="1070140"/>
                  <a:pt x="1227012" y="1071444"/>
                </a:cubicBezTo>
                <a:cubicBezTo>
                  <a:pt x="1303360" y="1072097"/>
                  <a:pt x="1379056" y="1084492"/>
                  <a:pt x="1456057" y="1081883"/>
                </a:cubicBezTo>
                <a:cubicBezTo>
                  <a:pt x="1552634" y="1078621"/>
                  <a:pt x="1648559" y="1094278"/>
                  <a:pt x="1745789" y="1083840"/>
                </a:cubicBezTo>
                <a:cubicBezTo>
                  <a:pt x="1844325" y="1073402"/>
                  <a:pt x="1943512" y="1070140"/>
                  <a:pt x="2038785" y="1042739"/>
                </a:cubicBezTo>
                <a:cubicBezTo>
                  <a:pt x="2094904" y="1027082"/>
                  <a:pt x="2151023" y="1007510"/>
                  <a:pt x="2182998" y="940967"/>
                </a:cubicBezTo>
                <a:close/>
                <a:moveTo>
                  <a:pt x="413281" y="2457767"/>
                </a:moveTo>
                <a:cubicBezTo>
                  <a:pt x="406756" y="2436891"/>
                  <a:pt x="401535" y="2425800"/>
                  <a:pt x="399578" y="2413405"/>
                </a:cubicBezTo>
                <a:cubicBezTo>
                  <a:pt x="395010" y="2380786"/>
                  <a:pt x="391094" y="2348166"/>
                  <a:pt x="387179" y="2315547"/>
                </a:cubicBezTo>
                <a:cubicBezTo>
                  <a:pt x="375433" y="2217036"/>
                  <a:pt x="363035" y="2118526"/>
                  <a:pt x="352594" y="2020015"/>
                </a:cubicBezTo>
                <a:cubicBezTo>
                  <a:pt x="349984" y="1998487"/>
                  <a:pt x="361077" y="1971739"/>
                  <a:pt x="351941" y="1954777"/>
                </a:cubicBezTo>
                <a:cubicBezTo>
                  <a:pt x="334975" y="1923462"/>
                  <a:pt x="348026" y="1901281"/>
                  <a:pt x="361077" y="1877795"/>
                </a:cubicBezTo>
                <a:cubicBezTo>
                  <a:pt x="377391" y="1849090"/>
                  <a:pt x="393705" y="1819080"/>
                  <a:pt x="415239" y="1794942"/>
                </a:cubicBezTo>
                <a:cubicBezTo>
                  <a:pt x="445909" y="1760365"/>
                  <a:pt x="446561" y="1722527"/>
                  <a:pt x="437426" y="1682079"/>
                </a:cubicBezTo>
                <a:cubicBezTo>
                  <a:pt x="410018" y="1560082"/>
                  <a:pt x="381306" y="1438738"/>
                  <a:pt x="355204" y="1316090"/>
                </a:cubicBezTo>
                <a:cubicBezTo>
                  <a:pt x="348026" y="1281513"/>
                  <a:pt x="329755" y="1264551"/>
                  <a:pt x="297780" y="1258679"/>
                </a:cubicBezTo>
                <a:cubicBezTo>
                  <a:pt x="259932" y="1251503"/>
                  <a:pt x="220779" y="1248241"/>
                  <a:pt x="183583" y="1237151"/>
                </a:cubicBezTo>
                <a:cubicBezTo>
                  <a:pt x="152913" y="1228017"/>
                  <a:pt x="126811" y="1231932"/>
                  <a:pt x="98099" y="1244327"/>
                </a:cubicBezTo>
                <a:cubicBezTo>
                  <a:pt x="100709" y="1323266"/>
                  <a:pt x="102667" y="1400248"/>
                  <a:pt x="105930" y="1477229"/>
                </a:cubicBezTo>
                <a:cubicBezTo>
                  <a:pt x="109193" y="1552254"/>
                  <a:pt x="113108" y="1627931"/>
                  <a:pt x="120286" y="1702955"/>
                </a:cubicBezTo>
                <a:cubicBezTo>
                  <a:pt x="132032" y="1829518"/>
                  <a:pt x="147693" y="1955429"/>
                  <a:pt x="160092" y="2081992"/>
                </a:cubicBezTo>
                <a:cubicBezTo>
                  <a:pt x="169227" y="2170065"/>
                  <a:pt x="175100" y="2258137"/>
                  <a:pt x="184888" y="2346209"/>
                </a:cubicBezTo>
                <a:cubicBezTo>
                  <a:pt x="186194" y="2358604"/>
                  <a:pt x="194024" y="2376871"/>
                  <a:pt x="203812" y="2381438"/>
                </a:cubicBezTo>
                <a:cubicBezTo>
                  <a:pt x="269067" y="2412752"/>
                  <a:pt x="334975" y="2440153"/>
                  <a:pt x="413281" y="2457767"/>
                </a:cubicBezTo>
                <a:close/>
                <a:moveTo>
                  <a:pt x="1890003" y="1676860"/>
                </a:moveTo>
                <a:cubicBezTo>
                  <a:pt x="1889351" y="1674250"/>
                  <a:pt x="1888698" y="1671641"/>
                  <a:pt x="1888045" y="1669031"/>
                </a:cubicBezTo>
                <a:cubicBezTo>
                  <a:pt x="1813655" y="1656636"/>
                  <a:pt x="1737306" y="1650764"/>
                  <a:pt x="1664873" y="1630540"/>
                </a:cubicBezTo>
                <a:cubicBezTo>
                  <a:pt x="1572211" y="1605097"/>
                  <a:pt x="1492600" y="1638369"/>
                  <a:pt x="1402548" y="1667726"/>
                </a:cubicBezTo>
                <a:cubicBezTo>
                  <a:pt x="1487379" y="1685993"/>
                  <a:pt x="1564380" y="1701650"/>
                  <a:pt x="1640729" y="1718612"/>
                </a:cubicBezTo>
                <a:cubicBezTo>
                  <a:pt x="1675966" y="1726441"/>
                  <a:pt x="1696196" y="1747317"/>
                  <a:pt x="1689017" y="1768194"/>
                </a:cubicBezTo>
                <a:cubicBezTo>
                  <a:pt x="1678577" y="1796899"/>
                  <a:pt x="1653780" y="1794942"/>
                  <a:pt x="1628983" y="1791027"/>
                </a:cubicBezTo>
                <a:cubicBezTo>
                  <a:pt x="1545456" y="1778632"/>
                  <a:pt x="1461930" y="1764280"/>
                  <a:pt x="1377751" y="1755146"/>
                </a:cubicBezTo>
                <a:cubicBezTo>
                  <a:pt x="1318369" y="1748622"/>
                  <a:pt x="1258987" y="1729051"/>
                  <a:pt x="1193079" y="1751884"/>
                </a:cubicBezTo>
                <a:cubicBezTo>
                  <a:pt x="1160452" y="1884319"/>
                  <a:pt x="1136307" y="2019363"/>
                  <a:pt x="1119994" y="2156364"/>
                </a:cubicBezTo>
                <a:cubicBezTo>
                  <a:pt x="1118688" y="2167455"/>
                  <a:pt x="1125866" y="2180503"/>
                  <a:pt x="1129129" y="2190941"/>
                </a:cubicBezTo>
                <a:cubicBezTo>
                  <a:pt x="1197647" y="2201379"/>
                  <a:pt x="1263555" y="2209860"/>
                  <a:pt x="1328810" y="2220951"/>
                </a:cubicBezTo>
                <a:cubicBezTo>
                  <a:pt x="1403200" y="2232694"/>
                  <a:pt x="1476939" y="2248351"/>
                  <a:pt x="1551982" y="2258789"/>
                </a:cubicBezTo>
                <a:cubicBezTo>
                  <a:pt x="1604838" y="2266618"/>
                  <a:pt x="1618542" y="2257484"/>
                  <a:pt x="1631593" y="2205946"/>
                </a:cubicBezTo>
                <a:cubicBezTo>
                  <a:pt x="1653127" y="2118526"/>
                  <a:pt x="1670746" y="2030454"/>
                  <a:pt x="1692280" y="1943034"/>
                </a:cubicBezTo>
                <a:cubicBezTo>
                  <a:pt x="1704026" y="1893452"/>
                  <a:pt x="1698153" y="1839957"/>
                  <a:pt x="1726213" y="1793637"/>
                </a:cubicBezTo>
                <a:cubicBezTo>
                  <a:pt x="1715772" y="1732313"/>
                  <a:pt x="1760798" y="1719917"/>
                  <a:pt x="1803214" y="1705565"/>
                </a:cubicBezTo>
                <a:cubicBezTo>
                  <a:pt x="1831926" y="1695779"/>
                  <a:pt x="1860638" y="1685993"/>
                  <a:pt x="1890003" y="1676860"/>
                </a:cubicBezTo>
                <a:close/>
                <a:moveTo>
                  <a:pt x="594690" y="1946296"/>
                </a:moveTo>
                <a:cubicBezTo>
                  <a:pt x="596648" y="2002401"/>
                  <a:pt x="613614" y="2054592"/>
                  <a:pt x="627970" y="2106783"/>
                </a:cubicBezTo>
                <a:cubicBezTo>
                  <a:pt x="644284" y="2165498"/>
                  <a:pt x="664513" y="2222908"/>
                  <a:pt x="678869" y="2281623"/>
                </a:cubicBezTo>
                <a:cubicBezTo>
                  <a:pt x="688005" y="2318156"/>
                  <a:pt x="694530" y="2356647"/>
                  <a:pt x="663861" y="2397748"/>
                </a:cubicBezTo>
                <a:cubicBezTo>
                  <a:pt x="808727" y="2397748"/>
                  <a:pt x="945110" y="2397748"/>
                  <a:pt x="1084103" y="2397748"/>
                </a:cubicBezTo>
                <a:cubicBezTo>
                  <a:pt x="1102375" y="2372957"/>
                  <a:pt x="1105637" y="2335771"/>
                  <a:pt x="1086713" y="2318156"/>
                </a:cubicBezTo>
                <a:cubicBezTo>
                  <a:pt x="1061916" y="2294671"/>
                  <a:pt x="1058001" y="2264008"/>
                  <a:pt x="1040382" y="2239218"/>
                </a:cubicBezTo>
                <a:cubicBezTo>
                  <a:pt x="1018848" y="2208555"/>
                  <a:pt x="1012975" y="2171369"/>
                  <a:pt x="1019501" y="2133531"/>
                </a:cubicBezTo>
                <a:cubicBezTo>
                  <a:pt x="1027984" y="2081340"/>
                  <a:pt x="1036467" y="2028496"/>
                  <a:pt x="1044298" y="1976305"/>
                </a:cubicBezTo>
                <a:cubicBezTo>
                  <a:pt x="1046255" y="1962605"/>
                  <a:pt x="1044298" y="1948253"/>
                  <a:pt x="1044298" y="1930638"/>
                </a:cubicBezTo>
                <a:cubicBezTo>
                  <a:pt x="894211" y="1933248"/>
                  <a:pt x="746082" y="1916286"/>
                  <a:pt x="594690" y="1946296"/>
                </a:cubicBezTo>
                <a:close/>
                <a:moveTo>
                  <a:pt x="410671" y="1102107"/>
                </a:moveTo>
                <a:cubicBezTo>
                  <a:pt x="417196" y="1179741"/>
                  <a:pt x="417196" y="1179741"/>
                  <a:pt x="479841" y="1203879"/>
                </a:cubicBezTo>
                <a:cubicBezTo>
                  <a:pt x="496808" y="1210403"/>
                  <a:pt x="513774" y="1217579"/>
                  <a:pt x="531393" y="1224103"/>
                </a:cubicBezTo>
                <a:cubicBezTo>
                  <a:pt x="626013" y="1262594"/>
                  <a:pt x="726505" y="1273032"/>
                  <a:pt x="825693" y="1288037"/>
                </a:cubicBezTo>
                <a:cubicBezTo>
                  <a:pt x="875940" y="1295213"/>
                  <a:pt x="926838" y="1298475"/>
                  <a:pt x="977737" y="1300432"/>
                </a:cubicBezTo>
                <a:cubicBezTo>
                  <a:pt x="1020153" y="1301737"/>
                  <a:pt x="1061916" y="1300432"/>
                  <a:pt x="1104332" y="1297823"/>
                </a:cubicBezTo>
                <a:cubicBezTo>
                  <a:pt x="1196342" y="1292604"/>
                  <a:pt x="1290309" y="1293908"/>
                  <a:pt x="1380361" y="1276946"/>
                </a:cubicBezTo>
                <a:cubicBezTo>
                  <a:pt x="1472371" y="1259984"/>
                  <a:pt x="1562423" y="1266508"/>
                  <a:pt x="1651822" y="1276946"/>
                </a:cubicBezTo>
                <a:cubicBezTo>
                  <a:pt x="1707942" y="1283470"/>
                  <a:pt x="1763408" y="1293256"/>
                  <a:pt x="1820180" y="1295866"/>
                </a:cubicBezTo>
                <a:cubicBezTo>
                  <a:pt x="1902402" y="1299128"/>
                  <a:pt x="1985276" y="1306304"/>
                  <a:pt x="2067497" y="1308261"/>
                </a:cubicBezTo>
                <a:cubicBezTo>
                  <a:pt x="2101430" y="1308913"/>
                  <a:pt x="2135362" y="1300432"/>
                  <a:pt x="2171905" y="1295213"/>
                </a:cubicBezTo>
                <a:cubicBezTo>
                  <a:pt x="2169295" y="1229322"/>
                  <a:pt x="2197355" y="1172564"/>
                  <a:pt x="2186914" y="1107326"/>
                </a:cubicBezTo>
                <a:cubicBezTo>
                  <a:pt x="2162117" y="1118416"/>
                  <a:pt x="2143193" y="1130159"/>
                  <a:pt x="2122311" y="1136031"/>
                </a:cubicBezTo>
                <a:cubicBezTo>
                  <a:pt x="2017903" y="1164083"/>
                  <a:pt x="1914800" y="1199312"/>
                  <a:pt x="1805824" y="1205836"/>
                </a:cubicBezTo>
                <a:cubicBezTo>
                  <a:pt x="1756230" y="1209098"/>
                  <a:pt x="1706636" y="1211055"/>
                  <a:pt x="1657695" y="1213012"/>
                </a:cubicBezTo>
                <a:cubicBezTo>
                  <a:pt x="1630288" y="1214317"/>
                  <a:pt x="1602881" y="1214970"/>
                  <a:pt x="1575474" y="1213665"/>
                </a:cubicBezTo>
                <a:cubicBezTo>
                  <a:pt x="1505651" y="1209750"/>
                  <a:pt x="1436481" y="1203227"/>
                  <a:pt x="1366658" y="1200617"/>
                </a:cubicBezTo>
                <a:cubicBezTo>
                  <a:pt x="1298792" y="1198008"/>
                  <a:pt x="1230927" y="1201269"/>
                  <a:pt x="1163062" y="1197355"/>
                </a:cubicBezTo>
                <a:cubicBezTo>
                  <a:pt x="1060611" y="1191484"/>
                  <a:pt x="958161" y="1182350"/>
                  <a:pt x="856363" y="1171912"/>
                </a:cubicBezTo>
                <a:cubicBezTo>
                  <a:pt x="765006" y="1162126"/>
                  <a:pt x="674301" y="1149731"/>
                  <a:pt x="583597" y="1135378"/>
                </a:cubicBezTo>
                <a:cubicBezTo>
                  <a:pt x="527478" y="1127550"/>
                  <a:pt x="472011" y="1113849"/>
                  <a:pt x="410671" y="1102107"/>
                </a:cubicBezTo>
                <a:close/>
                <a:moveTo>
                  <a:pt x="578376" y="1870619"/>
                </a:moveTo>
                <a:cubicBezTo>
                  <a:pt x="740862" y="1869966"/>
                  <a:pt x="900084" y="1839304"/>
                  <a:pt x="1059306" y="1877143"/>
                </a:cubicBezTo>
                <a:cubicBezTo>
                  <a:pt x="1074315" y="1826256"/>
                  <a:pt x="1088671" y="1775370"/>
                  <a:pt x="1104332" y="1721874"/>
                </a:cubicBezTo>
                <a:cubicBezTo>
                  <a:pt x="1090629" y="1718612"/>
                  <a:pt x="1082146" y="1715351"/>
                  <a:pt x="1073010" y="1714698"/>
                </a:cubicBezTo>
                <a:cubicBezTo>
                  <a:pt x="981000" y="1708827"/>
                  <a:pt x="888991" y="1702955"/>
                  <a:pt x="796981" y="1698388"/>
                </a:cubicBezTo>
                <a:cubicBezTo>
                  <a:pt x="736294" y="1695779"/>
                  <a:pt x="675607" y="1694474"/>
                  <a:pt x="614267" y="1693822"/>
                </a:cubicBezTo>
                <a:cubicBezTo>
                  <a:pt x="569893" y="1693822"/>
                  <a:pt x="553580" y="1711436"/>
                  <a:pt x="558800" y="1754494"/>
                </a:cubicBezTo>
                <a:cubicBezTo>
                  <a:pt x="563368" y="1792332"/>
                  <a:pt x="571198" y="1830171"/>
                  <a:pt x="578376" y="1870619"/>
                </a:cubicBezTo>
                <a:close/>
                <a:moveTo>
                  <a:pt x="1724908" y="2195508"/>
                </a:moveTo>
                <a:cubicBezTo>
                  <a:pt x="1779070" y="2170065"/>
                  <a:pt x="1828011" y="2147883"/>
                  <a:pt x="1876952" y="2125050"/>
                </a:cubicBezTo>
                <a:cubicBezTo>
                  <a:pt x="1876300" y="2112002"/>
                  <a:pt x="1871732" y="2098302"/>
                  <a:pt x="1874994" y="2087211"/>
                </a:cubicBezTo>
                <a:cubicBezTo>
                  <a:pt x="1903054" y="1990658"/>
                  <a:pt x="1932419" y="1894757"/>
                  <a:pt x="1962436" y="1798856"/>
                </a:cubicBezTo>
                <a:cubicBezTo>
                  <a:pt x="1968309" y="1780589"/>
                  <a:pt x="1979402" y="1763627"/>
                  <a:pt x="1968309" y="1742751"/>
                </a:cubicBezTo>
                <a:cubicBezTo>
                  <a:pt x="1914147" y="1761670"/>
                  <a:pt x="1863249" y="1782547"/>
                  <a:pt x="1810392" y="1797551"/>
                </a:cubicBezTo>
                <a:cubicBezTo>
                  <a:pt x="1779722" y="1806032"/>
                  <a:pt x="1771891" y="1821037"/>
                  <a:pt x="1769934" y="1851699"/>
                </a:cubicBezTo>
                <a:cubicBezTo>
                  <a:pt x="1765366" y="1915633"/>
                  <a:pt x="1755578" y="1978915"/>
                  <a:pt x="1747095" y="2042849"/>
                </a:cubicBezTo>
                <a:cubicBezTo>
                  <a:pt x="1739917" y="2091778"/>
                  <a:pt x="1732738" y="2140055"/>
                  <a:pt x="1724908" y="2195508"/>
                </a:cubicBezTo>
                <a:close/>
                <a:moveTo>
                  <a:pt x="487019" y="1959343"/>
                </a:moveTo>
                <a:cubicBezTo>
                  <a:pt x="442646" y="1959996"/>
                  <a:pt x="438078" y="1960648"/>
                  <a:pt x="439383" y="2001748"/>
                </a:cubicBezTo>
                <a:cubicBezTo>
                  <a:pt x="441993" y="2087864"/>
                  <a:pt x="449171" y="2173979"/>
                  <a:pt x="455697" y="2260094"/>
                </a:cubicBezTo>
                <a:cubicBezTo>
                  <a:pt x="458307" y="2294671"/>
                  <a:pt x="464833" y="2329247"/>
                  <a:pt x="472663" y="2363171"/>
                </a:cubicBezTo>
                <a:cubicBezTo>
                  <a:pt x="475273" y="2373609"/>
                  <a:pt x="485714" y="2389919"/>
                  <a:pt x="494197" y="2390571"/>
                </a:cubicBezTo>
                <a:cubicBezTo>
                  <a:pt x="534656" y="2393181"/>
                  <a:pt x="575114" y="2391876"/>
                  <a:pt x="629928" y="2391876"/>
                </a:cubicBezTo>
                <a:cubicBezTo>
                  <a:pt x="569893" y="2355995"/>
                  <a:pt x="558800" y="2307718"/>
                  <a:pt x="552274" y="2258137"/>
                </a:cubicBezTo>
                <a:cubicBezTo>
                  <a:pt x="539223" y="2158321"/>
                  <a:pt x="536613" y="2055897"/>
                  <a:pt x="487019" y="1959343"/>
                </a:cubicBezTo>
                <a:close/>
                <a:moveTo>
                  <a:pt x="306915" y="1149078"/>
                </a:moveTo>
                <a:cubicBezTo>
                  <a:pt x="302348" y="1077316"/>
                  <a:pt x="302348" y="1078621"/>
                  <a:pt x="248838" y="1059701"/>
                </a:cubicBezTo>
                <a:cubicBezTo>
                  <a:pt x="207728" y="1045349"/>
                  <a:pt x="167922" y="1026430"/>
                  <a:pt x="127464" y="1010120"/>
                </a:cubicBezTo>
                <a:cubicBezTo>
                  <a:pt x="118328" y="1006206"/>
                  <a:pt x="108540" y="1004248"/>
                  <a:pt x="94836" y="999682"/>
                </a:cubicBezTo>
                <a:cubicBezTo>
                  <a:pt x="94836" y="1035563"/>
                  <a:pt x="93531" y="1066878"/>
                  <a:pt x="94836" y="1097540"/>
                </a:cubicBezTo>
                <a:cubicBezTo>
                  <a:pt x="96794" y="1136683"/>
                  <a:pt x="106582" y="1145817"/>
                  <a:pt x="141820" y="1133421"/>
                </a:cubicBezTo>
                <a:cubicBezTo>
                  <a:pt x="180973" y="1119721"/>
                  <a:pt x="217516" y="1128854"/>
                  <a:pt x="255364" y="1136031"/>
                </a:cubicBezTo>
                <a:cubicBezTo>
                  <a:pt x="271025" y="1139293"/>
                  <a:pt x="286034" y="1143859"/>
                  <a:pt x="306915" y="1149078"/>
                </a:cubicBezTo>
                <a:close/>
                <a:moveTo>
                  <a:pt x="234482" y="781784"/>
                </a:moveTo>
                <a:cubicBezTo>
                  <a:pt x="165964" y="808532"/>
                  <a:pt x="143778" y="833975"/>
                  <a:pt x="149651" y="871161"/>
                </a:cubicBezTo>
                <a:cubicBezTo>
                  <a:pt x="157481" y="920743"/>
                  <a:pt x="190109" y="941619"/>
                  <a:pt x="268415" y="946186"/>
                </a:cubicBezTo>
                <a:cubicBezTo>
                  <a:pt x="266457" y="929224"/>
                  <a:pt x="266457" y="912914"/>
                  <a:pt x="262542" y="897257"/>
                </a:cubicBezTo>
                <a:cubicBezTo>
                  <a:pt x="254059" y="860071"/>
                  <a:pt x="244271" y="823537"/>
                  <a:pt x="234482" y="781784"/>
                </a:cubicBezTo>
                <a:close/>
                <a:moveTo>
                  <a:pt x="470706" y="1855614"/>
                </a:moveTo>
                <a:cubicBezTo>
                  <a:pt x="461570" y="1864747"/>
                  <a:pt x="454392" y="1870619"/>
                  <a:pt x="445909" y="1879100"/>
                </a:cubicBezTo>
                <a:cubicBezTo>
                  <a:pt x="470706" y="1883014"/>
                  <a:pt x="470706" y="1883014"/>
                  <a:pt x="470706" y="18556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9144000" cy="202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4277922" y="431504"/>
            <a:ext cx="1404490" cy="1162416"/>
          </a:xfrm>
          <a:custGeom>
            <a:rect b="b" l="l" r="r" t="t"/>
            <a:pathLst>
              <a:path extrusionOk="0" h="2324832" w="2808979">
                <a:moveTo>
                  <a:pt x="1614634" y="318844"/>
                </a:moveTo>
                <a:cubicBezTo>
                  <a:pt x="1651127" y="325128"/>
                  <a:pt x="1684720" y="330445"/>
                  <a:pt x="1718312" y="336970"/>
                </a:cubicBezTo>
                <a:cubicBezTo>
                  <a:pt x="1761330" y="345670"/>
                  <a:pt x="1805073" y="353162"/>
                  <a:pt x="1847125" y="365488"/>
                </a:cubicBezTo>
                <a:cubicBezTo>
                  <a:pt x="1911168" y="384338"/>
                  <a:pt x="1974245" y="407056"/>
                  <a:pt x="2037806" y="427840"/>
                </a:cubicBezTo>
                <a:cubicBezTo>
                  <a:pt x="2062940" y="436056"/>
                  <a:pt x="2089282" y="441857"/>
                  <a:pt x="2113450" y="452490"/>
                </a:cubicBezTo>
                <a:cubicBezTo>
                  <a:pt x="2164926" y="475449"/>
                  <a:pt x="2218094" y="496717"/>
                  <a:pt x="2265221" y="526684"/>
                </a:cubicBezTo>
                <a:cubicBezTo>
                  <a:pt x="2287213" y="540701"/>
                  <a:pt x="2312347" y="545293"/>
                  <a:pt x="2332406" y="560760"/>
                </a:cubicBezTo>
                <a:cubicBezTo>
                  <a:pt x="2393308" y="607887"/>
                  <a:pt x="2463394" y="642204"/>
                  <a:pt x="2518979" y="696823"/>
                </a:cubicBezTo>
                <a:cubicBezTo>
                  <a:pt x="2544838" y="722440"/>
                  <a:pt x="2575047" y="743466"/>
                  <a:pt x="2601390" y="768600"/>
                </a:cubicBezTo>
                <a:cubicBezTo>
                  <a:pt x="2645858" y="810893"/>
                  <a:pt x="2676067" y="863336"/>
                  <a:pt x="2705793" y="916505"/>
                </a:cubicBezTo>
                <a:cubicBezTo>
                  <a:pt x="2748086" y="991907"/>
                  <a:pt x="2788929" y="1068034"/>
                  <a:pt x="2803429" y="1153829"/>
                </a:cubicBezTo>
                <a:cubicBezTo>
                  <a:pt x="2810679" y="1197088"/>
                  <a:pt x="2808746" y="1242281"/>
                  <a:pt x="2808746" y="1286508"/>
                </a:cubicBezTo>
                <a:cubicBezTo>
                  <a:pt x="2808746" y="1364327"/>
                  <a:pt x="2798112" y="1441421"/>
                  <a:pt x="2787479" y="1518515"/>
                </a:cubicBezTo>
                <a:cubicBezTo>
                  <a:pt x="2786754" y="1523832"/>
                  <a:pt x="2787237" y="1529632"/>
                  <a:pt x="2785304" y="1534465"/>
                </a:cubicBezTo>
                <a:cubicBezTo>
                  <a:pt x="2767420" y="1577725"/>
                  <a:pt x="2752919" y="1623160"/>
                  <a:pt x="2729719" y="1663278"/>
                </a:cubicBezTo>
                <a:cubicBezTo>
                  <a:pt x="2699026" y="1716446"/>
                  <a:pt x="2665917" y="1769373"/>
                  <a:pt x="2625799" y="1815291"/>
                </a:cubicBezTo>
                <a:cubicBezTo>
                  <a:pt x="2570455" y="1878609"/>
                  <a:pt x="2515112" y="1943136"/>
                  <a:pt x="2441643" y="1987846"/>
                </a:cubicBezTo>
                <a:cubicBezTo>
                  <a:pt x="2402975" y="2011288"/>
                  <a:pt x="2365757" y="2037389"/>
                  <a:pt x="2326123" y="2059140"/>
                </a:cubicBezTo>
                <a:cubicBezTo>
                  <a:pt x="2291805" y="2077749"/>
                  <a:pt x="2254829" y="2091524"/>
                  <a:pt x="2219786" y="2108441"/>
                </a:cubicBezTo>
                <a:cubicBezTo>
                  <a:pt x="2201661" y="2117142"/>
                  <a:pt x="2185468" y="2130675"/>
                  <a:pt x="2166618" y="2137442"/>
                </a:cubicBezTo>
                <a:cubicBezTo>
                  <a:pt x="2108858" y="2157985"/>
                  <a:pt x="2051339" y="2180944"/>
                  <a:pt x="1991646" y="2193027"/>
                </a:cubicBezTo>
                <a:cubicBezTo>
                  <a:pt x="1961920" y="2199069"/>
                  <a:pt x="1936786" y="2228795"/>
                  <a:pt x="1902468" y="2212845"/>
                </a:cubicBezTo>
                <a:cubicBezTo>
                  <a:pt x="1884343" y="2230970"/>
                  <a:pt x="1858967" y="2230487"/>
                  <a:pt x="1836733" y="2237737"/>
                </a:cubicBezTo>
                <a:cubicBezTo>
                  <a:pt x="1811357" y="2245954"/>
                  <a:pt x="1785981" y="2254171"/>
                  <a:pt x="1757947" y="2251029"/>
                </a:cubicBezTo>
                <a:cubicBezTo>
                  <a:pt x="1746830" y="2249821"/>
                  <a:pt x="1734505" y="2257554"/>
                  <a:pt x="1723146" y="2262146"/>
                </a:cubicBezTo>
                <a:cubicBezTo>
                  <a:pt x="1692937" y="2274230"/>
                  <a:pt x="1659102" y="2277855"/>
                  <a:pt x="1626476" y="2283655"/>
                </a:cubicBezTo>
                <a:cubicBezTo>
                  <a:pt x="1590950" y="2289939"/>
                  <a:pt x="1555182" y="2299122"/>
                  <a:pt x="1519415" y="2299122"/>
                </a:cubicBezTo>
                <a:cubicBezTo>
                  <a:pt x="1480505" y="2299122"/>
                  <a:pt x="1444496" y="2313139"/>
                  <a:pt x="1406069" y="2315073"/>
                </a:cubicBezTo>
                <a:cubicBezTo>
                  <a:pt x="1356285" y="2317248"/>
                  <a:pt x="1306741" y="2322081"/>
                  <a:pt x="1256956" y="2323773"/>
                </a:cubicBezTo>
                <a:cubicBezTo>
                  <a:pt x="1219739" y="2324981"/>
                  <a:pt x="1181796" y="2326190"/>
                  <a:pt x="1145061" y="2321115"/>
                </a:cubicBezTo>
                <a:cubicBezTo>
                  <a:pt x="1078843" y="2311931"/>
                  <a:pt x="1012141" y="2310723"/>
                  <a:pt x="945439" y="2299122"/>
                </a:cubicBezTo>
                <a:cubicBezTo>
                  <a:pt x="875111" y="2287039"/>
                  <a:pt x="804784" y="2273988"/>
                  <a:pt x="736874" y="2254896"/>
                </a:cubicBezTo>
                <a:cubicBezTo>
                  <a:pt x="659538" y="2233145"/>
                  <a:pt x="584136" y="2202694"/>
                  <a:pt x="513325" y="2162093"/>
                </a:cubicBezTo>
                <a:cubicBezTo>
                  <a:pt x="418106" y="2107233"/>
                  <a:pt x="328928" y="2044398"/>
                  <a:pt x="253284" y="1964887"/>
                </a:cubicBezTo>
                <a:cubicBezTo>
                  <a:pt x="221141" y="1931053"/>
                  <a:pt x="196732" y="1889968"/>
                  <a:pt x="167731" y="1853233"/>
                </a:cubicBezTo>
                <a:cubicBezTo>
                  <a:pt x="133172" y="1809249"/>
                  <a:pt x="107554" y="1760189"/>
                  <a:pt x="89187" y="1707746"/>
                </a:cubicBezTo>
                <a:cubicBezTo>
                  <a:pt x="70095" y="1652402"/>
                  <a:pt x="55595" y="1595126"/>
                  <a:pt x="36744" y="1539540"/>
                </a:cubicBezTo>
                <a:cubicBezTo>
                  <a:pt x="15477" y="1477672"/>
                  <a:pt x="8951" y="1412662"/>
                  <a:pt x="3151" y="1348860"/>
                </a:cubicBezTo>
                <a:cubicBezTo>
                  <a:pt x="-2891" y="1283849"/>
                  <a:pt x="9" y="1217631"/>
                  <a:pt x="9676" y="1152379"/>
                </a:cubicBezTo>
                <a:cubicBezTo>
                  <a:pt x="12818" y="1131111"/>
                  <a:pt x="14268" y="1109602"/>
                  <a:pt x="18377" y="1088577"/>
                </a:cubicBezTo>
                <a:cubicBezTo>
                  <a:pt x="27560" y="1042417"/>
                  <a:pt x="33602" y="995049"/>
                  <a:pt x="49311" y="951064"/>
                </a:cubicBezTo>
                <a:cubicBezTo>
                  <a:pt x="67195" y="901279"/>
                  <a:pt x="91604" y="853186"/>
                  <a:pt x="117946" y="807268"/>
                </a:cubicBezTo>
                <a:cubicBezTo>
                  <a:pt x="148397" y="754100"/>
                  <a:pt x="178365" y="698998"/>
                  <a:pt x="218725" y="654047"/>
                </a:cubicBezTo>
                <a:cubicBezTo>
                  <a:pt x="260292" y="607645"/>
                  <a:pt x="294610" y="554477"/>
                  <a:pt x="343670" y="515084"/>
                </a:cubicBezTo>
                <a:cubicBezTo>
                  <a:pt x="374846" y="489950"/>
                  <a:pt x="413031" y="472791"/>
                  <a:pt x="433089" y="435331"/>
                </a:cubicBezTo>
                <a:cubicBezTo>
                  <a:pt x="469824" y="432673"/>
                  <a:pt x="479491" y="393763"/>
                  <a:pt x="509459" y="379021"/>
                </a:cubicBezTo>
                <a:cubicBezTo>
                  <a:pt x="539184" y="364279"/>
                  <a:pt x="566252" y="342045"/>
                  <a:pt x="595494" y="324645"/>
                </a:cubicBezTo>
                <a:cubicBezTo>
                  <a:pt x="613620" y="314011"/>
                  <a:pt x="628604" y="298544"/>
                  <a:pt x="646488" y="287427"/>
                </a:cubicBezTo>
                <a:cubicBezTo>
                  <a:pt x="723582" y="239817"/>
                  <a:pt x="802126" y="195107"/>
                  <a:pt x="887678" y="163690"/>
                </a:cubicBezTo>
                <a:cubicBezTo>
                  <a:pt x="937705" y="145322"/>
                  <a:pt x="985556" y="117288"/>
                  <a:pt x="1036791" y="107380"/>
                </a:cubicBezTo>
                <a:cubicBezTo>
                  <a:pt x="1097210" y="95779"/>
                  <a:pt x="1153037" y="71370"/>
                  <a:pt x="1212247" y="58320"/>
                </a:cubicBezTo>
                <a:cubicBezTo>
                  <a:pt x="1245598" y="51070"/>
                  <a:pt x="1280399" y="49619"/>
                  <a:pt x="1313992" y="43336"/>
                </a:cubicBezTo>
                <a:cubicBezTo>
                  <a:pt x="1329217" y="40436"/>
                  <a:pt x="1342993" y="29802"/>
                  <a:pt x="1357976" y="27144"/>
                </a:cubicBezTo>
                <a:cubicBezTo>
                  <a:pt x="1386494" y="22310"/>
                  <a:pt x="1415495" y="21344"/>
                  <a:pt x="1444012" y="17477"/>
                </a:cubicBezTo>
                <a:cubicBezTo>
                  <a:pt x="1459238" y="15543"/>
                  <a:pt x="1474222" y="10952"/>
                  <a:pt x="1489447" y="7327"/>
                </a:cubicBezTo>
                <a:cubicBezTo>
                  <a:pt x="1488480" y="12885"/>
                  <a:pt x="1487514" y="17960"/>
                  <a:pt x="1486547" y="23035"/>
                </a:cubicBezTo>
                <a:cubicBezTo>
                  <a:pt x="1489689" y="22794"/>
                  <a:pt x="1492589" y="23519"/>
                  <a:pt x="1494522" y="22552"/>
                </a:cubicBezTo>
                <a:cubicBezTo>
                  <a:pt x="1527390" y="5635"/>
                  <a:pt x="1561708" y="2976"/>
                  <a:pt x="1598200" y="5151"/>
                </a:cubicBezTo>
                <a:cubicBezTo>
                  <a:pt x="1635176" y="7568"/>
                  <a:pt x="1672394" y="3460"/>
                  <a:pt x="1709612" y="2493"/>
                </a:cubicBezTo>
                <a:cubicBezTo>
                  <a:pt x="1752388" y="1526"/>
                  <a:pt x="1795165" y="-407"/>
                  <a:pt x="1837941" y="76"/>
                </a:cubicBezTo>
                <a:cubicBezTo>
                  <a:pt x="1874917" y="560"/>
                  <a:pt x="1912377" y="2010"/>
                  <a:pt x="1948870" y="7085"/>
                </a:cubicBezTo>
                <a:cubicBezTo>
                  <a:pt x="1993337" y="13368"/>
                  <a:pt x="2038289" y="12643"/>
                  <a:pt x="2082274" y="19894"/>
                </a:cubicBezTo>
                <a:cubicBezTo>
                  <a:pt x="2146317" y="30527"/>
                  <a:pt x="2210844" y="40678"/>
                  <a:pt x="2273438" y="57836"/>
                </a:cubicBezTo>
                <a:cubicBezTo>
                  <a:pt x="2326848" y="72579"/>
                  <a:pt x="2377841" y="96263"/>
                  <a:pt x="2429318" y="117772"/>
                </a:cubicBezTo>
                <a:cubicBezTo>
                  <a:pt x="2441885" y="122847"/>
                  <a:pt x="2452035" y="133964"/>
                  <a:pt x="2463152" y="142422"/>
                </a:cubicBezTo>
                <a:cubicBezTo>
                  <a:pt x="2474994" y="151364"/>
                  <a:pt x="2486836" y="160065"/>
                  <a:pt x="2498437" y="169490"/>
                </a:cubicBezTo>
                <a:cubicBezTo>
                  <a:pt x="2505928" y="175532"/>
                  <a:pt x="2512937" y="182540"/>
                  <a:pt x="2524296" y="192932"/>
                </a:cubicBezTo>
                <a:cubicBezTo>
                  <a:pt x="2470886" y="210574"/>
                  <a:pt x="2429318" y="194866"/>
                  <a:pt x="2387025" y="178915"/>
                </a:cubicBezTo>
                <a:cubicBezTo>
                  <a:pt x="2338690" y="160790"/>
                  <a:pt x="2290113" y="139281"/>
                  <a:pt x="2239845" y="131547"/>
                </a:cubicBezTo>
                <a:cubicBezTo>
                  <a:pt x="2199969" y="125263"/>
                  <a:pt x="2160093" y="116322"/>
                  <a:pt x="2119008" y="114388"/>
                </a:cubicBezTo>
                <a:cubicBezTo>
                  <a:pt x="2078890" y="112696"/>
                  <a:pt x="2039256" y="102304"/>
                  <a:pt x="1999138" y="99404"/>
                </a:cubicBezTo>
                <a:cubicBezTo>
                  <a:pt x="1948386" y="95779"/>
                  <a:pt x="1897393" y="95779"/>
                  <a:pt x="1846641" y="94088"/>
                </a:cubicBezTo>
                <a:cubicBezTo>
                  <a:pt x="1775831" y="91912"/>
                  <a:pt x="1705020" y="89496"/>
                  <a:pt x="1633968" y="87562"/>
                </a:cubicBezTo>
                <a:cubicBezTo>
                  <a:pt x="1631310" y="87562"/>
                  <a:pt x="1628651" y="88287"/>
                  <a:pt x="1625993" y="88771"/>
                </a:cubicBezTo>
                <a:cubicBezTo>
                  <a:pt x="1556149" y="99163"/>
                  <a:pt x="1486064" y="108346"/>
                  <a:pt x="1416461" y="119947"/>
                </a:cubicBezTo>
                <a:cubicBezTo>
                  <a:pt x="1347584" y="131547"/>
                  <a:pt x="1278224" y="141939"/>
                  <a:pt x="1211038" y="159823"/>
                </a:cubicBezTo>
                <a:cubicBezTo>
                  <a:pt x="1139745" y="178915"/>
                  <a:pt x="1068934" y="203083"/>
                  <a:pt x="1000540" y="231358"/>
                </a:cubicBezTo>
                <a:cubicBezTo>
                  <a:pt x="917404" y="265676"/>
                  <a:pt x="835477" y="303619"/>
                  <a:pt x="755724" y="344945"/>
                </a:cubicBezTo>
                <a:cubicBezTo>
                  <a:pt x="686364" y="380955"/>
                  <a:pt x="623287" y="427114"/>
                  <a:pt x="560210" y="473999"/>
                </a:cubicBezTo>
                <a:cubicBezTo>
                  <a:pt x="484324" y="530309"/>
                  <a:pt x="419072" y="597495"/>
                  <a:pt x="351162" y="662022"/>
                </a:cubicBezTo>
                <a:cubicBezTo>
                  <a:pt x="314186" y="697064"/>
                  <a:pt x="289535" y="741532"/>
                  <a:pt x="259084" y="781650"/>
                </a:cubicBezTo>
                <a:cubicBezTo>
                  <a:pt x="233225" y="815726"/>
                  <a:pt x="214858" y="855844"/>
                  <a:pt x="193832" y="893546"/>
                </a:cubicBezTo>
                <a:cubicBezTo>
                  <a:pt x="150572" y="969915"/>
                  <a:pt x="125438" y="1052809"/>
                  <a:pt x="113596" y="1139086"/>
                </a:cubicBezTo>
                <a:cubicBezTo>
                  <a:pt x="105863" y="1196122"/>
                  <a:pt x="97646" y="1254123"/>
                  <a:pt x="98129" y="1311400"/>
                </a:cubicBezTo>
                <a:cubicBezTo>
                  <a:pt x="98371" y="1364810"/>
                  <a:pt x="109246" y="1417978"/>
                  <a:pt x="116496" y="1471147"/>
                </a:cubicBezTo>
                <a:cubicBezTo>
                  <a:pt x="120847" y="1502806"/>
                  <a:pt x="127613" y="1534224"/>
                  <a:pt x="132930" y="1565883"/>
                </a:cubicBezTo>
                <a:cubicBezTo>
                  <a:pt x="144772" y="1638385"/>
                  <a:pt x="177398" y="1703637"/>
                  <a:pt x="210024" y="1767923"/>
                </a:cubicBezTo>
                <a:cubicBezTo>
                  <a:pt x="241925" y="1830516"/>
                  <a:pt x="282768" y="1887793"/>
                  <a:pt x="331586" y="1940478"/>
                </a:cubicBezTo>
                <a:cubicBezTo>
                  <a:pt x="397563" y="2011772"/>
                  <a:pt x="474416" y="2068565"/>
                  <a:pt x="557068" y="2114967"/>
                </a:cubicBezTo>
                <a:cubicBezTo>
                  <a:pt x="626670" y="2153876"/>
                  <a:pt x="699898" y="2190852"/>
                  <a:pt x="781825" y="2204144"/>
                </a:cubicBezTo>
                <a:cubicBezTo>
                  <a:pt x="838377" y="2213086"/>
                  <a:pt x="893479" y="2234354"/>
                  <a:pt x="950272" y="2238462"/>
                </a:cubicBezTo>
                <a:cubicBezTo>
                  <a:pt x="1008515" y="2242571"/>
                  <a:pt x="1066517" y="2258521"/>
                  <a:pt x="1125969" y="2248371"/>
                </a:cubicBezTo>
                <a:cubicBezTo>
                  <a:pt x="1146753" y="2244746"/>
                  <a:pt x="1168746" y="2249821"/>
                  <a:pt x="1190254" y="2249579"/>
                </a:cubicBezTo>
                <a:cubicBezTo>
                  <a:pt x="1212972" y="2249337"/>
                  <a:pt x="1235931" y="2244021"/>
                  <a:pt x="1258407" y="2246437"/>
                </a:cubicBezTo>
                <a:cubicBezTo>
                  <a:pt x="1307225" y="2251996"/>
                  <a:pt x="1353868" y="2237737"/>
                  <a:pt x="1401961" y="2235079"/>
                </a:cubicBezTo>
                <a:cubicBezTo>
                  <a:pt x="1459238" y="2231937"/>
                  <a:pt x="1516756" y="2227828"/>
                  <a:pt x="1571858" y="2209461"/>
                </a:cubicBezTo>
                <a:cubicBezTo>
                  <a:pt x="1580558" y="2206561"/>
                  <a:pt x="1589983" y="2205836"/>
                  <a:pt x="1599167" y="2204144"/>
                </a:cubicBezTo>
                <a:cubicBezTo>
                  <a:pt x="1615601" y="2201244"/>
                  <a:pt x="1631793" y="2197861"/>
                  <a:pt x="1648227" y="2195444"/>
                </a:cubicBezTo>
                <a:cubicBezTo>
                  <a:pt x="1658619" y="2193994"/>
                  <a:pt x="1669494" y="2178769"/>
                  <a:pt x="1680370" y="2195686"/>
                </a:cubicBezTo>
                <a:cubicBezTo>
                  <a:pt x="1681336" y="2197136"/>
                  <a:pt x="1689311" y="2193994"/>
                  <a:pt x="1693903" y="2192786"/>
                </a:cubicBezTo>
                <a:cubicBezTo>
                  <a:pt x="1754563" y="2173935"/>
                  <a:pt x="1815224" y="2154843"/>
                  <a:pt x="1876367" y="2136717"/>
                </a:cubicBezTo>
                <a:cubicBezTo>
                  <a:pt x="1881926" y="2135026"/>
                  <a:pt x="1889901" y="2140826"/>
                  <a:pt x="1896668" y="2143001"/>
                </a:cubicBezTo>
                <a:cubicBezTo>
                  <a:pt x="1925910" y="2128017"/>
                  <a:pt x="1954670" y="2106991"/>
                  <a:pt x="1992854" y="2113758"/>
                </a:cubicBezTo>
                <a:cubicBezTo>
                  <a:pt x="2000104" y="2114967"/>
                  <a:pt x="2010255" y="2113758"/>
                  <a:pt x="2015813" y="2109408"/>
                </a:cubicBezTo>
                <a:cubicBezTo>
                  <a:pt x="2070190" y="2067598"/>
                  <a:pt x="2136167" y="2053581"/>
                  <a:pt x="2198761" y="2030381"/>
                </a:cubicBezTo>
                <a:cubicBezTo>
                  <a:pt x="2222445" y="2021680"/>
                  <a:pt x="2243470" y="2006455"/>
                  <a:pt x="2266429" y="1995338"/>
                </a:cubicBezTo>
                <a:cubicBezTo>
                  <a:pt x="2274404" y="1991471"/>
                  <a:pt x="2284071" y="1991954"/>
                  <a:pt x="2298572" y="1989779"/>
                </a:cubicBezTo>
                <a:cubicBezTo>
                  <a:pt x="2307272" y="1958845"/>
                  <a:pt x="2346907" y="1950870"/>
                  <a:pt x="2373008" y="1927911"/>
                </a:cubicBezTo>
                <a:cubicBezTo>
                  <a:pt x="2397417" y="1906402"/>
                  <a:pt x="2424001" y="1887068"/>
                  <a:pt x="2448410" y="1865559"/>
                </a:cubicBezTo>
                <a:cubicBezTo>
                  <a:pt x="2465569" y="1850333"/>
                  <a:pt x="2489736" y="1845500"/>
                  <a:pt x="2502787" y="1823024"/>
                </a:cubicBezTo>
                <a:cubicBezTo>
                  <a:pt x="2514387" y="1803207"/>
                  <a:pt x="2533963" y="1787981"/>
                  <a:pt x="2547013" y="1768889"/>
                </a:cubicBezTo>
                <a:cubicBezTo>
                  <a:pt x="2579397" y="1720554"/>
                  <a:pt x="2610090" y="1671011"/>
                  <a:pt x="2641507" y="1621951"/>
                </a:cubicBezTo>
                <a:cubicBezTo>
                  <a:pt x="2690809" y="1545099"/>
                  <a:pt x="2710868" y="1460030"/>
                  <a:pt x="2715701" y="1370127"/>
                </a:cubicBezTo>
                <a:cubicBezTo>
                  <a:pt x="2719810" y="1294966"/>
                  <a:pt x="2724643" y="1220289"/>
                  <a:pt x="2715701" y="1144887"/>
                </a:cubicBezTo>
                <a:cubicBezTo>
                  <a:pt x="2708451" y="1084710"/>
                  <a:pt x="2683317" y="1031783"/>
                  <a:pt x="2660600" y="976923"/>
                </a:cubicBezTo>
                <a:cubicBezTo>
                  <a:pt x="2635224" y="916263"/>
                  <a:pt x="2597523" y="863336"/>
                  <a:pt x="2557163" y="813551"/>
                </a:cubicBezTo>
                <a:cubicBezTo>
                  <a:pt x="2524537" y="773434"/>
                  <a:pt x="2481277" y="740324"/>
                  <a:pt x="2437776" y="711323"/>
                </a:cubicBezTo>
                <a:cubicBezTo>
                  <a:pt x="2382191" y="674347"/>
                  <a:pt x="2322498" y="643413"/>
                  <a:pt x="2263529" y="611754"/>
                </a:cubicBezTo>
                <a:cubicBezTo>
                  <a:pt x="2185710" y="569944"/>
                  <a:pt x="2104266" y="535626"/>
                  <a:pt x="2022097" y="503967"/>
                </a:cubicBezTo>
                <a:cubicBezTo>
                  <a:pt x="1991404" y="492125"/>
                  <a:pt x="1956361" y="492125"/>
                  <a:pt x="1925185" y="480766"/>
                </a:cubicBezTo>
                <a:cubicBezTo>
                  <a:pt x="1885309" y="466507"/>
                  <a:pt x="1842533" y="466024"/>
                  <a:pt x="1803382" y="445965"/>
                </a:cubicBezTo>
                <a:cubicBezTo>
                  <a:pt x="1780423" y="434365"/>
                  <a:pt x="1749730" y="434606"/>
                  <a:pt x="1722662" y="435090"/>
                </a:cubicBezTo>
                <a:cubicBezTo>
                  <a:pt x="1683270" y="435815"/>
                  <a:pt x="1654752" y="412614"/>
                  <a:pt x="1623818" y="395697"/>
                </a:cubicBezTo>
                <a:cubicBezTo>
                  <a:pt x="1600375" y="383130"/>
                  <a:pt x="1599409" y="350020"/>
                  <a:pt x="1614634" y="3188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1767276" y="2780924"/>
            <a:ext cx="2168663" cy="1655519"/>
            <a:chOff x="0" y="0"/>
            <a:chExt cx="5783100" cy="4414717"/>
          </a:xfrm>
        </p:grpSpPr>
        <p:sp>
          <p:nvSpPr>
            <p:cNvPr id="126" name="Google Shape;126;p16"/>
            <p:cNvSpPr txBox="1"/>
            <p:nvPr/>
          </p:nvSpPr>
          <p:spPr>
            <a:xfrm>
              <a:off x="0" y="3232417"/>
              <a:ext cx="57831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0" y="2180644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2132688" y="15487"/>
              <a:ext cx="1517263" cy="1301208"/>
            </a:xfrm>
            <a:custGeom>
              <a:rect b="b" l="l" r="r" t="t"/>
              <a:pathLst>
                <a:path extrusionOk="0" h="1301208" w="1517263">
                  <a:moveTo>
                    <a:pt x="189650" y="761141"/>
                  </a:moveTo>
                  <a:cubicBezTo>
                    <a:pt x="57425" y="631362"/>
                    <a:pt x="0" y="489132"/>
                    <a:pt x="0" y="361862"/>
                  </a:cubicBezTo>
                  <a:cubicBezTo>
                    <a:pt x="0" y="144770"/>
                    <a:pt x="144770" y="0"/>
                    <a:pt x="364309" y="0"/>
                  </a:cubicBezTo>
                  <a:cubicBezTo>
                    <a:pt x="568889" y="0"/>
                    <a:pt x="638858" y="94872"/>
                    <a:pt x="758632" y="232084"/>
                  </a:cubicBezTo>
                  <a:cubicBezTo>
                    <a:pt x="878406" y="94872"/>
                    <a:pt x="948251" y="0"/>
                    <a:pt x="1152862" y="0"/>
                  </a:cubicBezTo>
                  <a:cubicBezTo>
                    <a:pt x="1372525" y="0"/>
                    <a:pt x="1517264" y="144770"/>
                    <a:pt x="1517264" y="361862"/>
                  </a:cubicBezTo>
                  <a:cubicBezTo>
                    <a:pt x="1517264" y="489132"/>
                    <a:pt x="1459839" y="631393"/>
                    <a:pt x="1327645" y="761141"/>
                  </a:cubicBezTo>
                  <a:lnTo>
                    <a:pt x="803977" y="1282485"/>
                  </a:lnTo>
                  <a:cubicBezTo>
                    <a:pt x="778920" y="1307450"/>
                    <a:pt x="738375" y="1307450"/>
                    <a:pt x="713318" y="1282485"/>
                  </a:cubicBezTo>
                  <a:lnTo>
                    <a:pt x="189650" y="7611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117202" y="0"/>
              <a:ext cx="1548237" cy="1332104"/>
            </a:xfrm>
            <a:custGeom>
              <a:rect b="b" l="l" r="r" t="t"/>
              <a:pathLst>
                <a:path extrusionOk="0" h="1332104" w="1548237">
                  <a:moveTo>
                    <a:pt x="1168348" y="0"/>
                  </a:moveTo>
                  <a:cubicBezTo>
                    <a:pt x="968384" y="0"/>
                    <a:pt x="890424" y="89885"/>
                    <a:pt x="782513" y="214305"/>
                  </a:cubicBezTo>
                  <a:cubicBezTo>
                    <a:pt x="779725" y="217495"/>
                    <a:pt x="776937" y="220717"/>
                    <a:pt x="774119" y="223969"/>
                  </a:cubicBezTo>
                  <a:cubicBezTo>
                    <a:pt x="771362" y="220779"/>
                    <a:pt x="768605" y="217619"/>
                    <a:pt x="765911" y="214491"/>
                  </a:cubicBezTo>
                  <a:cubicBezTo>
                    <a:pt x="657875" y="89978"/>
                    <a:pt x="579853" y="0"/>
                    <a:pt x="379796" y="0"/>
                  </a:cubicBezTo>
                  <a:cubicBezTo>
                    <a:pt x="152637" y="0"/>
                    <a:pt x="0" y="151646"/>
                    <a:pt x="0" y="377349"/>
                  </a:cubicBezTo>
                  <a:cubicBezTo>
                    <a:pt x="0" y="518991"/>
                    <a:pt x="68978" y="664690"/>
                    <a:pt x="194234" y="787623"/>
                  </a:cubicBezTo>
                  <a:lnTo>
                    <a:pt x="717840" y="1308937"/>
                  </a:lnTo>
                  <a:cubicBezTo>
                    <a:pt x="733358" y="1324392"/>
                    <a:pt x="753738" y="1332105"/>
                    <a:pt x="774119" y="1332105"/>
                  </a:cubicBezTo>
                  <a:cubicBezTo>
                    <a:pt x="794499" y="1332105"/>
                    <a:pt x="814880" y="1324392"/>
                    <a:pt x="830366" y="1308937"/>
                  </a:cubicBezTo>
                  <a:lnTo>
                    <a:pt x="1353972" y="787654"/>
                  </a:lnTo>
                  <a:cubicBezTo>
                    <a:pt x="1479260" y="664721"/>
                    <a:pt x="1548237" y="518991"/>
                    <a:pt x="1548237" y="377318"/>
                  </a:cubicBezTo>
                  <a:cubicBezTo>
                    <a:pt x="1548237" y="151646"/>
                    <a:pt x="1395569" y="0"/>
                    <a:pt x="1168348" y="0"/>
                  </a:cubicBezTo>
                  <a:close/>
                  <a:moveTo>
                    <a:pt x="1332198" y="765632"/>
                  </a:moveTo>
                  <a:lnTo>
                    <a:pt x="808530" y="1286977"/>
                  </a:lnTo>
                  <a:cubicBezTo>
                    <a:pt x="789543" y="1305870"/>
                    <a:pt x="758694" y="1305870"/>
                    <a:pt x="739707" y="1286977"/>
                  </a:cubicBezTo>
                  <a:lnTo>
                    <a:pt x="216040" y="765632"/>
                  </a:lnTo>
                  <a:cubicBezTo>
                    <a:pt x="216009" y="765601"/>
                    <a:pt x="215978" y="765570"/>
                    <a:pt x="215947" y="765539"/>
                  </a:cubicBezTo>
                  <a:cubicBezTo>
                    <a:pt x="96668" y="648490"/>
                    <a:pt x="30973" y="510597"/>
                    <a:pt x="30973" y="377349"/>
                  </a:cubicBezTo>
                  <a:cubicBezTo>
                    <a:pt x="30973" y="274920"/>
                    <a:pt x="63929" y="188009"/>
                    <a:pt x="126248" y="126000"/>
                  </a:cubicBezTo>
                  <a:cubicBezTo>
                    <a:pt x="188690" y="63836"/>
                    <a:pt x="276376" y="30973"/>
                    <a:pt x="379796" y="30973"/>
                  </a:cubicBezTo>
                  <a:cubicBezTo>
                    <a:pt x="565730" y="30973"/>
                    <a:pt x="636039" y="112062"/>
                    <a:pt x="742495" y="234809"/>
                  </a:cubicBezTo>
                  <a:cubicBezTo>
                    <a:pt x="748999" y="242305"/>
                    <a:pt x="755659" y="249986"/>
                    <a:pt x="762442" y="257761"/>
                  </a:cubicBezTo>
                  <a:cubicBezTo>
                    <a:pt x="765384" y="261137"/>
                    <a:pt x="769628" y="263057"/>
                    <a:pt x="774119" y="263057"/>
                  </a:cubicBezTo>
                  <a:cubicBezTo>
                    <a:pt x="778579" y="263057"/>
                    <a:pt x="782853" y="261137"/>
                    <a:pt x="785796" y="257761"/>
                  </a:cubicBezTo>
                  <a:cubicBezTo>
                    <a:pt x="792641" y="249894"/>
                    <a:pt x="799362" y="242181"/>
                    <a:pt x="805928" y="234593"/>
                  </a:cubicBezTo>
                  <a:cubicBezTo>
                    <a:pt x="912260" y="111969"/>
                    <a:pt x="982508" y="30973"/>
                    <a:pt x="1168348" y="30973"/>
                  </a:cubicBezTo>
                  <a:cubicBezTo>
                    <a:pt x="1271831" y="30973"/>
                    <a:pt x="1359516" y="63836"/>
                    <a:pt x="1421990" y="125969"/>
                  </a:cubicBezTo>
                  <a:cubicBezTo>
                    <a:pt x="1484308" y="187978"/>
                    <a:pt x="1517264" y="274889"/>
                    <a:pt x="1517264" y="377318"/>
                  </a:cubicBezTo>
                  <a:cubicBezTo>
                    <a:pt x="1517264" y="510628"/>
                    <a:pt x="1451569" y="648490"/>
                    <a:pt x="1332198" y="765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5208071" y="2745446"/>
            <a:ext cx="2168663" cy="1690997"/>
            <a:chOff x="0" y="0"/>
            <a:chExt cx="5783100" cy="4509325"/>
          </a:xfrm>
        </p:grpSpPr>
        <p:sp>
          <p:nvSpPr>
            <p:cNvPr id="131" name="Google Shape;131;p16"/>
            <p:cNvSpPr txBox="1"/>
            <p:nvPr/>
          </p:nvSpPr>
          <p:spPr>
            <a:xfrm>
              <a:off x="0" y="3327025"/>
              <a:ext cx="57831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2275252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2131001" y="0"/>
              <a:ext cx="1519977" cy="1519947"/>
            </a:xfrm>
            <a:custGeom>
              <a:rect b="b" l="l" r="r" t="t"/>
              <a:pathLst>
                <a:path extrusionOk="0" h="1519947" w="1519977">
                  <a:moveTo>
                    <a:pt x="1519978" y="759959"/>
                  </a:moveTo>
                  <a:cubicBezTo>
                    <a:pt x="1519978" y="772766"/>
                    <a:pt x="1512160" y="783839"/>
                    <a:pt x="1500082" y="788159"/>
                  </a:cubicBezTo>
                  <a:lnTo>
                    <a:pt x="1194012" y="896977"/>
                  </a:lnTo>
                  <a:cubicBezTo>
                    <a:pt x="1186011" y="922287"/>
                    <a:pt x="1175850" y="946655"/>
                    <a:pt x="1163743" y="969836"/>
                  </a:cubicBezTo>
                  <a:lnTo>
                    <a:pt x="1303255" y="1263342"/>
                  </a:lnTo>
                  <a:cubicBezTo>
                    <a:pt x="1308731" y="1274933"/>
                    <a:pt x="1306450" y="1288258"/>
                    <a:pt x="1297384" y="1297323"/>
                  </a:cubicBezTo>
                  <a:cubicBezTo>
                    <a:pt x="1291574" y="1303134"/>
                    <a:pt x="1284029" y="1306176"/>
                    <a:pt x="1276302" y="1306176"/>
                  </a:cubicBezTo>
                  <a:cubicBezTo>
                    <a:pt x="1271952" y="1306176"/>
                    <a:pt x="1267541" y="1305202"/>
                    <a:pt x="1263373" y="1303225"/>
                  </a:cubicBezTo>
                  <a:lnTo>
                    <a:pt x="969867" y="1163712"/>
                  </a:lnTo>
                  <a:cubicBezTo>
                    <a:pt x="946685" y="1175820"/>
                    <a:pt x="922318" y="1185981"/>
                    <a:pt x="897007" y="1193982"/>
                  </a:cubicBezTo>
                  <a:lnTo>
                    <a:pt x="788190" y="1500052"/>
                  </a:lnTo>
                  <a:cubicBezTo>
                    <a:pt x="783870" y="1512129"/>
                    <a:pt x="772827" y="1519947"/>
                    <a:pt x="759989" y="1519947"/>
                  </a:cubicBezTo>
                  <a:cubicBezTo>
                    <a:pt x="747182" y="1519947"/>
                    <a:pt x="736108" y="1512129"/>
                    <a:pt x="731788" y="1500052"/>
                  </a:cubicBezTo>
                  <a:lnTo>
                    <a:pt x="622971" y="1193982"/>
                  </a:lnTo>
                  <a:cubicBezTo>
                    <a:pt x="597660" y="1185981"/>
                    <a:pt x="573292" y="1175820"/>
                    <a:pt x="550111" y="1163712"/>
                  </a:cubicBezTo>
                  <a:lnTo>
                    <a:pt x="256635" y="1303225"/>
                  </a:lnTo>
                  <a:cubicBezTo>
                    <a:pt x="252437" y="1305202"/>
                    <a:pt x="248026" y="1306176"/>
                    <a:pt x="243676" y="1306176"/>
                  </a:cubicBezTo>
                  <a:cubicBezTo>
                    <a:pt x="235949" y="1306176"/>
                    <a:pt x="228404" y="1303134"/>
                    <a:pt x="222594" y="1297323"/>
                  </a:cubicBezTo>
                  <a:cubicBezTo>
                    <a:pt x="213528" y="1288258"/>
                    <a:pt x="211247" y="1274933"/>
                    <a:pt x="216722" y="1263342"/>
                  </a:cubicBezTo>
                  <a:lnTo>
                    <a:pt x="356235" y="969836"/>
                  </a:lnTo>
                  <a:cubicBezTo>
                    <a:pt x="344128" y="946655"/>
                    <a:pt x="333967" y="922287"/>
                    <a:pt x="325966" y="896977"/>
                  </a:cubicBezTo>
                  <a:lnTo>
                    <a:pt x="19896" y="788159"/>
                  </a:lnTo>
                  <a:cubicBezTo>
                    <a:pt x="7818" y="783839"/>
                    <a:pt x="0" y="772766"/>
                    <a:pt x="0" y="759959"/>
                  </a:cubicBezTo>
                  <a:cubicBezTo>
                    <a:pt x="0" y="747121"/>
                    <a:pt x="7818" y="736078"/>
                    <a:pt x="19896" y="731758"/>
                  </a:cubicBezTo>
                  <a:lnTo>
                    <a:pt x="325966" y="622940"/>
                  </a:lnTo>
                  <a:cubicBezTo>
                    <a:pt x="333967" y="597630"/>
                    <a:pt x="344128" y="573262"/>
                    <a:pt x="356235" y="550081"/>
                  </a:cubicBezTo>
                  <a:lnTo>
                    <a:pt x="216722" y="256605"/>
                  </a:lnTo>
                  <a:cubicBezTo>
                    <a:pt x="211247" y="245014"/>
                    <a:pt x="213559" y="231659"/>
                    <a:pt x="222624" y="222594"/>
                  </a:cubicBezTo>
                  <a:cubicBezTo>
                    <a:pt x="231690" y="213528"/>
                    <a:pt x="245045" y="211216"/>
                    <a:pt x="256605" y="216692"/>
                  </a:cubicBezTo>
                  <a:lnTo>
                    <a:pt x="550111" y="356205"/>
                  </a:lnTo>
                  <a:cubicBezTo>
                    <a:pt x="573292" y="344097"/>
                    <a:pt x="597660" y="333936"/>
                    <a:pt x="622971" y="325936"/>
                  </a:cubicBezTo>
                  <a:lnTo>
                    <a:pt x="731788" y="19865"/>
                  </a:lnTo>
                  <a:cubicBezTo>
                    <a:pt x="733948" y="13811"/>
                    <a:pt x="737781" y="8853"/>
                    <a:pt x="742710" y="5415"/>
                  </a:cubicBezTo>
                  <a:cubicBezTo>
                    <a:pt x="747607" y="1947"/>
                    <a:pt x="753600" y="0"/>
                    <a:pt x="759989" y="0"/>
                  </a:cubicBezTo>
                  <a:cubicBezTo>
                    <a:pt x="772796" y="0"/>
                    <a:pt x="783870" y="7788"/>
                    <a:pt x="788190" y="19865"/>
                  </a:cubicBezTo>
                  <a:lnTo>
                    <a:pt x="897007" y="325936"/>
                  </a:lnTo>
                  <a:cubicBezTo>
                    <a:pt x="922318" y="333936"/>
                    <a:pt x="946685" y="344097"/>
                    <a:pt x="969867" y="356205"/>
                  </a:cubicBezTo>
                  <a:lnTo>
                    <a:pt x="1263342" y="216692"/>
                  </a:lnTo>
                  <a:cubicBezTo>
                    <a:pt x="1274933" y="211216"/>
                    <a:pt x="1288288" y="213528"/>
                    <a:pt x="1297354" y="222594"/>
                  </a:cubicBezTo>
                  <a:cubicBezTo>
                    <a:pt x="1306419" y="231659"/>
                    <a:pt x="1308731" y="245014"/>
                    <a:pt x="1303255" y="256575"/>
                  </a:cubicBezTo>
                  <a:lnTo>
                    <a:pt x="1163743" y="550081"/>
                  </a:lnTo>
                  <a:cubicBezTo>
                    <a:pt x="1175850" y="573262"/>
                    <a:pt x="1186011" y="597630"/>
                    <a:pt x="1194012" y="622940"/>
                  </a:cubicBezTo>
                  <a:lnTo>
                    <a:pt x="1500052" y="731758"/>
                  </a:lnTo>
                  <a:cubicBezTo>
                    <a:pt x="1512160" y="736078"/>
                    <a:pt x="1519978" y="747121"/>
                    <a:pt x="1519978" y="759959"/>
                  </a:cubicBezTo>
                  <a:close/>
                </a:path>
              </a:pathLst>
            </a:custGeom>
            <a:solidFill>
              <a:srgbClr val="DA4A3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2162396" y="31364"/>
              <a:ext cx="1457187" cy="1457187"/>
            </a:xfrm>
            <a:custGeom>
              <a:rect b="b" l="l" r="r" t="t"/>
              <a:pathLst>
                <a:path extrusionOk="0" h="1457187" w="1457187">
                  <a:moveTo>
                    <a:pt x="970566" y="343276"/>
                  </a:moveTo>
                  <a:lnTo>
                    <a:pt x="1243781" y="213407"/>
                  </a:lnTo>
                  <a:lnTo>
                    <a:pt x="1113912" y="486622"/>
                  </a:lnTo>
                  <a:cubicBezTo>
                    <a:pt x="1077467" y="428821"/>
                    <a:pt x="1028367" y="379721"/>
                    <a:pt x="970566" y="343276"/>
                  </a:cubicBezTo>
                  <a:close/>
                  <a:moveTo>
                    <a:pt x="1457188" y="728594"/>
                  </a:moveTo>
                  <a:lnTo>
                    <a:pt x="1172352" y="627321"/>
                  </a:lnTo>
                  <a:cubicBezTo>
                    <a:pt x="1179775" y="659902"/>
                    <a:pt x="1183729" y="693792"/>
                    <a:pt x="1183729" y="728594"/>
                  </a:cubicBezTo>
                  <a:cubicBezTo>
                    <a:pt x="1183729" y="763396"/>
                    <a:pt x="1179775" y="797286"/>
                    <a:pt x="1172352" y="829867"/>
                  </a:cubicBezTo>
                  <a:lnTo>
                    <a:pt x="1457188" y="728594"/>
                  </a:lnTo>
                  <a:close/>
                  <a:moveTo>
                    <a:pt x="970566" y="1113912"/>
                  </a:moveTo>
                  <a:lnTo>
                    <a:pt x="1243751" y="1243781"/>
                  </a:lnTo>
                  <a:lnTo>
                    <a:pt x="1113912" y="970566"/>
                  </a:lnTo>
                  <a:cubicBezTo>
                    <a:pt x="1077467" y="1028367"/>
                    <a:pt x="1028367" y="1077467"/>
                    <a:pt x="970566" y="1113912"/>
                  </a:cubicBezTo>
                  <a:close/>
                  <a:moveTo>
                    <a:pt x="627321" y="1172352"/>
                  </a:moveTo>
                  <a:lnTo>
                    <a:pt x="728594" y="1457188"/>
                  </a:lnTo>
                  <a:lnTo>
                    <a:pt x="829867" y="1172352"/>
                  </a:lnTo>
                  <a:cubicBezTo>
                    <a:pt x="797286" y="1179775"/>
                    <a:pt x="763396" y="1183730"/>
                    <a:pt x="728594" y="1183730"/>
                  </a:cubicBezTo>
                  <a:cubicBezTo>
                    <a:pt x="693792" y="1183730"/>
                    <a:pt x="659902" y="1179775"/>
                    <a:pt x="627321" y="1172352"/>
                  </a:cubicBezTo>
                  <a:close/>
                  <a:moveTo>
                    <a:pt x="343276" y="970566"/>
                  </a:moveTo>
                  <a:lnTo>
                    <a:pt x="213407" y="1243781"/>
                  </a:lnTo>
                  <a:lnTo>
                    <a:pt x="486622" y="1113912"/>
                  </a:lnTo>
                  <a:cubicBezTo>
                    <a:pt x="428821" y="1077467"/>
                    <a:pt x="379721" y="1028367"/>
                    <a:pt x="343276" y="970566"/>
                  </a:cubicBezTo>
                  <a:close/>
                  <a:moveTo>
                    <a:pt x="273459" y="728594"/>
                  </a:moveTo>
                  <a:cubicBezTo>
                    <a:pt x="273459" y="693792"/>
                    <a:pt x="277413" y="659902"/>
                    <a:pt x="284836" y="627321"/>
                  </a:cubicBezTo>
                  <a:lnTo>
                    <a:pt x="0" y="728594"/>
                  </a:lnTo>
                  <a:lnTo>
                    <a:pt x="284836" y="829867"/>
                  </a:lnTo>
                  <a:cubicBezTo>
                    <a:pt x="277413" y="797286"/>
                    <a:pt x="273459" y="763396"/>
                    <a:pt x="273459" y="728594"/>
                  </a:cubicBezTo>
                  <a:close/>
                  <a:moveTo>
                    <a:pt x="486622" y="343276"/>
                  </a:moveTo>
                  <a:lnTo>
                    <a:pt x="213407" y="213407"/>
                  </a:lnTo>
                  <a:lnTo>
                    <a:pt x="343276" y="486622"/>
                  </a:lnTo>
                  <a:cubicBezTo>
                    <a:pt x="379721" y="428821"/>
                    <a:pt x="428821" y="379721"/>
                    <a:pt x="486622" y="343276"/>
                  </a:cubicBezTo>
                  <a:close/>
                  <a:moveTo>
                    <a:pt x="728594" y="303880"/>
                  </a:moveTo>
                  <a:cubicBezTo>
                    <a:pt x="494410" y="303880"/>
                    <a:pt x="303880" y="494410"/>
                    <a:pt x="303880" y="728594"/>
                  </a:cubicBezTo>
                  <a:cubicBezTo>
                    <a:pt x="303880" y="962778"/>
                    <a:pt x="494410" y="1153308"/>
                    <a:pt x="728594" y="1153308"/>
                  </a:cubicBezTo>
                  <a:cubicBezTo>
                    <a:pt x="962778" y="1153308"/>
                    <a:pt x="1153308" y="962778"/>
                    <a:pt x="1153308" y="728594"/>
                  </a:cubicBezTo>
                  <a:cubicBezTo>
                    <a:pt x="1153308" y="494410"/>
                    <a:pt x="962778" y="303880"/>
                    <a:pt x="728594" y="303880"/>
                  </a:cubicBezTo>
                  <a:close/>
                  <a:moveTo>
                    <a:pt x="829867" y="284836"/>
                  </a:moveTo>
                  <a:lnTo>
                    <a:pt x="728594" y="0"/>
                  </a:lnTo>
                  <a:lnTo>
                    <a:pt x="627321" y="284836"/>
                  </a:lnTo>
                  <a:cubicBezTo>
                    <a:pt x="659902" y="277413"/>
                    <a:pt x="693792" y="273459"/>
                    <a:pt x="728594" y="273459"/>
                  </a:cubicBezTo>
                  <a:cubicBezTo>
                    <a:pt x="763396" y="273459"/>
                    <a:pt x="797286" y="277413"/>
                    <a:pt x="829867" y="284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2131001" y="0"/>
              <a:ext cx="1519977" cy="1519947"/>
            </a:xfrm>
            <a:custGeom>
              <a:rect b="b" l="l" r="r" t="t"/>
              <a:pathLst>
                <a:path extrusionOk="0" h="1519947" w="1519977">
                  <a:moveTo>
                    <a:pt x="1500052" y="731758"/>
                  </a:moveTo>
                  <a:lnTo>
                    <a:pt x="1194012" y="622940"/>
                  </a:lnTo>
                  <a:cubicBezTo>
                    <a:pt x="1186011" y="597630"/>
                    <a:pt x="1175850" y="573262"/>
                    <a:pt x="1163743" y="550081"/>
                  </a:cubicBezTo>
                  <a:lnTo>
                    <a:pt x="1303255" y="256575"/>
                  </a:lnTo>
                  <a:cubicBezTo>
                    <a:pt x="1308731" y="245014"/>
                    <a:pt x="1306419" y="231659"/>
                    <a:pt x="1297354" y="222594"/>
                  </a:cubicBezTo>
                  <a:cubicBezTo>
                    <a:pt x="1288288" y="213528"/>
                    <a:pt x="1274933" y="211216"/>
                    <a:pt x="1263342" y="216692"/>
                  </a:cubicBezTo>
                  <a:lnTo>
                    <a:pt x="969867" y="356205"/>
                  </a:lnTo>
                  <a:cubicBezTo>
                    <a:pt x="946685" y="344097"/>
                    <a:pt x="922318" y="333936"/>
                    <a:pt x="897007" y="325936"/>
                  </a:cubicBezTo>
                  <a:lnTo>
                    <a:pt x="788190" y="19865"/>
                  </a:lnTo>
                  <a:cubicBezTo>
                    <a:pt x="783870" y="7788"/>
                    <a:pt x="772796" y="0"/>
                    <a:pt x="759989" y="0"/>
                  </a:cubicBezTo>
                  <a:cubicBezTo>
                    <a:pt x="753600" y="0"/>
                    <a:pt x="747607" y="1947"/>
                    <a:pt x="742710" y="5415"/>
                  </a:cubicBezTo>
                  <a:cubicBezTo>
                    <a:pt x="737781" y="8853"/>
                    <a:pt x="733948" y="13811"/>
                    <a:pt x="731788" y="19865"/>
                  </a:cubicBezTo>
                  <a:lnTo>
                    <a:pt x="622971" y="325936"/>
                  </a:lnTo>
                  <a:cubicBezTo>
                    <a:pt x="597660" y="333936"/>
                    <a:pt x="573292" y="344097"/>
                    <a:pt x="550111" y="356205"/>
                  </a:cubicBezTo>
                  <a:lnTo>
                    <a:pt x="256605" y="216692"/>
                  </a:lnTo>
                  <a:cubicBezTo>
                    <a:pt x="245045" y="211216"/>
                    <a:pt x="231690" y="213528"/>
                    <a:pt x="222624" y="222594"/>
                  </a:cubicBezTo>
                  <a:cubicBezTo>
                    <a:pt x="213559" y="231659"/>
                    <a:pt x="211247" y="245014"/>
                    <a:pt x="216722" y="256605"/>
                  </a:cubicBezTo>
                  <a:lnTo>
                    <a:pt x="356235" y="550081"/>
                  </a:lnTo>
                  <a:cubicBezTo>
                    <a:pt x="344128" y="573262"/>
                    <a:pt x="333967" y="597630"/>
                    <a:pt x="325966" y="622940"/>
                  </a:cubicBezTo>
                  <a:lnTo>
                    <a:pt x="19896" y="731758"/>
                  </a:lnTo>
                  <a:cubicBezTo>
                    <a:pt x="7818" y="736078"/>
                    <a:pt x="0" y="747121"/>
                    <a:pt x="0" y="759959"/>
                  </a:cubicBezTo>
                  <a:cubicBezTo>
                    <a:pt x="0" y="772766"/>
                    <a:pt x="7818" y="783839"/>
                    <a:pt x="19896" y="788159"/>
                  </a:cubicBezTo>
                  <a:lnTo>
                    <a:pt x="325966" y="896977"/>
                  </a:lnTo>
                  <a:cubicBezTo>
                    <a:pt x="333967" y="922287"/>
                    <a:pt x="344128" y="946655"/>
                    <a:pt x="356235" y="969836"/>
                  </a:cubicBezTo>
                  <a:lnTo>
                    <a:pt x="216722" y="1263342"/>
                  </a:lnTo>
                  <a:cubicBezTo>
                    <a:pt x="211247" y="1274933"/>
                    <a:pt x="213528" y="1288258"/>
                    <a:pt x="222594" y="1297323"/>
                  </a:cubicBezTo>
                  <a:cubicBezTo>
                    <a:pt x="228404" y="1303134"/>
                    <a:pt x="235949" y="1306176"/>
                    <a:pt x="243676" y="1306176"/>
                  </a:cubicBezTo>
                  <a:cubicBezTo>
                    <a:pt x="248026" y="1306176"/>
                    <a:pt x="252437" y="1305202"/>
                    <a:pt x="256635" y="1303225"/>
                  </a:cubicBezTo>
                  <a:lnTo>
                    <a:pt x="550111" y="1163712"/>
                  </a:lnTo>
                  <a:cubicBezTo>
                    <a:pt x="573292" y="1175820"/>
                    <a:pt x="597660" y="1185981"/>
                    <a:pt x="622971" y="1193982"/>
                  </a:cubicBezTo>
                  <a:lnTo>
                    <a:pt x="731788" y="1500052"/>
                  </a:lnTo>
                  <a:cubicBezTo>
                    <a:pt x="736108" y="1512129"/>
                    <a:pt x="747182" y="1519947"/>
                    <a:pt x="759989" y="1519947"/>
                  </a:cubicBezTo>
                  <a:cubicBezTo>
                    <a:pt x="772827" y="1519947"/>
                    <a:pt x="783870" y="1512129"/>
                    <a:pt x="788190" y="1500052"/>
                  </a:cubicBezTo>
                  <a:lnTo>
                    <a:pt x="897007" y="1193982"/>
                  </a:lnTo>
                  <a:cubicBezTo>
                    <a:pt x="922318" y="1185981"/>
                    <a:pt x="946685" y="1175820"/>
                    <a:pt x="969867" y="1163712"/>
                  </a:cubicBezTo>
                  <a:lnTo>
                    <a:pt x="1263373" y="1303225"/>
                  </a:lnTo>
                  <a:cubicBezTo>
                    <a:pt x="1267541" y="1305202"/>
                    <a:pt x="1271952" y="1306176"/>
                    <a:pt x="1276302" y="1306176"/>
                  </a:cubicBezTo>
                  <a:cubicBezTo>
                    <a:pt x="1284029" y="1306176"/>
                    <a:pt x="1291574" y="1303134"/>
                    <a:pt x="1297384" y="1297323"/>
                  </a:cubicBezTo>
                  <a:cubicBezTo>
                    <a:pt x="1306450" y="1288258"/>
                    <a:pt x="1308731" y="1274933"/>
                    <a:pt x="1303255" y="1263342"/>
                  </a:cubicBezTo>
                  <a:lnTo>
                    <a:pt x="1163743" y="969836"/>
                  </a:lnTo>
                  <a:cubicBezTo>
                    <a:pt x="1175850" y="946655"/>
                    <a:pt x="1186011" y="922287"/>
                    <a:pt x="1194012" y="896977"/>
                  </a:cubicBezTo>
                  <a:lnTo>
                    <a:pt x="1500082" y="788159"/>
                  </a:lnTo>
                  <a:cubicBezTo>
                    <a:pt x="1512160" y="783839"/>
                    <a:pt x="1519978" y="772766"/>
                    <a:pt x="1519978" y="759959"/>
                  </a:cubicBezTo>
                  <a:cubicBezTo>
                    <a:pt x="1519978" y="747121"/>
                    <a:pt x="1512160" y="736078"/>
                    <a:pt x="1500052" y="731758"/>
                  </a:cubicBezTo>
                  <a:close/>
                  <a:moveTo>
                    <a:pt x="316231" y="861232"/>
                  </a:moveTo>
                  <a:lnTo>
                    <a:pt x="31395" y="759959"/>
                  </a:lnTo>
                  <a:lnTo>
                    <a:pt x="316231" y="658685"/>
                  </a:lnTo>
                  <a:cubicBezTo>
                    <a:pt x="308808" y="691267"/>
                    <a:pt x="304853" y="725156"/>
                    <a:pt x="304853" y="759959"/>
                  </a:cubicBezTo>
                  <a:cubicBezTo>
                    <a:pt x="304853" y="794761"/>
                    <a:pt x="308808" y="828650"/>
                    <a:pt x="316231" y="861232"/>
                  </a:cubicBezTo>
                  <a:close/>
                  <a:moveTo>
                    <a:pt x="1275176" y="244771"/>
                  </a:moveTo>
                  <a:lnTo>
                    <a:pt x="1145307" y="517986"/>
                  </a:lnTo>
                  <a:cubicBezTo>
                    <a:pt x="1108862" y="460185"/>
                    <a:pt x="1059762" y="411085"/>
                    <a:pt x="1001961" y="374640"/>
                  </a:cubicBezTo>
                  <a:lnTo>
                    <a:pt x="1275176" y="244771"/>
                  </a:lnTo>
                  <a:close/>
                  <a:moveTo>
                    <a:pt x="759989" y="31365"/>
                  </a:moveTo>
                  <a:lnTo>
                    <a:pt x="861262" y="316201"/>
                  </a:lnTo>
                  <a:cubicBezTo>
                    <a:pt x="828681" y="308778"/>
                    <a:pt x="794791" y="304823"/>
                    <a:pt x="759989" y="304823"/>
                  </a:cubicBezTo>
                  <a:cubicBezTo>
                    <a:pt x="725187" y="304823"/>
                    <a:pt x="691297" y="308778"/>
                    <a:pt x="658716" y="316201"/>
                  </a:cubicBezTo>
                  <a:lnTo>
                    <a:pt x="759989" y="31365"/>
                  </a:lnTo>
                  <a:close/>
                  <a:moveTo>
                    <a:pt x="244802" y="244771"/>
                  </a:moveTo>
                  <a:lnTo>
                    <a:pt x="518017" y="374640"/>
                  </a:lnTo>
                  <a:cubicBezTo>
                    <a:pt x="460216" y="411085"/>
                    <a:pt x="411116" y="460185"/>
                    <a:pt x="374671" y="517986"/>
                  </a:cubicBezTo>
                  <a:lnTo>
                    <a:pt x="244802" y="244771"/>
                  </a:lnTo>
                  <a:close/>
                  <a:moveTo>
                    <a:pt x="244802" y="1275146"/>
                  </a:moveTo>
                  <a:lnTo>
                    <a:pt x="374671" y="1001931"/>
                  </a:lnTo>
                  <a:cubicBezTo>
                    <a:pt x="411116" y="1059732"/>
                    <a:pt x="460216" y="1108832"/>
                    <a:pt x="518017" y="1145277"/>
                  </a:cubicBezTo>
                  <a:lnTo>
                    <a:pt x="244802" y="1275146"/>
                  </a:lnTo>
                  <a:close/>
                  <a:moveTo>
                    <a:pt x="759989" y="1488553"/>
                  </a:moveTo>
                  <a:lnTo>
                    <a:pt x="658716" y="1203716"/>
                  </a:lnTo>
                  <a:cubicBezTo>
                    <a:pt x="691297" y="1211139"/>
                    <a:pt x="725187" y="1215094"/>
                    <a:pt x="759989" y="1215094"/>
                  </a:cubicBezTo>
                  <a:cubicBezTo>
                    <a:pt x="794791" y="1215094"/>
                    <a:pt x="828681" y="1211139"/>
                    <a:pt x="861262" y="1203716"/>
                  </a:cubicBezTo>
                  <a:lnTo>
                    <a:pt x="759989" y="1488553"/>
                  </a:lnTo>
                  <a:close/>
                  <a:moveTo>
                    <a:pt x="1275146" y="1275146"/>
                  </a:moveTo>
                  <a:lnTo>
                    <a:pt x="1001961" y="1145277"/>
                  </a:lnTo>
                  <a:cubicBezTo>
                    <a:pt x="1059762" y="1108832"/>
                    <a:pt x="1108862" y="1059732"/>
                    <a:pt x="1145307" y="1001931"/>
                  </a:cubicBezTo>
                  <a:lnTo>
                    <a:pt x="1275146" y="1275146"/>
                  </a:lnTo>
                  <a:close/>
                  <a:moveTo>
                    <a:pt x="759989" y="1184673"/>
                  </a:moveTo>
                  <a:cubicBezTo>
                    <a:pt x="525805" y="1184673"/>
                    <a:pt x="335275" y="994143"/>
                    <a:pt x="335275" y="759959"/>
                  </a:cubicBezTo>
                  <a:cubicBezTo>
                    <a:pt x="335275" y="525774"/>
                    <a:pt x="525805" y="335244"/>
                    <a:pt x="759989" y="335244"/>
                  </a:cubicBezTo>
                  <a:cubicBezTo>
                    <a:pt x="994173" y="335244"/>
                    <a:pt x="1184703" y="525774"/>
                    <a:pt x="1184703" y="759959"/>
                  </a:cubicBezTo>
                  <a:cubicBezTo>
                    <a:pt x="1184703" y="994143"/>
                    <a:pt x="994173" y="1184673"/>
                    <a:pt x="759989" y="1184673"/>
                  </a:cubicBezTo>
                  <a:close/>
                  <a:moveTo>
                    <a:pt x="1203747" y="861232"/>
                  </a:moveTo>
                  <a:cubicBezTo>
                    <a:pt x="1211170" y="828650"/>
                    <a:pt x="1215124" y="794761"/>
                    <a:pt x="1215124" y="759959"/>
                  </a:cubicBezTo>
                  <a:cubicBezTo>
                    <a:pt x="1215124" y="725156"/>
                    <a:pt x="1211170" y="691267"/>
                    <a:pt x="1203747" y="658685"/>
                  </a:cubicBezTo>
                  <a:lnTo>
                    <a:pt x="1488583" y="759959"/>
                  </a:lnTo>
                  <a:lnTo>
                    <a:pt x="1203747" y="8612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6"/>
          <p:cNvSpPr txBox="1"/>
          <p:nvPr/>
        </p:nvSpPr>
        <p:spPr>
          <a:xfrm>
            <a:off x="1131205" y="646056"/>
            <a:ext cx="688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6365952" y="514329"/>
            <a:ext cx="1396315" cy="760901"/>
          </a:xfrm>
          <a:custGeom>
            <a:rect b="b" l="l" r="r" t="t"/>
            <a:pathLst>
              <a:path extrusionOk="0" h="1521801" w="2792631">
                <a:moveTo>
                  <a:pt x="1337988" y="439458"/>
                </a:moveTo>
                <a:cubicBezTo>
                  <a:pt x="1285445" y="416884"/>
                  <a:pt x="1237183" y="419219"/>
                  <a:pt x="1189311" y="416884"/>
                </a:cubicBezTo>
                <a:cubicBezTo>
                  <a:pt x="1053866" y="409489"/>
                  <a:pt x="920757" y="421944"/>
                  <a:pt x="788037" y="449188"/>
                </a:cubicBezTo>
                <a:cubicBezTo>
                  <a:pt x="707082" y="465924"/>
                  <a:pt x="627294" y="484995"/>
                  <a:pt x="551399" y="518467"/>
                </a:cubicBezTo>
                <a:cubicBezTo>
                  <a:pt x="493406" y="544155"/>
                  <a:pt x="432301" y="564783"/>
                  <a:pt x="375866" y="593584"/>
                </a:cubicBezTo>
                <a:cubicBezTo>
                  <a:pt x="320598" y="621997"/>
                  <a:pt x="268444" y="657804"/>
                  <a:pt x="215901" y="691665"/>
                </a:cubicBezTo>
                <a:cubicBezTo>
                  <a:pt x="193716" y="706066"/>
                  <a:pt x="170753" y="720856"/>
                  <a:pt x="153628" y="740316"/>
                </a:cubicBezTo>
                <a:cubicBezTo>
                  <a:pt x="134167" y="762112"/>
                  <a:pt x="118599" y="788189"/>
                  <a:pt x="104977" y="814655"/>
                </a:cubicBezTo>
                <a:cubicBezTo>
                  <a:pt x="75008" y="873425"/>
                  <a:pt x="53990" y="936866"/>
                  <a:pt x="56326" y="1002253"/>
                </a:cubicBezTo>
                <a:cubicBezTo>
                  <a:pt x="58272" y="1051293"/>
                  <a:pt x="70337" y="1101501"/>
                  <a:pt x="113150" y="1137308"/>
                </a:cubicBezTo>
                <a:cubicBezTo>
                  <a:pt x="134556" y="1155212"/>
                  <a:pt x="151292" y="1178564"/>
                  <a:pt x="170364" y="1199582"/>
                </a:cubicBezTo>
                <a:cubicBezTo>
                  <a:pt x="173088" y="1202695"/>
                  <a:pt x="175423" y="1206587"/>
                  <a:pt x="178926" y="1208533"/>
                </a:cubicBezTo>
                <a:cubicBezTo>
                  <a:pt x="220182" y="1228772"/>
                  <a:pt x="261438" y="1248622"/>
                  <a:pt x="303084" y="1268082"/>
                </a:cubicBezTo>
                <a:cubicBezTo>
                  <a:pt x="321766" y="1276645"/>
                  <a:pt x="340837" y="1285597"/>
                  <a:pt x="360297" y="1291824"/>
                </a:cubicBezTo>
                <a:cubicBezTo>
                  <a:pt x="389488" y="1300776"/>
                  <a:pt x="419846" y="1306225"/>
                  <a:pt x="449426" y="1315176"/>
                </a:cubicBezTo>
                <a:cubicBezTo>
                  <a:pt x="484065" y="1325685"/>
                  <a:pt x="522208" y="1327631"/>
                  <a:pt x="553734" y="1341643"/>
                </a:cubicBezTo>
                <a:cubicBezTo>
                  <a:pt x="599271" y="1362271"/>
                  <a:pt x="649090" y="1349816"/>
                  <a:pt x="693849" y="1370055"/>
                </a:cubicBezTo>
                <a:cubicBezTo>
                  <a:pt x="717201" y="1380563"/>
                  <a:pt x="744446" y="1382899"/>
                  <a:pt x="770134" y="1386791"/>
                </a:cubicBezTo>
                <a:cubicBezTo>
                  <a:pt x="831628" y="1395353"/>
                  <a:pt x="893123" y="1409365"/>
                  <a:pt x="954618" y="1408586"/>
                </a:cubicBezTo>
                <a:cubicBezTo>
                  <a:pt x="1017670" y="1407808"/>
                  <a:pt x="1079943" y="1418706"/>
                  <a:pt x="1142995" y="1415981"/>
                </a:cubicBezTo>
                <a:cubicBezTo>
                  <a:pt x="1197484" y="1414035"/>
                  <a:pt x="1251973" y="1421041"/>
                  <a:pt x="1306463" y="1422598"/>
                </a:cubicBezTo>
                <a:cubicBezTo>
                  <a:pt x="1329815" y="1423376"/>
                  <a:pt x="1353167" y="1421819"/>
                  <a:pt x="1376520" y="1421041"/>
                </a:cubicBezTo>
                <a:cubicBezTo>
                  <a:pt x="1450080" y="1417538"/>
                  <a:pt x="1523641" y="1414814"/>
                  <a:pt x="1596812" y="1410143"/>
                </a:cubicBezTo>
                <a:cubicBezTo>
                  <a:pt x="1646630" y="1406640"/>
                  <a:pt x="1696449" y="1401970"/>
                  <a:pt x="1745879" y="1394964"/>
                </a:cubicBezTo>
                <a:cubicBezTo>
                  <a:pt x="1782464" y="1389515"/>
                  <a:pt x="1818271" y="1380563"/>
                  <a:pt x="1854078" y="1371612"/>
                </a:cubicBezTo>
                <a:cubicBezTo>
                  <a:pt x="1973955" y="1340864"/>
                  <a:pt x="2097334" y="1321793"/>
                  <a:pt x="2212539" y="1273531"/>
                </a:cubicBezTo>
                <a:cubicBezTo>
                  <a:pt x="2239784" y="1262244"/>
                  <a:pt x="2268975" y="1255238"/>
                  <a:pt x="2296608" y="1244341"/>
                </a:cubicBezTo>
                <a:cubicBezTo>
                  <a:pt x="2369779" y="1216318"/>
                  <a:pt x="2437112" y="1176618"/>
                  <a:pt x="2499386" y="1130692"/>
                </a:cubicBezTo>
                <a:cubicBezTo>
                  <a:pt x="2555432" y="1089436"/>
                  <a:pt x="2611867" y="1048569"/>
                  <a:pt x="2656626" y="992912"/>
                </a:cubicBezTo>
                <a:cubicBezTo>
                  <a:pt x="2705666" y="931806"/>
                  <a:pt x="2730965" y="863695"/>
                  <a:pt x="2737192" y="787021"/>
                </a:cubicBezTo>
                <a:cubicBezTo>
                  <a:pt x="2739917" y="756273"/>
                  <a:pt x="2743809" y="725137"/>
                  <a:pt x="2741473" y="694389"/>
                </a:cubicBezTo>
                <a:cubicBezTo>
                  <a:pt x="2740306" y="677653"/>
                  <a:pt x="2727072" y="662085"/>
                  <a:pt x="2720845" y="645349"/>
                </a:cubicBezTo>
                <a:cubicBezTo>
                  <a:pt x="2690487" y="560502"/>
                  <a:pt x="2646117" y="483828"/>
                  <a:pt x="2575671" y="427003"/>
                </a:cubicBezTo>
                <a:cubicBezTo>
                  <a:pt x="2507170" y="372125"/>
                  <a:pt x="2436334" y="318803"/>
                  <a:pt x="2354990" y="282607"/>
                </a:cubicBezTo>
                <a:cubicBezTo>
                  <a:pt x="2272088" y="245243"/>
                  <a:pt x="2187630" y="208268"/>
                  <a:pt x="2101226" y="178299"/>
                </a:cubicBezTo>
                <a:cubicBezTo>
                  <a:pt x="2033114" y="154558"/>
                  <a:pt x="1962278" y="136654"/>
                  <a:pt x="1890275" y="126145"/>
                </a:cubicBezTo>
                <a:cubicBezTo>
                  <a:pt x="1811266" y="114469"/>
                  <a:pt x="1732646" y="107463"/>
                  <a:pt x="1652858" y="107853"/>
                </a:cubicBezTo>
                <a:cubicBezTo>
                  <a:pt x="1561394" y="108242"/>
                  <a:pt x="1470319" y="102014"/>
                  <a:pt x="1378855" y="100847"/>
                </a:cubicBezTo>
                <a:cubicBezTo>
                  <a:pt x="1337988" y="100458"/>
                  <a:pt x="1297122" y="105517"/>
                  <a:pt x="1256255" y="107074"/>
                </a:cubicBezTo>
                <a:cubicBezTo>
                  <a:pt x="1196706" y="109409"/>
                  <a:pt x="1137157" y="110966"/>
                  <a:pt x="1077608" y="113302"/>
                </a:cubicBezTo>
                <a:cubicBezTo>
                  <a:pt x="1059315" y="114080"/>
                  <a:pt x="1041022" y="116804"/>
                  <a:pt x="1022730" y="119140"/>
                </a:cubicBezTo>
                <a:cubicBezTo>
                  <a:pt x="1001712" y="121864"/>
                  <a:pt x="979917" y="129259"/>
                  <a:pt x="959289" y="126924"/>
                </a:cubicBezTo>
                <a:cubicBezTo>
                  <a:pt x="916865" y="121864"/>
                  <a:pt x="877555" y="133540"/>
                  <a:pt x="836688" y="139378"/>
                </a:cubicBezTo>
                <a:cubicBezTo>
                  <a:pt x="828126" y="140546"/>
                  <a:pt x="819563" y="141714"/>
                  <a:pt x="811390" y="142881"/>
                </a:cubicBezTo>
                <a:cubicBezTo>
                  <a:pt x="786869" y="146773"/>
                  <a:pt x="762349" y="150666"/>
                  <a:pt x="731991" y="155725"/>
                </a:cubicBezTo>
                <a:cubicBezTo>
                  <a:pt x="724596" y="149109"/>
                  <a:pt x="711752" y="138989"/>
                  <a:pt x="700465" y="127702"/>
                </a:cubicBezTo>
                <a:cubicBezTo>
                  <a:pt x="696184" y="123032"/>
                  <a:pt x="693070" y="115637"/>
                  <a:pt x="692681" y="109020"/>
                </a:cubicBezTo>
                <a:cubicBezTo>
                  <a:pt x="690735" y="80608"/>
                  <a:pt x="721482" y="44022"/>
                  <a:pt x="750673" y="40520"/>
                </a:cubicBezTo>
                <a:cubicBezTo>
                  <a:pt x="791540" y="35460"/>
                  <a:pt x="832796" y="29622"/>
                  <a:pt x="873663" y="28454"/>
                </a:cubicBezTo>
                <a:cubicBezTo>
                  <a:pt x="905578" y="27676"/>
                  <a:pt x="937493" y="30400"/>
                  <a:pt x="968240" y="17946"/>
                </a:cubicBezTo>
                <a:cubicBezTo>
                  <a:pt x="975635" y="14832"/>
                  <a:pt x="985755" y="14053"/>
                  <a:pt x="993539" y="15610"/>
                </a:cubicBezTo>
                <a:cubicBezTo>
                  <a:pt x="1070602" y="29622"/>
                  <a:pt x="1145719" y="1210"/>
                  <a:pt x="1222394" y="6658"/>
                </a:cubicBezTo>
                <a:cubicBezTo>
                  <a:pt x="1243411" y="8215"/>
                  <a:pt x="1264817" y="1988"/>
                  <a:pt x="1286224" y="820"/>
                </a:cubicBezTo>
                <a:cubicBezTo>
                  <a:pt x="1337988" y="-2293"/>
                  <a:pt x="1389753" y="4712"/>
                  <a:pt x="1441907" y="1210"/>
                </a:cubicBezTo>
                <a:cubicBezTo>
                  <a:pt x="1492115" y="-2293"/>
                  <a:pt x="1543101" y="10940"/>
                  <a:pt x="1593309" y="7048"/>
                </a:cubicBezTo>
                <a:cubicBezTo>
                  <a:pt x="1636511" y="3934"/>
                  <a:pt x="1677378" y="10940"/>
                  <a:pt x="1719412" y="13275"/>
                </a:cubicBezTo>
                <a:cubicBezTo>
                  <a:pt x="1769231" y="16389"/>
                  <a:pt x="1819050" y="17556"/>
                  <a:pt x="1868479" y="29233"/>
                </a:cubicBezTo>
                <a:cubicBezTo>
                  <a:pt x="1893778" y="35071"/>
                  <a:pt x="1921022" y="32735"/>
                  <a:pt x="1947488" y="39352"/>
                </a:cubicBezTo>
                <a:cubicBezTo>
                  <a:pt x="1992637" y="50639"/>
                  <a:pt x="2038563" y="58034"/>
                  <a:pt x="2083711" y="69321"/>
                </a:cubicBezTo>
                <a:cubicBezTo>
                  <a:pt x="2106675" y="75159"/>
                  <a:pt x="2128081" y="86835"/>
                  <a:pt x="2150266" y="95398"/>
                </a:cubicBezTo>
                <a:cubicBezTo>
                  <a:pt x="2193079" y="111745"/>
                  <a:pt x="2235892" y="128481"/>
                  <a:pt x="2277926" y="146773"/>
                </a:cubicBezTo>
                <a:cubicBezTo>
                  <a:pt x="2344481" y="175964"/>
                  <a:pt x="2402862" y="217609"/>
                  <a:pt x="2465525" y="252249"/>
                </a:cubicBezTo>
                <a:cubicBezTo>
                  <a:pt x="2490045" y="265871"/>
                  <a:pt x="2517289" y="275212"/>
                  <a:pt x="2539863" y="291170"/>
                </a:cubicBezTo>
                <a:cubicBezTo>
                  <a:pt x="2573725" y="315690"/>
                  <a:pt x="2602915" y="345659"/>
                  <a:pt x="2636387" y="370568"/>
                </a:cubicBezTo>
                <a:cubicBezTo>
                  <a:pt x="2669859" y="395867"/>
                  <a:pt x="2687373" y="434009"/>
                  <a:pt x="2715786" y="463200"/>
                </a:cubicBezTo>
                <a:cubicBezTo>
                  <a:pt x="2721234" y="468649"/>
                  <a:pt x="2723570" y="478379"/>
                  <a:pt x="2724348" y="486552"/>
                </a:cubicBezTo>
                <a:cubicBezTo>
                  <a:pt x="2727072" y="511851"/>
                  <a:pt x="2735246" y="532868"/>
                  <a:pt x="2756263" y="550382"/>
                </a:cubicBezTo>
                <a:cubicBezTo>
                  <a:pt x="2767939" y="560113"/>
                  <a:pt x="2774167" y="579573"/>
                  <a:pt x="2777280" y="595531"/>
                </a:cubicBezTo>
                <a:cubicBezTo>
                  <a:pt x="2784675" y="631727"/>
                  <a:pt x="2794016" y="668702"/>
                  <a:pt x="2792460" y="704898"/>
                </a:cubicBezTo>
                <a:cubicBezTo>
                  <a:pt x="2788957" y="775734"/>
                  <a:pt x="2791292" y="847737"/>
                  <a:pt x="2771053" y="917016"/>
                </a:cubicBezTo>
                <a:cubicBezTo>
                  <a:pt x="2755485" y="969560"/>
                  <a:pt x="2731743" y="1017043"/>
                  <a:pt x="2696325" y="1059856"/>
                </a:cubicBezTo>
                <a:cubicBezTo>
                  <a:pt x="2623543" y="1147428"/>
                  <a:pt x="2533247" y="1211647"/>
                  <a:pt x="2435945" y="1270028"/>
                </a:cubicBezTo>
                <a:cubicBezTo>
                  <a:pt x="2371336" y="1308560"/>
                  <a:pt x="2302836" y="1339697"/>
                  <a:pt x="2233556" y="1365774"/>
                </a:cubicBezTo>
                <a:cubicBezTo>
                  <a:pt x="2164277" y="1391851"/>
                  <a:pt x="2093441" y="1415203"/>
                  <a:pt x="2019881" y="1431550"/>
                </a:cubicBezTo>
                <a:cubicBezTo>
                  <a:pt x="1963446" y="1444004"/>
                  <a:pt x="1907400" y="1460740"/>
                  <a:pt x="1850186" y="1472417"/>
                </a:cubicBezTo>
                <a:cubicBezTo>
                  <a:pt x="1820217" y="1478644"/>
                  <a:pt x="1788691" y="1479033"/>
                  <a:pt x="1758333" y="1483314"/>
                </a:cubicBezTo>
                <a:cubicBezTo>
                  <a:pt x="1730699" y="1486817"/>
                  <a:pt x="1703066" y="1489542"/>
                  <a:pt x="1676210" y="1496547"/>
                </a:cubicBezTo>
                <a:cubicBezTo>
                  <a:pt x="1568789" y="1523403"/>
                  <a:pt x="1459032" y="1521846"/>
                  <a:pt x="1349275" y="1521457"/>
                </a:cubicBezTo>
                <a:cubicBezTo>
                  <a:pt x="1297900" y="1521457"/>
                  <a:pt x="1246524" y="1523014"/>
                  <a:pt x="1195538" y="1519511"/>
                </a:cubicBezTo>
                <a:cubicBezTo>
                  <a:pt x="1102128" y="1513283"/>
                  <a:pt x="1009107" y="1504721"/>
                  <a:pt x="915697" y="1496158"/>
                </a:cubicBezTo>
                <a:cubicBezTo>
                  <a:pt x="856149" y="1490709"/>
                  <a:pt x="796600" y="1484871"/>
                  <a:pt x="737440" y="1475919"/>
                </a:cubicBezTo>
                <a:cubicBezTo>
                  <a:pt x="689567" y="1468914"/>
                  <a:pt x="642862" y="1456848"/>
                  <a:pt x="595379" y="1447118"/>
                </a:cubicBezTo>
                <a:cubicBezTo>
                  <a:pt x="559572" y="1439723"/>
                  <a:pt x="522986" y="1433496"/>
                  <a:pt x="487568" y="1424933"/>
                </a:cubicBezTo>
                <a:cubicBezTo>
                  <a:pt x="440863" y="1413646"/>
                  <a:pt x="393380" y="1402748"/>
                  <a:pt x="347843" y="1387180"/>
                </a:cubicBezTo>
                <a:cubicBezTo>
                  <a:pt x="307754" y="1373558"/>
                  <a:pt x="269612" y="1354097"/>
                  <a:pt x="230691" y="1337361"/>
                </a:cubicBezTo>
                <a:cubicBezTo>
                  <a:pt x="167639" y="1310506"/>
                  <a:pt x="115874" y="1267304"/>
                  <a:pt x="73062" y="1215539"/>
                </a:cubicBezTo>
                <a:cubicBezTo>
                  <a:pt x="36476" y="1171559"/>
                  <a:pt x="13902" y="1119794"/>
                  <a:pt x="5339" y="1061413"/>
                </a:cubicBezTo>
                <a:cubicBezTo>
                  <a:pt x="-12175" y="939201"/>
                  <a:pt x="13902" y="825553"/>
                  <a:pt x="76175" y="721634"/>
                </a:cubicBezTo>
                <a:cubicBezTo>
                  <a:pt x="108479" y="668312"/>
                  <a:pt x="157520" y="627446"/>
                  <a:pt x="210063" y="592028"/>
                </a:cubicBezTo>
                <a:cubicBezTo>
                  <a:pt x="279731" y="545323"/>
                  <a:pt x="352513" y="503677"/>
                  <a:pt x="429187" y="470205"/>
                </a:cubicBezTo>
                <a:cubicBezTo>
                  <a:pt x="491850" y="442961"/>
                  <a:pt x="555680" y="417662"/>
                  <a:pt x="621067" y="397424"/>
                </a:cubicBezTo>
                <a:cubicBezTo>
                  <a:pt x="745613" y="358892"/>
                  <a:pt x="873274" y="334372"/>
                  <a:pt x="1004048" y="331647"/>
                </a:cubicBezTo>
                <a:cubicBezTo>
                  <a:pt x="1037520" y="330869"/>
                  <a:pt x="1071381" y="335539"/>
                  <a:pt x="1104853" y="337096"/>
                </a:cubicBezTo>
                <a:cubicBezTo>
                  <a:pt x="1142606" y="338653"/>
                  <a:pt x="1180748" y="337875"/>
                  <a:pt x="1218501" y="341378"/>
                </a:cubicBezTo>
                <a:cubicBezTo>
                  <a:pt x="1293619" y="347994"/>
                  <a:pt x="1308409" y="360449"/>
                  <a:pt x="1337988" y="4394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131205" y="599219"/>
            <a:ext cx="688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143" name="Google Shape;143;p17"/>
          <p:cNvGrpSpPr/>
          <p:nvPr/>
        </p:nvGrpSpPr>
        <p:grpSpPr>
          <a:xfrm>
            <a:off x="934050" y="3667046"/>
            <a:ext cx="1952215" cy="866274"/>
            <a:chOff x="-7" y="-123815"/>
            <a:chExt cx="5205907" cy="2310065"/>
          </a:xfrm>
        </p:grpSpPr>
        <p:sp>
          <p:nvSpPr>
            <p:cNvPr id="144" name="Google Shape;144;p17"/>
            <p:cNvSpPr txBox="1"/>
            <p:nvPr/>
          </p:nvSpPr>
          <p:spPr>
            <a:xfrm>
              <a:off x="0" y="1003950"/>
              <a:ext cx="52059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-7" y="-123815"/>
              <a:ext cx="5205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9839" r="9839" t="0"/>
          <a:stretch/>
        </p:blipFill>
        <p:spPr>
          <a:xfrm>
            <a:off x="934053" y="1776812"/>
            <a:ext cx="1952195" cy="1620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7"/>
          <p:cNvGrpSpPr/>
          <p:nvPr/>
        </p:nvGrpSpPr>
        <p:grpSpPr>
          <a:xfrm>
            <a:off x="3595900" y="3667046"/>
            <a:ext cx="1952216" cy="866274"/>
            <a:chOff x="-9" y="-123815"/>
            <a:chExt cx="5205909" cy="2310065"/>
          </a:xfrm>
        </p:grpSpPr>
        <p:sp>
          <p:nvSpPr>
            <p:cNvPr id="148" name="Google Shape;148;p17"/>
            <p:cNvSpPr txBox="1"/>
            <p:nvPr/>
          </p:nvSpPr>
          <p:spPr>
            <a:xfrm>
              <a:off x="0" y="1003950"/>
              <a:ext cx="52059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-9" y="-123815"/>
              <a:ext cx="5205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50" name="Google Shape;150;p17"/>
          <p:cNvPicPr preferRelativeResize="0"/>
          <p:nvPr/>
        </p:nvPicPr>
        <p:blipFill rotWithShape="1">
          <a:blip r:embed="rId4">
            <a:alphaModFix/>
          </a:blip>
          <a:srcRect b="0" l="9839" r="9839" t="0"/>
          <a:stretch/>
        </p:blipFill>
        <p:spPr>
          <a:xfrm>
            <a:off x="6257755" y="1776812"/>
            <a:ext cx="1952193" cy="1620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7"/>
          <p:cNvGrpSpPr/>
          <p:nvPr/>
        </p:nvGrpSpPr>
        <p:grpSpPr>
          <a:xfrm>
            <a:off x="6257755" y="3667042"/>
            <a:ext cx="1952213" cy="866278"/>
            <a:chOff x="0" y="-123825"/>
            <a:chExt cx="5205900" cy="2310075"/>
          </a:xfrm>
        </p:grpSpPr>
        <p:sp>
          <p:nvSpPr>
            <p:cNvPr id="152" name="Google Shape;152;p17"/>
            <p:cNvSpPr txBox="1"/>
            <p:nvPr/>
          </p:nvSpPr>
          <p:spPr>
            <a:xfrm>
              <a:off x="0" y="1003950"/>
              <a:ext cx="52059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0" y="-123825"/>
              <a:ext cx="5205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54" name="Google Shape;154;p17"/>
          <p:cNvPicPr preferRelativeResize="0"/>
          <p:nvPr/>
        </p:nvPicPr>
        <p:blipFill rotWithShape="1">
          <a:blip r:embed="rId5">
            <a:alphaModFix/>
          </a:blip>
          <a:srcRect b="8499" l="0" r="0" t="8499"/>
          <a:stretch/>
        </p:blipFill>
        <p:spPr>
          <a:xfrm>
            <a:off x="3595904" y="1776812"/>
            <a:ext cx="1952193" cy="162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 rot="-1470904">
            <a:off x="400469" y="673055"/>
            <a:ext cx="1070470" cy="1442586"/>
          </a:xfrm>
          <a:custGeom>
            <a:rect b="b" l="l" r="r" t="t"/>
            <a:pathLst>
              <a:path extrusionOk="0" h="2878703" w="2140593">
                <a:moveTo>
                  <a:pt x="809642" y="2678306"/>
                </a:moveTo>
                <a:cubicBezTo>
                  <a:pt x="811076" y="2491812"/>
                  <a:pt x="811076" y="2305319"/>
                  <a:pt x="815378" y="2118108"/>
                </a:cubicBezTo>
                <a:cubicBezTo>
                  <a:pt x="818247" y="1983259"/>
                  <a:pt x="822550" y="1847693"/>
                  <a:pt x="831872" y="1712844"/>
                </a:cubicBezTo>
                <a:cubicBezTo>
                  <a:pt x="838326" y="1614576"/>
                  <a:pt x="854102" y="1516309"/>
                  <a:pt x="864142" y="1418758"/>
                </a:cubicBezTo>
                <a:cubicBezTo>
                  <a:pt x="867010" y="1392936"/>
                  <a:pt x="864142" y="1366397"/>
                  <a:pt x="867727" y="1340575"/>
                </a:cubicBezTo>
                <a:cubicBezTo>
                  <a:pt x="878484" y="1256653"/>
                  <a:pt x="891392" y="1173448"/>
                  <a:pt x="903583" y="1089526"/>
                </a:cubicBezTo>
                <a:cubicBezTo>
                  <a:pt x="910037" y="1047206"/>
                  <a:pt x="915774" y="1004169"/>
                  <a:pt x="922228" y="961850"/>
                </a:cubicBezTo>
                <a:cubicBezTo>
                  <a:pt x="928681" y="920247"/>
                  <a:pt x="956649" y="898729"/>
                  <a:pt x="994655" y="897294"/>
                </a:cubicBezTo>
                <a:cubicBezTo>
                  <a:pt x="1039116" y="895143"/>
                  <a:pt x="1084294" y="898012"/>
                  <a:pt x="1128037" y="903750"/>
                </a:cubicBezTo>
                <a:cubicBezTo>
                  <a:pt x="1161024" y="908054"/>
                  <a:pt x="1180386" y="932441"/>
                  <a:pt x="1181821" y="969740"/>
                </a:cubicBezTo>
                <a:cubicBezTo>
                  <a:pt x="1183972" y="1012777"/>
                  <a:pt x="1182538" y="1056531"/>
                  <a:pt x="1179669" y="1099568"/>
                </a:cubicBezTo>
                <a:cubicBezTo>
                  <a:pt x="1173932" y="1208595"/>
                  <a:pt x="1166761" y="1318339"/>
                  <a:pt x="1160307" y="1427366"/>
                </a:cubicBezTo>
                <a:cubicBezTo>
                  <a:pt x="1153136" y="1539979"/>
                  <a:pt x="1145248" y="1651875"/>
                  <a:pt x="1138794" y="1764488"/>
                </a:cubicBezTo>
                <a:cubicBezTo>
                  <a:pt x="1133774" y="1849128"/>
                  <a:pt x="1133057" y="1934484"/>
                  <a:pt x="1126603" y="2019124"/>
                </a:cubicBezTo>
                <a:cubicBezTo>
                  <a:pt x="1114412" y="2191271"/>
                  <a:pt x="1099353" y="2363419"/>
                  <a:pt x="1085728" y="2536284"/>
                </a:cubicBezTo>
                <a:cubicBezTo>
                  <a:pt x="1080708" y="2602274"/>
                  <a:pt x="1076406" y="2668981"/>
                  <a:pt x="1071386" y="2734971"/>
                </a:cubicBezTo>
                <a:cubicBezTo>
                  <a:pt x="1069235" y="2768683"/>
                  <a:pt x="1067083" y="2802396"/>
                  <a:pt x="1062781" y="2836108"/>
                </a:cubicBezTo>
                <a:cubicBezTo>
                  <a:pt x="1059195" y="2865516"/>
                  <a:pt x="1050590" y="2874841"/>
                  <a:pt x="1023340" y="2876993"/>
                </a:cubicBezTo>
                <a:cubicBezTo>
                  <a:pt x="967405" y="2882731"/>
                  <a:pt x="912188" y="2873407"/>
                  <a:pt x="858405" y="2858344"/>
                </a:cubicBezTo>
                <a:cubicBezTo>
                  <a:pt x="834023" y="2851888"/>
                  <a:pt x="818964" y="2833956"/>
                  <a:pt x="817530" y="2807416"/>
                </a:cubicBezTo>
                <a:cubicBezTo>
                  <a:pt x="814661" y="2764380"/>
                  <a:pt x="812510" y="2721343"/>
                  <a:pt x="810359" y="2678306"/>
                </a:cubicBezTo>
                <a:cubicBezTo>
                  <a:pt x="810359" y="2678306"/>
                  <a:pt x="810359" y="2678306"/>
                  <a:pt x="809642" y="2678306"/>
                </a:cubicBezTo>
                <a:close/>
                <a:moveTo>
                  <a:pt x="1097919" y="1364962"/>
                </a:moveTo>
                <a:cubicBezTo>
                  <a:pt x="1041985" y="1403695"/>
                  <a:pt x="995373" y="1435973"/>
                  <a:pt x="948043" y="1467534"/>
                </a:cubicBezTo>
                <a:cubicBezTo>
                  <a:pt x="930833" y="1479010"/>
                  <a:pt x="931550" y="1494790"/>
                  <a:pt x="930116" y="1512005"/>
                </a:cubicBezTo>
                <a:cubicBezTo>
                  <a:pt x="923662" y="1598079"/>
                  <a:pt x="915774" y="1684153"/>
                  <a:pt x="910754" y="1770227"/>
                </a:cubicBezTo>
                <a:cubicBezTo>
                  <a:pt x="907885" y="1823305"/>
                  <a:pt x="900714" y="1876384"/>
                  <a:pt x="911471" y="1933050"/>
                </a:cubicBezTo>
                <a:cubicBezTo>
                  <a:pt x="922228" y="1930181"/>
                  <a:pt x="929399" y="1929463"/>
                  <a:pt x="936570" y="1926594"/>
                </a:cubicBezTo>
                <a:cubicBezTo>
                  <a:pt x="970991" y="1909379"/>
                  <a:pt x="1003978" y="1890013"/>
                  <a:pt x="1039116" y="1874950"/>
                </a:cubicBezTo>
                <a:cubicBezTo>
                  <a:pt x="1061346" y="1865625"/>
                  <a:pt x="1069235" y="1850562"/>
                  <a:pt x="1070669" y="1829044"/>
                </a:cubicBezTo>
                <a:cubicBezTo>
                  <a:pt x="1074254" y="1776682"/>
                  <a:pt x="1077840" y="1724321"/>
                  <a:pt x="1081425" y="1671959"/>
                </a:cubicBezTo>
                <a:cubicBezTo>
                  <a:pt x="1086445" y="1574409"/>
                  <a:pt x="1091465" y="1475424"/>
                  <a:pt x="1097919" y="1364962"/>
                </a:cubicBezTo>
                <a:close/>
                <a:moveTo>
                  <a:pt x="1033379" y="2381351"/>
                </a:moveTo>
                <a:cubicBezTo>
                  <a:pt x="1035530" y="2283801"/>
                  <a:pt x="1050590" y="2189119"/>
                  <a:pt x="1052741" y="2083679"/>
                </a:cubicBezTo>
                <a:cubicBezTo>
                  <a:pt x="995373" y="2115239"/>
                  <a:pt x="946609" y="2142496"/>
                  <a:pt x="898563" y="2169035"/>
                </a:cubicBezTo>
                <a:cubicBezTo>
                  <a:pt x="898563" y="2262282"/>
                  <a:pt x="898563" y="2350508"/>
                  <a:pt x="898563" y="2442320"/>
                </a:cubicBezTo>
                <a:cubicBezTo>
                  <a:pt x="944458" y="2421519"/>
                  <a:pt x="986050" y="2402869"/>
                  <a:pt x="1033379" y="2381351"/>
                </a:cubicBezTo>
                <a:close/>
                <a:moveTo>
                  <a:pt x="1117998" y="965436"/>
                </a:moveTo>
                <a:cubicBezTo>
                  <a:pt x="1082143" y="968305"/>
                  <a:pt x="1051307" y="971892"/>
                  <a:pt x="1021188" y="973326"/>
                </a:cubicBezTo>
                <a:cubicBezTo>
                  <a:pt x="989636" y="974761"/>
                  <a:pt x="983899" y="979065"/>
                  <a:pt x="981030" y="1010625"/>
                </a:cubicBezTo>
                <a:cubicBezTo>
                  <a:pt x="973859" y="1085940"/>
                  <a:pt x="966688" y="1160537"/>
                  <a:pt x="959517" y="1235852"/>
                </a:cubicBezTo>
                <a:cubicBezTo>
                  <a:pt x="959517" y="1238003"/>
                  <a:pt x="962386" y="1240872"/>
                  <a:pt x="964537" y="1243742"/>
                </a:cubicBezTo>
                <a:cubicBezTo>
                  <a:pt x="1011866" y="1223658"/>
                  <a:pt x="1059912" y="1203574"/>
                  <a:pt x="1111544" y="1182055"/>
                </a:cubicBezTo>
                <a:cubicBezTo>
                  <a:pt x="1115130" y="1125390"/>
                  <a:pt x="1118715" y="1065856"/>
                  <a:pt x="1121583" y="1005604"/>
                </a:cubicBezTo>
                <a:cubicBezTo>
                  <a:pt x="1122301" y="993410"/>
                  <a:pt x="1119432" y="981216"/>
                  <a:pt x="1117998" y="965436"/>
                </a:cubicBezTo>
                <a:close/>
                <a:moveTo>
                  <a:pt x="889241" y="2646745"/>
                </a:moveTo>
                <a:cubicBezTo>
                  <a:pt x="887089" y="2699824"/>
                  <a:pt x="886372" y="2754338"/>
                  <a:pt x="896412" y="2808851"/>
                </a:cubicBezTo>
                <a:cubicBezTo>
                  <a:pt x="931550" y="2811003"/>
                  <a:pt x="963103" y="2812438"/>
                  <a:pt x="996807" y="2813872"/>
                </a:cubicBezTo>
                <a:cubicBezTo>
                  <a:pt x="1001826" y="2737123"/>
                  <a:pt x="1006129" y="2663243"/>
                  <a:pt x="1011149" y="2581473"/>
                </a:cubicBezTo>
                <a:cubicBezTo>
                  <a:pt x="965254" y="2605860"/>
                  <a:pt x="927964" y="2625944"/>
                  <a:pt x="889241" y="2646745"/>
                </a:cubicBezTo>
                <a:close/>
                <a:moveTo>
                  <a:pt x="1024057" y="2447341"/>
                </a:moveTo>
                <a:cubicBezTo>
                  <a:pt x="987484" y="2466708"/>
                  <a:pt x="954497" y="2483205"/>
                  <a:pt x="922228" y="2499703"/>
                </a:cubicBezTo>
                <a:cubicBezTo>
                  <a:pt x="887806" y="2517635"/>
                  <a:pt x="883504" y="2531980"/>
                  <a:pt x="899997" y="2578604"/>
                </a:cubicBezTo>
                <a:cubicBezTo>
                  <a:pt x="936570" y="2559237"/>
                  <a:pt x="973859" y="2541305"/>
                  <a:pt x="1008998" y="2521221"/>
                </a:cubicBezTo>
                <a:cubicBezTo>
                  <a:pt x="1015452" y="2517635"/>
                  <a:pt x="1019037" y="2506158"/>
                  <a:pt x="1020471" y="2497551"/>
                </a:cubicBezTo>
                <a:cubicBezTo>
                  <a:pt x="1023340" y="2483205"/>
                  <a:pt x="1023340" y="2468142"/>
                  <a:pt x="1024057" y="2447341"/>
                </a:cubicBezTo>
                <a:close/>
                <a:moveTo>
                  <a:pt x="906451" y="2085114"/>
                </a:moveTo>
                <a:cubicBezTo>
                  <a:pt x="956649" y="2055705"/>
                  <a:pt x="1003978" y="2028448"/>
                  <a:pt x="1050590" y="1999040"/>
                </a:cubicBezTo>
                <a:cubicBezTo>
                  <a:pt x="1065649" y="1988998"/>
                  <a:pt x="1064215" y="1973217"/>
                  <a:pt x="1048438" y="1954568"/>
                </a:cubicBezTo>
                <a:cubicBezTo>
                  <a:pt x="998241" y="1976804"/>
                  <a:pt x="948761" y="1999040"/>
                  <a:pt x="897129" y="2021993"/>
                </a:cubicBezTo>
                <a:cubicBezTo>
                  <a:pt x="900714" y="2042077"/>
                  <a:pt x="903583" y="2061443"/>
                  <a:pt x="906451" y="2085114"/>
                </a:cubicBezTo>
                <a:close/>
                <a:moveTo>
                  <a:pt x="1107241" y="1279606"/>
                </a:moveTo>
                <a:cubicBezTo>
                  <a:pt x="1105090" y="1276737"/>
                  <a:pt x="1102939" y="1274585"/>
                  <a:pt x="1101505" y="1271716"/>
                </a:cubicBezTo>
                <a:cubicBezTo>
                  <a:pt x="1090748" y="1276019"/>
                  <a:pt x="1079274" y="1278888"/>
                  <a:pt x="1069235" y="1283909"/>
                </a:cubicBezTo>
                <a:cubicBezTo>
                  <a:pt x="1038399" y="1298255"/>
                  <a:pt x="1008998" y="1314753"/>
                  <a:pt x="978162" y="1327664"/>
                </a:cubicBezTo>
                <a:cubicBezTo>
                  <a:pt x="937287" y="1344878"/>
                  <a:pt x="936570" y="1344878"/>
                  <a:pt x="945175" y="1396523"/>
                </a:cubicBezTo>
                <a:cubicBezTo>
                  <a:pt x="997524" y="1362093"/>
                  <a:pt x="1048438" y="1328381"/>
                  <a:pt x="1098636" y="1294669"/>
                </a:cubicBezTo>
                <a:cubicBezTo>
                  <a:pt x="1102939" y="1291082"/>
                  <a:pt x="1104373" y="1284627"/>
                  <a:pt x="1107241" y="1279606"/>
                </a:cubicBezTo>
                <a:close/>
                <a:moveTo>
                  <a:pt x="970991" y="706497"/>
                </a:moveTo>
                <a:cubicBezTo>
                  <a:pt x="881352" y="650549"/>
                  <a:pt x="894260" y="564475"/>
                  <a:pt x="914339" y="483423"/>
                </a:cubicBezTo>
                <a:cubicBezTo>
                  <a:pt x="938721" y="384438"/>
                  <a:pt x="978879" y="289039"/>
                  <a:pt x="1044853" y="210138"/>
                </a:cubicBezTo>
                <a:cubicBezTo>
                  <a:pt x="1100787" y="141996"/>
                  <a:pt x="1175367" y="136975"/>
                  <a:pt x="1223413" y="215159"/>
                </a:cubicBezTo>
                <a:cubicBezTo>
                  <a:pt x="1254248" y="265369"/>
                  <a:pt x="1272176" y="321317"/>
                  <a:pt x="1275762" y="381569"/>
                </a:cubicBezTo>
                <a:cubicBezTo>
                  <a:pt x="1277196" y="412412"/>
                  <a:pt x="1284367" y="443255"/>
                  <a:pt x="1282216" y="473381"/>
                </a:cubicBezTo>
                <a:cubicBezTo>
                  <a:pt x="1279347" y="517852"/>
                  <a:pt x="1275045" y="563041"/>
                  <a:pt x="1262137" y="605361"/>
                </a:cubicBezTo>
                <a:cubicBezTo>
                  <a:pt x="1245643" y="659874"/>
                  <a:pt x="1223413" y="712236"/>
                  <a:pt x="1176084" y="750252"/>
                </a:cubicBezTo>
                <a:cubicBezTo>
                  <a:pt x="1141662" y="777508"/>
                  <a:pt x="1103656" y="783964"/>
                  <a:pt x="1063498" y="778943"/>
                </a:cubicBezTo>
                <a:cubicBezTo>
                  <a:pt x="1039116" y="776074"/>
                  <a:pt x="1015452" y="768184"/>
                  <a:pt x="991787" y="760293"/>
                </a:cubicBezTo>
                <a:cubicBezTo>
                  <a:pt x="963820" y="749534"/>
                  <a:pt x="960234" y="739492"/>
                  <a:pt x="970991" y="706497"/>
                </a:cubicBezTo>
                <a:close/>
                <a:moveTo>
                  <a:pt x="1223413" y="454731"/>
                </a:moveTo>
                <a:cubicBezTo>
                  <a:pt x="1219110" y="408825"/>
                  <a:pt x="1217676" y="362202"/>
                  <a:pt x="1209788" y="317013"/>
                </a:cubicBezTo>
                <a:cubicBezTo>
                  <a:pt x="1205485" y="291908"/>
                  <a:pt x="1193294" y="267521"/>
                  <a:pt x="1180386" y="245285"/>
                </a:cubicBezTo>
                <a:cubicBezTo>
                  <a:pt x="1163893" y="216594"/>
                  <a:pt x="1146682" y="216594"/>
                  <a:pt x="1127320" y="241699"/>
                </a:cubicBezTo>
                <a:cubicBezTo>
                  <a:pt x="1055610" y="337814"/>
                  <a:pt x="997524" y="440386"/>
                  <a:pt x="980313" y="560889"/>
                </a:cubicBezTo>
                <a:cubicBezTo>
                  <a:pt x="973859" y="609664"/>
                  <a:pt x="965971" y="661309"/>
                  <a:pt x="1024774" y="688565"/>
                </a:cubicBezTo>
                <a:cubicBezTo>
                  <a:pt x="1029794" y="690717"/>
                  <a:pt x="1034096" y="696455"/>
                  <a:pt x="1037682" y="701476"/>
                </a:cubicBezTo>
                <a:cubicBezTo>
                  <a:pt x="1049156" y="718691"/>
                  <a:pt x="1067800" y="719408"/>
                  <a:pt x="1083577" y="713670"/>
                </a:cubicBezTo>
                <a:cubicBezTo>
                  <a:pt x="1118715" y="701476"/>
                  <a:pt x="1149551" y="682110"/>
                  <a:pt x="1170347" y="649115"/>
                </a:cubicBezTo>
                <a:cubicBezTo>
                  <a:pt x="1207636" y="588863"/>
                  <a:pt x="1221979" y="524308"/>
                  <a:pt x="1223413" y="454731"/>
                </a:cubicBezTo>
                <a:close/>
                <a:moveTo>
                  <a:pt x="544312" y="551564"/>
                </a:moveTo>
                <a:cubicBezTo>
                  <a:pt x="572996" y="547261"/>
                  <a:pt x="602397" y="545109"/>
                  <a:pt x="630365" y="537936"/>
                </a:cubicBezTo>
                <a:cubicBezTo>
                  <a:pt x="639687" y="535784"/>
                  <a:pt x="653312" y="522873"/>
                  <a:pt x="653312" y="514266"/>
                </a:cubicBezTo>
                <a:cubicBezTo>
                  <a:pt x="654029" y="502789"/>
                  <a:pt x="646858" y="484140"/>
                  <a:pt x="637536" y="479836"/>
                </a:cubicBezTo>
                <a:cubicBezTo>
                  <a:pt x="612437" y="469077"/>
                  <a:pt x="585187" y="456883"/>
                  <a:pt x="558654" y="458318"/>
                </a:cubicBezTo>
                <a:cubicBezTo>
                  <a:pt x="488377" y="461904"/>
                  <a:pt x="418818" y="473381"/>
                  <a:pt x="348541" y="478402"/>
                </a:cubicBezTo>
                <a:cubicBezTo>
                  <a:pt x="245278" y="486292"/>
                  <a:pt x="142014" y="497768"/>
                  <a:pt x="38751" y="516418"/>
                </a:cubicBezTo>
                <a:cubicBezTo>
                  <a:pt x="19389" y="520004"/>
                  <a:pt x="744" y="526460"/>
                  <a:pt x="27" y="548695"/>
                </a:cubicBezTo>
                <a:cubicBezTo>
                  <a:pt x="-690" y="569496"/>
                  <a:pt x="12935" y="583125"/>
                  <a:pt x="33731" y="587429"/>
                </a:cubicBezTo>
                <a:cubicBezTo>
                  <a:pt x="43771" y="589580"/>
                  <a:pt x="55244" y="591732"/>
                  <a:pt x="65284" y="590298"/>
                </a:cubicBezTo>
                <a:cubicBezTo>
                  <a:pt x="123370" y="585277"/>
                  <a:pt x="181455" y="578821"/>
                  <a:pt x="240258" y="574517"/>
                </a:cubicBezTo>
                <a:cubicBezTo>
                  <a:pt x="341370" y="565910"/>
                  <a:pt x="443200" y="558020"/>
                  <a:pt x="544312" y="550130"/>
                </a:cubicBezTo>
                <a:cubicBezTo>
                  <a:pt x="544312" y="550847"/>
                  <a:pt x="544312" y="550847"/>
                  <a:pt x="544312" y="551564"/>
                </a:cubicBezTo>
                <a:close/>
                <a:moveTo>
                  <a:pt x="1949126" y="1058683"/>
                </a:moveTo>
                <a:cubicBezTo>
                  <a:pt x="1941238" y="1043620"/>
                  <a:pt x="1926896" y="1029274"/>
                  <a:pt x="1911836" y="1020667"/>
                </a:cubicBezTo>
                <a:cubicBezTo>
                  <a:pt x="1875981" y="999148"/>
                  <a:pt x="1837974" y="981216"/>
                  <a:pt x="1801402" y="961850"/>
                </a:cubicBezTo>
                <a:cubicBezTo>
                  <a:pt x="1713914" y="915944"/>
                  <a:pt x="1626427" y="870038"/>
                  <a:pt x="1538940" y="824849"/>
                </a:cubicBezTo>
                <a:cubicBezTo>
                  <a:pt x="1526749" y="818393"/>
                  <a:pt x="1513124" y="812655"/>
                  <a:pt x="1499499" y="811938"/>
                </a:cubicBezTo>
                <a:cubicBezTo>
                  <a:pt x="1487308" y="811220"/>
                  <a:pt x="1469381" y="815524"/>
                  <a:pt x="1464361" y="824132"/>
                </a:cubicBezTo>
                <a:cubicBezTo>
                  <a:pt x="1458624" y="832739"/>
                  <a:pt x="1460775" y="853540"/>
                  <a:pt x="1467946" y="861430"/>
                </a:cubicBezTo>
                <a:cubicBezTo>
                  <a:pt x="1484440" y="879362"/>
                  <a:pt x="1504519" y="893708"/>
                  <a:pt x="1525315" y="906619"/>
                </a:cubicBezTo>
                <a:cubicBezTo>
                  <a:pt x="1546111" y="919530"/>
                  <a:pt x="1569059" y="928855"/>
                  <a:pt x="1590572" y="941049"/>
                </a:cubicBezTo>
                <a:cubicBezTo>
                  <a:pt x="1668020" y="986237"/>
                  <a:pt x="1743316" y="1034295"/>
                  <a:pt x="1822198" y="1076615"/>
                </a:cubicBezTo>
                <a:cubicBezTo>
                  <a:pt x="1851599" y="1092395"/>
                  <a:pt x="1886737" y="1095982"/>
                  <a:pt x="1909685" y="1102437"/>
                </a:cubicBezTo>
                <a:cubicBezTo>
                  <a:pt x="1946974" y="1101002"/>
                  <a:pt x="1961317" y="1083070"/>
                  <a:pt x="1949126" y="1058683"/>
                </a:cubicBezTo>
                <a:close/>
                <a:moveTo>
                  <a:pt x="2133423" y="656288"/>
                </a:moveTo>
                <a:cubicBezTo>
                  <a:pt x="2119798" y="632617"/>
                  <a:pt x="2096133" y="626162"/>
                  <a:pt x="2071034" y="622575"/>
                </a:cubicBezTo>
                <a:cubicBezTo>
                  <a:pt x="1993586" y="610382"/>
                  <a:pt x="1916139" y="597470"/>
                  <a:pt x="1839408" y="584559"/>
                </a:cubicBezTo>
                <a:cubicBezTo>
                  <a:pt x="1763395" y="571648"/>
                  <a:pt x="1687381" y="558020"/>
                  <a:pt x="1611368" y="546543"/>
                </a:cubicBezTo>
                <a:cubicBezTo>
                  <a:pt x="1580532" y="541522"/>
                  <a:pt x="1565473" y="562324"/>
                  <a:pt x="1576947" y="591732"/>
                </a:cubicBezTo>
                <a:cubicBezTo>
                  <a:pt x="1586986" y="617554"/>
                  <a:pt x="1606348" y="634769"/>
                  <a:pt x="1633598" y="641225"/>
                </a:cubicBezTo>
                <a:cubicBezTo>
                  <a:pt x="1651526" y="644811"/>
                  <a:pt x="1670171" y="647680"/>
                  <a:pt x="1688099" y="650549"/>
                </a:cubicBezTo>
                <a:cubicBezTo>
                  <a:pt x="1762678" y="660591"/>
                  <a:pt x="1837257" y="672785"/>
                  <a:pt x="1912553" y="679241"/>
                </a:cubicBezTo>
                <a:cubicBezTo>
                  <a:pt x="1985698" y="684979"/>
                  <a:pt x="2059560" y="684979"/>
                  <a:pt x="2140594" y="687848"/>
                </a:cubicBezTo>
                <a:cubicBezTo>
                  <a:pt x="2137008" y="669916"/>
                  <a:pt x="2137008" y="662026"/>
                  <a:pt x="2133423" y="656288"/>
                </a:cubicBezTo>
                <a:close/>
                <a:moveTo>
                  <a:pt x="584470" y="818393"/>
                </a:moveTo>
                <a:cubicBezTo>
                  <a:pt x="453956" y="885101"/>
                  <a:pt x="342804" y="980499"/>
                  <a:pt x="225199" y="1066573"/>
                </a:cubicBezTo>
                <a:cubicBezTo>
                  <a:pt x="209422" y="1078049"/>
                  <a:pt x="192212" y="1089526"/>
                  <a:pt x="178587" y="1103872"/>
                </a:cubicBezTo>
                <a:cubicBezTo>
                  <a:pt x="157074" y="1127542"/>
                  <a:pt x="170699" y="1168427"/>
                  <a:pt x="202251" y="1171296"/>
                </a:cubicBezTo>
                <a:cubicBezTo>
                  <a:pt x="215159" y="1172731"/>
                  <a:pt x="231653" y="1164841"/>
                  <a:pt x="243127" y="1156233"/>
                </a:cubicBezTo>
                <a:cubicBezTo>
                  <a:pt x="314837" y="1103154"/>
                  <a:pt x="384397" y="1047924"/>
                  <a:pt x="455390" y="994127"/>
                </a:cubicBezTo>
                <a:cubicBezTo>
                  <a:pt x="499851" y="960415"/>
                  <a:pt x="545029" y="928855"/>
                  <a:pt x="588055" y="894425"/>
                </a:cubicBezTo>
                <a:cubicBezTo>
                  <a:pt x="606700" y="879362"/>
                  <a:pt x="619608" y="858561"/>
                  <a:pt x="630365" y="846367"/>
                </a:cubicBezTo>
                <a:cubicBezTo>
                  <a:pt x="631082" y="811220"/>
                  <a:pt x="611003" y="804765"/>
                  <a:pt x="584470" y="818393"/>
                </a:cubicBezTo>
                <a:close/>
                <a:moveTo>
                  <a:pt x="2005060" y="126933"/>
                </a:moveTo>
                <a:cubicBezTo>
                  <a:pt x="1962034" y="142714"/>
                  <a:pt x="1918290" y="157777"/>
                  <a:pt x="1877415" y="178578"/>
                </a:cubicBezTo>
                <a:cubicBezTo>
                  <a:pt x="1789928" y="223049"/>
                  <a:pt x="1704592" y="272542"/>
                  <a:pt x="1636467" y="346422"/>
                </a:cubicBezTo>
                <a:cubicBezTo>
                  <a:pt x="1621408" y="362202"/>
                  <a:pt x="1613519" y="375113"/>
                  <a:pt x="1627144" y="393762"/>
                </a:cubicBezTo>
                <a:cubicBezTo>
                  <a:pt x="1640769" y="411694"/>
                  <a:pt x="1657263" y="412412"/>
                  <a:pt x="1675908" y="401652"/>
                </a:cubicBezTo>
                <a:cubicBezTo>
                  <a:pt x="1711763" y="380851"/>
                  <a:pt x="1748336" y="360767"/>
                  <a:pt x="1783474" y="339249"/>
                </a:cubicBezTo>
                <a:cubicBezTo>
                  <a:pt x="1804270" y="326338"/>
                  <a:pt x="1822915" y="309840"/>
                  <a:pt x="1844428" y="297647"/>
                </a:cubicBezTo>
                <a:cubicBezTo>
                  <a:pt x="1907534" y="258913"/>
                  <a:pt x="1971356" y="221615"/>
                  <a:pt x="2035179" y="183599"/>
                </a:cubicBezTo>
                <a:cubicBezTo>
                  <a:pt x="2043784" y="178578"/>
                  <a:pt x="2050238" y="170688"/>
                  <a:pt x="2055258" y="166384"/>
                </a:cubicBezTo>
                <a:cubicBezTo>
                  <a:pt x="2054541" y="136975"/>
                  <a:pt x="2030159" y="118326"/>
                  <a:pt x="2005060" y="126933"/>
                </a:cubicBezTo>
                <a:close/>
                <a:moveTo>
                  <a:pt x="593075" y="235960"/>
                </a:moveTo>
                <a:cubicBezTo>
                  <a:pt x="555068" y="204400"/>
                  <a:pt x="516345" y="173557"/>
                  <a:pt x="474752" y="147735"/>
                </a:cubicBezTo>
                <a:cubicBezTo>
                  <a:pt x="413798" y="109719"/>
                  <a:pt x="350693" y="76724"/>
                  <a:pt x="288304" y="43011"/>
                </a:cubicBezTo>
                <a:cubicBezTo>
                  <a:pt x="258186" y="27231"/>
                  <a:pt x="227350" y="13603"/>
                  <a:pt x="195797" y="1409"/>
                </a:cubicBezTo>
                <a:cubicBezTo>
                  <a:pt x="187909" y="-1460"/>
                  <a:pt x="172133" y="-26"/>
                  <a:pt x="167113" y="6430"/>
                </a:cubicBezTo>
                <a:cubicBezTo>
                  <a:pt x="161376" y="12886"/>
                  <a:pt x="159942" y="29383"/>
                  <a:pt x="164245" y="35839"/>
                </a:cubicBezTo>
                <a:cubicBezTo>
                  <a:pt x="175001" y="52336"/>
                  <a:pt x="187909" y="68834"/>
                  <a:pt x="204403" y="78876"/>
                </a:cubicBezTo>
                <a:cubicBezTo>
                  <a:pt x="248146" y="106850"/>
                  <a:pt x="294758" y="131954"/>
                  <a:pt x="339936" y="158494"/>
                </a:cubicBezTo>
                <a:cubicBezTo>
                  <a:pt x="412364" y="202248"/>
                  <a:pt x="484792" y="246002"/>
                  <a:pt x="557937" y="289756"/>
                </a:cubicBezTo>
                <a:cubicBezTo>
                  <a:pt x="577299" y="301233"/>
                  <a:pt x="593075" y="320600"/>
                  <a:pt x="621042" y="316296"/>
                </a:cubicBezTo>
                <a:cubicBezTo>
                  <a:pt x="634667" y="280432"/>
                  <a:pt x="616740" y="255327"/>
                  <a:pt x="593075" y="2359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514350" y="490538"/>
            <a:ext cx="636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61" name="Google Shape;161;p18"/>
          <p:cNvGrpSpPr/>
          <p:nvPr/>
        </p:nvGrpSpPr>
        <p:grpSpPr>
          <a:xfrm>
            <a:off x="6460997" y="1723875"/>
            <a:ext cx="2168663" cy="1130493"/>
            <a:chOff x="0" y="0"/>
            <a:chExt cx="5783100" cy="3014647"/>
          </a:xfrm>
        </p:grpSpPr>
        <p:sp>
          <p:nvSpPr>
            <p:cNvPr id="162" name="Google Shape;162;p18"/>
            <p:cNvSpPr txBox="1"/>
            <p:nvPr/>
          </p:nvSpPr>
          <p:spPr>
            <a:xfrm>
              <a:off x="0" y="1955647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0" y="1056274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526294" y="7487"/>
              <a:ext cx="730932" cy="696936"/>
            </a:xfrm>
            <a:custGeom>
              <a:rect b="b" l="l" r="r" t="t"/>
              <a:pathLst>
                <a:path extrusionOk="0" h="696936" w="730932">
                  <a:moveTo>
                    <a:pt x="376768" y="7045"/>
                  </a:moveTo>
                  <a:lnTo>
                    <a:pt x="482871" y="222184"/>
                  </a:lnTo>
                  <a:lnTo>
                    <a:pt x="720120" y="256685"/>
                  </a:lnTo>
                  <a:cubicBezTo>
                    <a:pt x="730464" y="258183"/>
                    <a:pt x="734596" y="270917"/>
                    <a:pt x="727111" y="278228"/>
                  </a:cubicBezTo>
                  <a:lnTo>
                    <a:pt x="555443" y="445683"/>
                  </a:lnTo>
                  <a:lnTo>
                    <a:pt x="595965" y="682155"/>
                  </a:lnTo>
                  <a:cubicBezTo>
                    <a:pt x="597731" y="692462"/>
                    <a:pt x="586908" y="700327"/>
                    <a:pt x="577657" y="695458"/>
                  </a:cubicBezTo>
                  <a:lnTo>
                    <a:pt x="365466" y="583821"/>
                  </a:lnTo>
                  <a:lnTo>
                    <a:pt x="153276" y="695458"/>
                  </a:lnTo>
                  <a:cubicBezTo>
                    <a:pt x="144025" y="700327"/>
                    <a:pt x="133202" y="692462"/>
                    <a:pt x="134968" y="682155"/>
                  </a:cubicBezTo>
                  <a:lnTo>
                    <a:pt x="175490" y="445683"/>
                  </a:lnTo>
                  <a:lnTo>
                    <a:pt x="3822" y="278228"/>
                  </a:lnTo>
                  <a:cubicBezTo>
                    <a:pt x="-3663" y="270917"/>
                    <a:pt x="469" y="258198"/>
                    <a:pt x="10812" y="256685"/>
                  </a:cubicBezTo>
                  <a:lnTo>
                    <a:pt x="248062" y="222184"/>
                  </a:lnTo>
                  <a:lnTo>
                    <a:pt x="354150" y="7045"/>
                  </a:lnTo>
                  <a:cubicBezTo>
                    <a:pt x="358775" y="-2348"/>
                    <a:pt x="372143" y="-2348"/>
                    <a:pt x="376768" y="70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2518804" y="0"/>
              <a:ext cx="745913" cy="711903"/>
            </a:xfrm>
            <a:custGeom>
              <a:rect b="b" l="l" r="r" t="t"/>
              <a:pathLst>
                <a:path extrusionOk="0" h="711903" w="745913">
                  <a:moveTo>
                    <a:pt x="744916" y="270449"/>
                  </a:moveTo>
                  <a:cubicBezTo>
                    <a:pt x="742535" y="263108"/>
                    <a:pt x="736308" y="257865"/>
                    <a:pt x="728689" y="256756"/>
                  </a:cubicBezTo>
                  <a:lnTo>
                    <a:pt x="495331" y="222825"/>
                  </a:lnTo>
                  <a:lnTo>
                    <a:pt x="390980" y="11206"/>
                  </a:lnTo>
                  <a:cubicBezTo>
                    <a:pt x="387567" y="4299"/>
                    <a:pt x="380666" y="0"/>
                    <a:pt x="372957" y="0"/>
                  </a:cubicBezTo>
                  <a:cubicBezTo>
                    <a:pt x="365248" y="0"/>
                    <a:pt x="358347" y="4299"/>
                    <a:pt x="354934" y="11206"/>
                  </a:cubicBezTo>
                  <a:lnTo>
                    <a:pt x="250582" y="222825"/>
                  </a:lnTo>
                  <a:lnTo>
                    <a:pt x="17225" y="256756"/>
                  </a:lnTo>
                  <a:cubicBezTo>
                    <a:pt x="9591" y="257865"/>
                    <a:pt x="3378" y="263108"/>
                    <a:pt x="998" y="270449"/>
                  </a:cubicBezTo>
                  <a:cubicBezTo>
                    <a:pt x="-1382" y="277789"/>
                    <a:pt x="564" y="285684"/>
                    <a:pt x="6088" y="291077"/>
                  </a:cubicBezTo>
                  <a:lnTo>
                    <a:pt x="174942" y="455791"/>
                  </a:lnTo>
                  <a:lnTo>
                    <a:pt x="135079" y="688369"/>
                  </a:lnTo>
                  <a:cubicBezTo>
                    <a:pt x="133776" y="695979"/>
                    <a:pt x="136845" y="703514"/>
                    <a:pt x="143072" y="708039"/>
                  </a:cubicBezTo>
                  <a:cubicBezTo>
                    <a:pt x="146590" y="710600"/>
                    <a:pt x="150722" y="711904"/>
                    <a:pt x="154868" y="711904"/>
                  </a:cubicBezTo>
                  <a:cubicBezTo>
                    <a:pt x="158057" y="711904"/>
                    <a:pt x="161275" y="711140"/>
                    <a:pt x="164239" y="709567"/>
                  </a:cubicBezTo>
                  <a:lnTo>
                    <a:pt x="372957" y="599757"/>
                  </a:lnTo>
                  <a:lnTo>
                    <a:pt x="581675" y="709567"/>
                  </a:lnTo>
                  <a:cubicBezTo>
                    <a:pt x="588501" y="713147"/>
                    <a:pt x="596614" y="712578"/>
                    <a:pt x="602841" y="708039"/>
                  </a:cubicBezTo>
                  <a:cubicBezTo>
                    <a:pt x="609084" y="703499"/>
                    <a:pt x="612137" y="695964"/>
                    <a:pt x="610835" y="688369"/>
                  </a:cubicBezTo>
                  <a:lnTo>
                    <a:pt x="570972" y="455777"/>
                  </a:lnTo>
                  <a:lnTo>
                    <a:pt x="739826" y="291062"/>
                  </a:lnTo>
                  <a:cubicBezTo>
                    <a:pt x="745350" y="285684"/>
                    <a:pt x="747296" y="277789"/>
                    <a:pt x="744916" y="270449"/>
                  </a:cubicBezTo>
                  <a:close/>
                  <a:moveTo>
                    <a:pt x="729377" y="280336"/>
                  </a:moveTo>
                  <a:lnTo>
                    <a:pt x="557709" y="447807"/>
                  </a:lnTo>
                  <a:cubicBezTo>
                    <a:pt x="555942" y="449530"/>
                    <a:pt x="555134" y="452001"/>
                    <a:pt x="555553" y="454428"/>
                  </a:cubicBezTo>
                  <a:lnTo>
                    <a:pt x="596075" y="690901"/>
                  </a:lnTo>
                  <a:cubicBezTo>
                    <a:pt x="596569" y="693747"/>
                    <a:pt x="594803" y="695365"/>
                    <a:pt x="594039" y="695919"/>
                  </a:cubicBezTo>
                  <a:cubicBezTo>
                    <a:pt x="593261" y="696488"/>
                    <a:pt x="591180" y="697657"/>
                    <a:pt x="588635" y="696309"/>
                  </a:cubicBezTo>
                  <a:lnTo>
                    <a:pt x="376445" y="584672"/>
                  </a:lnTo>
                  <a:cubicBezTo>
                    <a:pt x="374259" y="583518"/>
                    <a:pt x="371655" y="583518"/>
                    <a:pt x="369484" y="584672"/>
                  </a:cubicBezTo>
                  <a:lnTo>
                    <a:pt x="157293" y="696309"/>
                  </a:lnTo>
                  <a:cubicBezTo>
                    <a:pt x="154749" y="697657"/>
                    <a:pt x="152668" y="696488"/>
                    <a:pt x="151889" y="695919"/>
                  </a:cubicBezTo>
                  <a:cubicBezTo>
                    <a:pt x="151111" y="695350"/>
                    <a:pt x="149360" y="693732"/>
                    <a:pt x="149854" y="690901"/>
                  </a:cubicBezTo>
                  <a:lnTo>
                    <a:pt x="190376" y="454428"/>
                  </a:lnTo>
                  <a:cubicBezTo>
                    <a:pt x="190795" y="452001"/>
                    <a:pt x="189986" y="449515"/>
                    <a:pt x="188220" y="447807"/>
                  </a:cubicBezTo>
                  <a:lnTo>
                    <a:pt x="16536" y="280336"/>
                  </a:lnTo>
                  <a:cubicBezTo>
                    <a:pt x="14471" y="278329"/>
                    <a:pt x="14935" y="275992"/>
                    <a:pt x="15234" y="275078"/>
                  </a:cubicBezTo>
                  <a:cubicBezTo>
                    <a:pt x="15534" y="274164"/>
                    <a:pt x="16522" y="271992"/>
                    <a:pt x="19381" y="271587"/>
                  </a:cubicBezTo>
                  <a:lnTo>
                    <a:pt x="256630" y="237086"/>
                  </a:lnTo>
                  <a:cubicBezTo>
                    <a:pt x="259070" y="236727"/>
                    <a:pt x="261181" y="235199"/>
                    <a:pt x="262273" y="232982"/>
                  </a:cubicBezTo>
                  <a:lnTo>
                    <a:pt x="368376" y="17842"/>
                  </a:lnTo>
                  <a:cubicBezTo>
                    <a:pt x="369649" y="15265"/>
                    <a:pt x="372014" y="14981"/>
                    <a:pt x="372972" y="14981"/>
                  </a:cubicBezTo>
                  <a:cubicBezTo>
                    <a:pt x="373930" y="14981"/>
                    <a:pt x="376295" y="15265"/>
                    <a:pt x="377567" y="17842"/>
                  </a:cubicBezTo>
                  <a:lnTo>
                    <a:pt x="483670" y="232982"/>
                  </a:lnTo>
                  <a:cubicBezTo>
                    <a:pt x="484763" y="235199"/>
                    <a:pt x="486874" y="236727"/>
                    <a:pt x="489299" y="237086"/>
                  </a:cubicBezTo>
                  <a:lnTo>
                    <a:pt x="726548" y="271587"/>
                  </a:lnTo>
                  <a:cubicBezTo>
                    <a:pt x="729392" y="272007"/>
                    <a:pt x="730395" y="274164"/>
                    <a:pt x="730695" y="275078"/>
                  </a:cubicBezTo>
                  <a:cubicBezTo>
                    <a:pt x="730994" y="275992"/>
                    <a:pt x="731443" y="278329"/>
                    <a:pt x="729377" y="280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8"/>
          <p:cNvGrpSpPr/>
          <p:nvPr/>
        </p:nvGrpSpPr>
        <p:grpSpPr>
          <a:xfrm>
            <a:off x="3487673" y="1723875"/>
            <a:ext cx="2168663" cy="1130493"/>
            <a:chOff x="0" y="0"/>
            <a:chExt cx="5783100" cy="3014647"/>
          </a:xfrm>
        </p:grpSpPr>
        <p:sp>
          <p:nvSpPr>
            <p:cNvPr id="167" name="Google Shape;167;p18"/>
            <p:cNvSpPr txBox="1"/>
            <p:nvPr/>
          </p:nvSpPr>
          <p:spPr>
            <a:xfrm>
              <a:off x="0" y="1955647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0" y="1056274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2599786" y="0"/>
              <a:ext cx="582905" cy="711048"/>
            </a:xfrm>
            <a:custGeom>
              <a:rect b="b" l="l" r="r" t="t"/>
              <a:pathLst>
                <a:path extrusionOk="0" h="711048" w="582905">
                  <a:moveTo>
                    <a:pt x="582905" y="565372"/>
                  </a:moveTo>
                  <a:lnTo>
                    <a:pt x="582905" y="597308"/>
                  </a:lnTo>
                  <a:cubicBezTo>
                    <a:pt x="582905" y="610358"/>
                    <a:pt x="573868" y="620961"/>
                    <a:pt x="562753" y="620961"/>
                  </a:cubicBezTo>
                  <a:lnTo>
                    <a:pt x="408438" y="620961"/>
                  </a:lnTo>
                  <a:cubicBezTo>
                    <a:pt x="404353" y="630468"/>
                    <a:pt x="400027" y="639989"/>
                    <a:pt x="395444" y="649524"/>
                  </a:cubicBezTo>
                  <a:cubicBezTo>
                    <a:pt x="393950" y="652627"/>
                    <a:pt x="391815" y="655388"/>
                    <a:pt x="389111" y="657736"/>
                  </a:cubicBezTo>
                  <a:cubicBezTo>
                    <a:pt x="384230" y="661977"/>
                    <a:pt x="377911" y="664425"/>
                    <a:pt x="371179" y="664795"/>
                  </a:cubicBezTo>
                  <a:lnTo>
                    <a:pt x="371179" y="696475"/>
                  </a:lnTo>
                  <a:cubicBezTo>
                    <a:pt x="371179" y="704516"/>
                    <a:pt x="364632" y="711048"/>
                    <a:pt x="356606" y="711048"/>
                  </a:cubicBezTo>
                  <a:lnTo>
                    <a:pt x="226300" y="711048"/>
                  </a:lnTo>
                  <a:cubicBezTo>
                    <a:pt x="218273" y="711048"/>
                    <a:pt x="211726" y="704516"/>
                    <a:pt x="211726" y="696475"/>
                  </a:cubicBezTo>
                  <a:lnTo>
                    <a:pt x="211726" y="664809"/>
                  </a:lnTo>
                  <a:cubicBezTo>
                    <a:pt x="201124" y="664226"/>
                    <a:pt x="191716" y="658362"/>
                    <a:pt x="187447" y="649524"/>
                  </a:cubicBezTo>
                  <a:cubicBezTo>
                    <a:pt x="182864" y="639989"/>
                    <a:pt x="178552" y="630468"/>
                    <a:pt x="174453" y="620961"/>
                  </a:cubicBezTo>
                  <a:lnTo>
                    <a:pt x="20152" y="620961"/>
                  </a:lnTo>
                  <a:cubicBezTo>
                    <a:pt x="9037" y="620961"/>
                    <a:pt x="0" y="610358"/>
                    <a:pt x="0" y="597308"/>
                  </a:cubicBezTo>
                  <a:lnTo>
                    <a:pt x="0" y="565372"/>
                  </a:lnTo>
                  <a:cubicBezTo>
                    <a:pt x="0" y="557544"/>
                    <a:pt x="2192" y="549873"/>
                    <a:pt x="6162" y="543768"/>
                  </a:cubicBezTo>
                  <a:lnTo>
                    <a:pt x="126364" y="358257"/>
                  </a:lnTo>
                  <a:cubicBezTo>
                    <a:pt x="129210" y="321140"/>
                    <a:pt x="136269" y="283184"/>
                    <a:pt x="147441" y="244986"/>
                  </a:cubicBezTo>
                  <a:cubicBezTo>
                    <a:pt x="159325" y="204383"/>
                    <a:pt x="175876" y="163381"/>
                    <a:pt x="196641" y="123119"/>
                  </a:cubicBezTo>
                  <a:cubicBezTo>
                    <a:pt x="231907" y="54778"/>
                    <a:pt x="267287" y="11969"/>
                    <a:pt x="268767" y="10190"/>
                  </a:cubicBezTo>
                  <a:cubicBezTo>
                    <a:pt x="274104" y="3800"/>
                    <a:pt x="282572" y="0"/>
                    <a:pt x="291453" y="0"/>
                  </a:cubicBezTo>
                  <a:cubicBezTo>
                    <a:pt x="300333" y="0"/>
                    <a:pt x="308815" y="3800"/>
                    <a:pt x="314124" y="10190"/>
                  </a:cubicBezTo>
                  <a:cubicBezTo>
                    <a:pt x="315576" y="11926"/>
                    <a:pt x="350600" y="54010"/>
                    <a:pt x="386265" y="123119"/>
                  </a:cubicBezTo>
                  <a:cubicBezTo>
                    <a:pt x="407029" y="163395"/>
                    <a:pt x="423581" y="204397"/>
                    <a:pt x="435464" y="245000"/>
                  </a:cubicBezTo>
                  <a:cubicBezTo>
                    <a:pt x="446636" y="283184"/>
                    <a:pt x="453695" y="321140"/>
                    <a:pt x="456541" y="358257"/>
                  </a:cubicBezTo>
                  <a:lnTo>
                    <a:pt x="576757" y="543768"/>
                  </a:lnTo>
                  <a:cubicBezTo>
                    <a:pt x="580714" y="549873"/>
                    <a:pt x="582905" y="557544"/>
                    <a:pt x="582905" y="565372"/>
                  </a:cubicBezTo>
                  <a:close/>
                </a:path>
              </a:pathLst>
            </a:custGeom>
            <a:solidFill>
              <a:srgbClr val="DA4A3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599786" y="0"/>
              <a:ext cx="582905" cy="711048"/>
            </a:xfrm>
            <a:custGeom>
              <a:rect b="b" l="l" r="r" t="t"/>
              <a:pathLst>
                <a:path extrusionOk="0" h="711048" w="582905">
                  <a:moveTo>
                    <a:pt x="576757" y="543768"/>
                  </a:moveTo>
                  <a:lnTo>
                    <a:pt x="456541" y="358257"/>
                  </a:lnTo>
                  <a:cubicBezTo>
                    <a:pt x="453695" y="321140"/>
                    <a:pt x="446636" y="283184"/>
                    <a:pt x="435464" y="245000"/>
                  </a:cubicBezTo>
                  <a:cubicBezTo>
                    <a:pt x="423581" y="204397"/>
                    <a:pt x="407029" y="163395"/>
                    <a:pt x="386265" y="123119"/>
                  </a:cubicBezTo>
                  <a:cubicBezTo>
                    <a:pt x="350600" y="54010"/>
                    <a:pt x="315576" y="11926"/>
                    <a:pt x="314124" y="10190"/>
                  </a:cubicBezTo>
                  <a:cubicBezTo>
                    <a:pt x="308815" y="3800"/>
                    <a:pt x="300333" y="0"/>
                    <a:pt x="291453" y="0"/>
                  </a:cubicBezTo>
                  <a:cubicBezTo>
                    <a:pt x="282572" y="0"/>
                    <a:pt x="274104" y="3800"/>
                    <a:pt x="268767" y="10190"/>
                  </a:cubicBezTo>
                  <a:cubicBezTo>
                    <a:pt x="267287" y="11969"/>
                    <a:pt x="231907" y="54778"/>
                    <a:pt x="196641" y="123119"/>
                  </a:cubicBezTo>
                  <a:cubicBezTo>
                    <a:pt x="175876" y="163381"/>
                    <a:pt x="159325" y="204383"/>
                    <a:pt x="147441" y="244986"/>
                  </a:cubicBezTo>
                  <a:cubicBezTo>
                    <a:pt x="136269" y="283184"/>
                    <a:pt x="129210" y="321140"/>
                    <a:pt x="126364" y="358257"/>
                  </a:cubicBezTo>
                  <a:lnTo>
                    <a:pt x="6162" y="543768"/>
                  </a:lnTo>
                  <a:cubicBezTo>
                    <a:pt x="2192" y="549873"/>
                    <a:pt x="0" y="557544"/>
                    <a:pt x="0" y="565372"/>
                  </a:cubicBezTo>
                  <a:lnTo>
                    <a:pt x="0" y="597308"/>
                  </a:lnTo>
                  <a:cubicBezTo>
                    <a:pt x="0" y="610358"/>
                    <a:pt x="9037" y="620961"/>
                    <a:pt x="20152" y="620961"/>
                  </a:cubicBezTo>
                  <a:lnTo>
                    <a:pt x="174453" y="620961"/>
                  </a:lnTo>
                  <a:cubicBezTo>
                    <a:pt x="178552" y="630468"/>
                    <a:pt x="182864" y="639989"/>
                    <a:pt x="187447" y="649524"/>
                  </a:cubicBezTo>
                  <a:cubicBezTo>
                    <a:pt x="191716" y="658362"/>
                    <a:pt x="201124" y="664226"/>
                    <a:pt x="211726" y="664809"/>
                  </a:cubicBezTo>
                  <a:lnTo>
                    <a:pt x="211726" y="696475"/>
                  </a:lnTo>
                  <a:cubicBezTo>
                    <a:pt x="211726" y="704516"/>
                    <a:pt x="218273" y="711048"/>
                    <a:pt x="226300" y="711048"/>
                  </a:cubicBezTo>
                  <a:lnTo>
                    <a:pt x="356606" y="711048"/>
                  </a:lnTo>
                  <a:cubicBezTo>
                    <a:pt x="364632" y="711048"/>
                    <a:pt x="371179" y="704516"/>
                    <a:pt x="371179" y="696475"/>
                  </a:cubicBezTo>
                  <a:lnTo>
                    <a:pt x="371179" y="664795"/>
                  </a:lnTo>
                  <a:cubicBezTo>
                    <a:pt x="377911" y="664425"/>
                    <a:pt x="384230" y="661977"/>
                    <a:pt x="389111" y="657736"/>
                  </a:cubicBezTo>
                  <a:cubicBezTo>
                    <a:pt x="391815" y="655388"/>
                    <a:pt x="393950" y="652627"/>
                    <a:pt x="395444" y="649524"/>
                  </a:cubicBezTo>
                  <a:cubicBezTo>
                    <a:pt x="400027" y="639989"/>
                    <a:pt x="404353" y="630468"/>
                    <a:pt x="408438" y="620961"/>
                  </a:cubicBezTo>
                  <a:lnTo>
                    <a:pt x="562753" y="620961"/>
                  </a:lnTo>
                  <a:cubicBezTo>
                    <a:pt x="573868" y="620961"/>
                    <a:pt x="582905" y="610358"/>
                    <a:pt x="582905" y="597308"/>
                  </a:cubicBezTo>
                  <a:lnTo>
                    <a:pt x="582905" y="565372"/>
                  </a:lnTo>
                  <a:cubicBezTo>
                    <a:pt x="582905" y="557544"/>
                    <a:pt x="580714" y="549873"/>
                    <a:pt x="576757" y="543768"/>
                  </a:cubicBezTo>
                  <a:close/>
                  <a:moveTo>
                    <a:pt x="457908" y="386521"/>
                  </a:moveTo>
                  <a:lnTo>
                    <a:pt x="564817" y="551510"/>
                  </a:lnTo>
                  <a:cubicBezTo>
                    <a:pt x="566112" y="553502"/>
                    <a:pt x="567094" y="555808"/>
                    <a:pt x="567748" y="558256"/>
                  </a:cubicBezTo>
                  <a:lnTo>
                    <a:pt x="431821" y="558256"/>
                  </a:lnTo>
                  <a:cubicBezTo>
                    <a:pt x="449198" y="503136"/>
                    <a:pt x="457993" y="448685"/>
                    <a:pt x="457993" y="395544"/>
                  </a:cubicBezTo>
                  <a:cubicBezTo>
                    <a:pt x="457993" y="392541"/>
                    <a:pt x="457964" y="389538"/>
                    <a:pt x="457908" y="386521"/>
                  </a:cubicBezTo>
                  <a:close/>
                  <a:moveTo>
                    <a:pt x="18103" y="551510"/>
                  </a:moveTo>
                  <a:lnTo>
                    <a:pt x="124998" y="386521"/>
                  </a:lnTo>
                  <a:cubicBezTo>
                    <a:pt x="124941" y="389538"/>
                    <a:pt x="124912" y="392541"/>
                    <a:pt x="124912" y="395544"/>
                  </a:cubicBezTo>
                  <a:cubicBezTo>
                    <a:pt x="124912" y="448685"/>
                    <a:pt x="133693" y="503136"/>
                    <a:pt x="151085" y="558256"/>
                  </a:cubicBezTo>
                  <a:lnTo>
                    <a:pt x="15157" y="558256"/>
                  </a:lnTo>
                  <a:cubicBezTo>
                    <a:pt x="15812" y="555808"/>
                    <a:pt x="16808" y="553502"/>
                    <a:pt x="18103" y="551510"/>
                  </a:cubicBezTo>
                  <a:close/>
                  <a:moveTo>
                    <a:pt x="20152" y="606729"/>
                  </a:moveTo>
                  <a:cubicBezTo>
                    <a:pt x="17349" y="606729"/>
                    <a:pt x="14232" y="602858"/>
                    <a:pt x="14232" y="597308"/>
                  </a:cubicBezTo>
                  <a:lnTo>
                    <a:pt x="14232" y="572488"/>
                  </a:lnTo>
                  <a:lnTo>
                    <a:pt x="155767" y="572488"/>
                  </a:lnTo>
                  <a:cubicBezTo>
                    <a:pt x="159652" y="583887"/>
                    <a:pt x="163907" y="595301"/>
                    <a:pt x="168519" y="606729"/>
                  </a:cubicBezTo>
                  <a:lnTo>
                    <a:pt x="20152" y="606729"/>
                  </a:lnTo>
                  <a:close/>
                  <a:moveTo>
                    <a:pt x="356947" y="696475"/>
                  </a:moveTo>
                  <a:cubicBezTo>
                    <a:pt x="356947" y="696660"/>
                    <a:pt x="356791" y="696816"/>
                    <a:pt x="356606" y="696816"/>
                  </a:cubicBezTo>
                  <a:lnTo>
                    <a:pt x="226300" y="696816"/>
                  </a:lnTo>
                  <a:cubicBezTo>
                    <a:pt x="226115" y="696816"/>
                    <a:pt x="225958" y="696660"/>
                    <a:pt x="225958" y="696475"/>
                  </a:cubicBezTo>
                  <a:lnTo>
                    <a:pt x="225958" y="664866"/>
                  </a:lnTo>
                  <a:lnTo>
                    <a:pt x="356947" y="664866"/>
                  </a:lnTo>
                  <a:lnTo>
                    <a:pt x="356947" y="696475"/>
                  </a:lnTo>
                  <a:close/>
                  <a:moveTo>
                    <a:pt x="382621" y="643348"/>
                  </a:moveTo>
                  <a:cubicBezTo>
                    <a:pt x="381967" y="644700"/>
                    <a:pt x="381027" y="645924"/>
                    <a:pt x="379789" y="646977"/>
                  </a:cubicBezTo>
                  <a:cubicBezTo>
                    <a:pt x="377114" y="649297"/>
                    <a:pt x="373342" y="650634"/>
                    <a:pt x="369443" y="650634"/>
                  </a:cubicBezTo>
                  <a:lnTo>
                    <a:pt x="364063" y="650634"/>
                  </a:lnTo>
                  <a:lnTo>
                    <a:pt x="218842" y="650634"/>
                  </a:lnTo>
                  <a:lnTo>
                    <a:pt x="213462" y="650634"/>
                  </a:lnTo>
                  <a:cubicBezTo>
                    <a:pt x="207670" y="650634"/>
                    <a:pt x="202376" y="647703"/>
                    <a:pt x="200270" y="643348"/>
                  </a:cubicBezTo>
                  <a:cubicBezTo>
                    <a:pt x="195089" y="632588"/>
                    <a:pt x="190250" y="621829"/>
                    <a:pt x="185725" y="611098"/>
                  </a:cubicBezTo>
                  <a:cubicBezTo>
                    <a:pt x="185711" y="611084"/>
                    <a:pt x="185711" y="611070"/>
                    <a:pt x="185696" y="611056"/>
                  </a:cubicBezTo>
                  <a:cubicBezTo>
                    <a:pt x="154799" y="537791"/>
                    <a:pt x="139144" y="465436"/>
                    <a:pt x="139144" y="395544"/>
                  </a:cubicBezTo>
                  <a:cubicBezTo>
                    <a:pt x="139144" y="348081"/>
                    <a:pt x="146530" y="298782"/>
                    <a:pt x="161104" y="248985"/>
                  </a:cubicBezTo>
                  <a:cubicBezTo>
                    <a:pt x="172731" y="209250"/>
                    <a:pt x="188941" y="169102"/>
                    <a:pt x="209293" y="129637"/>
                  </a:cubicBezTo>
                  <a:cubicBezTo>
                    <a:pt x="243847" y="62663"/>
                    <a:pt x="278260" y="21035"/>
                    <a:pt x="279697" y="19298"/>
                  </a:cubicBezTo>
                  <a:cubicBezTo>
                    <a:pt x="282359" y="16125"/>
                    <a:pt x="286742" y="14232"/>
                    <a:pt x="291453" y="14232"/>
                  </a:cubicBezTo>
                  <a:cubicBezTo>
                    <a:pt x="296163" y="14232"/>
                    <a:pt x="300547" y="16125"/>
                    <a:pt x="303194" y="19313"/>
                  </a:cubicBezTo>
                  <a:cubicBezTo>
                    <a:pt x="303550" y="19725"/>
                    <a:pt x="338674" y="61922"/>
                    <a:pt x="373613" y="129637"/>
                  </a:cubicBezTo>
                  <a:cubicBezTo>
                    <a:pt x="393964" y="169102"/>
                    <a:pt x="410174" y="209264"/>
                    <a:pt x="421802" y="248985"/>
                  </a:cubicBezTo>
                  <a:cubicBezTo>
                    <a:pt x="436375" y="298782"/>
                    <a:pt x="443761" y="348081"/>
                    <a:pt x="443761" y="395544"/>
                  </a:cubicBezTo>
                  <a:cubicBezTo>
                    <a:pt x="443761" y="475697"/>
                    <a:pt x="423182" y="559067"/>
                    <a:pt x="382621" y="643348"/>
                  </a:cubicBezTo>
                  <a:close/>
                  <a:moveTo>
                    <a:pt x="568673" y="597308"/>
                  </a:moveTo>
                  <a:cubicBezTo>
                    <a:pt x="568673" y="602858"/>
                    <a:pt x="565557" y="606729"/>
                    <a:pt x="562753" y="606729"/>
                  </a:cubicBezTo>
                  <a:lnTo>
                    <a:pt x="414373" y="606729"/>
                  </a:lnTo>
                  <a:cubicBezTo>
                    <a:pt x="418998" y="595301"/>
                    <a:pt x="423253" y="583887"/>
                    <a:pt x="427138" y="572488"/>
                  </a:cubicBezTo>
                  <a:lnTo>
                    <a:pt x="568673" y="572488"/>
                  </a:lnTo>
                  <a:lnTo>
                    <a:pt x="568673" y="597308"/>
                  </a:lnTo>
                  <a:close/>
                  <a:moveTo>
                    <a:pt x="291453" y="203628"/>
                  </a:moveTo>
                  <a:cubicBezTo>
                    <a:pt x="237400" y="203628"/>
                    <a:pt x="193410" y="247605"/>
                    <a:pt x="193410" y="301657"/>
                  </a:cubicBezTo>
                  <a:cubicBezTo>
                    <a:pt x="193410" y="355723"/>
                    <a:pt x="237400" y="399700"/>
                    <a:pt x="291453" y="399700"/>
                  </a:cubicBezTo>
                  <a:cubicBezTo>
                    <a:pt x="345505" y="399700"/>
                    <a:pt x="389495" y="355723"/>
                    <a:pt x="389495" y="301657"/>
                  </a:cubicBezTo>
                  <a:cubicBezTo>
                    <a:pt x="389495" y="247605"/>
                    <a:pt x="345505" y="203628"/>
                    <a:pt x="291453" y="203628"/>
                  </a:cubicBezTo>
                  <a:close/>
                  <a:moveTo>
                    <a:pt x="291453" y="385468"/>
                  </a:moveTo>
                  <a:cubicBezTo>
                    <a:pt x="245242" y="385468"/>
                    <a:pt x="207642" y="347867"/>
                    <a:pt x="207642" y="301657"/>
                  </a:cubicBezTo>
                  <a:cubicBezTo>
                    <a:pt x="207642" y="255446"/>
                    <a:pt x="245242" y="217860"/>
                    <a:pt x="291453" y="217860"/>
                  </a:cubicBezTo>
                  <a:cubicBezTo>
                    <a:pt x="337663" y="217860"/>
                    <a:pt x="375264" y="255446"/>
                    <a:pt x="375264" y="301657"/>
                  </a:cubicBezTo>
                  <a:cubicBezTo>
                    <a:pt x="375264" y="347867"/>
                    <a:pt x="337663" y="385468"/>
                    <a:pt x="291453" y="385468"/>
                  </a:cubicBezTo>
                  <a:close/>
                  <a:moveTo>
                    <a:pt x="291453" y="428633"/>
                  </a:moveTo>
                  <a:cubicBezTo>
                    <a:pt x="256243" y="428633"/>
                    <a:pt x="227595" y="457267"/>
                    <a:pt x="227595" y="492477"/>
                  </a:cubicBezTo>
                  <a:cubicBezTo>
                    <a:pt x="227595" y="527686"/>
                    <a:pt x="256243" y="556335"/>
                    <a:pt x="291453" y="556335"/>
                  </a:cubicBezTo>
                  <a:cubicBezTo>
                    <a:pt x="326662" y="556335"/>
                    <a:pt x="355311" y="527686"/>
                    <a:pt x="355311" y="492477"/>
                  </a:cubicBezTo>
                  <a:cubicBezTo>
                    <a:pt x="355311" y="457267"/>
                    <a:pt x="326662" y="428633"/>
                    <a:pt x="291453" y="428633"/>
                  </a:cubicBezTo>
                  <a:close/>
                  <a:moveTo>
                    <a:pt x="291453" y="542103"/>
                  </a:moveTo>
                  <a:cubicBezTo>
                    <a:pt x="264085" y="542103"/>
                    <a:pt x="241826" y="519844"/>
                    <a:pt x="241826" y="492477"/>
                  </a:cubicBezTo>
                  <a:cubicBezTo>
                    <a:pt x="241826" y="465123"/>
                    <a:pt x="264085" y="442865"/>
                    <a:pt x="291453" y="442865"/>
                  </a:cubicBezTo>
                  <a:cubicBezTo>
                    <a:pt x="318820" y="442865"/>
                    <a:pt x="341079" y="465123"/>
                    <a:pt x="341079" y="492477"/>
                  </a:cubicBezTo>
                  <a:cubicBezTo>
                    <a:pt x="341079" y="519844"/>
                    <a:pt x="318820" y="542103"/>
                    <a:pt x="291453" y="542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614017" y="14231"/>
              <a:ext cx="554441" cy="682584"/>
            </a:xfrm>
            <a:custGeom>
              <a:rect b="b" l="l" r="r" t="t"/>
              <a:pathLst>
                <a:path extrusionOk="0" h="682584" w="554441">
                  <a:moveTo>
                    <a:pt x="554442" y="558256"/>
                  </a:moveTo>
                  <a:lnTo>
                    <a:pt x="554442" y="583076"/>
                  </a:lnTo>
                  <a:cubicBezTo>
                    <a:pt x="554442" y="588626"/>
                    <a:pt x="551325" y="592498"/>
                    <a:pt x="548521" y="592498"/>
                  </a:cubicBezTo>
                  <a:lnTo>
                    <a:pt x="400141" y="592498"/>
                  </a:lnTo>
                  <a:cubicBezTo>
                    <a:pt x="404766" y="581069"/>
                    <a:pt x="409021" y="569655"/>
                    <a:pt x="412907" y="558256"/>
                  </a:cubicBezTo>
                  <a:lnTo>
                    <a:pt x="554442" y="558256"/>
                  </a:lnTo>
                  <a:close/>
                  <a:moveTo>
                    <a:pt x="417589" y="544024"/>
                  </a:moveTo>
                  <a:lnTo>
                    <a:pt x="553517" y="544024"/>
                  </a:lnTo>
                  <a:cubicBezTo>
                    <a:pt x="552862" y="541576"/>
                    <a:pt x="551880" y="539271"/>
                    <a:pt x="550585" y="537278"/>
                  </a:cubicBezTo>
                  <a:lnTo>
                    <a:pt x="443676" y="372289"/>
                  </a:lnTo>
                  <a:cubicBezTo>
                    <a:pt x="443733" y="375306"/>
                    <a:pt x="443761" y="378309"/>
                    <a:pt x="443761" y="381312"/>
                  </a:cubicBezTo>
                  <a:cubicBezTo>
                    <a:pt x="443761" y="434454"/>
                    <a:pt x="434966" y="488904"/>
                    <a:pt x="417589" y="544024"/>
                  </a:cubicBezTo>
                  <a:close/>
                  <a:moveTo>
                    <a:pt x="429529" y="381312"/>
                  </a:moveTo>
                  <a:cubicBezTo>
                    <a:pt x="429529" y="461465"/>
                    <a:pt x="408950" y="544835"/>
                    <a:pt x="368390" y="629116"/>
                  </a:cubicBezTo>
                  <a:cubicBezTo>
                    <a:pt x="367735" y="630468"/>
                    <a:pt x="366796" y="631692"/>
                    <a:pt x="365558" y="632745"/>
                  </a:cubicBezTo>
                  <a:cubicBezTo>
                    <a:pt x="362882" y="635065"/>
                    <a:pt x="359111" y="636403"/>
                    <a:pt x="355211" y="636403"/>
                  </a:cubicBezTo>
                  <a:lnTo>
                    <a:pt x="349831" y="636403"/>
                  </a:lnTo>
                  <a:lnTo>
                    <a:pt x="204610" y="636403"/>
                  </a:lnTo>
                  <a:lnTo>
                    <a:pt x="199231" y="636403"/>
                  </a:lnTo>
                  <a:cubicBezTo>
                    <a:pt x="193438" y="636403"/>
                    <a:pt x="188144" y="633471"/>
                    <a:pt x="186038" y="629116"/>
                  </a:cubicBezTo>
                  <a:cubicBezTo>
                    <a:pt x="180857" y="618357"/>
                    <a:pt x="176019" y="607597"/>
                    <a:pt x="171493" y="596867"/>
                  </a:cubicBezTo>
                  <a:cubicBezTo>
                    <a:pt x="171479" y="596852"/>
                    <a:pt x="171479" y="596838"/>
                    <a:pt x="171464" y="596824"/>
                  </a:cubicBezTo>
                  <a:cubicBezTo>
                    <a:pt x="140567" y="523559"/>
                    <a:pt x="124912" y="451204"/>
                    <a:pt x="124912" y="381312"/>
                  </a:cubicBezTo>
                  <a:cubicBezTo>
                    <a:pt x="124912" y="333849"/>
                    <a:pt x="132299" y="284550"/>
                    <a:pt x="146872" y="234753"/>
                  </a:cubicBezTo>
                  <a:cubicBezTo>
                    <a:pt x="158499" y="195018"/>
                    <a:pt x="174709" y="154870"/>
                    <a:pt x="195061" y="115406"/>
                  </a:cubicBezTo>
                  <a:cubicBezTo>
                    <a:pt x="229616" y="48431"/>
                    <a:pt x="264028" y="6803"/>
                    <a:pt x="265465" y="5067"/>
                  </a:cubicBezTo>
                  <a:cubicBezTo>
                    <a:pt x="268127" y="1893"/>
                    <a:pt x="272510" y="0"/>
                    <a:pt x="277221" y="0"/>
                  </a:cubicBezTo>
                  <a:cubicBezTo>
                    <a:pt x="281932" y="0"/>
                    <a:pt x="286315" y="1893"/>
                    <a:pt x="288962" y="5081"/>
                  </a:cubicBezTo>
                  <a:cubicBezTo>
                    <a:pt x="289318" y="5493"/>
                    <a:pt x="324442" y="47691"/>
                    <a:pt x="359381" y="115406"/>
                  </a:cubicBezTo>
                  <a:cubicBezTo>
                    <a:pt x="379732" y="154870"/>
                    <a:pt x="395942" y="195032"/>
                    <a:pt x="407570" y="234753"/>
                  </a:cubicBezTo>
                  <a:cubicBezTo>
                    <a:pt x="422143" y="284550"/>
                    <a:pt x="429529" y="333849"/>
                    <a:pt x="429529" y="381312"/>
                  </a:cubicBezTo>
                  <a:close/>
                  <a:moveTo>
                    <a:pt x="341079" y="478245"/>
                  </a:moveTo>
                  <a:cubicBezTo>
                    <a:pt x="341079" y="443035"/>
                    <a:pt x="312430" y="414401"/>
                    <a:pt x="277221" y="414401"/>
                  </a:cubicBezTo>
                  <a:cubicBezTo>
                    <a:pt x="242011" y="414401"/>
                    <a:pt x="213363" y="443035"/>
                    <a:pt x="213363" y="478245"/>
                  </a:cubicBezTo>
                  <a:cubicBezTo>
                    <a:pt x="213363" y="513454"/>
                    <a:pt x="242011" y="542103"/>
                    <a:pt x="277221" y="542103"/>
                  </a:cubicBezTo>
                  <a:cubicBezTo>
                    <a:pt x="312430" y="542103"/>
                    <a:pt x="341079" y="513454"/>
                    <a:pt x="341079" y="478245"/>
                  </a:cubicBezTo>
                  <a:close/>
                  <a:moveTo>
                    <a:pt x="375264" y="287425"/>
                  </a:moveTo>
                  <a:cubicBezTo>
                    <a:pt x="375264" y="233373"/>
                    <a:pt x="331273" y="189397"/>
                    <a:pt x="277221" y="189397"/>
                  </a:cubicBezTo>
                  <a:cubicBezTo>
                    <a:pt x="223169" y="189397"/>
                    <a:pt x="179178" y="233373"/>
                    <a:pt x="179178" y="287425"/>
                  </a:cubicBezTo>
                  <a:cubicBezTo>
                    <a:pt x="179178" y="341492"/>
                    <a:pt x="223169" y="385468"/>
                    <a:pt x="277221" y="385468"/>
                  </a:cubicBezTo>
                  <a:cubicBezTo>
                    <a:pt x="331273" y="385468"/>
                    <a:pt x="375264" y="341492"/>
                    <a:pt x="375264" y="287425"/>
                  </a:cubicBezTo>
                  <a:close/>
                  <a:moveTo>
                    <a:pt x="211726" y="682243"/>
                  </a:moveTo>
                  <a:cubicBezTo>
                    <a:pt x="211726" y="682428"/>
                    <a:pt x="211883" y="682585"/>
                    <a:pt x="212068" y="682585"/>
                  </a:cubicBezTo>
                  <a:lnTo>
                    <a:pt x="342374" y="682585"/>
                  </a:lnTo>
                  <a:cubicBezTo>
                    <a:pt x="342559" y="682585"/>
                    <a:pt x="342716" y="682428"/>
                    <a:pt x="342716" y="682243"/>
                  </a:cubicBezTo>
                  <a:lnTo>
                    <a:pt x="342716" y="650634"/>
                  </a:lnTo>
                  <a:lnTo>
                    <a:pt x="211726" y="650634"/>
                  </a:lnTo>
                  <a:lnTo>
                    <a:pt x="211726" y="682243"/>
                  </a:lnTo>
                  <a:close/>
                  <a:moveTo>
                    <a:pt x="277221" y="203628"/>
                  </a:moveTo>
                  <a:cubicBezTo>
                    <a:pt x="231010" y="203628"/>
                    <a:pt x="193410" y="241214"/>
                    <a:pt x="193410" y="287425"/>
                  </a:cubicBezTo>
                  <a:cubicBezTo>
                    <a:pt x="193410" y="333636"/>
                    <a:pt x="231010" y="371236"/>
                    <a:pt x="277221" y="371236"/>
                  </a:cubicBezTo>
                  <a:cubicBezTo>
                    <a:pt x="323431" y="371236"/>
                    <a:pt x="361032" y="333636"/>
                    <a:pt x="361032" y="287425"/>
                  </a:cubicBezTo>
                  <a:cubicBezTo>
                    <a:pt x="361032" y="241214"/>
                    <a:pt x="323431" y="203628"/>
                    <a:pt x="277221" y="203628"/>
                  </a:cubicBezTo>
                  <a:close/>
                  <a:moveTo>
                    <a:pt x="277221" y="428633"/>
                  </a:moveTo>
                  <a:cubicBezTo>
                    <a:pt x="249853" y="428633"/>
                    <a:pt x="227595" y="450891"/>
                    <a:pt x="227595" y="478245"/>
                  </a:cubicBezTo>
                  <a:cubicBezTo>
                    <a:pt x="227595" y="505612"/>
                    <a:pt x="249853" y="527871"/>
                    <a:pt x="277221" y="527871"/>
                  </a:cubicBezTo>
                  <a:cubicBezTo>
                    <a:pt x="304589" y="527871"/>
                    <a:pt x="326847" y="505612"/>
                    <a:pt x="326847" y="478245"/>
                  </a:cubicBezTo>
                  <a:cubicBezTo>
                    <a:pt x="326847" y="450891"/>
                    <a:pt x="304589" y="428633"/>
                    <a:pt x="277221" y="428633"/>
                  </a:cubicBezTo>
                  <a:close/>
                  <a:moveTo>
                    <a:pt x="0" y="558256"/>
                  </a:moveTo>
                  <a:lnTo>
                    <a:pt x="0" y="583076"/>
                  </a:lnTo>
                  <a:cubicBezTo>
                    <a:pt x="0" y="588626"/>
                    <a:pt x="3117" y="592498"/>
                    <a:pt x="5920" y="592498"/>
                  </a:cubicBezTo>
                  <a:lnTo>
                    <a:pt x="154287" y="592498"/>
                  </a:lnTo>
                  <a:cubicBezTo>
                    <a:pt x="149676" y="581069"/>
                    <a:pt x="145420" y="569655"/>
                    <a:pt x="141535" y="558256"/>
                  </a:cubicBezTo>
                  <a:lnTo>
                    <a:pt x="0" y="558256"/>
                  </a:lnTo>
                  <a:close/>
                  <a:moveTo>
                    <a:pt x="110681" y="381312"/>
                  </a:moveTo>
                  <a:cubicBezTo>
                    <a:pt x="110681" y="378309"/>
                    <a:pt x="110709" y="375306"/>
                    <a:pt x="110766" y="372289"/>
                  </a:cubicBezTo>
                  <a:lnTo>
                    <a:pt x="3871" y="537278"/>
                  </a:lnTo>
                  <a:cubicBezTo>
                    <a:pt x="2576" y="539271"/>
                    <a:pt x="1580" y="541576"/>
                    <a:pt x="925" y="544024"/>
                  </a:cubicBezTo>
                  <a:lnTo>
                    <a:pt x="136853" y="544024"/>
                  </a:lnTo>
                  <a:cubicBezTo>
                    <a:pt x="119462" y="488904"/>
                    <a:pt x="110681" y="434454"/>
                    <a:pt x="110681" y="381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514350" y="1723875"/>
            <a:ext cx="2168663" cy="1130493"/>
            <a:chOff x="0" y="0"/>
            <a:chExt cx="5783100" cy="3014647"/>
          </a:xfrm>
        </p:grpSpPr>
        <p:sp>
          <p:nvSpPr>
            <p:cNvPr id="173" name="Google Shape;173;p18"/>
            <p:cNvSpPr txBox="1"/>
            <p:nvPr/>
          </p:nvSpPr>
          <p:spPr>
            <a:xfrm>
              <a:off x="0" y="1955647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04040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04040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0" y="1056274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538330" y="0"/>
              <a:ext cx="705740" cy="711531"/>
            </a:xfrm>
            <a:custGeom>
              <a:rect b="b" l="l" r="r" t="t"/>
              <a:pathLst>
                <a:path extrusionOk="0" h="711531" w="705740">
                  <a:moveTo>
                    <a:pt x="705741" y="7159"/>
                  </a:moveTo>
                  <a:lnTo>
                    <a:pt x="705741" y="505615"/>
                  </a:lnTo>
                  <a:cubicBezTo>
                    <a:pt x="705741" y="506159"/>
                    <a:pt x="705669" y="506674"/>
                    <a:pt x="705554" y="507190"/>
                  </a:cubicBezTo>
                  <a:cubicBezTo>
                    <a:pt x="702345" y="564346"/>
                    <a:pt x="654816" y="609862"/>
                    <a:pt x="596827" y="609862"/>
                  </a:cubicBezTo>
                  <a:cubicBezTo>
                    <a:pt x="536774" y="609862"/>
                    <a:pt x="487913" y="561053"/>
                    <a:pt x="487913" y="501047"/>
                  </a:cubicBezTo>
                  <a:cubicBezTo>
                    <a:pt x="487913" y="441028"/>
                    <a:pt x="536774" y="392219"/>
                    <a:pt x="596827" y="392219"/>
                  </a:cubicBezTo>
                  <a:cubicBezTo>
                    <a:pt x="637277" y="392219"/>
                    <a:pt x="672627" y="414383"/>
                    <a:pt x="691412" y="447184"/>
                  </a:cubicBezTo>
                  <a:lnTo>
                    <a:pt x="691412" y="137693"/>
                  </a:lnTo>
                  <a:lnTo>
                    <a:pt x="217828" y="255170"/>
                  </a:lnTo>
                  <a:lnTo>
                    <a:pt x="217828" y="602703"/>
                  </a:lnTo>
                  <a:cubicBezTo>
                    <a:pt x="217828" y="662708"/>
                    <a:pt x="168966" y="711532"/>
                    <a:pt x="108914" y="711532"/>
                  </a:cubicBezTo>
                  <a:cubicBezTo>
                    <a:pt x="48861" y="711532"/>
                    <a:pt x="0" y="662708"/>
                    <a:pt x="0" y="602703"/>
                  </a:cubicBezTo>
                  <a:cubicBezTo>
                    <a:pt x="0" y="542698"/>
                    <a:pt x="48861" y="493889"/>
                    <a:pt x="108914" y="493889"/>
                  </a:cubicBezTo>
                  <a:cubicBezTo>
                    <a:pt x="149364" y="493889"/>
                    <a:pt x="184714" y="516052"/>
                    <a:pt x="203499" y="548854"/>
                  </a:cubicBezTo>
                  <a:lnTo>
                    <a:pt x="203499" y="128186"/>
                  </a:lnTo>
                  <a:cubicBezTo>
                    <a:pt x="203499" y="128014"/>
                    <a:pt x="203542" y="127857"/>
                    <a:pt x="203542" y="127699"/>
                  </a:cubicBezTo>
                  <a:cubicBezTo>
                    <a:pt x="203570" y="127427"/>
                    <a:pt x="203585" y="127170"/>
                    <a:pt x="203628" y="126898"/>
                  </a:cubicBezTo>
                  <a:cubicBezTo>
                    <a:pt x="203671" y="126683"/>
                    <a:pt x="203742" y="126468"/>
                    <a:pt x="203800" y="126253"/>
                  </a:cubicBezTo>
                  <a:cubicBezTo>
                    <a:pt x="203857" y="126024"/>
                    <a:pt x="203914" y="125795"/>
                    <a:pt x="204015" y="125580"/>
                  </a:cubicBezTo>
                  <a:cubicBezTo>
                    <a:pt x="204101" y="125351"/>
                    <a:pt x="204201" y="125151"/>
                    <a:pt x="204316" y="124936"/>
                  </a:cubicBezTo>
                  <a:cubicBezTo>
                    <a:pt x="204416" y="124736"/>
                    <a:pt x="204516" y="124535"/>
                    <a:pt x="204631" y="124349"/>
                  </a:cubicBezTo>
                  <a:cubicBezTo>
                    <a:pt x="204760" y="124149"/>
                    <a:pt x="204903" y="123977"/>
                    <a:pt x="205046" y="123805"/>
                  </a:cubicBezTo>
                  <a:cubicBezTo>
                    <a:pt x="205190" y="123619"/>
                    <a:pt x="205319" y="123433"/>
                    <a:pt x="205491" y="123261"/>
                  </a:cubicBezTo>
                  <a:cubicBezTo>
                    <a:pt x="205634" y="123103"/>
                    <a:pt x="205806" y="122960"/>
                    <a:pt x="205978" y="122817"/>
                  </a:cubicBezTo>
                  <a:cubicBezTo>
                    <a:pt x="206150" y="122660"/>
                    <a:pt x="206336" y="122502"/>
                    <a:pt x="206522" y="122359"/>
                  </a:cubicBezTo>
                  <a:cubicBezTo>
                    <a:pt x="206723" y="122230"/>
                    <a:pt x="206923" y="122116"/>
                    <a:pt x="207124" y="122001"/>
                  </a:cubicBezTo>
                  <a:cubicBezTo>
                    <a:pt x="207325" y="121886"/>
                    <a:pt x="207511" y="121772"/>
                    <a:pt x="207726" y="121672"/>
                  </a:cubicBezTo>
                  <a:cubicBezTo>
                    <a:pt x="207969" y="121571"/>
                    <a:pt x="208213" y="121486"/>
                    <a:pt x="208471" y="121400"/>
                  </a:cubicBezTo>
                  <a:cubicBezTo>
                    <a:pt x="208629" y="121357"/>
                    <a:pt x="208772" y="121285"/>
                    <a:pt x="208944" y="121242"/>
                  </a:cubicBezTo>
                  <a:lnTo>
                    <a:pt x="696842" y="215"/>
                  </a:lnTo>
                  <a:cubicBezTo>
                    <a:pt x="696885" y="200"/>
                    <a:pt x="696928" y="200"/>
                    <a:pt x="696971" y="186"/>
                  </a:cubicBezTo>
                  <a:cubicBezTo>
                    <a:pt x="697215" y="143"/>
                    <a:pt x="697458" y="115"/>
                    <a:pt x="697702" y="86"/>
                  </a:cubicBezTo>
                  <a:cubicBezTo>
                    <a:pt x="697960" y="57"/>
                    <a:pt x="698204" y="14"/>
                    <a:pt x="698433" y="14"/>
                  </a:cubicBezTo>
                  <a:cubicBezTo>
                    <a:pt x="698490" y="14"/>
                    <a:pt x="698533" y="0"/>
                    <a:pt x="698576" y="0"/>
                  </a:cubicBezTo>
                  <a:cubicBezTo>
                    <a:pt x="698734" y="0"/>
                    <a:pt x="698891" y="43"/>
                    <a:pt x="699063" y="43"/>
                  </a:cubicBezTo>
                  <a:cubicBezTo>
                    <a:pt x="699336" y="72"/>
                    <a:pt x="699593" y="86"/>
                    <a:pt x="699866" y="129"/>
                  </a:cubicBezTo>
                  <a:cubicBezTo>
                    <a:pt x="700081" y="172"/>
                    <a:pt x="700281" y="229"/>
                    <a:pt x="700496" y="301"/>
                  </a:cubicBezTo>
                  <a:cubicBezTo>
                    <a:pt x="700740" y="358"/>
                    <a:pt x="700969" y="415"/>
                    <a:pt x="701184" y="515"/>
                  </a:cubicBezTo>
                  <a:cubicBezTo>
                    <a:pt x="701399" y="587"/>
                    <a:pt x="701600" y="702"/>
                    <a:pt x="701814" y="802"/>
                  </a:cubicBezTo>
                  <a:cubicBezTo>
                    <a:pt x="702015" y="916"/>
                    <a:pt x="702230" y="1017"/>
                    <a:pt x="702416" y="1131"/>
                  </a:cubicBezTo>
                  <a:cubicBezTo>
                    <a:pt x="702603" y="1260"/>
                    <a:pt x="702774" y="1403"/>
                    <a:pt x="702961" y="1532"/>
                  </a:cubicBezTo>
                  <a:cubicBezTo>
                    <a:pt x="703147" y="1675"/>
                    <a:pt x="703333" y="1818"/>
                    <a:pt x="703505" y="1990"/>
                  </a:cubicBezTo>
                  <a:cubicBezTo>
                    <a:pt x="703663" y="2133"/>
                    <a:pt x="703806" y="2305"/>
                    <a:pt x="703949" y="2463"/>
                  </a:cubicBezTo>
                  <a:cubicBezTo>
                    <a:pt x="704107" y="2649"/>
                    <a:pt x="704265" y="2821"/>
                    <a:pt x="704408" y="3021"/>
                  </a:cubicBezTo>
                  <a:cubicBezTo>
                    <a:pt x="704537" y="3207"/>
                    <a:pt x="704652" y="3422"/>
                    <a:pt x="704766" y="3622"/>
                  </a:cubicBezTo>
                  <a:cubicBezTo>
                    <a:pt x="704881" y="3823"/>
                    <a:pt x="704995" y="4009"/>
                    <a:pt x="705096" y="4224"/>
                  </a:cubicBezTo>
                  <a:cubicBezTo>
                    <a:pt x="705196" y="4467"/>
                    <a:pt x="705282" y="4711"/>
                    <a:pt x="705354" y="4968"/>
                  </a:cubicBezTo>
                  <a:cubicBezTo>
                    <a:pt x="705411" y="5126"/>
                    <a:pt x="705483" y="5269"/>
                    <a:pt x="705526" y="5441"/>
                  </a:cubicBezTo>
                  <a:cubicBezTo>
                    <a:pt x="705540" y="5484"/>
                    <a:pt x="705540" y="5527"/>
                    <a:pt x="705540" y="5570"/>
                  </a:cubicBezTo>
                  <a:cubicBezTo>
                    <a:pt x="705597" y="5799"/>
                    <a:pt x="705626" y="6056"/>
                    <a:pt x="705655" y="6300"/>
                  </a:cubicBezTo>
                  <a:cubicBezTo>
                    <a:pt x="705683" y="6543"/>
                    <a:pt x="705712" y="6787"/>
                    <a:pt x="705726" y="7016"/>
                  </a:cubicBezTo>
                  <a:cubicBezTo>
                    <a:pt x="705726" y="7073"/>
                    <a:pt x="705741" y="7116"/>
                    <a:pt x="705741" y="7159"/>
                  </a:cubicBezTo>
                  <a:close/>
                </a:path>
              </a:pathLst>
            </a:custGeom>
            <a:solidFill>
              <a:srgbClr val="DA4A3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2552658" y="16307"/>
              <a:ext cx="677082" cy="680906"/>
            </a:xfrm>
            <a:custGeom>
              <a:rect b="b" l="l" r="r" t="t"/>
              <a:pathLst>
                <a:path extrusionOk="0" h="680906" w="677082">
                  <a:moveTo>
                    <a:pt x="677083" y="484740"/>
                  </a:moveTo>
                  <a:cubicBezTo>
                    <a:pt x="677083" y="536842"/>
                    <a:pt x="634655" y="579236"/>
                    <a:pt x="582498" y="579236"/>
                  </a:cubicBezTo>
                  <a:cubicBezTo>
                    <a:pt x="530341" y="579236"/>
                    <a:pt x="487913" y="536842"/>
                    <a:pt x="487913" y="484740"/>
                  </a:cubicBezTo>
                  <a:cubicBezTo>
                    <a:pt x="487913" y="432623"/>
                    <a:pt x="530341" y="390229"/>
                    <a:pt x="582498" y="390229"/>
                  </a:cubicBezTo>
                  <a:cubicBezTo>
                    <a:pt x="634655" y="390229"/>
                    <a:pt x="677083" y="432623"/>
                    <a:pt x="677083" y="484740"/>
                  </a:cubicBezTo>
                  <a:close/>
                  <a:moveTo>
                    <a:pt x="94585" y="491898"/>
                  </a:moveTo>
                  <a:cubicBezTo>
                    <a:pt x="42428" y="491898"/>
                    <a:pt x="0" y="534293"/>
                    <a:pt x="0" y="586395"/>
                  </a:cubicBezTo>
                  <a:cubicBezTo>
                    <a:pt x="0" y="638512"/>
                    <a:pt x="42428" y="680906"/>
                    <a:pt x="94585" y="680906"/>
                  </a:cubicBezTo>
                  <a:cubicBezTo>
                    <a:pt x="146742" y="680906"/>
                    <a:pt x="189170" y="638512"/>
                    <a:pt x="189170" y="586395"/>
                  </a:cubicBezTo>
                  <a:cubicBezTo>
                    <a:pt x="189170" y="534293"/>
                    <a:pt x="146742" y="491898"/>
                    <a:pt x="94585" y="491898"/>
                  </a:cubicBezTo>
                  <a:close/>
                  <a:moveTo>
                    <a:pt x="203499" y="117477"/>
                  </a:moveTo>
                  <a:lnTo>
                    <a:pt x="203499" y="224100"/>
                  </a:lnTo>
                  <a:lnTo>
                    <a:pt x="677083" y="106638"/>
                  </a:lnTo>
                  <a:lnTo>
                    <a:pt x="677083" y="0"/>
                  </a:lnTo>
                  <a:lnTo>
                    <a:pt x="203499" y="1174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2538330" y="0"/>
              <a:ext cx="705740" cy="711531"/>
            </a:xfrm>
            <a:custGeom>
              <a:rect b="b" l="l" r="r" t="t"/>
              <a:pathLst>
                <a:path extrusionOk="0" h="711531" w="705740">
                  <a:moveTo>
                    <a:pt x="705726" y="7016"/>
                  </a:moveTo>
                  <a:cubicBezTo>
                    <a:pt x="705712" y="6787"/>
                    <a:pt x="705683" y="6543"/>
                    <a:pt x="705655" y="6300"/>
                  </a:cubicBezTo>
                  <a:cubicBezTo>
                    <a:pt x="705626" y="6056"/>
                    <a:pt x="705597" y="5799"/>
                    <a:pt x="705540" y="5570"/>
                  </a:cubicBezTo>
                  <a:cubicBezTo>
                    <a:pt x="705540" y="5527"/>
                    <a:pt x="705540" y="5484"/>
                    <a:pt x="705526" y="5441"/>
                  </a:cubicBezTo>
                  <a:cubicBezTo>
                    <a:pt x="705483" y="5269"/>
                    <a:pt x="705411" y="5126"/>
                    <a:pt x="705354" y="4968"/>
                  </a:cubicBezTo>
                  <a:cubicBezTo>
                    <a:pt x="705282" y="4711"/>
                    <a:pt x="705196" y="4467"/>
                    <a:pt x="705096" y="4224"/>
                  </a:cubicBezTo>
                  <a:cubicBezTo>
                    <a:pt x="704995" y="4009"/>
                    <a:pt x="704881" y="3823"/>
                    <a:pt x="704766" y="3622"/>
                  </a:cubicBezTo>
                  <a:cubicBezTo>
                    <a:pt x="704652" y="3422"/>
                    <a:pt x="704537" y="3207"/>
                    <a:pt x="704408" y="3021"/>
                  </a:cubicBezTo>
                  <a:cubicBezTo>
                    <a:pt x="704265" y="2821"/>
                    <a:pt x="704107" y="2649"/>
                    <a:pt x="703949" y="2463"/>
                  </a:cubicBezTo>
                  <a:cubicBezTo>
                    <a:pt x="703806" y="2305"/>
                    <a:pt x="703663" y="2133"/>
                    <a:pt x="703505" y="1990"/>
                  </a:cubicBezTo>
                  <a:cubicBezTo>
                    <a:pt x="703333" y="1818"/>
                    <a:pt x="703147" y="1675"/>
                    <a:pt x="702961" y="1532"/>
                  </a:cubicBezTo>
                  <a:cubicBezTo>
                    <a:pt x="702774" y="1403"/>
                    <a:pt x="702603" y="1260"/>
                    <a:pt x="702416" y="1131"/>
                  </a:cubicBezTo>
                  <a:cubicBezTo>
                    <a:pt x="702230" y="1017"/>
                    <a:pt x="702015" y="916"/>
                    <a:pt x="701814" y="802"/>
                  </a:cubicBezTo>
                  <a:cubicBezTo>
                    <a:pt x="701600" y="702"/>
                    <a:pt x="701399" y="587"/>
                    <a:pt x="701184" y="515"/>
                  </a:cubicBezTo>
                  <a:cubicBezTo>
                    <a:pt x="700969" y="415"/>
                    <a:pt x="700740" y="358"/>
                    <a:pt x="700496" y="301"/>
                  </a:cubicBezTo>
                  <a:cubicBezTo>
                    <a:pt x="700281" y="229"/>
                    <a:pt x="700081" y="172"/>
                    <a:pt x="699866" y="129"/>
                  </a:cubicBezTo>
                  <a:cubicBezTo>
                    <a:pt x="699593" y="86"/>
                    <a:pt x="699336" y="72"/>
                    <a:pt x="699063" y="43"/>
                  </a:cubicBezTo>
                  <a:cubicBezTo>
                    <a:pt x="698891" y="43"/>
                    <a:pt x="698734" y="0"/>
                    <a:pt x="698576" y="0"/>
                  </a:cubicBezTo>
                  <a:cubicBezTo>
                    <a:pt x="698533" y="0"/>
                    <a:pt x="698490" y="14"/>
                    <a:pt x="698433" y="14"/>
                  </a:cubicBezTo>
                  <a:cubicBezTo>
                    <a:pt x="698204" y="14"/>
                    <a:pt x="697960" y="57"/>
                    <a:pt x="697702" y="86"/>
                  </a:cubicBezTo>
                  <a:cubicBezTo>
                    <a:pt x="697458" y="115"/>
                    <a:pt x="697215" y="143"/>
                    <a:pt x="696971" y="186"/>
                  </a:cubicBezTo>
                  <a:cubicBezTo>
                    <a:pt x="696928" y="200"/>
                    <a:pt x="696885" y="200"/>
                    <a:pt x="696842" y="215"/>
                  </a:cubicBezTo>
                  <a:lnTo>
                    <a:pt x="208944" y="121242"/>
                  </a:lnTo>
                  <a:cubicBezTo>
                    <a:pt x="208772" y="121285"/>
                    <a:pt x="208629" y="121357"/>
                    <a:pt x="208471" y="121400"/>
                  </a:cubicBezTo>
                  <a:cubicBezTo>
                    <a:pt x="208213" y="121486"/>
                    <a:pt x="207969" y="121571"/>
                    <a:pt x="207726" y="121672"/>
                  </a:cubicBezTo>
                  <a:cubicBezTo>
                    <a:pt x="207511" y="121772"/>
                    <a:pt x="207325" y="121886"/>
                    <a:pt x="207124" y="122001"/>
                  </a:cubicBezTo>
                  <a:cubicBezTo>
                    <a:pt x="206923" y="122116"/>
                    <a:pt x="206723" y="122230"/>
                    <a:pt x="206522" y="122359"/>
                  </a:cubicBezTo>
                  <a:cubicBezTo>
                    <a:pt x="206336" y="122502"/>
                    <a:pt x="206150" y="122660"/>
                    <a:pt x="205978" y="122817"/>
                  </a:cubicBezTo>
                  <a:cubicBezTo>
                    <a:pt x="205806" y="122960"/>
                    <a:pt x="205634" y="123103"/>
                    <a:pt x="205491" y="123261"/>
                  </a:cubicBezTo>
                  <a:cubicBezTo>
                    <a:pt x="205319" y="123433"/>
                    <a:pt x="205190" y="123619"/>
                    <a:pt x="205046" y="123805"/>
                  </a:cubicBezTo>
                  <a:cubicBezTo>
                    <a:pt x="204903" y="123977"/>
                    <a:pt x="204760" y="124149"/>
                    <a:pt x="204631" y="124349"/>
                  </a:cubicBezTo>
                  <a:cubicBezTo>
                    <a:pt x="204516" y="124535"/>
                    <a:pt x="204416" y="124736"/>
                    <a:pt x="204316" y="124936"/>
                  </a:cubicBezTo>
                  <a:cubicBezTo>
                    <a:pt x="204201" y="125151"/>
                    <a:pt x="204101" y="125351"/>
                    <a:pt x="204015" y="125580"/>
                  </a:cubicBezTo>
                  <a:cubicBezTo>
                    <a:pt x="203914" y="125795"/>
                    <a:pt x="203857" y="126024"/>
                    <a:pt x="203800" y="126253"/>
                  </a:cubicBezTo>
                  <a:cubicBezTo>
                    <a:pt x="203742" y="126468"/>
                    <a:pt x="203671" y="126683"/>
                    <a:pt x="203628" y="126898"/>
                  </a:cubicBezTo>
                  <a:cubicBezTo>
                    <a:pt x="203585" y="127170"/>
                    <a:pt x="203570" y="127427"/>
                    <a:pt x="203542" y="127699"/>
                  </a:cubicBezTo>
                  <a:cubicBezTo>
                    <a:pt x="203542" y="127857"/>
                    <a:pt x="203499" y="128014"/>
                    <a:pt x="203499" y="128186"/>
                  </a:cubicBezTo>
                  <a:lnTo>
                    <a:pt x="203499" y="548854"/>
                  </a:lnTo>
                  <a:cubicBezTo>
                    <a:pt x="184714" y="516052"/>
                    <a:pt x="149364" y="493889"/>
                    <a:pt x="108914" y="493889"/>
                  </a:cubicBezTo>
                  <a:cubicBezTo>
                    <a:pt x="48861" y="493889"/>
                    <a:pt x="0" y="542698"/>
                    <a:pt x="0" y="602703"/>
                  </a:cubicBezTo>
                  <a:cubicBezTo>
                    <a:pt x="0" y="662708"/>
                    <a:pt x="48861" y="711532"/>
                    <a:pt x="108914" y="711532"/>
                  </a:cubicBezTo>
                  <a:cubicBezTo>
                    <a:pt x="168966" y="711532"/>
                    <a:pt x="217828" y="662708"/>
                    <a:pt x="217828" y="602703"/>
                  </a:cubicBezTo>
                  <a:lnTo>
                    <a:pt x="217828" y="255170"/>
                  </a:lnTo>
                  <a:lnTo>
                    <a:pt x="691412" y="137693"/>
                  </a:lnTo>
                  <a:lnTo>
                    <a:pt x="691412" y="447184"/>
                  </a:lnTo>
                  <a:cubicBezTo>
                    <a:pt x="672627" y="414383"/>
                    <a:pt x="637277" y="392219"/>
                    <a:pt x="596827" y="392219"/>
                  </a:cubicBezTo>
                  <a:cubicBezTo>
                    <a:pt x="536774" y="392219"/>
                    <a:pt x="487913" y="441028"/>
                    <a:pt x="487913" y="501047"/>
                  </a:cubicBezTo>
                  <a:cubicBezTo>
                    <a:pt x="487913" y="561053"/>
                    <a:pt x="536774" y="609862"/>
                    <a:pt x="596827" y="609862"/>
                  </a:cubicBezTo>
                  <a:cubicBezTo>
                    <a:pt x="654816" y="609862"/>
                    <a:pt x="702345" y="564346"/>
                    <a:pt x="705554" y="507190"/>
                  </a:cubicBezTo>
                  <a:cubicBezTo>
                    <a:pt x="705669" y="506674"/>
                    <a:pt x="705741" y="506159"/>
                    <a:pt x="705741" y="505615"/>
                  </a:cubicBezTo>
                  <a:lnTo>
                    <a:pt x="705741" y="7159"/>
                  </a:lnTo>
                  <a:cubicBezTo>
                    <a:pt x="705741" y="7116"/>
                    <a:pt x="705726" y="7073"/>
                    <a:pt x="705726" y="7016"/>
                  </a:cubicBezTo>
                  <a:close/>
                  <a:moveTo>
                    <a:pt x="108914" y="697214"/>
                  </a:moveTo>
                  <a:cubicBezTo>
                    <a:pt x="56757" y="697214"/>
                    <a:pt x="14329" y="654819"/>
                    <a:pt x="14329" y="602703"/>
                  </a:cubicBezTo>
                  <a:cubicBezTo>
                    <a:pt x="14329" y="550601"/>
                    <a:pt x="56757" y="508206"/>
                    <a:pt x="108914" y="508206"/>
                  </a:cubicBezTo>
                  <a:cubicBezTo>
                    <a:pt x="161071" y="508206"/>
                    <a:pt x="203499" y="550601"/>
                    <a:pt x="203499" y="602703"/>
                  </a:cubicBezTo>
                  <a:cubicBezTo>
                    <a:pt x="203499" y="654819"/>
                    <a:pt x="161071" y="697214"/>
                    <a:pt x="108914" y="697214"/>
                  </a:cubicBezTo>
                  <a:close/>
                  <a:moveTo>
                    <a:pt x="596827" y="595544"/>
                  </a:moveTo>
                  <a:cubicBezTo>
                    <a:pt x="544670" y="595544"/>
                    <a:pt x="502242" y="553150"/>
                    <a:pt x="502242" y="501047"/>
                  </a:cubicBezTo>
                  <a:cubicBezTo>
                    <a:pt x="502242" y="448931"/>
                    <a:pt x="544670" y="406536"/>
                    <a:pt x="596827" y="406536"/>
                  </a:cubicBezTo>
                  <a:cubicBezTo>
                    <a:pt x="648984" y="406536"/>
                    <a:pt x="691412" y="448931"/>
                    <a:pt x="691412" y="501047"/>
                  </a:cubicBezTo>
                  <a:cubicBezTo>
                    <a:pt x="691412" y="553150"/>
                    <a:pt x="648984" y="595544"/>
                    <a:pt x="596827" y="595544"/>
                  </a:cubicBezTo>
                  <a:close/>
                  <a:moveTo>
                    <a:pt x="691412" y="122946"/>
                  </a:moveTo>
                  <a:lnTo>
                    <a:pt x="217828" y="240408"/>
                  </a:lnTo>
                  <a:lnTo>
                    <a:pt x="217828" y="133784"/>
                  </a:lnTo>
                  <a:lnTo>
                    <a:pt x="691412" y="16308"/>
                  </a:lnTo>
                  <a:lnTo>
                    <a:pt x="691412" y="1229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6460997" y="3502334"/>
            <a:ext cx="2168663" cy="1093431"/>
            <a:chOff x="0" y="0"/>
            <a:chExt cx="5783100" cy="2915816"/>
          </a:xfrm>
        </p:grpSpPr>
        <p:sp>
          <p:nvSpPr>
            <p:cNvPr id="179" name="Google Shape;179;p18"/>
            <p:cNvSpPr/>
            <p:nvPr/>
          </p:nvSpPr>
          <p:spPr>
            <a:xfrm>
              <a:off x="2467929" y="8651"/>
              <a:ext cx="846984" cy="496863"/>
            </a:xfrm>
            <a:custGeom>
              <a:rect b="b" l="l" r="r" t="t"/>
              <a:pathLst>
                <a:path extrusionOk="0" h="496863" w="846984">
                  <a:moveTo>
                    <a:pt x="841188" y="264749"/>
                  </a:moveTo>
                  <a:cubicBezTo>
                    <a:pt x="833929" y="274716"/>
                    <a:pt x="653306" y="496863"/>
                    <a:pt x="423660" y="496863"/>
                  </a:cubicBezTo>
                  <a:lnTo>
                    <a:pt x="423019" y="496863"/>
                  </a:lnTo>
                  <a:cubicBezTo>
                    <a:pt x="327900" y="496690"/>
                    <a:pt x="224692" y="456788"/>
                    <a:pt x="126854" y="380806"/>
                  </a:cubicBezTo>
                  <a:cubicBezTo>
                    <a:pt x="82560" y="346804"/>
                    <a:pt x="42077" y="308268"/>
                    <a:pt x="6132" y="265666"/>
                  </a:cubicBezTo>
                  <a:cubicBezTo>
                    <a:pt x="-2044" y="255596"/>
                    <a:pt x="-2044" y="241181"/>
                    <a:pt x="6132" y="231214"/>
                  </a:cubicBezTo>
                  <a:cubicBezTo>
                    <a:pt x="13408" y="222130"/>
                    <a:pt x="194031" y="0"/>
                    <a:pt x="423677" y="0"/>
                  </a:cubicBezTo>
                  <a:lnTo>
                    <a:pt x="424318" y="0"/>
                  </a:lnTo>
                  <a:cubicBezTo>
                    <a:pt x="519437" y="173"/>
                    <a:pt x="622645" y="40076"/>
                    <a:pt x="720484" y="116057"/>
                  </a:cubicBezTo>
                  <a:cubicBezTo>
                    <a:pt x="764778" y="149973"/>
                    <a:pt x="805261" y="188508"/>
                    <a:pt x="841205" y="231197"/>
                  </a:cubicBezTo>
                  <a:cubicBezTo>
                    <a:pt x="848914" y="240991"/>
                    <a:pt x="848914" y="254869"/>
                    <a:pt x="841188" y="264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2459336" y="0"/>
              <a:ext cx="864257" cy="514167"/>
            </a:xfrm>
            <a:custGeom>
              <a:rect b="b" l="l" r="r" t="t"/>
              <a:pathLst>
                <a:path extrusionOk="0" h="514167" w="864257">
                  <a:moveTo>
                    <a:pt x="856588" y="234502"/>
                  </a:moveTo>
                  <a:lnTo>
                    <a:pt x="856414" y="234277"/>
                  </a:lnTo>
                  <a:cubicBezTo>
                    <a:pt x="820314" y="191398"/>
                    <a:pt x="779242" y="152205"/>
                    <a:pt x="734376" y="117874"/>
                  </a:cubicBezTo>
                  <a:cubicBezTo>
                    <a:pt x="635308" y="40941"/>
                    <a:pt x="531078" y="190"/>
                    <a:pt x="432893" y="0"/>
                  </a:cubicBezTo>
                  <a:lnTo>
                    <a:pt x="432252" y="0"/>
                  </a:lnTo>
                  <a:cubicBezTo>
                    <a:pt x="198431" y="0"/>
                    <a:pt x="15642" y="224881"/>
                    <a:pt x="8038" y="234381"/>
                  </a:cubicBezTo>
                  <a:cubicBezTo>
                    <a:pt x="-2685" y="247480"/>
                    <a:pt x="-2702" y="266566"/>
                    <a:pt x="8124" y="279890"/>
                  </a:cubicBezTo>
                  <a:cubicBezTo>
                    <a:pt x="44207" y="322683"/>
                    <a:pt x="85279" y="361859"/>
                    <a:pt x="130145" y="396293"/>
                  </a:cubicBezTo>
                  <a:cubicBezTo>
                    <a:pt x="229213" y="473226"/>
                    <a:pt x="333461" y="513977"/>
                    <a:pt x="431628" y="514167"/>
                  </a:cubicBezTo>
                  <a:lnTo>
                    <a:pt x="432269" y="514167"/>
                  </a:lnTo>
                  <a:cubicBezTo>
                    <a:pt x="485935" y="514167"/>
                    <a:pt x="541281" y="502210"/>
                    <a:pt x="596765" y="478608"/>
                  </a:cubicBezTo>
                  <a:cubicBezTo>
                    <a:pt x="641267" y="459695"/>
                    <a:pt x="685977" y="433272"/>
                    <a:pt x="729665" y="400083"/>
                  </a:cubicBezTo>
                  <a:cubicBezTo>
                    <a:pt x="807062" y="341302"/>
                    <a:pt x="853400" y="282866"/>
                    <a:pt x="856622" y="278713"/>
                  </a:cubicBezTo>
                  <a:lnTo>
                    <a:pt x="856622" y="278713"/>
                  </a:lnTo>
                  <a:cubicBezTo>
                    <a:pt x="866808" y="265649"/>
                    <a:pt x="866808" y="247463"/>
                    <a:pt x="856588" y="234502"/>
                  </a:cubicBezTo>
                  <a:close/>
                  <a:moveTo>
                    <a:pt x="842955" y="268089"/>
                  </a:moveTo>
                  <a:lnTo>
                    <a:pt x="842781" y="268314"/>
                  </a:lnTo>
                  <a:cubicBezTo>
                    <a:pt x="841118" y="270598"/>
                    <a:pt x="662054" y="496863"/>
                    <a:pt x="432269" y="496863"/>
                  </a:cubicBezTo>
                  <a:lnTo>
                    <a:pt x="431646" y="496863"/>
                  </a:lnTo>
                  <a:cubicBezTo>
                    <a:pt x="337359" y="496690"/>
                    <a:pt x="236783" y="457186"/>
                    <a:pt x="140747" y="382606"/>
                  </a:cubicBezTo>
                  <a:cubicBezTo>
                    <a:pt x="96834" y="348898"/>
                    <a:pt x="56662" y="310587"/>
                    <a:pt x="21480" y="268868"/>
                  </a:cubicBezTo>
                  <a:cubicBezTo>
                    <a:pt x="15920" y="262015"/>
                    <a:pt x="15902" y="252117"/>
                    <a:pt x="21515" y="245265"/>
                  </a:cubicBezTo>
                  <a:cubicBezTo>
                    <a:pt x="23490" y="242808"/>
                    <a:pt x="70572" y="184425"/>
                    <a:pt x="145354" y="127754"/>
                  </a:cubicBezTo>
                  <a:cubicBezTo>
                    <a:pt x="187951" y="95465"/>
                    <a:pt x="231431" y="69804"/>
                    <a:pt x="274564" y="51479"/>
                  </a:cubicBezTo>
                  <a:cubicBezTo>
                    <a:pt x="327900" y="28794"/>
                    <a:pt x="380960" y="17304"/>
                    <a:pt x="432269" y="17304"/>
                  </a:cubicBezTo>
                  <a:lnTo>
                    <a:pt x="432893" y="17304"/>
                  </a:lnTo>
                  <a:cubicBezTo>
                    <a:pt x="527180" y="17477"/>
                    <a:pt x="627755" y="56982"/>
                    <a:pt x="723809" y="131579"/>
                  </a:cubicBezTo>
                  <a:cubicBezTo>
                    <a:pt x="767688" y="165165"/>
                    <a:pt x="807807" y="203424"/>
                    <a:pt x="843076" y="245317"/>
                  </a:cubicBezTo>
                  <a:cubicBezTo>
                    <a:pt x="848255" y="251996"/>
                    <a:pt x="848221" y="261340"/>
                    <a:pt x="842955" y="268089"/>
                  </a:cubicBezTo>
                  <a:close/>
                  <a:moveTo>
                    <a:pt x="432096" y="55943"/>
                  </a:moveTo>
                  <a:cubicBezTo>
                    <a:pt x="321058" y="55943"/>
                    <a:pt x="230738" y="146183"/>
                    <a:pt x="230738" y="257084"/>
                  </a:cubicBezTo>
                  <a:cubicBezTo>
                    <a:pt x="230738" y="368001"/>
                    <a:pt x="321075" y="458224"/>
                    <a:pt x="432096" y="458224"/>
                  </a:cubicBezTo>
                  <a:cubicBezTo>
                    <a:pt x="543134" y="458224"/>
                    <a:pt x="633455" y="367984"/>
                    <a:pt x="633455" y="257084"/>
                  </a:cubicBezTo>
                  <a:cubicBezTo>
                    <a:pt x="633455" y="146166"/>
                    <a:pt x="543117" y="55943"/>
                    <a:pt x="432096" y="55943"/>
                  </a:cubicBezTo>
                  <a:close/>
                  <a:moveTo>
                    <a:pt x="432096" y="440920"/>
                  </a:moveTo>
                  <a:cubicBezTo>
                    <a:pt x="330620" y="440920"/>
                    <a:pt x="248060" y="358450"/>
                    <a:pt x="248060" y="257084"/>
                  </a:cubicBezTo>
                  <a:cubicBezTo>
                    <a:pt x="248060" y="155718"/>
                    <a:pt x="330620" y="73247"/>
                    <a:pt x="432096" y="73247"/>
                  </a:cubicBezTo>
                  <a:cubicBezTo>
                    <a:pt x="533572" y="73247"/>
                    <a:pt x="616132" y="155718"/>
                    <a:pt x="616132" y="257084"/>
                  </a:cubicBezTo>
                  <a:cubicBezTo>
                    <a:pt x="616132" y="358450"/>
                    <a:pt x="533572" y="440920"/>
                    <a:pt x="432096" y="440920"/>
                  </a:cubicBezTo>
                  <a:close/>
                  <a:moveTo>
                    <a:pt x="432096" y="139954"/>
                  </a:moveTo>
                  <a:cubicBezTo>
                    <a:pt x="367448" y="139954"/>
                    <a:pt x="314856" y="192488"/>
                    <a:pt x="314856" y="257066"/>
                  </a:cubicBezTo>
                  <a:cubicBezTo>
                    <a:pt x="314856" y="321644"/>
                    <a:pt x="367448" y="374179"/>
                    <a:pt x="432096" y="374179"/>
                  </a:cubicBezTo>
                  <a:cubicBezTo>
                    <a:pt x="496744" y="374179"/>
                    <a:pt x="549336" y="321644"/>
                    <a:pt x="549336" y="257066"/>
                  </a:cubicBezTo>
                  <a:cubicBezTo>
                    <a:pt x="549336" y="192506"/>
                    <a:pt x="496744" y="139954"/>
                    <a:pt x="432096" y="139954"/>
                  </a:cubicBezTo>
                  <a:close/>
                  <a:moveTo>
                    <a:pt x="432096" y="356892"/>
                  </a:moveTo>
                  <a:cubicBezTo>
                    <a:pt x="376993" y="356892"/>
                    <a:pt x="332179" y="312110"/>
                    <a:pt x="332179" y="257084"/>
                  </a:cubicBezTo>
                  <a:cubicBezTo>
                    <a:pt x="332179" y="202057"/>
                    <a:pt x="377010" y="157275"/>
                    <a:pt x="432096" y="157275"/>
                  </a:cubicBezTo>
                  <a:cubicBezTo>
                    <a:pt x="487182" y="157275"/>
                    <a:pt x="532013" y="202057"/>
                    <a:pt x="532013" y="257084"/>
                  </a:cubicBezTo>
                  <a:cubicBezTo>
                    <a:pt x="532013" y="312110"/>
                    <a:pt x="487199" y="356892"/>
                    <a:pt x="432096" y="356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0" y="1856816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0" y="957442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3487673" y="3465272"/>
            <a:ext cx="2168663" cy="1130493"/>
            <a:chOff x="0" y="0"/>
            <a:chExt cx="5783100" cy="3014647"/>
          </a:xfrm>
        </p:grpSpPr>
        <p:sp>
          <p:nvSpPr>
            <p:cNvPr id="184" name="Google Shape;184;p18"/>
            <p:cNvSpPr/>
            <p:nvPr/>
          </p:nvSpPr>
          <p:spPr>
            <a:xfrm>
              <a:off x="2537682" y="0"/>
              <a:ext cx="707294" cy="710947"/>
            </a:xfrm>
            <a:custGeom>
              <a:rect b="b" l="l" r="r" t="t"/>
              <a:pathLst>
                <a:path extrusionOk="0" h="710947" w="707294">
                  <a:moveTo>
                    <a:pt x="707294" y="176160"/>
                  </a:moveTo>
                  <a:lnTo>
                    <a:pt x="707294" y="264127"/>
                  </a:lnTo>
                  <a:cubicBezTo>
                    <a:pt x="707294" y="281305"/>
                    <a:pt x="693311" y="295280"/>
                    <a:pt x="676124" y="295280"/>
                  </a:cubicBezTo>
                  <a:lnTo>
                    <a:pt x="665828" y="295280"/>
                  </a:lnTo>
                  <a:lnTo>
                    <a:pt x="665828" y="675639"/>
                  </a:lnTo>
                  <a:cubicBezTo>
                    <a:pt x="665828" y="695108"/>
                    <a:pt x="649980" y="710948"/>
                    <a:pt x="630500" y="710948"/>
                  </a:cubicBezTo>
                  <a:lnTo>
                    <a:pt x="412093" y="710948"/>
                  </a:lnTo>
                  <a:lnTo>
                    <a:pt x="295215" y="710948"/>
                  </a:lnTo>
                  <a:lnTo>
                    <a:pt x="76808" y="710948"/>
                  </a:lnTo>
                  <a:cubicBezTo>
                    <a:pt x="57314" y="710948"/>
                    <a:pt x="41466" y="695108"/>
                    <a:pt x="41466" y="675639"/>
                  </a:cubicBezTo>
                  <a:lnTo>
                    <a:pt x="41466" y="295280"/>
                  </a:lnTo>
                  <a:lnTo>
                    <a:pt x="31170" y="295280"/>
                  </a:lnTo>
                  <a:cubicBezTo>
                    <a:pt x="13983" y="295280"/>
                    <a:pt x="0" y="281305"/>
                    <a:pt x="0" y="264127"/>
                  </a:cubicBezTo>
                  <a:lnTo>
                    <a:pt x="0" y="176160"/>
                  </a:lnTo>
                  <a:cubicBezTo>
                    <a:pt x="0" y="158983"/>
                    <a:pt x="13983" y="145007"/>
                    <a:pt x="31170" y="145007"/>
                  </a:cubicBezTo>
                  <a:lnTo>
                    <a:pt x="181113" y="145007"/>
                  </a:lnTo>
                  <a:cubicBezTo>
                    <a:pt x="175275" y="139969"/>
                    <a:pt x="170149" y="134319"/>
                    <a:pt x="165734" y="128114"/>
                  </a:cubicBezTo>
                  <a:cubicBezTo>
                    <a:pt x="148804" y="104261"/>
                    <a:pt x="143435" y="69820"/>
                    <a:pt x="152677" y="44360"/>
                  </a:cubicBezTo>
                  <a:cubicBezTo>
                    <a:pt x="165350" y="9392"/>
                    <a:pt x="198742" y="-1324"/>
                    <a:pt x="223476" y="127"/>
                  </a:cubicBezTo>
                  <a:cubicBezTo>
                    <a:pt x="255344" y="1978"/>
                    <a:pt x="286871" y="19340"/>
                    <a:pt x="309953" y="47775"/>
                  </a:cubicBezTo>
                  <a:cubicBezTo>
                    <a:pt x="326243" y="67856"/>
                    <a:pt x="345068" y="100063"/>
                    <a:pt x="353654" y="134902"/>
                  </a:cubicBezTo>
                  <a:cubicBezTo>
                    <a:pt x="362226" y="100063"/>
                    <a:pt x="381065" y="67856"/>
                    <a:pt x="397341" y="47775"/>
                  </a:cubicBezTo>
                  <a:cubicBezTo>
                    <a:pt x="420438" y="19340"/>
                    <a:pt x="451950" y="1978"/>
                    <a:pt x="483832" y="127"/>
                  </a:cubicBezTo>
                  <a:cubicBezTo>
                    <a:pt x="508567" y="-1324"/>
                    <a:pt x="541944" y="9392"/>
                    <a:pt x="554617" y="44360"/>
                  </a:cubicBezTo>
                  <a:cubicBezTo>
                    <a:pt x="563859" y="69820"/>
                    <a:pt x="558490" y="104261"/>
                    <a:pt x="541560" y="128114"/>
                  </a:cubicBezTo>
                  <a:cubicBezTo>
                    <a:pt x="537160" y="134319"/>
                    <a:pt x="532019" y="139955"/>
                    <a:pt x="526195" y="145007"/>
                  </a:cubicBezTo>
                  <a:lnTo>
                    <a:pt x="676124" y="145007"/>
                  </a:lnTo>
                  <a:cubicBezTo>
                    <a:pt x="693311" y="145007"/>
                    <a:pt x="707294" y="158983"/>
                    <a:pt x="707294" y="176160"/>
                  </a:cubicBezTo>
                  <a:close/>
                </a:path>
              </a:pathLst>
            </a:custGeom>
            <a:solidFill>
              <a:srgbClr val="DA4A3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2551921" y="14227"/>
              <a:ext cx="678814" cy="682489"/>
            </a:xfrm>
            <a:custGeom>
              <a:rect b="b" l="l" r="r" t="t"/>
              <a:pathLst>
                <a:path extrusionOk="0" h="682489" w="678814">
                  <a:moveTo>
                    <a:pt x="41466" y="281054"/>
                  </a:moveTo>
                  <a:lnTo>
                    <a:pt x="280975" y="281054"/>
                  </a:lnTo>
                  <a:lnTo>
                    <a:pt x="280975" y="682490"/>
                  </a:lnTo>
                  <a:lnTo>
                    <a:pt x="62569" y="682490"/>
                  </a:lnTo>
                  <a:cubicBezTo>
                    <a:pt x="50935" y="682490"/>
                    <a:pt x="41466" y="673040"/>
                    <a:pt x="41466" y="661412"/>
                  </a:cubicBezTo>
                  <a:lnTo>
                    <a:pt x="41466" y="281054"/>
                  </a:lnTo>
                  <a:close/>
                  <a:moveTo>
                    <a:pt x="295215" y="682490"/>
                  </a:moveTo>
                  <a:lnTo>
                    <a:pt x="383614" y="682490"/>
                  </a:lnTo>
                  <a:lnTo>
                    <a:pt x="383614" y="281054"/>
                  </a:lnTo>
                  <a:lnTo>
                    <a:pt x="295215" y="281054"/>
                  </a:lnTo>
                  <a:lnTo>
                    <a:pt x="295215" y="682490"/>
                  </a:lnTo>
                  <a:close/>
                  <a:moveTo>
                    <a:pt x="397854" y="682490"/>
                  </a:moveTo>
                  <a:lnTo>
                    <a:pt x="616260" y="682490"/>
                  </a:lnTo>
                  <a:cubicBezTo>
                    <a:pt x="627894" y="682490"/>
                    <a:pt x="637349" y="673040"/>
                    <a:pt x="637349" y="661412"/>
                  </a:cubicBezTo>
                  <a:lnTo>
                    <a:pt x="637349" y="281054"/>
                  </a:lnTo>
                  <a:lnTo>
                    <a:pt x="397854" y="281054"/>
                  </a:lnTo>
                  <a:lnTo>
                    <a:pt x="397854" y="682490"/>
                  </a:lnTo>
                  <a:close/>
                  <a:moveTo>
                    <a:pt x="661884" y="145012"/>
                  </a:moveTo>
                  <a:lnTo>
                    <a:pt x="397854" y="145012"/>
                  </a:lnTo>
                  <a:lnTo>
                    <a:pt x="397854" y="266822"/>
                  </a:lnTo>
                  <a:lnTo>
                    <a:pt x="651589" y="266822"/>
                  </a:lnTo>
                  <a:lnTo>
                    <a:pt x="661884" y="266822"/>
                  </a:lnTo>
                  <a:cubicBezTo>
                    <a:pt x="671225" y="266822"/>
                    <a:pt x="678815" y="259237"/>
                    <a:pt x="678815" y="249900"/>
                  </a:cubicBezTo>
                  <a:lnTo>
                    <a:pt x="678815" y="161934"/>
                  </a:lnTo>
                  <a:cubicBezTo>
                    <a:pt x="678815" y="152598"/>
                    <a:pt x="671225" y="145012"/>
                    <a:pt x="661884" y="145012"/>
                  </a:cubicBezTo>
                  <a:close/>
                  <a:moveTo>
                    <a:pt x="295215" y="266822"/>
                  </a:moveTo>
                  <a:lnTo>
                    <a:pt x="383614" y="266822"/>
                  </a:lnTo>
                  <a:lnTo>
                    <a:pt x="383614" y="145012"/>
                  </a:lnTo>
                  <a:lnTo>
                    <a:pt x="295215" y="145012"/>
                  </a:lnTo>
                  <a:lnTo>
                    <a:pt x="295215" y="266822"/>
                  </a:lnTo>
                  <a:close/>
                  <a:moveTo>
                    <a:pt x="0" y="161934"/>
                  </a:moveTo>
                  <a:lnTo>
                    <a:pt x="0" y="249900"/>
                  </a:lnTo>
                  <a:cubicBezTo>
                    <a:pt x="0" y="259237"/>
                    <a:pt x="7604" y="266822"/>
                    <a:pt x="16931" y="266822"/>
                  </a:cubicBezTo>
                  <a:lnTo>
                    <a:pt x="27226" y="266822"/>
                  </a:lnTo>
                  <a:lnTo>
                    <a:pt x="280975" y="266822"/>
                  </a:lnTo>
                  <a:lnTo>
                    <a:pt x="280975" y="145012"/>
                  </a:lnTo>
                  <a:lnTo>
                    <a:pt x="16931" y="145012"/>
                  </a:lnTo>
                  <a:cubicBezTo>
                    <a:pt x="7604" y="145012"/>
                    <a:pt x="0" y="152598"/>
                    <a:pt x="0" y="161934"/>
                  </a:cubicBezTo>
                  <a:close/>
                  <a:moveTo>
                    <a:pt x="487065" y="130780"/>
                  </a:moveTo>
                  <a:cubicBezTo>
                    <a:pt x="498812" y="124291"/>
                    <a:pt x="508467" y="115866"/>
                    <a:pt x="515715" y="105647"/>
                  </a:cubicBezTo>
                  <a:cubicBezTo>
                    <a:pt x="530097" y="85381"/>
                    <a:pt x="534739" y="56320"/>
                    <a:pt x="526993" y="34986"/>
                  </a:cubicBezTo>
                  <a:cubicBezTo>
                    <a:pt x="516982" y="7377"/>
                    <a:pt x="490226" y="-1048"/>
                    <a:pt x="470419" y="104"/>
                  </a:cubicBezTo>
                  <a:cubicBezTo>
                    <a:pt x="442523" y="1727"/>
                    <a:pt x="414742" y="17182"/>
                    <a:pt x="394166" y="42515"/>
                  </a:cubicBezTo>
                  <a:cubicBezTo>
                    <a:pt x="377833" y="62653"/>
                    <a:pt x="358780" y="95728"/>
                    <a:pt x="351732" y="130780"/>
                  </a:cubicBezTo>
                  <a:lnTo>
                    <a:pt x="397854" y="130780"/>
                  </a:lnTo>
                  <a:lnTo>
                    <a:pt x="487065" y="130780"/>
                  </a:lnTo>
                  <a:close/>
                  <a:moveTo>
                    <a:pt x="284649" y="42515"/>
                  </a:moveTo>
                  <a:cubicBezTo>
                    <a:pt x="264087" y="17182"/>
                    <a:pt x="236292" y="1727"/>
                    <a:pt x="208410" y="104"/>
                  </a:cubicBezTo>
                  <a:cubicBezTo>
                    <a:pt x="188560" y="-1063"/>
                    <a:pt x="161833" y="7377"/>
                    <a:pt x="151837" y="34986"/>
                  </a:cubicBezTo>
                  <a:cubicBezTo>
                    <a:pt x="144090" y="56320"/>
                    <a:pt x="148718" y="85381"/>
                    <a:pt x="163114" y="105647"/>
                  </a:cubicBezTo>
                  <a:cubicBezTo>
                    <a:pt x="170362" y="115866"/>
                    <a:pt x="180003" y="124291"/>
                    <a:pt x="191764" y="130780"/>
                  </a:cubicBezTo>
                  <a:lnTo>
                    <a:pt x="280975" y="130780"/>
                  </a:lnTo>
                  <a:lnTo>
                    <a:pt x="327083" y="130780"/>
                  </a:lnTo>
                  <a:cubicBezTo>
                    <a:pt x="320035" y="95728"/>
                    <a:pt x="300982" y="62653"/>
                    <a:pt x="284649" y="425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2537682" y="0"/>
              <a:ext cx="707294" cy="710947"/>
            </a:xfrm>
            <a:custGeom>
              <a:rect b="b" l="l" r="r" t="t"/>
              <a:pathLst>
                <a:path extrusionOk="0" h="710947" w="707294">
                  <a:moveTo>
                    <a:pt x="676124" y="145007"/>
                  </a:moveTo>
                  <a:lnTo>
                    <a:pt x="526195" y="145007"/>
                  </a:lnTo>
                  <a:cubicBezTo>
                    <a:pt x="532019" y="139955"/>
                    <a:pt x="537160" y="134319"/>
                    <a:pt x="541560" y="128114"/>
                  </a:cubicBezTo>
                  <a:cubicBezTo>
                    <a:pt x="558490" y="104261"/>
                    <a:pt x="563859" y="69820"/>
                    <a:pt x="554617" y="44360"/>
                  </a:cubicBezTo>
                  <a:cubicBezTo>
                    <a:pt x="541944" y="9392"/>
                    <a:pt x="508567" y="-1324"/>
                    <a:pt x="483832" y="127"/>
                  </a:cubicBezTo>
                  <a:cubicBezTo>
                    <a:pt x="451950" y="1978"/>
                    <a:pt x="420438" y="19340"/>
                    <a:pt x="397341" y="47775"/>
                  </a:cubicBezTo>
                  <a:cubicBezTo>
                    <a:pt x="381065" y="67856"/>
                    <a:pt x="362226" y="100063"/>
                    <a:pt x="353654" y="134902"/>
                  </a:cubicBezTo>
                  <a:cubicBezTo>
                    <a:pt x="345068" y="100063"/>
                    <a:pt x="326243" y="67856"/>
                    <a:pt x="309953" y="47775"/>
                  </a:cubicBezTo>
                  <a:cubicBezTo>
                    <a:pt x="286871" y="19340"/>
                    <a:pt x="255344" y="1978"/>
                    <a:pt x="223476" y="127"/>
                  </a:cubicBezTo>
                  <a:cubicBezTo>
                    <a:pt x="198742" y="-1324"/>
                    <a:pt x="165350" y="9392"/>
                    <a:pt x="152677" y="44360"/>
                  </a:cubicBezTo>
                  <a:cubicBezTo>
                    <a:pt x="143435" y="69820"/>
                    <a:pt x="148804" y="104261"/>
                    <a:pt x="165734" y="128114"/>
                  </a:cubicBezTo>
                  <a:cubicBezTo>
                    <a:pt x="170149" y="134319"/>
                    <a:pt x="175275" y="139969"/>
                    <a:pt x="181113" y="145007"/>
                  </a:cubicBezTo>
                  <a:lnTo>
                    <a:pt x="31170" y="145007"/>
                  </a:lnTo>
                  <a:cubicBezTo>
                    <a:pt x="13983" y="145007"/>
                    <a:pt x="0" y="158983"/>
                    <a:pt x="0" y="176160"/>
                  </a:cubicBezTo>
                  <a:lnTo>
                    <a:pt x="0" y="264127"/>
                  </a:lnTo>
                  <a:cubicBezTo>
                    <a:pt x="0" y="281305"/>
                    <a:pt x="13983" y="295280"/>
                    <a:pt x="31170" y="295280"/>
                  </a:cubicBezTo>
                  <a:lnTo>
                    <a:pt x="41466" y="295280"/>
                  </a:lnTo>
                  <a:lnTo>
                    <a:pt x="41466" y="675639"/>
                  </a:lnTo>
                  <a:cubicBezTo>
                    <a:pt x="41466" y="695108"/>
                    <a:pt x="57314" y="710948"/>
                    <a:pt x="76808" y="710948"/>
                  </a:cubicBezTo>
                  <a:lnTo>
                    <a:pt x="295215" y="710948"/>
                  </a:lnTo>
                  <a:lnTo>
                    <a:pt x="412093" y="710948"/>
                  </a:lnTo>
                  <a:lnTo>
                    <a:pt x="630500" y="710948"/>
                  </a:lnTo>
                  <a:cubicBezTo>
                    <a:pt x="649980" y="710948"/>
                    <a:pt x="665828" y="695108"/>
                    <a:pt x="665828" y="675639"/>
                  </a:cubicBezTo>
                  <a:lnTo>
                    <a:pt x="665828" y="295280"/>
                  </a:lnTo>
                  <a:lnTo>
                    <a:pt x="676124" y="295280"/>
                  </a:lnTo>
                  <a:cubicBezTo>
                    <a:pt x="693311" y="295280"/>
                    <a:pt x="707294" y="281305"/>
                    <a:pt x="707294" y="264127"/>
                  </a:cubicBezTo>
                  <a:lnTo>
                    <a:pt x="707294" y="176160"/>
                  </a:lnTo>
                  <a:cubicBezTo>
                    <a:pt x="707294" y="158983"/>
                    <a:pt x="693311" y="145007"/>
                    <a:pt x="676124" y="145007"/>
                  </a:cubicBezTo>
                  <a:close/>
                  <a:moveTo>
                    <a:pt x="295215" y="696716"/>
                  </a:moveTo>
                  <a:lnTo>
                    <a:pt x="76808" y="696716"/>
                  </a:lnTo>
                  <a:cubicBezTo>
                    <a:pt x="65175" y="696716"/>
                    <a:pt x="55705" y="687266"/>
                    <a:pt x="55705" y="675639"/>
                  </a:cubicBezTo>
                  <a:lnTo>
                    <a:pt x="55705" y="295280"/>
                  </a:lnTo>
                  <a:lnTo>
                    <a:pt x="295215" y="295280"/>
                  </a:lnTo>
                  <a:lnTo>
                    <a:pt x="295215" y="696716"/>
                  </a:lnTo>
                  <a:close/>
                  <a:moveTo>
                    <a:pt x="295215" y="281049"/>
                  </a:moveTo>
                  <a:lnTo>
                    <a:pt x="41466" y="281049"/>
                  </a:lnTo>
                  <a:lnTo>
                    <a:pt x="31170" y="281049"/>
                  </a:lnTo>
                  <a:cubicBezTo>
                    <a:pt x="21844" y="281049"/>
                    <a:pt x="14240" y="273463"/>
                    <a:pt x="14240" y="264127"/>
                  </a:cubicBezTo>
                  <a:lnTo>
                    <a:pt x="14240" y="176160"/>
                  </a:lnTo>
                  <a:cubicBezTo>
                    <a:pt x="14240" y="166824"/>
                    <a:pt x="21844" y="159239"/>
                    <a:pt x="31170" y="159239"/>
                  </a:cubicBezTo>
                  <a:lnTo>
                    <a:pt x="295215" y="159239"/>
                  </a:lnTo>
                  <a:lnTo>
                    <a:pt x="295215" y="281049"/>
                  </a:lnTo>
                  <a:close/>
                  <a:moveTo>
                    <a:pt x="206004" y="145007"/>
                  </a:moveTo>
                  <a:cubicBezTo>
                    <a:pt x="194242" y="138517"/>
                    <a:pt x="184602" y="130092"/>
                    <a:pt x="177354" y="119874"/>
                  </a:cubicBezTo>
                  <a:cubicBezTo>
                    <a:pt x="162958" y="99608"/>
                    <a:pt x="158330" y="70546"/>
                    <a:pt x="166076" y="49213"/>
                  </a:cubicBezTo>
                  <a:cubicBezTo>
                    <a:pt x="176072" y="21603"/>
                    <a:pt x="202800" y="13164"/>
                    <a:pt x="222650" y="14331"/>
                  </a:cubicBezTo>
                  <a:cubicBezTo>
                    <a:pt x="250531" y="15953"/>
                    <a:pt x="278327" y="31409"/>
                    <a:pt x="298889" y="56741"/>
                  </a:cubicBezTo>
                  <a:cubicBezTo>
                    <a:pt x="315222" y="76879"/>
                    <a:pt x="334274" y="109954"/>
                    <a:pt x="341323" y="145007"/>
                  </a:cubicBezTo>
                  <a:lnTo>
                    <a:pt x="295215" y="145007"/>
                  </a:lnTo>
                  <a:lnTo>
                    <a:pt x="206004" y="145007"/>
                  </a:lnTo>
                  <a:close/>
                  <a:moveTo>
                    <a:pt x="397854" y="696716"/>
                  </a:moveTo>
                  <a:lnTo>
                    <a:pt x="309455" y="696716"/>
                  </a:lnTo>
                  <a:lnTo>
                    <a:pt x="309455" y="295280"/>
                  </a:lnTo>
                  <a:lnTo>
                    <a:pt x="397854" y="295280"/>
                  </a:lnTo>
                  <a:lnTo>
                    <a:pt x="397854" y="696716"/>
                  </a:lnTo>
                  <a:close/>
                  <a:moveTo>
                    <a:pt x="397854" y="281049"/>
                  </a:moveTo>
                  <a:lnTo>
                    <a:pt x="309455" y="281049"/>
                  </a:lnTo>
                  <a:lnTo>
                    <a:pt x="309455" y="159239"/>
                  </a:lnTo>
                  <a:lnTo>
                    <a:pt x="397854" y="159239"/>
                  </a:lnTo>
                  <a:lnTo>
                    <a:pt x="397854" y="281049"/>
                  </a:lnTo>
                  <a:close/>
                  <a:moveTo>
                    <a:pt x="365971" y="145007"/>
                  </a:moveTo>
                  <a:cubicBezTo>
                    <a:pt x="373020" y="109954"/>
                    <a:pt x="392073" y="76879"/>
                    <a:pt x="408405" y="56741"/>
                  </a:cubicBezTo>
                  <a:cubicBezTo>
                    <a:pt x="428982" y="31409"/>
                    <a:pt x="456763" y="15953"/>
                    <a:pt x="484658" y="14331"/>
                  </a:cubicBezTo>
                  <a:cubicBezTo>
                    <a:pt x="504466" y="13178"/>
                    <a:pt x="531222" y="21603"/>
                    <a:pt x="541232" y="49213"/>
                  </a:cubicBezTo>
                  <a:cubicBezTo>
                    <a:pt x="548978" y="70546"/>
                    <a:pt x="544336" y="99608"/>
                    <a:pt x="529954" y="119874"/>
                  </a:cubicBezTo>
                  <a:cubicBezTo>
                    <a:pt x="522706" y="130092"/>
                    <a:pt x="513052" y="138517"/>
                    <a:pt x="501304" y="145007"/>
                  </a:cubicBezTo>
                  <a:lnTo>
                    <a:pt x="412093" y="145007"/>
                  </a:lnTo>
                  <a:lnTo>
                    <a:pt x="365971" y="145007"/>
                  </a:lnTo>
                  <a:close/>
                  <a:moveTo>
                    <a:pt x="651589" y="675639"/>
                  </a:moveTo>
                  <a:cubicBezTo>
                    <a:pt x="651589" y="687266"/>
                    <a:pt x="642134" y="696716"/>
                    <a:pt x="630500" y="696716"/>
                  </a:cubicBezTo>
                  <a:lnTo>
                    <a:pt x="412093" y="696716"/>
                  </a:lnTo>
                  <a:lnTo>
                    <a:pt x="412093" y="295280"/>
                  </a:lnTo>
                  <a:lnTo>
                    <a:pt x="651589" y="295280"/>
                  </a:lnTo>
                  <a:lnTo>
                    <a:pt x="651589" y="675639"/>
                  </a:lnTo>
                  <a:close/>
                  <a:moveTo>
                    <a:pt x="693054" y="264127"/>
                  </a:moveTo>
                  <a:cubicBezTo>
                    <a:pt x="693054" y="273463"/>
                    <a:pt x="685465" y="281049"/>
                    <a:pt x="676124" y="281049"/>
                  </a:cubicBezTo>
                  <a:lnTo>
                    <a:pt x="665828" y="281049"/>
                  </a:lnTo>
                  <a:lnTo>
                    <a:pt x="412093" y="281049"/>
                  </a:lnTo>
                  <a:lnTo>
                    <a:pt x="412093" y="159239"/>
                  </a:lnTo>
                  <a:lnTo>
                    <a:pt x="676124" y="159239"/>
                  </a:lnTo>
                  <a:cubicBezTo>
                    <a:pt x="685465" y="159239"/>
                    <a:pt x="693054" y="166824"/>
                    <a:pt x="693054" y="176160"/>
                  </a:cubicBezTo>
                  <a:lnTo>
                    <a:pt x="693054" y="264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0" y="1955647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0" y="1056274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89" name="Google Shape;189;p18"/>
          <p:cNvGrpSpPr/>
          <p:nvPr/>
        </p:nvGrpSpPr>
        <p:grpSpPr>
          <a:xfrm>
            <a:off x="514350" y="3465272"/>
            <a:ext cx="2168663" cy="1130493"/>
            <a:chOff x="0" y="0"/>
            <a:chExt cx="5783100" cy="3014647"/>
          </a:xfrm>
        </p:grpSpPr>
        <p:sp>
          <p:nvSpPr>
            <p:cNvPr id="190" name="Google Shape;190;p18"/>
            <p:cNvSpPr/>
            <p:nvPr/>
          </p:nvSpPr>
          <p:spPr>
            <a:xfrm>
              <a:off x="2586218" y="7131"/>
              <a:ext cx="610608" cy="697628"/>
            </a:xfrm>
            <a:custGeom>
              <a:rect b="b" l="l" r="r" t="t"/>
              <a:pathLst>
                <a:path extrusionOk="0" h="697628" w="610608">
                  <a:moveTo>
                    <a:pt x="610608" y="600216"/>
                  </a:moveTo>
                  <a:lnTo>
                    <a:pt x="610608" y="697628"/>
                  </a:lnTo>
                  <a:lnTo>
                    <a:pt x="0" y="697628"/>
                  </a:lnTo>
                  <a:lnTo>
                    <a:pt x="0" y="600216"/>
                  </a:lnTo>
                  <a:cubicBezTo>
                    <a:pt x="0" y="507923"/>
                    <a:pt x="49978" y="427310"/>
                    <a:pt x="124367" y="383930"/>
                  </a:cubicBezTo>
                  <a:cubicBezTo>
                    <a:pt x="128876" y="381306"/>
                    <a:pt x="134540" y="381777"/>
                    <a:pt x="138592" y="385057"/>
                  </a:cubicBezTo>
                  <a:cubicBezTo>
                    <a:pt x="183034" y="421078"/>
                    <a:pt x="239703" y="442668"/>
                    <a:pt x="301395" y="442668"/>
                  </a:cubicBezTo>
                  <a:cubicBezTo>
                    <a:pt x="364527" y="442668"/>
                    <a:pt x="422367" y="420066"/>
                    <a:pt x="467280" y="382533"/>
                  </a:cubicBezTo>
                  <a:cubicBezTo>
                    <a:pt x="471260" y="379210"/>
                    <a:pt x="476867" y="378640"/>
                    <a:pt x="481404" y="381164"/>
                  </a:cubicBezTo>
                  <a:cubicBezTo>
                    <a:pt x="558447" y="423845"/>
                    <a:pt x="610608" y="505941"/>
                    <a:pt x="610608" y="600216"/>
                  </a:cubicBezTo>
                  <a:close/>
                  <a:moveTo>
                    <a:pt x="301395" y="368130"/>
                  </a:moveTo>
                  <a:cubicBezTo>
                    <a:pt x="403106" y="368130"/>
                    <a:pt x="485556" y="285719"/>
                    <a:pt x="485556" y="184058"/>
                  </a:cubicBezTo>
                  <a:cubicBezTo>
                    <a:pt x="485556" y="82396"/>
                    <a:pt x="403106" y="0"/>
                    <a:pt x="301395" y="0"/>
                  </a:cubicBezTo>
                  <a:cubicBezTo>
                    <a:pt x="199684" y="0"/>
                    <a:pt x="117234" y="82410"/>
                    <a:pt x="117234" y="184072"/>
                  </a:cubicBezTo>
                  <a:cubicBezTo>
                    <a:pt x="117234" y="285734"/>
                    <a:pt x="199684" y="368130"/>
                    <a:pt x="301395" y="368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2579085" y="0"/>
              <a:ext cx="624875" cy="711888"/>
            </a:xfrm>
            <a:custGeom>
              <a:rect b="b" l="l" r="r" t="t"/>
              <a:pathLst>
                <a:path extrusionOk="0" h="711888" w="624875">
                  <a:moveTo>
                    <a:pt x="491991" y="382062"/>
                  </a:moveTo>
                  <a:cubicBezTo>
                    <a:pt x="484943" y="378155"/>
                    <a:pt x="476040" y="379025"/>
                    <a:pt x="469834" y="384201"/>
                  </a:cubicBezTo>
                  <a:cubicBezTo>
                    <a:pt x="424721" y="421905"/>
                    <a:pt x="367438" y="442668"/>
                    <a:pt x="308529" y="442668"/>
                  </a:cubicBezTo>
                  <a:cubicBezTo>
                    <a:pt x="251003" y="442668"/>
                    <a:pt x="194790" y="422775"/>
                    <a:pt x="150220" y="386640"/>
                  </a:cubicBezTo>
                  <a:cubicBezTo>
                    <a:pt x="143885" y="381506"/>
                    <a:pt x="134911" y="380807"/>
                    <a:pt x="127906" y="384886"/>
                  </a:cubicBezTo>
                  <a:cubicBezTo>
                    <a:pt x="89698" y="407174"/>
                    <a:pt x="57668" y="439103"/>
                    <a:pt x="35283" y="477235"/>
                  </a:cubicBezTo>
                  <a:cubicBezTo>
                    <a:pt x="12198" y="516537"/>
                    <a:pt x="0" y="561528"/>
                    <a:pt x="0" y="607346"/>
                  </a:cubicBezTo>
                  <a:lnTo>
                    <a:pt x="0" y="704758"/>
                  </a:lnTo>
                  <a:cubicBezTo>
                    <a:pt x="0" y="708694"/>
                    <a:pt x="3196" y="711888"/>
                    <a:pt x="7134" y="711888"/>
                  </a:cubicBezTo>
                  <a:lnTo>
                    <a:pt x="617742" y="711888"/>
                  </a:lnTo>
                  <a:cubicBezTo>
                    <a:pt x="621680" y="711888"/>
                    <a:pt x="624876" y="708694"/>
                    <a:pt x="624876" y="704758"/>
                  </a:cubicBezTo>
                  <a:lnTo>
                    <a:pt x="624876" y="607346"/>
                  </a:lnTo>
                  <a:cubicBezTo>
                    <a:pt x="624876" y="513799"/>
                    <a:pt x="573956" y="427467"/>
                    <a:pt x="491991" y="382062"/>
                  </a:cubicBezTo>
                  <a:close/>
                  <a:moveTo>
                    <a:pt x="610608" y="697628"/>
                  </a:moveTo>
                  <a:lnTo>
                    <a:pt x="14267" y="697628"/>
                  </a:lnTo>
                  <a:lnTo>
                    <a:pt x="14267" y="607346"/>
                  </a:lnTo>
                  <a:cubicBezTo>
                    <a:pt x="14267" y="564066"/>
                    <a:pt x="25781" y="521571"/>
                    <a:pt x="47581" y="484465"/>
                  </a:cubicBezTo>
                  <a:cubicBezTo>
                    <a:pt x="68739" y="448444"/>
                    <a:pt x="99000" y="418269"/>
                    <a:pt x="135096" y="397206"/>
                  </a:cubicBezTo>
                  <a:cubicBezTo>
                    <a:pt x="137008" y="396094"/>
                    <a:pt x="139476" y="396294"/>
                    <a:pt x="141231" y="397720"/>
                  </a:cubicBezTo>
                  <a:cubicBezTo>
                    <a:pt x="188342" y="435895"/>
                    <a:pt x="247750" y="456929"/>
                    <a:pt x="308529" y="456929"/>
                  </a:cubicBezTo>
                  <a:cubicBezTo>
                    <a:pt x="370776" y="456929"/>
                    <a:pt x="431312" y="434982"/>
                    <a:pt x="478979" y="395139"/>
                  </a:cubicBezTo>
                  <a:cubicBezTo>
                    <a:pt x="480691" y="393713"/>
                    <a:pt x="483145" y="393456"/>
                    <a:pt x="485071" y="394525"/>
                  </a:cubicBezTo>
                  <a:cubicBezTo>
                    <a:pt x="562499" y="437420"/>
                    <a:pt x="610608" y="518975"/>
                    <a:pt x="610608" y="607346"/>
                  </a:cubicBezTo>
                  <a:lnTo>
                    <a:pt x="610608" y="697628"/>
                  </a:lnTo>
                  <a:close/>
                  <a:moveTo>
                    <a:pt x="308529" y="382390"/>
                  </a:moveTo>
                  <a:cubicBezTo>
                    <a:pt x="414006" y="382390"/>
                    <a:pt x="499823" y="296614"/>
                    <a:pt x="499823" y="191188"/>
                  </a:cubicBezTo>
                  <a:cubicBezTo>
                    <a:pt x="499823" y="85776"/>
                    <a:pt x="414006" y="0"/>
                    <a:pt x="308529" y="0"/>
                  </a:cubicBezTo>
                  <a:cubicBezTo>
                    <a:pt x="203051" y="0"/>
                    <a:pt x="117234" y="85776"/>
                    <a:pt x="117234" y="191202"/>
                  </a:cubicBezTo>
                  <a:cubicBezTo>
                    <a:pt x="117234" y="296629"/>
                    <a:pt x="203051" y="382390"/>
                    <a:pt x="308529" y="382390"/>
                  </a:cubicBezTo>
                  <a:close/>
                  <a:moveTo>
                    <a:pt x="308529" y="14260"/>
                  </a:moveTo>
                  <a:cubicBezTo>
                    <a:pt x="406145" y="14260"/>
                    <a:pt x="485556" y="93633"/>
                    <a:pt x="485556" y="191202"/>
                  </a:cubicBezTo>
                  <a:cubicBezTo>
                    <a:pt x="485556" y="288771"/>
                    <a:pt x="406145" y="368144"/>
                    <a:pt x="308529" y="368144"/>
                  </a:cubicBezTo>
                  <a:cubicBezTo>
                    <a:pt x="210912" y="368144"/>
                    <a:pt x="131501" y="288771"/>
                    <a:pt x="131501" y="191202"/>
                  </a:cubicBezTo>
                  <a:cubicBezTo>
                    <a:pt x="131501" y="93633"/>
                    <a:pt x="210912" y="14260"/>
                    <a:pt x="308529" y="1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0" y="1955647"/>
              <a:ext cx="57831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4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193" name="Google Shape;193;p18"/>
            <p:cNvSpPr txBox="1"/>
            <p:nvPr/>
          </p:nvSpPr>
          <p:spPr>
            <a:xfrm>
              <a:off x="0" y="1056274"/>
              <a:ext cx="578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/>
        </p:nvSpPr>
        <p:spPr>
          <a:xfrm>
            <a:off x="1027342" y="686383"/>
            <a:ext cx="7089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99" name="Google Shape;199;p19"/>
          <p:cNvSpPr/>
          <p:nvPr/>
        </p:nvSpPr>
        <p:spPr>
          <a:xfrm rot="-567739">
            <a:off x="-149943" y="2738305"/>
            <a:ext cx="1800957" cy="2797111"/>
          </a:xfrm>
          <a:custGeom>
            <a:rect b="b" l="l" r="r" t="t"/>
            <a:pathLst>
              <a:path extrusionOk="0" h="5573845" w="3588795">
                <a:moveTo>
                  <a:pt x="2041861" y="614025"/>
                </a:moveTo>
                <a:cubicBezTo>
                  <a:pt x="2186831" y="661520"/>
                  <a:pt x="2317883" y="719441"/>
                  <a:pt x="2372392" y="867719"/>
                </a:cubicBezTo>
                <a:cubicBezTo>
                  <a:pt x="2423421" y="1004413"/>
                  <a:pt x="2423421" y="1139948"/>
                  <a:pt x="2324842" y="1262741"/>
                </a:cubicBezTo>
                <a:cubicBezTo>
                  <a:pt x="2509243" y="1297493"/>
                  <a:pt x="2679728" y="1340355"/>
                  <a:pt x="2838614" y="1413335"/>
                </a:cubicBezTo>
                <a:cubicBezTo>
                  <a:pt x="3060128" y="1514118"/>
                  <a:pt x="3267724" y="1635752"/>
                  <a:pt x="3420812" y="1832683"/>
                </a:cubicBezTo>
                <a:cubicBezTo>
                  <a:pt x="3524030" y="1967060"/>
                  <a:pt x="3598255" y="2121130"/>
                  <a:pt x="3587817" y="2287943"/>
                </a:cubicBezTo>
                <a:cubicBezTo>
                  <a:pt x="3576219" y="2483716"/>
                  <a:pt x="3528670" y="2676014"/>
                  <a:pt x="3376741" y="2816183"/>
                </a:cubicBezTo>
                <a:cubicBezTo>
                  <a:pt x="3394138" y="2918124"/>
                  <a:pt x="3417333" y="3014272"/>
                  <a:pt x="3426611" y="3112738"/>
                </a:cubicBezTo>
                <a:cubicBezTo>
                  <a:pt x="3442847" y="3283026"/>
                  <a:pt x="3408055" y="3440571"/>
                  <a:pt x="3287440" y="3570314"/>
                </a:cubicBezTo>
                <a:cubicBezTo>
                  <a:pt x="3214375" y="3649087"/>
                  <a:pt x="3143630" y="3733652"/>
                  <a:pt x="3043891" y="3782305"/>
                </a:cubicBezTo>
                <a:cubicBezTo>
                  <a:pt x="3006779" y="3799682"/>
                  <a:pt x="2998661" y="3828642"/>
                  <a:pt x="2997501" y="3864553"/>
                </a:cubicBezTo>
                <a:cubicBezTo>
                  <a:pt x="2994022" y="3960702"/>
                  <a:pt x="2995181" y="4058009"/>
                  <a:pt x="2981264" y="4154158"/>
                </a:cubicBezTo>
                <a:cubicBezTo>
                  <a:pt x="2955750" y="4345298"/>
                  <a:pt x="2920957" y="4535279"/>
                  <a:pt x="2890803" y="4725260"/>
                </a:cubicBezTo>
                <a:cubicBezTo>
                  <a:pt x="2872247" y="4839943"/>
                  <a:pt x="2854851" y="4954627"/>
                  <a:pt x="2838614" y="5069311"/>
                </a:cubicBezTo>
                <a:cubicBezTo>
                  <a:pt x="2835135" y="5095954"/>
                  <a:pt x="2844413" y="5123756"/>
                  <a:pt x="2842093" y="5151558"/>
                </a:cubicBezTo>
                <a:cubicBezTo>
                  <a:pt x="2839774" y="5174727"/>
                  <a:pt x="2835135" y="5202529"/>
                  <a:pt x="2821218" y="5219905"/>
                </a:cubicBezTo>
                <a:cubicBezTo>
                  <a:pt x="2752792" y="5312579"/>
                  <a:pt x="2653053" y="5367025"/>
                  <a:pt x="2547515" y="5399460"/>
                </a:cubicBezTo>
                <a:cubicBezTo>
                  <a:pt x="2387469" y="5449273"/>
                  <a:pt x="2227422" y="5494451"/>
                  <a:pt x="2061577" y="5525729"/>
                </a:cubicBezTo>
                <a:cubicBezTo>
                  <a:pt x="1915448" y="5554689"/>
                  <a:pt x="1770478" y="5569748"/>
                  <a:pt x="1622029" y="5573223"/>
                </a:cubicBezTo>
                <a:cubicBezTo>
                  <a:pt x="1452705" y="5577857"/>
                  <a:pt x="1288019" y="5557006"/>
                  <a:pt x="1127973" y="5496768"/>
                </a:cubicBezTo>
                <a:cubicBezTo>
                  <a:pt x="1064186" y="5472441"/>
                  <a:pt x="999240" y="5452748"/>
                  <a:pt x="933134" y="5437688"/>
                </a:cubicBezTo>
                <a:cubicBezTo>
                  <a:pt x="863549" y="5422629"/>
                  <a:pt x="827596" y="5380926"/>
                  <a:pt x="803241" y="5317213"/>
                </a:cubicBezTo>
                <a:cubicBezTo>
                  <a:pt x="740614" y="5145766"/>
                  <a:pt x="697703" y="4969687"/>
                  <a:pt x="662911" y="4791290"/>
                </a:cubicBezTo>
                <a:cubicBezTo>
                  <a:pt x="608402" y="4513269"/>
                  <a:pt x="543456" y="4236406"/>
                  <a:pt x="497065" y="3957227"/>
                </a:cubicBezTo>
                <a:cubicBezTo>
                  <a:pt x="479669" y="3855286"/>
                  <a:pt x="449515" y="3788098"/>
                  <a:pt x="352096" y="3742919"/>
                </a:cubicBezTo>
                <a:cubicBezTo>
                  <a:pt x="186251" y="3666463"/>
                  <a:pt x="99269" y="3520502"/>
                  <a:pt x="42441" y="3353690"/>
                </a:cubicBezTo>
                <a:cubicBezTo>
                  <a:pt x="18086" y="3279551"/>
                  <a:pt x="19246" y="3203095"/>
                  <a:pt x="7648" y="3128956"/>
                </a:cubicBezTo>
                <a:cubicBezTo>
                  <a:pt x="-16707" y="2976045"/>
                  <a:pt x="21565" y="2837034"/>
                  <a:pt x="59837" y="2695707"/>
                </a:cubicBezTo>
                <a:cubicBezTo>
                  <a:pt x="95790" y="2561330"/>
                  <a:pt x="164215" y="2442013"/>
                  <a:pt x="272073" y="2355131"/>
                </a:cubicBezTo>
                <a:cubicBezTo>
                  <a:pt x="346297" y="2294893"/>
                  <a:pt x="429800" y="2238131"/>
                  <a:pt x="519101" y="2208012"/>
                </a:cubicBezTo>
                <a:cubicBezTo>
                  <a:pt x="608402" y="2177893"/>
                  <a:pt x="671029" y="2131556"/>
                  <a:pt x="693064" y="2046991"/>
                </a:cubicBezTo>
                <a:cubicBezTo>
                  <a:pt x="723218" y="1932308"/>
                  <a:pt x="807880" y="1858169"/>
                  <a:pt x="878625" y="1775921"/>
                </a:cubicBezTo>
                <a:cubicBezTo>
                  <a:pt x="952850" y="1689039"/>
                  <a:pt x="1040991" y="1607950"/>
                  <a:pt x="1136091" y="1544237"/>
                </a:cubicBezTo>
                <a:cubicBezTo>
                  <a:pt x="1236990" y="1477048"/>
                  <a:pt x="1352966" y="1433028"/>
                  <a:pt x="1463143" y="1382058"/>
                </a:cubicBezTo>
                <a:cubicBezTo>
                  <a:pt x="1508373" y="1361206"/>
                  <a:pt x="1557083" y="1347305"/>
                  <a:pt x="1610432" y="1327612"/>
                </a:cubicBezTo>
                <a:cubicBezTo>
                  <a:pt x="1597674" y="1305602"/>
                  <a:pt x="1590716" y="1288226"/>
                  <a:pt x="1580278" y="1273166"/>
                </a:cubicBezTo>
                <a:cubicBezTo>
                  <a:pt x="1488657" y="1148057"/>
                  <a:pt x="1474740" y="1015997"/>
                  <a:pt x="1535048" y="871194"/>
                </a:cubicBezTo>
                <a:cubicBezTo>
                  <a:pt x="1572160" y="781996"/>
                  <a:pt x="1618550" y="703223"/>
                  <a:pt x="1710171" y="661520"/>
                </a:cubicBezTo>
                <a:cubicBezTo>
                  <a:pt x="1738005" y="648778"/>
                  <a:pt x="1766999" y="636035"/>
                  <a:pt x="1797153" y="632560"/>
                </a:cubicBezTo>
                <a:cubicBezTo>
                  <a:pt x="1852821" y="624451"/>
                  <a:pt x="1887614" y="603599"/>
                  <a:pt x="1903850" y="543361"/>
                </a:cubicBezTo>
                <a:cubicBezTo>
                  <a:pt x="1937483" y="424044"/>
                  <a:pt x="2000110" y="315153"/>
                  <a:pt x="2087092" y="230588"/>
                </a:cubicBezTo>
                <a:cubicBezTo>
                  <a:pt x="2152038" y="166875"/>
                  <a:pt x="2235541" y="113587"/>
                  <a:pt x="2321363" y="83468"/>
                </a:cubicBezTo>
                <a:cubicBezTo>
                  <a:pt x="2435019" y="42924"/>
                  <a:pt x="2557953" y="29023"/>
                  <a:pt x="2677408" y="3537"/>
                </a:cubicBezTo>
                <a:cubicBezTo>
                  <a:pt x="2685526" y="1221"/>
                  <a:pt x="2693645" y="62"/>
                  <a:pt x="2702923" y="62"/>
                </a:cubicBezTo>
                <a:cubicBezTo>
                  <a:pt x="2733076" y="-1096"/>
                  <a:pt x="2756272" y="13963"/>
                  <a:pt x="2755112" y="42924"/>
                </a:cubicBezTo>
                <a:cubicBezTo>
                  <a:pt x="2753952" y="59142"/>
                  <a:pt x="2734236" y="82310"/>
                  <a:pt x="2716840" y="89261"/>
                </a:cubicBezTo>
                <a:cubicBezTo>
                  <a:pt x="2677408" y="106637"/>
                  <a:pt x="2634497" y="112429"/>
                  <a:pt x="2595065" y="128647"/>
                </a:cubicBezTo>
                <a:cubicBezTo>
                  <a:pt x="2501125" y="166875"/>
                  <a:pt x="2401386" y="198152"/>
                  <a:pt x="2316724" y="252598"/>
                </a:cubicBezTo>
                <a:cubicBezTo>
                  <a:pt x="2184511" y="333687"/>
                  <a:pt x="2088252" y="453005"/>
                  <a:pt x="2041861" y="614025"/>
                </a:cubicBezTo>
                <a:close/>
                <a:moveTo>
                  <a:pt x="3280481" y="2670222"/>
                </a:moveTo>
                <a:cubicBezTo>
                  <a:pt x="3397617" y="2528894"/>
                  <a:pt x="3498516" y="2384092"/>
                  <a:pt x="3457924" y="2186002"/>
                </a:cubicBezTo>
                <a:cubicBezTo>
                  <a:pt x="3426611" y="2030773"/>
                  <a:pt x="3354706" y="1896397"/>
                  <a:pt x="3231772" y="1795614"/>
                </a:cubicBezTo>
                <a:cubicBezTo>
                  <a:pt x="3170304" y="1745802"/>
                  <a:pt x="3101879" y="1704099"/>
                  <a:pt x="3034613" y="1662396"/>
                </a:cubicBezTo>
                <a:cubicBezTo>
                  <a:pt x="2785265" y="1508326"/>
                  <a:pt x="2516202" y="1407543"/>
                  <a:pt x="2220464" y="1393642"/>
                </a:cubicBezTo>
                <a:cubicBezTo>
                  <a:pt x="2184511" y="1392484"/>
                  <a:pt x="2148559" y="1402910"/>
                  <a:pt x="2112607" y="1408702"/>
                </a:cubicBezTo>
                <a:cubicBezTo>
                  <a:pt x="2053459" y="1417969"/>
                  <a:pt x="1995471" y="1430712"/>
                  <a:pt x="1936323" y="1436504"/>
                </a:cubicBezTo>
                <a:cubicBezTo>
                  <a:pt x="1874856" y="1443454"/>
                  <a:pt x="1812229" y="1437662"/>
                  <a:pt x="1750762" y="1448088"/>
                </a:cubicBezTo>
                <a:cubicBezTo>
                  <a:pt x="1690455" y="1458514"/>
                  <a:pt x="1630148" y="1478207"/>
                  <a:pt x="1572160" y="1500217"/>
                </a:cubicBezTo>
                <a:cubicBezTo>
                  <a:pt x="1489817" y="1530336"/>
                  <a:pt x="1408634" y="1563930"/>
                  <a:pt x="1329771" y="1600999"/>
                </a:cubicBezTo>
                <a:cubicBezTo>
                  <a:pt x="1144210" y="1690198"/>
                  <a:pt x="1022435" y="1847743"/>
                  <a:pt x="901820" y="2005288"/>
                </a:cubicBezTo>
                <a:cubicBezTo>
                  <a:pt x="873986" y="2041199"/>
                  <a:pt x="854270" y="2084061"/>
                  <a:pt x="824117" y="2133873"/>
                </a:cubicBezTo>
                <a:cubicBezTo>
                  <a:pt x="977205" y="2113021"/>
                  <a:pt x="1101299" y="2148932"/>
                  <a:pt x="1218434" y="2213804"/>
                </a:cubicBezTo>
                <a:cubicBezTo>
                  <a:pt x="1304256" y="2261299"/>
                  <a:pt x="1364563" y="2329646"/>
                  <a:pt x="1388918" y="2426953"/>
                </a:cubicBezTo>
                <a:cubicBezTo>
                  <a:pt x="1409794" y="2512677"/>
                  <a:pt x="1377321" y="2609984"/>
                  <a:pt x="1310055" y="2642420"/>
                </a:cubicBezTo>
                <a:cubicBezTo>
                  <a:pt x="1137251" y="2724667"/>
                  <a:pt x="906460" y="2708450"/>
                  <a:pt x="782366" y="2528894"/>
                </a:cubicBezTo>
                <a:cubicBezTo>
                  <a:pt x="744094" y="2473290"/>
                  <a:pt x="712780" y="2413052"/>
                  <a:pt x="673348" y="2348181"/>
                </a:cubicBezTo>
                <a:cubicBezTo>
                  <a:pt x="610722" y="2365557"/>
                  <a:pt x="553894" y="2403785"/>
                  <a:pt x="498225" y="2439696"/>
                </a:cubicBezTo>
                <a:cubicBezTo>
                  <a:pt x="381090" y="2514993"/>
                  <a:pt x="282510" y="2613459"/>
                  <a:pt x="238440" y="2744361"/>
                </a:cubicBezTo>
                <a:cubicBezTo>
                  <a:pt x="179292" y="2919282"/>
                  <a:pt x="157257" y="3099996"/>
                  <a:pt x="203647" y="3286501"/>
                </a:cubicBezTo>
                <a:cubicBezTo>
                  <a:pt x="237280" y="3423195"/>
                  <a:pt x="298747" y="3534403"/>
                  <a:pt x="415882" y="3614335"/>
                </a:cubicBezTo>
                <a:cubicBezTo>
                  <a:pt x="546935" y="3704691"/>
                  <a:pt x="686106" y="3774196"/>
                  <a:pt x="850791" y="3756820"/>
                </a:cubicBezTo>
                <a:cubicBezTo>
                  <a:pt x="974885" y="3742919"/>
                  <a:pt x="1098979" y="3727860"/>
                  <a:pt x="1220754" y="3700058"/>
                </a:cubicBezTo>
                <a:cubicBezTo>
                  <a:pt x="1294978" y="3682681"/>
                  <a:pt x="1377321" y="3666463"/>
                  <a:pt x="1426031" y="3585374"/>
                </a:cubicBezTo>
                <a:cubicBezTo>
                  <a:pt x="1363404" y="3520502"/>
                  <a:pt x="1352966" y="3441730"/>
                  <a:pt x="1359924" y="3356007"/>
                </a:cubicBezTo>
                <a:cubicBezTo>
                  <a:pt x="1366883" y="3271442"/>
                  <a:pt x="1401676" y="3211204"/>
                  <a:pt x="1479379" y="3175293"/>
                </a:cubicBezTo>
                <a:cubicBezTo>
                  <a:pt x="1559402" y="3138224"/>
                  <a:pt x="1637106" y="3154441"/>
                  <a:pt x="1710171" y="3188036"/>
                </a:cubicBezTo>
                <a:cubicBezTo>
                  <a:pt x="1780916" y="3219313"/>
                  <a:pt x="1818028" y="3353690"/>
                  <a:pt x="1783236" y="3426670"/>
                </a:cubicBezTo>
                <a:cubicBezTo>
                  <a:pt x="1754242" y="3486908"/>
                  <a:pt x="1721768" y="3544829"/>
                  <a:pt x="1688136" y="3608542"/>
                </a:cubicBezTo>
                <a:cubicBezTo>
                  <a:pt x="1748443" y="3665305"/>
                  <a:pt x="1828466" y="3703533"/>
                  <a:pt x="1920087" y="3720909"/>
                </a:cubicBezTo>
                <a:cubicBezTo>
                  <a:pt x="1944442" y="3725543"/>
                  <a:pt x="1967637" y="3737127"/>
                  <a:pt x="1989672" y="3746394"/>
                </a:cubicBezTo>
                <a:cubicBezTo>
                  <a:pt x="2023305" y="3760295"/>
                  <a:pt x="2054619" y="3781147"/>
                  <a:pt x="2088252" y="3788098"/>
                </a:cubicBezTo>
                <a:cubicBezTo>
                  <a:pt x="2212346" y="3810108"/>
                  <a:pt x="2337599" y="3795048"/>
                  <a:pt x="2462853" y="3785781"/>
                </a:cubicBezTo>
                <a:cubicBezTo>
                  <a:pt x="2683207" y="3768404"/>
                  <a:pt x="2882685" y="3701216"/>
                  <a:pt x="3065926" y="3574948"/>
                </a:cubicBezTo>
                <a:cubicBezTo>
                  <a:pt x="3272363" y="3432462"/>
                  <a:pt x="3361664" y="3135907"/>
                  <a:pt x="3258446" y="2898430"/>
                </a:cubicBezTo>
                <a:cubicBezTo>
                  <a:pt x="3210896" y="2911173"/>
                  <a:pt x="3162186" y="2925074"/>
                  <a:pt x="3113476" y="2938975"/>
                </a:cubicBezTo>
                <a:cubicBezTo>
                  <a:pt x="3005619" y="2969094"/>
                  <a:pt x="2896602" y="2977203"/>
                  <a:pt x="2798023" y="2919282"/>
                </a:cubicBezTo>
                <a:cubicBezTo>
                  <a:pt x="2635657" y="2824292"/>
                  <a:pt x="2632177" y="2652845"/>
                  <a:pt x="2755112" y="2552063"/>
                </a:cubicBezTo>
                <a:cubicBezTo>
                  <a:pt x="2859490" y="2466340"/>
                  <a:pt x="2958069" y="2462864"/>
                  <a:pt x="3076364" y="2535845"/>
                </a:cubicBezTo>
                <a:cubicBezTo>
                  <a:pt x="3142470" y="2575231"/>
                  <a:pt x="3206257" y="2620409"/>
                  <a:pt x="3280481" y="2670222"/>
                </a:cubicBezTo>
                <a:close/>
                <a:moveTo>
                  <a:pt x="603763" y="3870345"/>
                </a:moveTo>
                <a:cubicBezTo>
                  <a:pt x="606083" y="3895831"/>
                  <a:pt x="606083" y="3910890"/>
                  <a:pt x="609562" y="3923633"/>
                </a:cubicBezTo>
                <a:cubicBezTo>
                  <a:pt x="671029" y="4188911"/>
                  <a:pt x="741774" y="4453031"/>
                  <a:pt x="791644" y="4720626"/>
                </a:cubicBezTo>
                <a:cubicBezTo>
                  <a:pt x="824117" y="4892072"/>
                  <a:pt x="885584" y="5053093"/>
                  <a:pt x="925016" y="5222222"/>
                </a:cubicBezTo>
                <a:cubicBezTo>
                  <a:pt x="929655" y="5241915"/>
                  <a:pt x="935453" y="5262767"/>
                  <a:pt x="948211" y="5276668"/>
                </a:cubicBezTo>
                <a:cubicBezTo>
                  <a:pt x="963288" y="5295203"/>
                  <a:pt x="983003" y="5317213"/>
                  <a:pt x="1005039" y="5321846"/>
                </a:cubicBezTo>
                <a:cubicBezTo>
                  <a:pt x="1101299" y="5346173"/>
                  <a:pt x="1197558" y="5368183"/>
                  <a:pt x="1294978" y="5385560"/>
                </a:cubicBezTo>
                <a:cubicBezTo>
                  <a:pt x="1533888" y="5428421"/>
                  <a:pt x="1769318" y="5404094"/>
                  <a:pt x="2003589" y="5349648"/>
                </a:cubicBezTo>
                <a:cubicBezTo>
                  <a:pt x="2185671" y="5306787"/>
                  <a:pt x="2370073" y="5272034"/>
                  <a:pt x="2553314" y="5231489"/>
                </a:cubicBezTo>
                <a:cubicBezTo>
                  <a:pt x="2598545" y="5221064"/>
                  <a:pt x="2642615" y="5206004"/>
                  <a:pt x="2673929" y="5196737"/>
                </a:cubicBezTo>
                <a:cubicBezTo>
                  <a:pt x="2673929" y="5116806"/>
                  <a:pt x="2668130" y="5051934"/>
                  <a:pt x="2675089" y="4989380"/>
                </a:cubicBezTo>
                <a:cubicBezTo>
                  <a:pt x="2686686" y="4888597"/>
                  <a:pt x="2704082" y="4787815"/>
                  <a:pt x="2722638" y="4688190"/>
                </a:cubicBezTo>
                <a:cubicBezTo>
                  <a:pt x="2765549" y="4468090"/>
                  <a:pt x="2811940" y="4249149"/>
                  <a:pt x="2856010" y="4030207"/>
                </a:cubicBezTo>
                <a:cubicBezTo>
                  <a:pt x="2866448" y="3978078"/>
                  <a:pt x="2872247" y="3925950"/>
                  <a:pt x="2882685" y="3863395"/>
                </a:cubicBezTo>
                <a:cubicBezTo>
                  <a:pt x="2833975" y="3878454"/>
                  <a:pt x="2796863" y="3893514"/>
                  <a:pt x="2759751" y="3900464"/>
                </a:cubicBezTo>
                <a:cubicBezTo>
                  <a:pt x="2575349" y="3934058"/>
                  <a:pt x="2392108" y="3968811"/>
                  <a:pt x="2201908" y="3946801"/>
                </a:cubicBezTo>
                <a:cubicBezTo>
                  <a:pt x="2081293" y="3932900"/>
                  <a:pt x="1967637" y="3908573"/>
                  <a:pt x="1864418" y="3842543"/>
                </a:cubicBezTo>
                <a:cubicBezTo>
                  <a:pt x="1841223" y="3827484"/>
                  <a:pt x="1815709" y="3812424"/>
                  <a:pt x="1790194" y="3803157"/>
                </a:cubicBezTo>
                <a:cubicBezTo>
                  <a:pt x="1713650" y="3775355"/>
                  <a:pt x="1635946" y="3751028"/>
                  <a:pt x="1548965" y="3720909"/>
                </a:cubicBezTo>
                <a:cubicBezTo>
                  <a:pt x="1533888" y="3729018"/>
                  <a:pt x="1503734" y="3739444"/>
                  <a:pt x="1478220" y="3756820"/>
                </a:cubicBezTo>
                <a:cubicBezTo>
                  <a:pt x="1350646" y="3840227"/>
                  <a:pt x="1207996" y="3871504"/>
                  <a:pt x="1058388" y="3884246"/>
                </a:cubicBezTo>
                <a:cubicBezTo>
                  <a:pt x="1032873" y="3886563"/>
                  <a:pt x="1006199" y="3885405"/>
                  <a:pt x="981844" y="3892355"/>
                </a:cubicBezTo>
                <a:cubicBezTo>
                  <a:pt x="887903" y="3916682"/>
                  <a:pt x="796283" y="3908573"/>
                  <a:pt x="703502" y="3888880"/>
                </a:cubicBezTo>
                <a:cubicBezTo>
                  <a:pt x="674508" y="3883088"/>
                  <a:pt x="644355" y="3878454"/>
                  <a:pt x="603763" y="3870345"/>
                </a:cubicBezTo>
                <a:close/>
                <a:moveTo>
                  <a:pt x="1878336" y="1272008"/>
                </a:moveTo>
                <a:cubicBezTo>
                  <a:pt x="2091731" y="1251156"/>
                  <a:pt x="2179872" y="1186285"/>
                  <a:pt x="2236701" y="1014839"/>
                </a:cubicBezTo>
                <a:cubicBezTo>
                  <a:pt x="2254097" y="963868"/>
                  <a:pt x="2258736" y="908264"/>
                  <a:pt x="2219304" y="870036"/>
                </a:cubicBezTo>
                <a:cubicBezTo>
                  <a:pt x="2157837" y="809798"/>
                  <a:pt x="2082453" y="769253"/>
                  <a:pt x="1994311" y="764620"/>
                </a:cubicBezTo>
                <a:cubicBezTo>
                  <a:pt x="1958359" y="762303"/>
                  <a:pt x="1916608" y="757669"/>
                  <a:pt x="1887614" y="772729"/>
                </a:cubicBezTo>
                <a:cubicBezTo>
                  <a:pt x="1783236" y="824858"/>
                  <a:pt x="1705532" y="900155"/>
                  <a:pt x="1675378" y="1021789"/>
                </a:cubicBezTo>
                <a:cubicBezTo>
                  <a:pt x="1638266" y="1167750"/>
                  <a:pt x="1709011" y="1281275"/>
                  <a:pt x="1878336" y="1272008"/>
                </a:cubicBezTo>
                <a:close/>
                <a:moveTo>
                  <a:pt x="827596" y="2315745"/>
                </a:moveTo>
                <a:cubicBezTo>
                  <a:pt x="857750" y="2443171"/>
                  <a:pt x="938933" y="2513835"/>
                  <a:pt x="1059547" y="2539320"/>
                </a:cubicBezTo>
                <a:cubicBezTo>
                  <a:pt x="1119855" y="2552063"/>
                  <a:pt x="1179002" y="2541637"/>
                  <a:pt x="1226552" y="2498775"/>
                </a:cubicBezTo>
                <a:cubicBezTo>
                  <a:pt x="1279901" y="2451280"/>
                  <a:pt x="1275262" y="2409577"/>
                  <a:pt x="1214955" y="2370191"/>
                </a:cubicBezTo>
                <a:cubicBezTo>
                  <a:pt x="1110577" y="2301844"/>
                  <a:pt x="992282" y="2292577"/>
                  <a:pt x="871667" y="2296052"/>
                </a:cubicBezTo>
                <a:cubicBezTo>
                  <a:pt x="857750" y="2297210"/>
                  <a:pt x="842673" y="2308794"/>
                  <a:pt x="827596" y="2315745"/>
                </a:cubicBezTo>
                <a:close/>
                <a:moveTo>
                  <a:pt x="3172624" y="2737410"/>
                </a:moveTo>
                <a:cubicBezTo>
                  <a:pt x="3121595" y="2672538"/>
                  <a:pt x="3058968" y="2641261"/>
                  <a:pt x="2988223" y="2627360"/>
                </a:cubicBezTo>
                <a:cubicBezTo>
                  <a:pt x="2882685" y="2606508"/>
                  <a:pt x="2818898" y="2657479"/>
                  <a:pt x="2809620" y="2768687"/>
                </a:cubicBezTo>
                <a:cubicBezTo>
                  <a:pt x="2934874" y="2827767"/>
                  <a:pt x="3052009" y="2801123"/>
                  <a:pt x="3172624" y="2737410"/>
                </a:cubicBezTo>
                <a:close/>
                <a:moveTo>
                  <a:pt x="1641745" y="3296927"/>
                </a:moveTo>
                <a:cubicBezTo>
                  <a:pt x="1576799" y="3298085"/>
                  <a:pt x="1555923" y="3343264"/>
                  <a:pt x="1536207" y="3386126"/>
                </a:cubicBezTo>
                <a:cubicBezTo>
                  <a:pt x="1523450" y="3415086"/>
                  <a:pt x="1508373" y="3449839"/>
                  <a:pt x="1552444" y="3477641"/>
                </a:cubicBezTo>
                <a:cubicBezTo>
                  <a:pt x="1591876" y="3424353"/>
                  <a:pt x="1657982" y="3386126"/>
                  <a:pt x="1641745" y="3296927"/>
                </a:cubicBezTo>
                <a:close/>
                <a:moveTo>
                  <a:pt x="1929365" y="4243357"/>
                </a:moveTo>
                <a:cubicBezTo>
                  <a:pt x="1921247" y="4339506"/>
                  <a:pt x="1934004" y="4437971"/>
                  <a:pt x="1917767" y="4531803"/>
                </a:cubicBezTo>
                <a:cubicBezTo>
                  <a:pt x="1880655" y="4738003"/>
                  <a:pt x="1888773" y="4944201"/>
                  <a:pt x="1892253" y="5150400"/>
                </a:cubicBezTo>
                <a:cubicBezTo>
                  <a:pt x="1892253" y="5168935"/>
                  <a:pt x="1898052" y="5190945"/>
                  <a:pt x="1908489" y="5206004"/>
                </a:cubicBezTo>
                <a:cubicBezTo>
                  <a:pt x="1929365" y="5234965"/>
                  <a:pt x="1960678" y="5253500"/>
                  <a:pt x="1996631" y="5240757"/>
                </a:cubicBezTo>
                <a:cubicBezTo>
                  <a:pt x="2031424" y="5229173"/>
                  <a:pt x="2026784" y="5196737"/>
                  <a:pt x="2024465" y="5167776"/>
                </a:cubicBezTo>
                <a:cubicBezTo>
                  <a:pt x="2012867" y="5034558"/>
                  <a:pt x="2018666" y="4903657"/>
                  <a:pt x="2034903" y="4770438"/>
                </a:cubicBezTo>
                <a:cubicBezTo>
                  <a:pt x="2046500" y="4675448"/>
                  <a:pt x="2048820" y="4578140"/>
                  <a:pt x="2053459" y="4481992"/>
                </a:cubicBezTo>
                <a:cubicBezTo>
                  <a:pt x="2060417" y="4339506"/>
                  <a:pt x="2063897" y="4198179"/>
                  <a:pt x="2031424" y="4058009"/>
                </a:cubicBezTo>
                <a:cubicBezTo>
                  <a:pt x="2024465" y="4027890"/>
                  <a:pt x="2024465" y="3993138"/>
                  <a:pt x="1972276" y="3990821"/>
                </a:cubicBezTo>
                <a:cubicBezTo>
                  <a:pt x="1930525" y="4073069"/>
                  <a:pt x="1936323" y="4159950"/>
                  <a:pt x="1929365" y="4243357"/>
                </a:cubicBezTo>
                <a:close/>
                <a:moveTo>
                  <a:pt x="2539397" y="4219030"/>
                </a:moveTo>
                <a:cubicBezTo>
                  <a:pt x="2535918" y="4166901"/>
                  <a:pt x="2512723" y="4130990"/>
                  <a:pt x="2476770" y="4128673"/>
                </a:cubicBezTo>
                <a:cubicBezTo>
                  <a:pt x="2424581" y="4125198"/>
                  <a:pt x="2421102" y="4168059"/>
                  <a:pt x="2411824" y="4202812"/>
                </a:cubicBezTo>
                <a:cubicBezTo>
                  <a:pt x="2345718" y="4441447"/>
                  <a:pt x="2307446" y="4684715"/>
                  <a:pt x="2283091" y="4930300"/>
                </a:cubicBezTo>
                <a:cubicBezTo>
                  <a:pt x="2280771" y="4955785"/>
                  <a:pt x="2283091" y="4981271"/>
                  <a:pt x="2287730" y="5006756"/>
                </a:cubicBezTo>
                <a:cubicBezTo>
                  <a:pt x="2301647" y="5066994"/>
                  <a:pt x="2351516" y="5113331"/>
                  <a:pt x="2396747" y="5109855"/>
                </a:cubicBezTo>
                <a:cubicBezTo>
                  <a:pt x="2437338" y="5107539"/>
                  <a:pt x="2467492" y="5057726"/>
                  <a:pt x="2470971" y="4990538"/>
                </a:cubicBezTo>
                <a:cubicBezTo>
                  <a:pt x="2473291" y="4947676"/>
                  <a:pt x="2473291" y="4905974"/>
                  <a:pt x="2476770" y="4863112"/>
                </a:cubicBezTo>
                <a:cubicBezTo>
                  <a:pt x="2497646" y="4660388"/>
                  <a:pt x="2519681" y="4456506"/>
                  <a:pt x="2539397" y="4273476"/>
                </a:cubicBezTo>
                <a:cubicBezTo>
                  <a:pt x="2539397" y="4242198"/>
                  <a:pt x="2540557" y="4230614"/>
                  <a:pt x="2539397" y="4219030"/>
                </a:cubicBezTo>
                <a:close/>
                <a:moveTo>
                  <a:pt x="1314694" y="4133307"/>
                </a:moveTo>
                <a:cubicBezTo>
                  <a:pt x="1328611" y="4251466"/>
                  <a:pt x="1341368" y="4369625"/>
                  <a:pt x="1356445" y="4486625"/>
                </a:cubicBezTo>
                <a:cubicBezTo>
                  <a:pt x="1384279" y="4697458"/>
                  <a:pt x="1414433" y="4908290"/>
                  <a:pt x="1443427" y="5117964"/>
                </a:cubicBezTo>
                <a:cubicBezTo>
                  <a:pt x="1449226" y="5159668"/>
                  <a:pt x="1472421" y="5192103"/>
                  <a:pt x="1510693" y="5210638"/>
                </a:cubicBezTo>
                <a:cubicBezTo>
                  <a:pt x="1545485" y="5226856"/>
                  <a:pt x="1573320" y="5211796"/>
                  <a:pt x="1577959" y="5173568"/>
                </a:cubicBezTo>
                <a:cubicBezTo>
                  <a:pt x="1579118" y="5157351"/>
                  <a:pt x="1576799" y="5139974"/>
                  <a:pt x="1574479" y="5122598"/>
                </a:cubicBezTo>
                <a:cubicBezTo>
                  <a:pt x="1561722" y="5041509"/>
                  <a:pt x="1547805" y="4960419"/>
                  <a:pt x="1536207" y="4878171"/>
                </a:cubicBezTo>
                <a:cubicBezTo>
                  <a:pt x="1499095" y="4611734"/>
                  <a:pt x="1461983" y="4344140"/>
                  <a:pt x="1424871" y="4077703"/>
                </a:cubicBezTo>
                <a:cubicBezTo>
                  <a:pt x="1422551" y="4061485"/>
                  <a:pt x="1419072" y="4041792"/>
                  <a:pt x="1408634" y="4031366"/>
                </a:cubicBezTo>
                <a:cubicBezTo>
                  <a:pt x="1395877" y="4018623"/>
                  <a:pt x="1375001" y="4009356"/>
                  <a:pt x="1357605" y="4010514"/>
                </a:cubicBezTo>
                <a:cubicBezTo>
                  <a:pt x="1347167" y="4010514"/>
                  <a:pt x="1334410" y="4032524"/>
                  <a:pt x="1330930" y="4046425"/>
                </a:cubicBezTo>
                <a:cubicBezTo>
                  <a:pt x="1323972" y="4074227"/>
                  <a:pt x="1323972" y="4103188"/>
                  <a:pt x="1321652" y="4130990"/>
                </a:cubicBezTo>
                <a:cubicBezTo>
                  <a:pt x="1319333" y="4132148"/>
                  <a:pt x="1317013" y="4133307"/>
                  <a:pt x="1314694" y="4133307"/>
                </a:cubicBezTo>
                <a:close/>
                <a:moveTo>
                  <a:pt x="1115216" y="4925666"/>
                </a:moveTo>
                <a:cubicBezTo>
                  <a:pt x="1069985" y="4749587"/>
                  <a:pt x="1024755" y="4574665"/>
                  <a:pt x="978364" y="4398585"/>
                </a:cubicBezTo>
                <a:cubicBezTo>
                  <a:pt x="965607" y="4352248"/>
                  <a:pt x="954010" y="4304753"/>
                  <a:pt x="935453" y="4260733"/>
                </a:cubicBezTo>
                <a:cubicBezTo>
                  <a:pt x="928495" y="4244515"/>
                  <a:pt x="901820" y="4230614"/>
                  <a:pt x="883264" y="4228298"/>
                </a:cubicBezTo>
                <a:cubicBezTo>
                  <a:pt x="853111" y="4224822"/>
                  <a:pt x="848472" y="4253783"/>
                  <a:pt x="849631" y="4276951"/>
                </a:cubicBezTo>
                <a:cubicBezTo>
                  <a:pt x="851951" y="4319813"/>
                  <a:pt x="855430" y="4361516"/>
                  <a:pt x="862389" y="4403219"/>
                </a:cubicBezTo>
                <a:cubicBezTo>
                  <a:pt x="868188" y="4433338"/>
                  <a:pt x="882105" y="4462298"/>
                  <a:pt x="889063" y="4492417"/>
                </a:cubicBezTo>
                <a:cubicBezTo>
                  <a:pt x="922696" y="4630269"/>
                  <a:pt x="954010" y="4769280"/>
                  <a:pt x="988802" y="4905974"/>
                </a:cubicBezTo>
                <a:cubicBezTo>
                  <a:pt x="1007358" y="4980112"/>
                  <a:pt x="1030554" y="5053093"/>
                  <a:pt x="1056068" y="5126073"/>
                </a:cubicBezTo>
                <a:cubicBezTo>
                  <a:pt x="1076944" y="5185153"/>
                  <a:pt x="1103618" y="5193262"/>
                  <a:pt x="1173204" y="5171252"/>
                </a:cubicBezTo>
                <a:cubicBezTo>
                  <a:pt x="1153488" y="5089004"/>
                  <a:pt x="1136091" y="5006756"/>
                  <a:pt x="1115216" y="4925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7165366" y="2750054"/>
            <a:ext cx="2122432" cy="2589849"/>
          </a:xfrm>
          <a:custGeom>
            <a:rect b="b" l="l" r="r" t="t"/>
            <a:pathLst>
              <a:path extrusionOk="0" h="5179698" w="4244865">
                <a:moveTo>
                  <a:pt x="1043678" y="2085646"/>
                </a:moveTo>
                <a:cubicBezTo>
                  <a:pt x="1071464" y="1997080"/>
                  <a:pt x="1097513" y="1922406"/>
                  <a:pt x="1148742" y="1857284"/>
                </a:cubicBezTo>
                <a:cubicBezTo>
                  <a:pt x="1183474" y="1813001"/>
                  <a:pt x="1195630" y="1752220"/>
                  <a:pt x="1223415" y="1701859"/>
                </a:cubicBezTo>
                <a:cubicBezTo>
                  <a:pt x="1267699" y="1621108"/>
                  <a:pt x="1317191" y="1542093"/>
                  <a:pt x="1364079" y="1463078"/>
                </a:cubicBezTo>
                <a:cubicBezTo>
                  <a:pt x="1370157" y="1452658"/>
                  <a:pt x="1375367" y="1440502"/>
                  <a:pt x="1378840" y="1428346"/>
                </a:cubicBezTo>
                <a:cubicBezTo>
                  <a:pt x="1429202" y="1283341"/>
                  <a:pt x="1521241" y="1161779"/>
                  <a:pt x="1600256" y="1032403"/>
                </a:cubicBezTo>
                <a:cubicBezTo>
                  <a:pt x="1623700" y="994198"/>
                  <a:pt x="1654958" y="959466"/>
                  <a:pt x="1674061" y="918656"/>
                </a:cubicBezTo>
                <a:cubicBezTo>
                  <a:pt x="1746130" y="770178"/>
                  <a:pt x="1854666" y="651221"/>
                  <a:pt x="1973623" y="540948"/>
                </a:cubicBezTo>
                <a:cubicBezTo>
                  <a:pt x="2053506" y="467143"/>
                  <a:pt x="2136863" y="397679"/>
                  <a:pt x="2221087" y="329083"/>
                </a:cubicBezTo>
                <a:cubicBezTo>
                  <a:pt x="2287946" y="275249"/>
                  <a:pt x="2357410" y="225756"/>
                  <a:pt x="2426873" y="176263"/>
                </a:cubicBezTo>
                <a:cubicBezTo>
                  <a:pt x="2510230" y="117219"/>
                  <a:pt x="2601401" y="77278"/>
                  <a:pt x="2701255" y="54702"/>
                </a:cubicBezTo>
                <a:cubicBezTo>
                  <a:pt x="2769850" y="39073"/>
                  <a:pt x="2836709" y="17365"/>
                  <a:pt x="2906173" y="8682"/>
                </a:cubicBezTo>
                <a:cubicBezTo>
                  <a:pt x="3003422" y="-4342"/>
                  <a:pt x="3101539" y="-4342"/>
                  <a:pt x="3197920" y="19970"/>
                </a:cubicBezTo>
                <a:cubicBezTo>
                  <a:pt x="3222232" y="26048"/>
                  <a:pt x="3248281" y="32995"/>
                  <a:pt x="3268252" y="46887"/>
                </a:cubicBezTo>
                <a:cubicBezTo>
                  <a:pt x="3394155" y="133717"/>
                  <a:pt x="3496614" y="238781"/>
                  <a:pt x="3525267" y="397679"/>
                </a:cubicBezTo>
                <a:cubicBezTo>
                  <a:pt x="3559131" y="582626"/>
                  <a:pt x="3546106" y="765836"/>
                  <a:pt x="3495745" y="945574"/>
                </a:cubicBezTo>
                <a:cubicBezTo>
                  <a:pt x="3475774" y="1017642"/>
                  <a:pt x="3445384" y="1087106"/>
                  <a:pt x="3417599" y="1157438"/>
                </a:cubicBezTo>
                <a:cubicBezTo>
                  <a:pt x="3323823" y="1388404"/>
                  <a:pt x="3230915" y="1621108"/>
                  <a:pt x="3171871" y="1864231"/>
                </a:cubicBezTo>
                <a:cubicBezTo>
                  <a:pt x="3165793" y="1888543"/>
                  <a:pt x="3162320" y="1913723"/>
                  <a:pt x="3157110" y="1940641"/>
                </a:cubicBezTo>
                <a:cubicBezTo>
                  <a:pt x="3195315" y="1951928"/>
                  <a:pt x="3230915" y="1962348"/>
                  <a:pt x="3266515" y="1972768"/>
                </a:cubicBezTo>
                <a:cubicBezTo>
                  <a:pt x="3388077" y="2007499"/>
                  <a:pt x="3418467" y="2047441"/>
                  <a:pt x="3421072" y="2170739"/>
                </a:cubicBezTo>
                <a:cubicBezTo>
                  <a:pt x="3421072" y="2175949"/>
                  <a:pt x="3423677" y="2180290"/>
                  <a:pt x="3426282" y="2188105"/>
                </a:cubicBezTo>
                <a:cubicBezTo>
                  <a:pt x="3434965" y="2188105"/>
                  <a:pt x="3446252" y="2192446"/>
                  <a:pt x="3454067" y="2188973"/>
                </a:cubicBezTo>
                <a:cubicBezTo>
                  <a:pt x="3530477" y="2151636"/>
                  <a:pt x="3607756" y="2175081"/>
                  <a:pt x="3683297" y="2190710"/>
                </a:cubicBezTo>
                <a:cubicBezTo>
                  <a:pt x="3745814" y="2203734"/>
                  <a:pt x="3764917" y="2234993"/>
                  <a:pt x="3767522" y="2298378"/>
                </a:cubicBezTo>
                <a:cubicBezTo>
                  <a:pt x="3769259" y="2327901"/>
                  <a:pt x="3774468" y="2358291"/>
                  <a:pt x="3781415" y="2386945"/>
                </a:cubicBezTo>
                <a:cubicBezTo>
                  <a:pt x="3803990" y="2487667"/>
                  <a:pt x="3827434" y="2588389"/>
                  <a:pt x="3850010" y="2689112"/>
                </a:cubicBezTo>
                <a:cubicBezTo>
                  <a:pt x="3851747" y="2696926"/>
                  <a:pt x="3852615" y="2703873"/>
                  <a:pt x="3855220" y="2710819"/>
                </a:cubicBezTo>
                <a:cubicBezTo>
                  <a:pt x="3925552" y="2901844"/>
                  <a:pt x="3948128" y="3104157"/>
                  <a:pt x="3994147" y="3301260"/>
                </a:cubicBezTo>
                <a:cubicBezTo>
                  <a:pt x="4038430" y="3490549"/>
                  <a:pt x="4082713" y="3679837"/>
                  <a:pt x="4124391" y="3869994"/>
                </a:cubicBezTo>
                <a:cubicBezTo>
                  <a:pt x="4148704" y="3981136"/>
                  <a:pt x="4166938" y="4093146"/>
                  <a:pt x="4190382" y="4204288"/>
                </a:cubicBezTo>
                <a:cubicBezTo>
                  <a:pt x="4203407" y="4265937"/>
                  <a:pt x="4219036" y="4326718"/>
                  <a:pt x="4236402" y="4387498"/>
                </a:cubicBezTo>
                <a:cubicBezTo>
                  <a:pt x="4252031" y="4441333"/>
                  <a:pt x="4248558" y="4443938"/>
                  <a:pt x="4204275" y="4480406"/>
                </a:cubicBezTo>
                <a:cubicBezTo>
                  <a:pt x="4132206" y="4540318"/>
                  <a:pt x="4046245" y="4565499"/>
                  <a:pt x="3962020" y="4601099"/>
                </a:cubicBezTo>
                <a:cubicBezTo>
                  <a:pt x="3843064" y="4650592"/>
                  <a:pt x="3730185" y="4713978"/>
                  <a:pt x="3613834" y="4767812"/>
                </a:cubicBezTo>
                <a:cubicBezTo>
                  <a:pt x="3520058" y="4811227"/>
                  <a:pt x="3425413" y="4852037"/>
                  <a:pt x="3329033" y="4889373"/>
                </a:cubicBezTo>
                <a:cubicBezTo>
                  <a:pt x="3256096" y="4917159"/>
                  <a:pt x="3184895" y="4940603"/>
                  <a:pt x="3118037" y="4986623"/>
                </a:cubicBezTo>
                <a:cubicBezTo>
                  <a:pt x="3063334" y="5023959"/>
                  <a:pt x="2985187" y="5028301"/>
                  <a:pt x="2915724" y="5041325"/>
                </a:cubicBezTo>
                <a:cubicBezTo>
                  <a:pt x="2814133" y="5060428"/>
                  <a:pt x="2712543" y="5075188"/>
                  <a:pt x="2610084" y="5089081"/>
                </a:cubicBezTo>
                <a:cubicBezTo>
                  <a:pt x="2527596" y="5100369"/>
                  <a:pt x="2445108" y="5109052"/>
                  <a:pt x="2361751" y="5115998"/>
                </a:cubicBezTo>
                <a:cubicBezTo>
                  <a:pt x="2218482" y="5129023"/>
                  <a:pt x="2075214" y="5146389"/>
                  <a:pt x="1931945" y="5151599"/>
                </a:cubicBezTo>
                <a:cubicBezTo>
                  <a:pt x="1760891" y="5157677"/>
                  <a:pt x="1588968" y="5151599"/>
                  <a:pt x="1417914" y="5155072"/>
                </a:cubicBezTo>
                <a:cubicBezTo>
                  <a:pt x="1281591" y="5157677"/>
                  <a:pt x="1146137" y="5166359"/>
                  <a:pt x="1010683" y="5172438"/>
                </a:cubicBezTo>
                <a:cubicBezTo>
                  <a:pt x="960322" y="5175042"/>
                  <a:pt x="909961" y="5179384"/>
                  <a:pt x="859600" y="5178516"/>
                </a:cubicBezTo>
                <a:cubicBezTo>
                  <a:pt x="606925" y="5177648"/>
                  <a:pt x="353383" y="5188936"/>
                  <a:pt x="101577" y="5155940"/>
                </a:cubicBezTo>
                <a:cubicBezTo>
                  <a:pt x="73792" y="5152467"/>
                  <a:pt x="44270" y="5136838"/>
                  <a:pt x="21694" y="5119472"/>
                </a:cubicBezTo>
                <a:cubicBezTo>
                  <a:pt x="-882" y="5101237"/>
                  <a:pt x="-8696" y="5074320"/>
                  <a:pt x="12143" y="5045667"/>
                </a:cubicBezTo>
                <a:cubicBezTo>
                  <a:pt x="21694" y="5032642"/>
                  <a:pt x="28640" y="5013540"/>
                  <a:pt x="27772" y="4997910"/>
                </a:cubicBezTo>
                <a:cubicBezTo>
                  <a:pt x="25167" y="4907607"/>
                  <a:pt x="17353" y="4817305"/>
                  <a:pt x="14748" y="4726134"/>
                </a:cubicBezTo>
                <a:cubicBezTo>
                  <a:pt x="11275" y="4575050"/>
                  <a:pt x="7801" y="4423967"/>
                  <a:pt x="10406" y="4272883"/>
                </a:cubicBezTo>
                <a:cubicBezTo>
                  <a:pt x="13011" y="4127009"/>
                  <a:pt x="20826" y="3980267"/>
                  <a:pt x="30377" y="3834394"/>
                </a:cubicBezTo>
                <a:cubicBezTo>
                  <a:pt x="36455" y="3738881"/>
                  <a:pt x="50348" y="3644237"/>
                  <a:pt x="58163" y="3548724"/>
                </a:cubicBezTo>
                <a:cubicBezTo>
                  <a:pt x="62504" y="3495759"/>
                  <a:pt x="58163" y="3442792"/>
                  <a:pt x="62504" y="3389826"/>
                </a:cubicBezTo>
                <a:cubicBezTo>
                  <a:pt x="73792" y="3275211"/>
                  <a:pt x="85948" y="3160596"/>
                  <a:pt x="102446" y="3045981"/>
                </a:cubicBezTo>
                <a:cubicBezTo>
                  <a:pt x="126758" y="2873190"/>
                  <a:pt x="151070" y="2701268"/>
                  <a:pt x="181461" y="2529345"/>
                </a:cubicBezTo>
                <a:cubicBezTo>
                  <a:pt x="201431" y="2418203"/>
                  <a:pt x="228349" y="2307061"/>
                  <a:pt x="259607" y="2198525"/>
                </a:cubicBezTo>
                <a:cubicBezTo>
                  <a:pt x="283919" y="2110827"/>
                  <a:pt x="306495" y="2103012"/>
                  <a:pt x="402008" y="2102144"/>
                </a:cubicBezTo>
                <a:cubicBezTo>
                  <a:pt x="558301" y="2100407"/>
                  <a:pt x="714594" y="2093461"/>
                  <a:pt x="870887" y="2089119"/>
                </a:cubicBezTo>
                <a:cubicBezTo>
                  <a:pt x="927327" y="2087383"/>
                  <a:pt x="984634" y="2086514"/>
                  <a:pt x="1043678" y="2085646"/>
                </a:cubicBezTo>
                <a:close/>
                <a:moveTo>
                  <a:pt x="993317" y="2230651"/>
                </a:moveTo>
                <a:cubicBezTo>
                  <a:pt x="814448" y="2233256"/>
                  <a:pt x="638184" y="2235861"/>
                  <a:pt x="461052" y="2237598"/>
                </a:cubicBezTo>
                <a:cubicBezTo>
                  <a:pt x="422847" y="2237598"/>
                  <a:pt x="397666" y="2256700"/>
                  <a:pt x="387247" y="2291432"/>
                </a:cubicBezTo>
                <a:cubicBezTo>
                  <a:pt x="367276" y="2356554"/>
                  <a:pt x="348173" y="2421677"/>
                  <a:pt x="332544" y="2488535"/>
                </a:cubicBezTo>
                <a:cubicBezTo>
                  <a:pt x="318651" y="2550184"/>
                  <a:pt x="327334" y="2552789"/>
                  <a:pt x="389852" y="2565814"/>
                </a:cubicBezTo>
                <a:cubicBezTo>
                  <a:pt x="448027" y="2577970"/>
                  <a:pt x="513149" y="2588389"/>
                  <a:pt x="560037" y="2621385"/>
                </a:cubicBezTo>
                <a:cubicBezTo>
                  <a:pt x="763219" y="2764653"/>
                  <a:pt x="797082" y="3147572"/>
                  <a:pt x="529647" y="3302997"/>
                </a:cubicBezTo>
                <a:cubicBezTo>
                  <a:pt x="431530" y="3360304"/>
                  <a:pt x="329939" y="3397641"/>
                  <a:pt x="208378" y="3401114"/>
                </a:cubicBezTo>
                <a:cubicBezTo>
                  <a:pt x="179724" y="3940326"/>
                  <a:pt x="117207" y="4474328"/>
                  <a:pt x="191880" y="5010935"/>
                </a:cubicBezTo>
                <a:cubicBezTo>
                  <a:pt x="266554" y="5028301"/>
                  <a:pt x="508808" y="5035247"/>
                  <a:pt x="597374" y="5022223"/>
                </a:cubicBezTo>
                <a:cubicBezTo>
                  <a:pt x="607794" y="4931920"/>
                  <a:pt x="612135" y="4841617"/>
                  <a:pt x="629501" y="4753051"/>
                </a:cubicBezTo>
                <a:cubicBezTo>
                  <a:pt x="662496" y="4580260"/>
                  <a:pt x="808370" y="4449147"/>
                  <a:pt x="989844" y="4440464"/>
                </a:cubicBezTo>
                <a:cubicBezTo>
                  <a:pt x="1020234" y="4438728"/>
                  <a:pt x="1050625" y="4443938"/>
                  <a:pt x="1080147" y="4444806"/>
                </a:cubicBezTo>
                <a:cubicBezTo>
                  <a:pt x="1202576" y="4448279"/>
                  <a:pt x="1304167" y="4498640"/>
                  <a:pt x="1390128" y="4583733"/>
                </a:cubicBezTo>
                <a:cubicBezTo>
                  <a:pt x="1488246" y="4681851"/>
                  <a:pt x="1543817" y="4801675"/>
                  <a:pt x="1570734" y="4937130"/>
                </a:cubicBezTo>
                <a:cubicBezTo>
                  <a:pt x="1582022" y="4993569"/>
                  <a:pt x="1584626" y="4991832"/>
                  <a:pt x="1641066" y="4990096"/>
                </a:cubicBezTo>
                <a:cubicBezTo>
                  <a:pt x="1733973" y="4987491"/>
                  <a:pt x="1827749" y="4989227"/>
                  <a:pt x="1920657" y="4984017"/>
                </a:cubicBezTo>
                <a:cubicBezTo>
                  <a:pt x="2033535" y="4977940"/>
                  <a:pt x="2146414" y="4967520"/>
                  <a:pt x="2259292" y="4956232"/>
                </a:cubicBezTo>
                <a:cubicBezTo>
                  <a:pt x="2352200" y="4947549"/>
                  <a:pt x="2444239" y="4932788"/>
                  <a:pt x="2536279" y="4924105"/>
                </a:cubicBezTo>
                <a:cubicBezTo>
                  <a:pt x="2626581" y="4915422"/>
                  <a:pt x="2716884" y="4911081"/>
                  <a:pt x="2806319" y="4903266"/>
                </a:cubicBezTo>
                <a:cubicBezTo>
                  <a:pt x="2863626" y="4898056"/>
                  <a:pt x="2920934" y="4889373"/>
                  <a:pt x="2978241" y="4883295"/>
                </a:cubicBezTo>
                <a:cubicBezTo>
                  <a:pt x="3018183" y="4878954"/>
                  <a:pt x="3041627" y="4859851"/>
                  <a:pt x="3052915" y="4819910"/>
                </a:cubicBezTo>
                <a:cubicBezTo>
                  <a:pt x="3080700" y="4720056"/>
                  <a:pt x="3111090" y="4621938"/>
                  <a:pt x="3139744" y="4522953"/>
                </a:cubicBezTo>
                <a:cubicBezTo>
                  <a:pt x="3157110" y="4464777"/>
                  <a:pt x="3175344" y="4407469"/>
                  <a:pt x="3189237" y="4348425"/>
                </a:cubicBezTo>
                <a:cubicBezTo>
                  <a:pt x="3214418" y="4237283"/>
                  <a:pt x="3234388" y="4125273"/>
                  <a:pt x="3261306" y="4014999"/>
                </a:cubicBezTo>
                <a:cubicBezTo>
                  <a:pt x="3294301" y="3877809"/>
                  <a:pt x="3332506" y="3741486"/>
                  <a:pt x="3368974" y="3604296"/>
                </a:cubicBezTo>
                <a:cubicBezTo>
                  <a:pt x="3340321" y="3586930"/>
                  <a:pt x="3309930" y="3572168"/>
                  <a:pt x="3284749" y="3552198"/>
                </a:cubicBezTo>
                <a:cubicBezTo>
                  <a:pt x="3210076" y="3494022"/>
                  <a:pt x="3153637" y="3422821"/>
                  <a:pt x="3166661" y="3320363"/>
                </a:cubicBezTo>
                <a:cubicBezTo>
                  <a:pt x="3171003" y="3289104"/>
                  <a:pt x="3190105" y="3260450"/>
                  <a:pt x="3200525" y="3229192"/>
                </a:cubicBezTo>
                <a:cubicBezTo>
                  <a:pt x="3238730" y="3116313"/>
                  <a:pt x="3337715" y="3066820"/>
                  <a:pt x="3451462" y="3104157"/>
                </a:cubicBezTo>
                <a:cubicBezTo>
                  <a:pt x="3460145" y="3106762"/>
                  <a:pt x="3469697" y="3106762"/>
                  <a:pt x="3476643" y="3107630"/>
                </a:cubicBezTo>
                <a:cubicBezTo>
                  <a:pt x="3534819" y="2841932"/>
                  <a:pt x="3591258" y="2578838"/>
                  <a:pt x="3648566" y="2318349"/>
                </a:cubicBezTo>
                <a:cubicBezTo>
                  <a:pt x="3554789" y="2307930"/>
                  <a:pt x="3471433" y="2296642"/>
                  <a:pt x="3386340" y="2289695"/>
                </a:cubicBezTo>
                <a:cubicBezTo>
                  <a:pt x="3373316" y="2288827"/>
                  <a:pt x="3357686" y="2298378"/>
                  <a:pt x="3345530" y="2306193"/>
                </a:cubicBezTo>
                <a:cubicBezTo>
                  <a:pt x="3289959" y="2345267"/>
                  <a:pt x="3238730" y="2389549"/>
                  <a:pt x="3180554" y="2423413"/>
                </a:cubicBezTo>
                <a:cubicBezTo>
                  <a:pt x="3012973" y="2520662"/>
                  <a:pt x="2834972" y="2590126"/>
                  <a:pt x="2639606" y="2608360"/>
                </a:cubicBezTo>
                <a:cubicBezTo>
                  <a:pt x="2590113" y="2612702"/>
                  <a:pt x="2578825" y="2623121"/>
                  <a:pt x="2575352" y="2673482"/>
                </a:cubicBezTo>
                <a:cubicBezTo>
                  <a:pt x="2573615" y="2701268"/>
                  <a:pt x="2575352" y="2729053"/>
                  <a:pt x="2573615" y="2756839"/>
                </a:cubicBezTo>
                <a:cubicBezTo>
                  <a:pt x="2564932" y="2894898"/>
                  <a:pt x="2556249" y="3033825"/>
                  <a:pt x="2547566" y="3171884"/>
                </a:cubicBezTo>
                <a:cubicBezTo>
                  <a:pt x="2544962" y="3219640"/>
                  <a:pt x="2546698" y="3268265"/>
                  <a:pt x="2543225" y="3316021"/>
                </a:cubicBezTo>
                <a:cubicBezTo>
                  <a:pt x="2539752" y="3375934"/>
                  <a:pt x="2491996" y="3398509"/>
                  <a:pt x="2441634" y="3366382"/>
                </a:cubicBezTo>
                <a:cubicBezTo>
                  <a:pt x="2399956" y="3339465"/>
                  <a:pt x="2379117" y="3299524"/>
                  <a:pt x="2379117" y="3250899"/>
                </a:cubicBezTo>
                <a:cubicBezTo>
                  <a:pt x="2379117" y="3195328"/>
                  <a:pt x="2378249" y="3139757"/>
                  <a:pt x="2384327" y="3084186"/>
                </a:cubicBezTo>
                <a:cubicBezTo>
                  <a:pt x="2399956" y="2929630"/>
                  <a:pt x="2419059" y="2775941"/>
                  <a:pt x="2436425" y="2623121"/>
                </a:cubicBezTo>
                <a:cubicBezTo>
                  <a:pt x="2355673" y="2583180"/>
                  <a:pt x="2304444" y="2634409"/>
                  <a:pt x="2265370" y="2683034"/>
                </a:cubicBezTo>
                <a:cubicBezTo>
                  <a:pt x="2206326" y="2754234"/>
                  <a:pt x="2160307" y="2835854"/>
                  <a:pt x="2109077" y="2912264"/>
                </a:cubicBezTo>
                <a:cubicBezTo>
                  <a:pt x="2051770" y="2997357"/>
                  <a:pt x="2025721" y="3101552"/>
                  <a:pt x="1953652" y="3179699"/>
                </a:cubicBezTo>
                <a:cubicBezTo>
                  <a:pt x="1934550" y="3200538"/>
                  <a:pt x="1924130" y="3228323"/>
                  <a:pt x="1888530" y="3214430"/>
                </a:cubicBezTo>
                <a:cubicBezTo>
                  <a:pt x="1855535" y="3201406"/>
                  <a:pt x="1835564" y="3162333"/>
                  <a:pt x="1842510" y="3128469"/>
                </a:cubicBezTo>
                <a:cubicBezTo>
                  <a:pt x="1875506" y="2971308"/>
                  <a:pt x="1964940" y="2841932"/>
                  <a:pt x="2050901" y="2711687"/>
                </a:cubicBezTo>
                <a:cubicBezTo>
                  <a:pt x="2085633" y="2658721"/>
                  <a:pt x="2135994" y="2616175"/>
                  <a:pt x="2180277" y="2568418"/>
                </a:cubicBezTo>
                <a:cubicBezTo>
                  <a:pt x="2180277" y="2567550"/>
                  <a:pt x="2178541" y="2562341"/>
                  <a:pt x="2175068" y="2559735"/>
                </a:cubicBezTo>
                <a:cubicBezTo>
                  <a:pt x="2167253" y="2553658"/>
                  <a:pt x="2158570" y="2548448"/>
                  <a:pt x="2149887" y="2543238"/>
                </a:cubicBezTo>
                <a:cubicBezTo>
                  <a:pt x="2046560" y="2478984"/>
                  <a:pt x="1949311" y="2407784"/>
                  <a:pt x="1867691" y="2314876"/>
                </a:cubicBezTo>
                <a:cubicBezTo>
                  <a:pt x="1851193" y="2295774"/>
                  <a:pt x="1821671" y="2281881"/>
                  <a:pt x="1796491" y="2279276"/>
                </a:cubicBezTo>
                <a:cubicBezTo>
                  <a:pt x="1733973" y="2272330"/>
                  <a:pt x="1669719" y="2279276"/>
                  <a:pt x="1608070" y="2268856"/>
                </a:cubicBezTo>
                <a:cubicBezTo>
                  <a:pt x="1474353" y="2246281"/>
                  <a:pt x="1337162" y="2271461"/>
                  <a:pt x="1204313" y="2240203"/>
                </a:cubicBezTo>
                <a:cubicBezTo>
                  <a:pt x="1199103" y="2239334"/>
                  <a:pt x="1193025" y="2237598"/>
                  <a:pt x="1189552" y="2239334"/>
                </a:cubicBezTo>
                <a:cubicBezTo>
                  <a:pt x="1172186" y="2246281"/>
                  <a:pt x="1151347" y="2250622"/>
                  <a:pt x="1140059" y="2263647"/>
                </a:cubicBezTo>
                <a:cubicBezTo>
                  <a:pt x="1092303" y="2320086"/>
                  <a:pt x="1060176" y="2321822"/>
                  <a:pt x="1015024" y="2266252"/>
                </a:cubicBezTo>
                <a:cubicBezTo>
                  <a:pt x="1007210" y="2254964"/>
                  <a:pt x="1000263" y="2241939"/>
                  <a:pt x="993317" y="2230651"/>
                </a:cubicBezTo>
                <a:close/>
                <a:moveTo>
                  <a:pt x="1752208" y="2133402"/>
                </a:moveTo>
                <a:cubicBezTo>
                  <a:pt x="1741788" y="2047441"/>
                  <a:pt x="1732237" y="1967558"/>
                  <a:pt x="1722685" y="1887675"/>
                </a:cubicBezTo>
                <a:cubicBezTo>
                  <a:pt x="1713134" y="1810396"/>
                  <a:pt x="1744393" y="1744406"/>
                  <a:pt x="1785203" y="1682757"/>
                </a:cubicBezTo>
                <a:cubicBezTo>
                  <a:pt x="1831222" y="1614161"/>
                  <a:pt x="1905028" y="1582034"/>
                  <a:pt x="1981438" y="1585508"/>
                </a:cubicBezTo>
                <a:cubicBezTo>
                  <a:pt x="2208931" y="1595059"/>
                  <a:pt x="2390405" y="1691440"/>
                  <a:pt x="2498942" y="1898962"/>
                </a:cubicBezTo>
                <a:cubicBezTo>
                  <a:pt x="2534542" y="1967558"/>
                  <a:pt x="2555381" y="2043099"/>
                  <a:pt x="2584903" y="2121246"/>
                </a:cubicBezTo>
                <a:cubicBezTo>
                  <a:pt x="2620503" y="2122114"/>
                  <a:pt x="2663050" y="2123851"/>
                  <a:pt x="2704728" y="2122983"/>
                </a:cubicBezTo>
                <a:cubicBezTo>
                  <a:pt x="2738591" y="2122114"/>
                  <a:pt x="2758562" y="2106485"/>
                  <a:pt x="2768113" y="2070017"/>
                </a:cubicBezTo>
                <a:cubicBezTo>
                  <a:pt x="2795899" y="1959743"/>
                  <a:pt x="2824553" y="1850338"/>
                  <a:pt x="2856680" y="1740933"/>
                </a:cubicBezTo>
                <a:cubicBezTo>
                  <a:pt x="2908777" y="1567273"/>
                  <a:pt x="2949587" y="1389273"/>
                  <a:pt x="3023393" y="1222560"/>
                </a:cubicBezTo>
                <a:cubicBezTo>
                  <a:pt x="3039890" y="1186091"/>
                  <a:pt x="3058124" y="1149623"/>
                  <a:pt x="3071149" y="1112286"/>
                </a:cubicBezTo>
                <a:cubicBezTo>
                  <a:pt x="3108485" y="1002881"/>
                  <a:pt x="3146690" y="893476"/>
                  <a:pt x="3177949" y="782334"/>
                </a:cubicBezTo>
                <a:cubicBezTo>
                  <a:pt x="3203998" y="690295"/>
                  <a:pt x="3233520" y="596519"/>
                  <a:pt x="3238730" y="502743"/>
                </a:cubicBezTo>
                <a:cubicBezTo>
                  <a:pt x="3245676" y="385523"/>
                  <a:pt x="3222232" y="342108"/>
                  <a:pt x="3121510" y="320401"/>
                </a:cubicBezTo>
                <a:cubicBezTo>
                  <a:pt x="2981714" y="290010"/>
                  <a:pt x="2842787" y="307376"/>
                  <a:pt x="2720357" y="387259"/>
                </a:cubicBezTo>
                <a:cubicBezTo>
                  <a:pt x="2623108" y="450645"/>
                  <a:pt x="2531069" y="520977"/>
                  <a:pt x="2439029" y="592177"/>
                </a:cubicBezTo>
                <a:cubicBezTo>
                  <a:pt x="2399956" y="622568"/>
                  <a:pt x="2362620" y="658168"/>
                  <a:pt x="2331361" y="697241"/>
                </a:cubicBezTo>
                <a:cubicBezTo>
                  <a:pt x="2248004" y="801436"/>
                  <a:pt x="2168121" y="908237"/>
                  <a:pt x="2087370" y="1015037"/>
                </a:cubicBezTo>
                <a:cubicBezTo>
                  <a:pt x="1980569" y="1155701"/>
                  <a:pt x="1874637" y="1297233"/>
                  <a:pt x="1769573" y="1438766"/>
                </a:cubicBezTo>
                <a:cubicBezTo>
                  <a:pt x="1734842" y="1484785"/>
                  <a:pt x="1700110" y="1531673"/>
                  <a:pt x="1668851" y="1580298"/>
                </a:cubicBezTo>
                <a:cubicBezTo>
                  <a:pt x="1624568" y="1650630"/>
                  <a:pt x="1581153" y="1721830"/>
                  <a:pt x="1541212" y="1794767"/>
                </a:cubicBezTo>
                <a:cubicBezTo>
                  <a:pt x="1487377" y="1893753"/>
                  <a:pt x="1436148" y="1994475"/>
                  <a:pt x="1404889" y="2103880"/>
                </a:cubicBezTo>
                <a:cubicBezTo>
                  <a:pt x="1483904" y="2131666"/>
                  <a:pt x="1692295" y="2148163"/>
                  <a:pt x="1752208" y="2133402"/>
                </a:cubicBezTo>
                <a:close/>
                <a:moveTo>
                  <a:pt x="3722371" y="2593599"/>
                </a:moveTo>
                <a:cubicBezTo>
                  <a:pt x="3713688" y="2593599"/>
                  <a:pt x="3705005" y="2592731"/>
                  <a:pt x="3697190" y="2592731"/>
                </a:cubicBezTo>
                <a:cubicBezTo>
                  <a:pt x="3662458" y="2765522"/>
                  <a:pt x="3625990" y="2938313"/>
                  <a:pt x="3592126" y="3111972"/>
                </a:cubicBezTo>
                <a:cubicBezTo>
                  <a:pt x="3573892" y="3206616"/>
                  <a:pt x="3566077" y="3302997"/>
                  <a:pt x="3544370" y="3395905"/>
                </a:cubicBezTo>
                <a:cubicBezTo>
                  <a:pt x="3483589" y="3648578"/>
                  <a:pt x="3415862" y="3899516"/>
                  <a:pt x="3354213" y="4152190"/>
                </a:cubicBezTo>
                <a:cubicBezTo>
                  <a:pt x="3319481" y="4293722"/>
                  <a:pt x="3290828" y="4437860"/>
                  <a:pt x="3260437" y="4580260"/>
                </a:cubicBezTo>
                <a:cubicBezTo>
                  <a:pt x="3247413" y="4641041"/>
                  <a:pt x="3236125" y="4701821"/>
                  <a:pt x="3223101" y="4768680"/>
                </a:cubicBezTo>
                <a:cubicBezTo>
                  <a:pt x="3350740" y="4750446"/>
                  <a:pt x="3452331" y="4687929"/>
                  <a:pt x="3559999" y="4641041"/>
                </a:cubicBezTo>
                <a:cubicBezTo>
                  <a:pt x="3562604" y="4640172"/>
                  <a:pt x="3563472" y="4637568"/>
                  <a:pt x="3565209" y="4635831"/>
                </a:cubicBezTo>
                <a:cubicBezTo>
                  <a:pt x="3644224" y="4569841"/>
                  <a:pt x="3738000" y="4534240"/>
                  <a:pt x="3832644" y="4500377"/>
                </a:cubicBezTo>
                <a:cubicBezTo>
                  <a:pt x="3916869" y="4469987"/>
                  <a:pt x="4002830" y="4442201"/>
                  <a:pt x="4089660" y="4413547"/>
                </a:cubicBezTo>
                <a:cubicBezTo>
                  <a:pt x="4086187" y="4391840"/>
                  <a:pt x="4083581" y="4369264"/>
                  <a:pt x="4078372" y="4346689"/>
                </a:cubicBezTo>
                <a:cubicBezTo>
                  <a:pt x="4051455" y="4226864"/>
                  <a:pt x="4021064" y="4107039"/>
                  <a:pt x="3995884" y="3987214"/>
                </a:cubicBezTo>
                <a:cubicBezTo>
                  <a:pt x="3973308" y="3876072"/>
                  <a:pt x="3957679" y="3763194"/>
                  <a:pt x="3934235" y="3652052"/>
                </a:cubicBezTo>
                <a:cubicBezTo>
                  <a:pt x="3902108" y="3499232"/>
                  <a:pt x="3862166" y="3348148"/>
                  <a:pt x="3830908" y="3194460"/>
                </a:cubicBezTo>
                <a:cubicBezTo>
                  <a:pt x="3801385" y="3048586"/>
                  <a:pt x="3778810" y="2900976"/>
                  <a:pt x="3752761" y="2754234"/>
                </a:cubicBezTo>
                <a:cubicBezTo>
                  <a:pt x="3744078" y="2701268"/>
                  <a:pt x="3732790" y="2647433"/>
                  <a:pt x="3722371" y="2593599"/>
                </a:cubicBezTo>
                <a:close/>
                <a:moveTo>
                  <a:pt x="2876650" y="2055256"/>
                </a:moveTo>
                <a:cubicBezTo>
                  <a:pt x="2958270" y="2028338"/>
                  <a:pt x="3016446" y="2001421"/>
                  <a:pt x="3031207" y="1925011"/>
                </a:cubicBezTo>
                <a:cubicBezTo>
                  <a:pt x="3036417" y="1895489"/>
                  <a:pt x="3036417" y="1864231"/>
                  <a:pt x="3045100" y="1835577"/>
                </a:cubicBezTo>
                <a:cubicBezTo>
                  <a:pt x="3094593" y="1682757"/>
                  <a:pt x="3144086" y="1529068"/>
                  <a:pt x="3197052" y="1377117"/>
                </a:cubicBezTo>
                <a:cubicBezTo>
                  <a:pt x="3243071" y="1244267"/>
                  <a:pt x="3288223" y="1110550"/>
                  <a:pt x="3342057" y="981174"/>
                </a:cubicBezTo>
                <a:cubicBezTo>
                  <a:pt x="3414994" y="806646"/>
                  <a:pt x="3438438" y="626041"/>
                  <a:pt x="3417599" y="439357"/>
                </a:cubicBezTo>
                <a:cubicBezTo>
                  <a:pt x="3401101" y="283064"/>
                  <a:pt x="3303852" y="163239"/>
                  <a:pt x="3133666" y="144136"/>
                </a:cubicBezTo>
                <a:cubicBezTo>
                  <a:pt x="3008631" y="130244"/>
                  <a:pt x="2885333" y="143268"/>
                  <a:pt x="2767245" y="174527"/>
                </a:cubicBezTo>
                <a:cubicBezTo>
                  <a:pt x="2612689" y="216205"/>
                  <a:pt x="2475498" y="303035"/>
                  <a:pt x="2353937" y="407230"/>
                </a:cubicBezTo>
                <a:cubicBezTo>
                  <a:pt x="2227165" y="514899"/>
                  <a:pt x="2108209" y="631250"/>
                  <a:pt x="1990989" y="750207"/>
                </a:cubicBezTo>
                <a:cubicBezTo>
                  <a:pt x="1886793" y="856139"/>
                  <a:pt x="1806042" y="982042"/>
                  <a:pt x="1730500" y="1109681"/>
                </a:cubicBezTo>
                <a:cubicBezTo>
                  <a:pt x="1653222" y="1239926"/>
                  <a:pt x="1579417" y="1371907"/>
                  <a:pt x="1503875" y="1503019"/>
                </a:cubicBezTo>
                <a:cubicBezTo>
                  <a:pt x="1493455" y="1520385"/>
                  <a:pt x="1483036" y="1537751"/>
                  <a:pt x="1474353" y="1555117"/>
                </a:cubicBezTo>
                <a:cubicBezTo>
                  <a:pt x="1438753" y="1632396"/>
                  <a:pt x="1405757" y="1710542"/>
                  <a:pt x="1369289" y="1786952"/>
                </a:cubicBezTo>
                <a:cubicBezTo>
                  <a:pt x="1325874" y="1876387"/>
                  <a:pt x="1279855" y="1964953"/>
                  <a:pt x="1232967" y="2057861"/>
                </a:cubicBezTo>
                <a:cubicBezTo>
                  <a:pt x="1254674" y="2072622"/>
                  <a:pt x="1272040" y="2083909"/>
                  <a:pt x="1296352" y="2100407"/>
                </a:cubicBezTo>
                <a:cubicBezTo>
                  <a:pt x="1309377" y="2070017"/>
                  <a:pt x="1320665" y="2044836"/>
                  <a:pt x="1331952" y="2020524"/>
                </a:cubicBezTo>
                <a:cubicBezTo>
                  <a:pt x="1363211" y="1949324"/>
                  <a:pt x="1390996" y="1876387"/>
                  <a:pt x="1424860" y="1806923"/>
                </a:cubicBezTo>
                <a:cubicBezTo>
                  <a:pt x="1467407" y="1720962"/>
                  <a:pt x="1510821" y="1635000"/>
                  <a:pt x="1561183" y="1554249"/>
                </a:cubicBezTo>
                <a:cubicBezTo>
                  <a:pt x="1619358" y="1460473"/>
                  <a:pt x="1684480" y="1371039"/>
                  <a:pt x="1749603" y="1281604"/>
                </a:cubicBezTo>
                <a:cubicBezTo>
                  <a:pt x="1815593" y="1189565"/>
                  <a:pt x="1885057" y="1099262"/>
                  <a:pt x="1953652" y="1008959"/>
                </a:cubicBezTo>
                <a:cubicBezTo>
                  <a:pt x="2014433" y="928208"/>
                  <a:pt x="2076082" y="848324"/>
                  <a:pt x="2136863" y="768441"/>
                </a:cubicBezTo>
                <a:cubicBezTo>
                  <a:pt x="2168990" y="726763"/>
                  <a:pt x="2197643" y="681612"/>
                  <a:pt x="2234112" y="643407"/>
                </a:cubicBezTo>
                <a:cubicBezTo>
                  <a:pt x="2300970" y="572206"/>
                  <a:pt x="2368697" y="501006"/>
                  <a:pt x="2443371" y="437620"/>
                </a:cubicBezTo>
                <a:cubicBezTo>
                  <a:pt x="2568405" y="330820"/>
                  <a:pt x="2702123" y="237044"/>
                  <a:pt x="2871441" y="210127"/>
                </a:cubicBezTo>
                <a:cubicBezTo>
                  <a:pt x="2981714" y="192761"/>
                  <a:pt x="3086778" y="197971"/>
                  <a:pt x="3189237" y="248332"/>
                </a:cubicBezTo>
                <a:cubicBezTo>
                  <a:pt x="3286486" y="296088"/>
                  <a:pt x="3334242" y="373367"/>
                  <a:pt x="3337715" y="476694"/>
                </a:cubicBezTo>
                <a:cubicBezTo>
                  <a:pt x="3339452" y="541816"/>
                  <a:pt x="3333374" y="607806"/>
                  <a:pt x="3323823" y="672929"/>
                </a:cubicBezTo>
                <a:cubicBezTo>
                  <a:pt x="3315140" y="730236"/>
                  <a:pt x="3296906" y="785807"/>
                  <a:pt x="3280408" y="841378"/>
                </a:cubicBezTo>
                <a:cubicBezTo>
                  <a:pt x="3254359" y="928208"/>
                  <a:pt x="3230915" y="1015905"/>
                  <a:pt x="3198788" y="1100130"/>
                </a:cubicBezTo>
                <a:cubicBezTo>
                  <a:pt x="3160583" y="1200852"/>
                  <a:pt x="3111090" y="1298102"/>
                  <a:pt x="3071149" y="1398824"/>
                </a:cubicBezTo>
                <a:cubicBezTo>
                  <a:pt x="3040759" y="1476102"/>
                  <a:pt x="3018183" y="1556854"/>
                  <a:pt x="2994739" y="1636737"/>
                </a:cubicBezTo>
                <a:cubicBezTo>
                  <a:pt x="2953929" y="1769586"/>
                  <a:pt x="2917460" y="1905909"/>
                  <a:pt x="2876650" y="2055256"/>
                </a:cubicBezTo>
                <a:close/>
                <a:moveTo>
                  <a:pt x="726750" y="5017881"/>
                </a:moveTo>
                <a:cubicBezTo>
                  <a:pt x="937746" y="5014408"/>
                  <a:pt x="1140927" y="5012672"/>
                  <a:pt x="1343240" y="5007461"/>
                </a:cubicBezTo>
                <a:cubicBezTo>
                  <a:pt x="1382314" y="5006593"/>
                  <a:pt x="1421387" y="4993569"/>
                  <a:pt x="1468275" y="4984017"/>
                </a:cubicBezTo>
                <a:cubicBezTo>
                  <a:pt x="1447436" y="4918895"/>
                  <a:pt x="1435280" y="4850300"/>
                  <a:pt x="1405757" y="4790388"/>
                </a:cubicBezTo>
                <a:cubicBezTo>
                  <a:pt x="1349318" y="4680114"/>
                  <a:pt x="1271172" y="4585470"/>
                  <a:pt x="1134849" y="4575050"/>
                </a:cubicBezTo>
                <a:cubicBezTo>
                  <a:pt x="1083620" y="4571577"/>
                  <a:pt x="1029785" y="4584601"/>
                  <a:pt x="978556" y="4592416"/>
                </a:cubicBezTo>
                <a:cubicBezTo>
                  <a:pt x="890858" y="4607177"/>
                  <a:pt x="838760" y="4665353"/>
                  <a:pt x="798819" y="4740026"/>
                </a:cubicBezTo>
                <a:cubicBezTo>
                  <a:pt x="753667" y="4824251"/>
                  <a:pt x="735433" y="4913686"/>
                  <a:pt x="726750" y="5017881"/>
                </a:cubicBezTo>
                <a:close/>
                <a:moveTo>
                  <a:pt x="2462474" y="2122114"/>
                </a:moveTo>
                <a:cubicBezTo>
                  <a:pt x="2454659" y="2020524"/>
                  <a:pt x="2421664" y="1936299"/>
                  <a:pt x="2353937" y="1866835"/>
                </a:cubicBezTo>
                <a:cubicBezTo>
                  <a:pt x="2285341" y="1796503"/>
                  <a:pt x="2201985" y="1752220"/>
                  <a:pt x="2109077" y="1721830"/>
                </a:cubicBezTo>
                <a:cubicBezTo>
                  <a:pt x="1986647" y="1681888"/>
                  <a:pt x="1859008" y="1755694"/>
                  <a:pt x="1828618" y="1880728"/>
                </a:cubicBezTo>
                <a:cubicBezTo>
                  <a:pt x="1804305" y="1983187"/>
                  <a:pt x="1848588" y="2068280"/>
                  <a:pt x="1889398" y="2155110"/>
                </a:cubicBezTo>
                <a:cubicBezTo>
                  <a:pt x="1894608" y="2166398"/>
                  <a:pt x="1928472" y="2169871"/>
                  <a:pt x="1948442" y="2169002"/>
                </a:cubicBezTo>
                <a:cubicBezTo>
                  <a:pt x="2013564" y="2164661"/>
                  <a:pt x="2077818" y="2156846"/>
                  <a:pt x="2142941" y="2150768"/>
                </a:cubicBezTo>
                <a:cubicBezTo>
                  <a:pt x="2248004" y="2141217"/>
                  <a:pt x="2353068" y="2131666"/>
                  <a:pt x="2462474" y="2122114"/>
                </a:cubicBezTo>
                <a:close/>
                <a:moveTo>
                  <a:pt x="242241" y="3223113"/>
                </a:moveTo>
                <a:cubicBezTo>
                  <a:pt x="316046" y="3217036"/>
                  <a:pt x="447159" y="3160596"/>
                  <a:pt x="495784" y="3120655"/>
                </a:cubicBezTo>
                <a:cubicBezTo>
                  <a:pt x="550486" y="3074635"/>
                  <a:pt x="560906" y="3009513"/>
                  <a:pt x="580008" y="2947864"/>
                </a:cubicBezTo>
                <a:cubicBezTo>
                  <a:pt x="610399" y="2851483"/>
                  <a:pt x="548750" y="2736000"/>
                  <a:pt x="450632" y="2709951"/>
                </a:cubicBezTo>
                <a:cubicBezTo>
                  <a:pt x="405481" y="2697794"/>
                  <a:pt x="357725" y="2697794"/>
                  <a:pt x="312573" y="2692585"/>
                </a:cubicBezTo>
                <a:cubicBezTo>
                  <a:pt x="283919" y="2757707"/>
                  <a:pt x="231822" y="3156255"/>
                  <a:pt x="242241" y="3223113"/>
                </a:cubicBezTo>
                <a:close/>
                <a:moveTo>
                  <a:pt x="2599664" y="2482457"/>
                </a:moveTo>
                <a:cubicBezTo>
                  <a:pt x="2761167" y="2484194"/>
                  <a:pt x="3083305" y="2373052"/>
                  <a:pt x="3216154" y="2269725"/>
                </a:cubicBezTo>
                <a:cubicBezTo>
                  <a:pt x="3192710" y="2266252"/>
                  <a:pt x="3173608" y="2261042"/>
                  <a:pt x="3154505" y="2260173"/>
                </a:cubicBezTo>
                <a:cubicBezTo>
                  <a:pt x="3073754" y="2255832"/>
                  <a:pt x="2993002" y="2258437"/>
                  <a:pt x="2913987" y="2246281"/>
                </a:cubicBezTo>
                <a:cubicBezTo>
                  <a:pt x="2829763" y="2234125"/>
                  <a:pt x="2761167" y="2258437"/>
                  <a:pt x="2696913" y="2309666"/>
                </a:cubicBezTo>
                <a:cubicBezTo>
                  <a:pt x="2679547" y="2323559"/>
                  <a:pt x="2662182" y="2340057"/>
                  <a:pt x="2643079" y="2351345"/>
                </a:cubicBezTo>
                <a:cubicBezTo>
                  <a:pt x="2590981" y="2380867"/>
                  <a:pt x="2578825" y="2423413"/>
                  <a:pt x="2599664" y="2482457"/>
                </a:cubicBezTo>
                <a:close/>
                <a:moveTo>
                  <a:pt x="1995330" y="2286222"/>
                </a:moveTo>
                <a:cubicBezTo>
                  <a:pt x="2054374" y="2361764"/>
                  <a:pt x="2184619" y="2450330"/>
                  <a:pt x="2248004" y="2460750"/>
                </a:cubicBezTo>
                <a:cubicBezTo>
                  <a:pt x="2263634" y="2463355"/>
                  <a:pt x="2284473" y="2459881"/>
                  <a:pt x="2297497" y="2450330"/>
                </a:cubicBezTo>
                <a:cubicBezTo>
                  <a:pt x="2353068" y="2411257"/>
                  <a:pt x="2407771" y="2371315"/>
                  <a:pt x="2459868" y="2327901"/>
                </a:cubicBezTo>
                <a:cubicBezTo>
                  <a:pt x="2473761" y="2316613"/>
                  <a:pt x="2478103" y="2293169"/>
                  <a:pt x="2492864" y="2263647"/>
                </a:cubicBezTo>
                <a:cubicBezTo>
                  <a:pt x="2320073" y="2272330"/>
                  <a:pt x="2163780" y="2279276"/>
                  <a:pt x="1995330" y="2286222"/>
                </a:cubicBezTo>
                <a:close/>
                <a:moveTo>
                  <a:pt x="3466223" y="3212694"/>
                </a:moveTo>
                <a:cubicBezTo>
                  <a:pt x="3386340" y="3200538"/>
                  <a:pt x="3304720" y="3253504"/>
                  <a:pt x="3282145" y="3327309"/>
                </a:cubicBezTo>
                <a:cubicBezTo>
                  <a:pt x="3263042" y="3390695"/>
                  <a:pt x="3298642" y="3448870"/>
                  <a:pt x="3390682" y="3499232"/>
                </a:cubicBezTo>
                <a:cubicBezTo>
                  <a:pt x="3433228" y="3407192"/>
                  <a:pt x="3450594" y="3309943"/>
                  <a:pt x="3466223" y="3212694"/>
                </a:cubicBezTo>
                <a:close/>
                <a:moveTo>
                  <a:pt x="3315140" y="2162056"/>
                </a:moveTo>
                <a:cubicBezTo>
                  <a:pt x="3337715" y="2096934"/>
                  <a:pt x="3335979" y="2082173"/>
                  <a:pt x="3284749" y="2065675"/>
                </a:cubicBezTo>
                <a:cubicBezTo>
                  <a:pt x="3252623" y="2055256"/>
                  <a:pt x="3215286" y="2054387"/>
                  <a:pt x="3181422" y="2058729"/>
                </a:cubicBezTo>
                <a:cubicBezTo>
                  <a:pt x="3124983" y="2064807"/>
                  <a:pt x="3124115" y="2069148"/>
                  <a:pt x="3110222" y="2138612"/>
                </a:cubicBezTo>
                <a:cubicBezTo>
                  <a:pt x="3178817" y="2146427"/>
                  <a:pt x="3248281" y="2154241"/>
                  <a:pt x="3315140" y="2162056"/>
                </a:cubicBezTo>
                <a:close/>
                <a:moveTo>
                  <a:pt x="2182014" y="3699808"/>
                </a:moveTo>
                <a:cubicBezTo>
                  <a:pt x="2267107" y="3727593"/>
                  <a:pt x="2363488" y="3764062"/>
                  <a:pt x="2441634" y="3836130"/>
                </a:cubicBezTo>
                <a:cubicBezTo>
                  <a:pt x="2459000" y="3851760"/>
                  <a:pt x="2470288" y="3877809"/>
                  <a:pt x="2476366" y="3901253"/>
                </a:cubicBezTo>
                <a:cubicBezTo>
                  <a:pt x="2488522" y="3949877"/>
                  <a:pt x="2493732" y="4000238"/>
                  <a:pt x="2502415" y="4050600"/>
                </a:cubicBezTo>
                <a:cubicBezTo>
                  <a:pt x="2550171" y="4311088"/>
                  <a:pt x="2257556" y="4498640"/>
                  <a:pt x="2068267" y="4427440"/>
                </a:cubicBezTo>
                <a:cubicBezTo>
                  <a:pt x="2009223" y="4404864"/>
                  <a:pt x="1947574" y="4390971"/>
                  <a:pt x="1898949" y="4345820"/>
                </a:cubicBezTo>
                <a:cubicBezTo>
                  <a:pt x="1803437" y="4258122"/>
                  <a:pt x="1749603" y="4153927"/>
                  <a:pt x="1779993" y="4021078"/>
                </a:cubicBezTo>
                <a:cubicBezTo>
                  <a:pt x="1792149" y="3969848"/>
                  <a:pt x="1811252" y="3921223"/>
                  <a:pt x="1829486" y="3871731"/>
                </a:cubicBezTo>
                <a:cubicBezTo>
                  <a:pt x="1881584" y="3731935"/>
                  <a:pt x="2037877" y="3692862"/>
                  <a:pt x="2182014" y="3699808"/>
                </a:cubicBezTo>
                <a:close/>
                <a:moveTo>
                  <a:pt x="2183751" y="3850023"/>
                </a:moveTo>
                <a:cubicBezTo>
                  <a:pt x="2149887" y="3842209"/>
                  <a:pt x="2105604" y="3837867"/>
                  <a:pt x="2063926" y="3864784"/>
                </a:cubicBezTo>
                <a:cubicBezTo>
                  <a:pt x="1977096" y="3920355"/>
                  <a:pt x="1933681" y="4003712"/>
                  <a:pt x="1920657" y="4102697"/>
                </a:cubicBezTo>
                <a:cubicBezTo>
                  <a:pt x="1911974" y="4166951"/>
                  <a:pt x="1936286" y="4219049"/>
                  <a:pt x="1997935" y="4252912"/>
                </a:cubicBezTo>
                <a:cubicBezTo>
                  <a:pt x="2073477" y="4294591"/>
                  <a:pt x="2148150" y="4299800"/>
                  <a:pt x="2229770" y="4271147"/>
                </a:cubicBezTo>
                <a:cubicBezTo>
                  <a:pt x="2359146" y="4225995"/>
                  <a:pt x="2414717" y="4119195"/>
                  <a:pt x="2383459" y="3988082"/>
                </a:cubicBezTo>
                <a:cubicBezTo>
                  <a:pt x="2363488" y="3902121"/>
                  <a:pt x="2312258" y="3866521"/>
                  <a:pt x="2232375" y="3857838"/>
                </a:cubicBezTo>
                <a:cubicBezTo>
                  <a:pt x="2219351" y="3856969"/>
                  <a:pt x="2207195" y="3853496"/>
                  <a:pt x="2183751" y="3850023"/>
                </a:cubicBezTo>
                <a:close/>
                <a:moveTo>
                  <a:pt x="1218206" y="3579115"/>
                </a:moveTo>
                <a:cubicBezTo>
                  <a:pt x="1301562" y="3585193"/>
                  <a:pt x="1344977" y="3551329"/>
                  <a:pt x="1354528" y="3465368"/>
                </a:cubicBezTo>
                <a:cubicBezTo>
                  <a:pt x="1364948" y="3374197"/>
                  <a:pt x="1304167" y="3282158"/>
                  <a:pt x="1226889" y="3280421"/>
                </a:cubicBezTo>
                <a:cubicBezTo>
                  <a:pt x="1138323" y="3278685"/>
                  <a:pt x="1080147" y="3309075"/>
                  <a:pt x="1069727" y="3405456"/>
                </a:cubicBezTo>
                <a:cubicBezTo>
                  <a:pt x="1047151" y="3472314"/>
                  <a:pt x="1153952" y="3574773"/>
                  <a:pt x="1218206" y="3579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2436659" y="3060282"/>
            <a:ext cx="1424077" cy="1605390"/>
          </a:xfrm>
          <a:custGeom>
            <a:rect b="b" l="l" r="r" t="t"/>
            <a:pathLst>
              <a:path extrusionOk="0" h="3210780" w="2848153">
                <a:moveTo>
                  <a:pt x="2000880" y="1107875"/>
                </a:moveTo>
                <a:cubicBezTo>
                  <a:pt x="2014581" y="1171412"/>
                  <a:pt x="2026413" y="1229965"/>
                  <a:pt x="2039491" y="1287896"/>
                </a:cubicBezTo>
                <a:cubicBezTo>
                  <a:pt x="2048210" y="1326516"/>
                  <a:pt x="2058174" y="1365137"/>
                  <a:pt x="2066893" y="1403757"/>
                </a:cubicBezTo>
                <a:cubicBezTo>
                  <a:pt x="2070007" y="1418707"/>
                  <a:pt x="2073743" y="1434903"/>
                  <a:pt x="2056306" y="1443001"/>
                </a:cubicBezTo>
                <a:cubicBezTo>
                  <a:pt x="2037623" y="1451721"/>
                  <a:pt x="2023299" y="1439263"/>
                  <a:pt x="2014581" y="1424936"/>
                </a:cubicBezTo>
                <a:cubicBezTo>
                  <a:pt x="1981574" y="1373235"/>
                  <a:pt x="1948567" y="1321533"/>
                  <a:pt x="1919297" y="1267963"/>
                </a:cubicBezTo>
                <a:cubicBezTo>
                  <a:pt x="1896878" y="1226228"/>
                  <a:pt x="1880063" y="1180755"/>
                  <a:pt x="1858266" y="1129677"/>
                </a:cubicBezTo>
                <a:cubicBezTo>
                  <a:pt x="1845188" y="1145249"/>
                  <a:pt x="1834601" y="1157085"/>
                  <a:pt x="1825882" y="1169543"/>
                </a:cubicBezTo>
                <a:cubicBezTo>
                  <a:pt x="1769833" y="1257373"/>
                  <a:pt x="1714407" y="1345204"/>
                  <a:pt x="1658981" y="1433034"/>
                </a:cubicBezTo>
                <a:cubicBezTo>
                  <a:pt x="1648394" y="1449853"/>
                  <a:pt x="1640298" y="1471032"/>
                  <a:pt x="1614142" y="1460442"/>
                </a:cubicBezTo>
                <a:cubicBezTo>
                  <a:pt x="1594213" y="1452967"/>
                  <a:pt x="1580512" y="1428051"/>
                  <a:pt x="1584872" y="1402511"/>
                </a:cubicBezTo>
                <a:cubicBezTo>
                  <a:pt x="1592968" y="1353302"/>
                  <a:pt x="1599195" y="1303469"/>
                  <a:pt x="1612896" y="1256127"/>
                </a:cubicBezTo>
                <a:cubicBezTo>
                  <a:pt x="1629711" y="1198820"/>
                  <a:pt x="1653999" y="1144004"/>
                  <a:pt x="1674550" y="1088565"/>
                </a:cubicBezTo>
                <a:cubicBezTo>
                  <a:pt x="1678287" y="1077975"/>
                  <a:pt x="1681400" y="1067386"/>
                  <a:pt x="1686383" y="1053059"/>
                </a:cubicBezTo>
                <a:cubicBezTo>
                  <a:pt x="1661472" y="1043092"/>
                  <a:pt x="1638430" y="1034994"/>
                  <a:pt x="1616633" y="1024405"/>
                </a:cubicBezTo>
                <a:cubicBezTo>
                  <a:pt x="1596081" y="1013815"/>
                  <a:pt x="1569925" y="1002603"/>
                  <a:pt x="1575530" y="974572"/>
                </a:cubicBezTo>
                <a:cubicBezTo>
                  <a:pt x="1581758" y="944049"/>
                  <a:pt x="1611028" y="951524"/>
                  <a:pt x="1633447" y="951524"/>
                </a:cubicBezTo>
                <a:cubicBezTo>
                  <a:pt x="1677664" y="950901"/>
                  <a:pt x="1722503" y="951524"/>
                  <a:pt x="1767342" y="951524"/>
                </a:cubicBezTo>
                <a:cubicBezTo>
                  <a:pt x="1787894" y="827565"/>
                  <a:pt x="1815918" y="712950"/>
                  <a:pt x="1858889" y="602695"/>
                </a:cubicBezTo>
                <a:cubicBezTo>
                  <a:pt x="1891895" y="595220"/>
                  <a:pt x="1909333" y="610792"/>
                  <a:pt x="1917429" y="637578"/>
                </a:cubicBezTo>
                <a:cubicBezTo>
                  <a:pt x="1929884" y="676821"/>
                  <a:pt x="1939226" y="717310"/>
                  <a:pt x="1951058" y="757176"/>
                </a:cubicBezTo>
                <a:cubicBezTo>
                  <a:pt x="1964136" y="803272"/>
                  <a:pt x="1978460" y="849367"/>
                  <a:pt x="1992784" y="894839"/>
                </a:cubicBezTo>
                <a:cubicBezTo>
                  <a:pt x="1995275" y="902314"/>
                  <a:pt x="2000257" y="909166"/>
                  <a:pt x="2003371" y="914773"/>
                </a:cubicBezTo>
                <a:cubicBezTo>
                  <a:pt x="2051324" y="919756"/>
                  <a:pt x="2097408" y="922870"/>
                  <a:pt x="2143493" y="929100"/>
                </a:cubicBezTo>
                <a:cubicBezTo>
                  <a:pt x="2172763" y="933460"/>
                  <a:pt x="2202033" y="940935"/>
                  <a:pt x="2230681" y="948410"/>
                </a:cubicBezTo>
                <a:cubicBezTo>
                  <a:pt x="2253723" y="954639"/>
                  <a:pt x="2269915" y="969589"/>
                  <a:pt x="2270538" y="993882"/>
                </a:cubicBezTo>
                <a:cubicBezTo>
                  <a:pt x="2271161" y="1021290"/>
                  <a:pt x="2247495" y="1028142"/>
                  <a:pt x="2227567" y="1034994"/>
                </a:cubicBezTo>
                <a:cubicBezTo>
                  <a:pt x="2170895" y="1053059"/>
                  <a:pt x="2113600" y="1068632"/>
                  <a:pt x="2056306" y="1085450"/>
                </a:cubicBezTo>
                <a:cubicBezTo>
                  <a:pt x="2039491" y="1092302"/>
                  <a:pt x="2022676" y="1099777"/>
                  <a:pt x="2000880" y="1107875"/>
                </a:cubicBezTo>
                <a:close/>
                <a:moveTo>
                  <a:pt x="1745545" y="1011947"/>
                </a:moveTo>
                <a:cubicBezTo>
                  <a:pt x="1742432" y="1032503"/>
                  <a:pt x="1743054" y="1049321"/>
                  <a:pt x="1738072" y="1064271"/>
                </a:cubicBezTo>
                <a:cubicBezTo>
                  <a:pt x="1725617" y="1101646"/>
                  <a:pt x="1709425" y="1138397"/>
                  <a:pt x="1696347" y="1175772"/>
                </a:cubicBezTo>
                <a:cubicBezTo>
                  <a:pt x="1682023" y="1218130"/>
                  <a:pt x="1660226" y="1259242"/>
                  <a:pt x="1661472" y="1317796"/>
                </a:cubicBezTo>
                <a:cubicBezTo>
                  <a:pt x="1695724" y="1264225"/>
                  <a:pt x="1723749" y="1219999"/>
                  <a:pt x="1751773" y="1175772"/>
                </a:cubicBezTo>
                <a:cubicBezTo>
                  <a:pt x="1771079" y="1145249"/>
                  <a:pt x="1788516" y="1113481"/>
                  <a:pt x="1809690" y="1083581"/>
                </a:cubicBezTo>
                <a:cubicBezTo>
                  <a:pt x="1828373" y="1056796"/>
                  <a:pt x="1853907" y="1054927"/>
                  <a:pt x="1876326" y="1078598"/>
                </a:cubicBezTo>
                <a:cubicBezTo>
                  <a:pt x="1887536" y="1090433"/>
                  <a:pt x="1894387" y="1106006"/>
                  <a:pt x="1901860" y="1120333"/>
                </a:cubicBezTo>
                <a:cubicBezTo>
                  <a:pt x="1923034" y="1162691"/>
                  <a:pt x="1942962" y="1205672"/>
                  <a:pt x="1963514" y="1248653"/>
                </a:cubicBezTo>
                <a:cubicBezTo>
                  <a:pt x="1967250" y="1228097"/>
                  <a:pt x="1965382" y="1210655"/>
                  <a:pt x="1962268" y="1192591"/>
                </a:cubicBezTo>
                <a:cubicBezTo>
                  <a:pt x="1958532" y="1173280"/>
                  <a:pt x="1953550" y="1153970"/>
                  <a:pt x="1949813" y="1134660"/>
                </a:cubicBezTo>
                <a:cubicBezTo>
                  <a:pt x="1938603" y="1075483"/>
                  <a:pt x="1948567" y="1059911"/>
                  <a:pt x="2006485" y="1039355"/>
                </a:cubicBezTo>
                <a:cubicBezTo>
                  <a:pt x="2032641" y="1030011"/>
                  <a:pt x="2058797" y="1019422"/>
                  <a:pt x="2084953" y="1010078"/>
                </a:cubicBezTo>
                <a:cubicBezTo>
                  <a:pt x="2084330" y="1006340"/>
                  <a:pt x="2083085" y="1002603"/>
                  <a:pt x="2082462" y="998865"/>
                </a:cubicBezTo>
                <a:cubicBezTo>
                  <a:pt x="2063156" y="998865"/>
                  <a:pt x="2043851" y="1000111"/>
                  <a:pt x="2024545" y="998865"/>
                </a:cubicBezTo>
                <a:cubicBezTo>
                  <a:pt x="1969119" y="995128"/>
                  <a:pt x="1948567" y="977064"/>
                  <a:pt x="1934867" y="924116"/>
                </a:cubicBezTo>
                <a:cubicBezTo>
                  <a:pt x="1922411" y="874283"/>
                  <a:pt x="1908087" y="825074"/>
                  <a:pt x="1893764" y="775864"/>
                </a:cubicBezTo>
                <a:cubicBezTo>
                  <a:pt x="1891273" y="766520"/>
                  <a:pt x="1884422" y="757799"/>
                  <a:pt x="1877572" y="744095"/>
                </a:cubicBezTo>
                <a:cubicBezTo>
                  <a:pt x="1850170" y="816976"/>
                  <a:pt x="1845811" y="886119"/>
                  <a:pt x="1842074" y="955262"/>
                </a:cubicBezTo>
                <a:cubicBezTo>
                  <a:pt x="1839583" y="997620"/>
                  <a:pt x="1837092" y="999488"/>
                  <a:pt x="1795989" y="1005095"/>
                </a:cubicBezTo>
                <a:cubicBezTo>
                  <a:pt x="1779798" y="1006963"/>
                  <a:pt x="1762983" y="1009455"/>
                  <a:pt x="1745545" y="1011947"/>
                </a:cubicBezTo>
                <a:close/>
                <a:moveTo>
                  <a:pt x="1568057" y="2820255"/>
                </a:moveTo>
                <a:cubicBezTo>
                  <a:pt x="1599818" y="2851401"/>
                  <a:pt x="1624729" y="2874448"/>
                  <a:pt x="1648394" y="2898742"/>
                </a:cubicBezTo>
                <a:cubicBezTo>
                  <a:pt x="1667077" y="2918052"/>
                  <a:pt x="1672059" y="2940477"/>
                  <a:pt x="1663340" y="2967262"/>
                </a:cubicBezTo>
                <a:cubicBezTo>
                  <a:pt x="1629711" y="3070042"/>
                  <a:pt x="1574285" y="3151644"/>
                  <a:pt x="1465923" y="3187149"/>
                </a:cubicBezTo>
                <a:cubicBezTo>
                  <a:pt x="1448486" y="3192755"/>
                  <a:pt x="1431671" y="3200230"/>
                  <a:pt x="1414234" y="3205837"/>
                </a:cubicBezTo>
                <a:cubicBezTo>
                  <a:pt x="1360053" y="3222655"/>
                  <a:pt x="1304627" y="3195247"/>
                  <a:pt x="1282830" y="3143546"/>
                </a:cubicBezTo>
                <a:cubicBezTo>
                  <a:pt x="1273488" y="3121121"/>
                  <a:pt x="1286567" y="3108663"/>
                  <a:pt x="1301513" y="3098073"/>
                </a:cubicBezTo>
                <a:cubicBezTo>
                  <a:pt x="1345729" y="3066305"/>
                  <a:pt x="1391814" y="3037028"/>
                  <a:pt x="1435408" y="3004637"/>
                </a:cubicBezTo>
                <a:cubicBezTo>
                  <a:pt x="1460318" y="2985949"/>
                  <a:pt x="1484606" y="2964770"/>
                  <a:pt x="1503912" y="2941100"/>
                </a:cubicBezTo>
                <a:cubicBezTo>
                  <a:pt x="1520727" y="2919921"/>
                  <a:pt x="1531314" y="2892513"/>
                  <a:pt x="1543769" y="2868219"/>
                </a:cubicBezTo>
                <a:cubicBezTo>
                  <a:pt x="1551865" y="2853892"/>
                  <a:pt x="1558715" y="2838942"/>
                  <a:pt x="1568057" y="2820255"/>
                </a:cubicBezTo>
                <a:close/>
                <a:moveTo>
                  <a:pt x="1589854" y="2917429"/>
                </a:moveTo>
                <a:cubicBezTo>
                  <a:pt x="1584249" y="2926773"/>
                  <a:pt x="1577398" y="2936117"/>
                  <a:pt x="1573662" y="2946083"/>
                </a:cubicBezTo>
                <a:cubicBezTo>
                  <a:pt x="1559961" y="2982835"/>
                  <a:pt x="1534428" y="3012112"/>
                  <a:pt x="1504535" y="3035782"/>
                </a:cubicBezTo>
                <a:cubicBezTo>
                  <a:pt x="1474642" y="3059453"/>
                  <a:pt x="1442258" y="3080009"/>
                  <a:pt x="1409874" y="3099319"/>
                </a:cubicBezTo>
                <a:cubicBezTo>
                  <a:pt x="1388077" y="3112400"/>
                  <a:pt x="1370640" y="3126727"/>
                  <a:pt x="1351334" y="3157250"/>
                </a:cubicBezTo>
                <a:cubicBezTo>
                  <a:pt x="1371886" y="3157250"/>
                  <a:pt x="1385586" y="3160987"/>
                  <a:pt x="1394928" y="3156627"/>
                </a:cubicBezTo>
                <a:cubicBezTo>
                  <a:pt x="1439767" y="3135448"/>
                  <a:pt x="1485852" y="3116761"/>
                  <a:pt x="1526954" y="3088730"/>
                </a:cubicBezTo>
                <a:cubicBezTo>
                  <a:pt x="1569925" y="3059453"/>
                  <a:pt x="1595459" y="3012735"/>
                  <a:pt x="1614142" y="2964147"/>
                </a:cubicBezTo>
                <a:cubicBezTo>
                  <a:pt x="1622238" y="2941100"/>
                  <a:pt x="1616010" y="2926150"/>
                  <a:pt x="1589854" y="2917429"/>
                </a:cubicBezTo>
                <a:close/>
                <a:moveTo>
                  <a:pt x="105801" y="1168297"/>
                </a:moveTo>
                <a:cubicBezTo>
                  <a:pt x="59716" y="1170166"/>
                  <a:pt x="31692" y="1148364"/>
                  <a:pt x="20482" y="1102892"/>
                </a:cubicBezTo>
                <a:cubicBezTo>
                  <a:pt x="19859" y="1099777"/>
                  <a:pt x="19859" y="1096040"/>
                  <a:pt x="19237" y="1092925"/>
                </a:cubicBezTo>
                <a:cubicBezTo>
                  <a:pt x="554" y="1011947"/>
                  <a:pt x="3045" y="1006963"/>
                  <a:pt x="82759" y="980801"/>
                </a:cubicBezTo>
                <a:cubicBezTo>
                  <a:pt x="148772" y="958999"/>
                  <a:pt x="214163" y="936574"/>
                  <a:pt x="280176" y="915396"/>
                </a:cubicBezTo>
                <a:cubicBezTo>
                  <a:pt x="318787" y="903560"/>
                  <a:pt x="359267" y="918510"/>
                  <a:pt x="377950" y="953393"/>
                </a:cubicBezTo>
                <a:cubicBezTo>
                  <a:pt x="394765" y="983916"/>
                  <a:pt x="407220" y="1016307"/>
                  <a:pt x="420921" y="1048075"/>
                </a:cubicBezTo>
                <a:cubicBezTo>
                  <a:pt x="428394" y="1065517"/>
                  <a:pt x="425280" y="1081713"/>
                  <a:pt x="405352" y="1087942"/>
                </a:cubicBezTo>
                <a:cubicBezTo>
                  <a:pt x="308823" y="1120956"/>
                  <a:pt x="211671" y="1153347"/>
                  <a:pt x="110160" y="1167051"/>
                </a:cubicBezTo>
                <a:cubicBezTo>
                  <a:pt x="108915" y="1168297"/>
                  <a:pt x="107047" y="1168297"/>
                  <a:pt x="105801" y="1168297"/>
                </a:cubicBezTo>
                <a:close/>
                <a:moveTo>
                  <a:pt x="359267" y="1039978"/>
                </a:moveTo>
                <a:cubicBezTo>
                  <a:pt x="344943" y="1014438"/>
                  <a:pt x="334356" y="995128"/>
                  <a:pt x="322524" y="973326"/>
                </a:cubicBezTo>
                <a:cubicBezTo>
                  <a:pt x="237205" y="999488"/>
                  <a:pt x="155622" y="1024405"/>
                  <a:pt x="69058" y="1050567"/>
                </a:cubicBezTo>
                <a:cubicBezTo>
                  <a:pt x="72172" y="1072369"/>
                  <a:pt x="75286" y="1089810"/>
                  <a:pt x="77777" y="1107252"/>
                </a:cubicBezTo>
                <a:cubicBezTo>
                  <a:pt x="178042" y="1099154"/>
                  <a:pt x="264607" y="1064271"/>
                  <a:pt x="359267" y="1039978"/>
                </a:cubicBezTo>
                <a:close/>
                <a:moveTo>
                  <a:pt x="2847842" y="2019815"/>
                </a:moveTo>
                <a:cubicBezTo>
                  <a:pt x="2849711" y="2080861"/>
                  <a:pt x="2844728" y="2087090"/>
                  <a:pt x="2789302" y="2100171"/>
                </a:cubicBezTo>
                <a:cubicBezTo>
                  <a:pt x="2778092" y="2102663"/>
                  <a:pt x="2766883" y="2105154"/>
                  <a:pt x="2755673" y="2108269"/>
                </a:cubicBezTo>
                <a:cubicBezTo>
                  <a:pt x="2703360" y="2121973"/>
                  <a:pt x="2664126" y="2102663"/>
                  <a:pt x="2654162" y="2051584"/>
                </a:cubicBezTo>
                <a:cubicBezTo>
                  <a:pt x="2637970" y="1970606"/>
                  <a:pt x="2625515" y="1888381"/>
                  <a:pt x="2612436" y="1806780"/>
                </a:cubicBezTo>
                <a:cubicBezTo>
                  <a:pt x="2610568" y="1796814"/>
                  <a:pt x="2611814" y="1786847"/>
                  <a:pt x="2612436" y="1776880"/>
                </a:cubicBezTo>
                <a:cubicBezTo>
                  <a:pt x="2615550" y="1742620"/>
                  <a:pt x="2619910" y="1737637"/>
                  <a:pt x="2653539" y="1732031"/>
                </a:cubicBezTo>
                <a:cubicBezTo>
                  <a:pt x="2685923" y="1726425"/>
                  <a:pt x="2718930" y="1722064"/>
                  <a:pt x="2751313" y="1717704"/>
                </a:cubicBezTo>
                <a:cubicBezTo>
                  <a:pt x="2787434" y="1713344"/>
                  <a:pt x="2811722" y="1733277"/>
                  <a:pt x="2819195" y="1775012"/>
                </a:cubicBezTo>
                <a:cubicBezTo>
                  <a:pt x="2826668" y="1817370"/>
                  <a:pt x="2831650" y="1860351"/>
                  <a:pt x="2836632" y="1902708"/>
                </a:cubicBezTo>
                <a:cubicBezTo>
                  <a:pt x="2840992" y="1942575"/>
                  <a:pt x="2844106" y="1982441"/>
                  <a:pt x="2847842" y="2019815"/>
                </a:cubicBezTo>
                <a:close/>
                <a:moveTo>
                  <a:pt x="2717061" y="2054075"/>
                </a:moveTo>
                <a:cubicBezTo>
                  <a:pt x="2741349" y="2055944"/>
                  <a:pt x="2767505" y="2061550"/>
                  <a:pt x="2793039" y="2039126"/>
                </a:cubicBezTo>
                <a:cubicBezTo>
                  <a:pt x="2783697" y="1955033"/>
                  <a:pt x="2773733" y="1870317"/>
                  <a:pt x="2763769" y="1779995"/>
                </a:cubicBezTo>
                <a:cubicBezTo>
                  <a:pt x="2730762" y="1786847"/>
                  <a:pt x="2702738" y="1792453"/>
                  <a:pt x="2675336" y="1798060"/>
                </a:cubicBezTo>
                <a:cubicBezTo>
                  <a:pt x="2675959" y="1890250"/>
                  <a:pt x="2695264" y="2008603"/>
                  <a:pt x="2717061" y="2054075"/>
                </a:cubicBezTo>
                <a:close/>
                <a:moveTo>
                  <a:pt x="2513417" y="152330"/>
                </a:moveTo>
                <a:cubicBezTo>
                  <a:pt x="2509057" y="178493"/>
                  <a:pt x="2504075" y="204032"/>
                  <a:pt x="2500339" y="230194"/>
                </a:cubicBezTo>
                <a:cubicBezTo>
                  <a:pt x="2495979" y="258848"/>
                  <a:pt x="2477296" y="271306"/>
                  <a:pt x="2451763" y="270060"/>
                </a:cubicBezTo>
                <a:cubicBezTo>
                  <a:pt x="2401941" y="268192"/>
                  <a:pt x="2352120" y="265700"/>
                  <a:pt x="2303544" y="258225"/>
                </a:cubicBezTo>
                <a:cubicBezTo>
                  <a:pt x="2273652" y="253865"/>
                  <a:pt x="2251232" y="210884"/>
                  <a:pt x="2255591" y="174755"/>
                </a:cubicBezTo>
                <a:cubicBezTo>
                  <a:pt x="2259951" y="138626"/>
                  <a:pt x="2265555" y="102498"/>
                  <a:pt x="2271783" y="66992"/>
                </a:cubicBezTo>
                <a:cubicBezTo>
                  <a:pt x="2281747" y="9684"/>
                  <a:pt x="2304167" y="-6512"/>
                  <a:pt x="2361462" y="2209"/>
                </a:cubicBezTo>
                <a:cubicBezTo>
                  <a:pt x="2387618" y="5947"/>
                  <a:pt x="2413774" y="12176"/>
                  <a:pt x="2439307" y="18405"/>
                </a:cubicBezTo>
                <a:cubicBezTo>
                  <a:pt x="2488506" y="31486"/>
                  <a:pt x="2504698" y="50173"/>
                  <a:pt x="2509680" y="101875"/>
                </a:cubicBezTo>
                <a:cubicBezTo>
                  <a:pt x="2511548" y="118070"/>
                  <a:pt x="2509680" y="134889"/>
                  <a:pt x="2509680" y="151708"/>
                </a:cubicBezTo>
                <a:cubicBezTo>
                  <a:pt x="2510926" y="152330"/>
                  <a:pt x="2512171" y="152330"/>
                  <a:pt x="2513417" y="152330"/>
                </a:cubicBezTo>
                <a:close/>
                <a:moveTo>
                  <a:pt x="2324718" y="195311"/>
                </a:moveTo>
                <a:cubicBezTo>
                  <a:pt x="2363330" y="197180"/>
                  <a:pt x="2398205" y="199049"/>
                  <a:pt x="2435571" y="200917"/>
                </a:cubicBezTo>
                <a:cubicBezTo>
                  <a:pt x="2438685" y="174132"/>
                  <a:pt x="2442421" y="152953"/>
                  <a:pt x="2443044" y="131774"/>
                </a:cubicBezTo>
                <a:cubicBezTo>
                  <a:pt x="2444912" y="98760"/>
                  <a:pt x="2438062" y="92531"/>
                  <a:pt x="2403187" y="90039"/>
                </a:cubicBezTo>
                <a:cubicBezTo>
                  <a:pt x="2383881" y="88794"/>
                  <a:pt x="2364575" y="87548"/>
                  <a:pt x="2341533" y="86302"/>
                </a:cubicBezTo>
                <a:cubicBezTo>
                  <a:pt x="2336551" y="119316"/>
                  <a:pt x="2331569" y="151708"/>
                  <a:pt x="2324718" y="195311"/>
                </a:cubicBezTo>
                <a:close/>
                <a:moveTo>
                  <a:pt x="737286" y="2024176"/>
                </a:moveTo>
                <a:cubicBezTo>
                  <a:pt x="739777" y="2077123"/>
                  <a:pt x="714867" y="2103908"/>
                  <a:pt x="683106" y="2123219"/>
                </a:cubicBezTo>
                <a:cubicBezTo>
                  <a:pt x="637644" y="2150627"/>
                  <a:pt x="559798" y="2139414"/>
                  <a:pt x="519941" y="2102663"/>
                </a:cubicBezTo>
                <a:cubicBezTo>
                  <a:pt x="488180" y="2074009"/>
                  <a:pt x="476347" y="2017324"/>
                  <a:pt x="493785" y="1974343"/>
                </a:cubicBezTo>
                <a:cubicBezTo>
                  <a:pt x="514336" y="1925133"/>
                  <a:pt x="544852" y="1904577"/>
                  <a:pt x="597787" y="1906446"/>
                </a:cubicBezTo>
                <a:cubicBezTo>
                  <a:pt x="605883" y="1906446"/>
                  <a:pt x="617715" y="1907069"/>
                  <a:pt x="620829" y="1912052"/>
                </a:cubicBezTo>
                <a:cubicBezTo>
                  <a:pt x="638889" y="1937591"/>
                  <a:pt x="667537" y="1940083"/>
                  <a:pt x="693693" y="1948804"/>
                </a:cubicBezTo>
                <a:cubicBezTo>
                  <a:pt x="734795" y="1963753"/>
                  <a:pt x="737286" y="1999259"/>
                  <a:pt x="737286" y="2024176"/>
                </a:cubicBezTo>
                <a:close/>
                <a:moveTo>
                  <a:pt x="566648" y="1984310"/>
                </a:moveTo>
                <a:cubicBezTo>
                  <a:pt x="543606" y="2039749"/>
                  <a:pt x="542360" y="2055321"/>
                  <a:pt x="559798" y="2072763"/>
                </a:cubicBezTo>
                <a:cubicBezTo>
                  <a:pt x="575367" y="2088336"/>
                  <a:pt x="609619" y="2092073"/>
                  <a:pt x="633907" y="2081484"/>
                </a:cubicBezTo>
                <a:cubicBezTo>
                  <a:pt x="670650" y="2065911"/>
                  <a:pt x="670650" y="2035388"/>
                  <a:pt x="666291" y="1999882"/>
                </a:cubicBezTo>
                <a:cubicBezTo>
                  <a:pt x="634530" y="1994899"/>
                  <a:pt x="602769" y="1989916"/>
                  <a:pt x="566648" y="1984310"/>
                </a:cubicBezTo>
                <a:close/>
                <a:moveTo>
                  <a:pt x="554" y="3027061"/>
                </a:moveTo>
                <a:cubicBezTo>
                  <a:pt x="554" y="2944837"/>
                  <a:pt x="-1315" y="2931756"/>
                  <a:pt x="98951" y="2948575"/>
                </a:cubicBezTo>
                <a:cubicBezTo>
                  <a:pt x="156868" y="2957918"/>
                  <a:pt x="169946" y="2975983"/>
                  <a:pt x="169946" y="3030176"/>
                </a:cubicBezTo>
                <a:cubicBezTo>
                  <a:pt x="169946" y="3115515"/>
                  <a:pt x="169946" y="3115515"/>
                  <a:pt x="78399" y="3127350"/>
                </a:cubicBezTo>
                <a:cubicBezTo>
                  <a:pt x="33560" y="3132956"/>
                  <a:pt x="4290" y="3110531"/>
                  <a:pt x="554" y="3066928"/>
                </a:cubicBezTo>
                <a:cubicBezTo>
                  <a:pt x="-692" y="3053847"/>
                  <a:pt x="554" y="3040766"/>
                  <a:pt x="554" y="3027061"/>
                </a:cubicBezTo>
                <a:close/>
                <a:moveTo>
                  <a:pt x="105801" y="3068174"/>
                </a:moveTo>
                <a:cubicBezTo>
                  <a:pt x="118256" y="3011489"/>
                  <a:pt x="118256" y="3011489"/>
                  <a:pt x="65321" y="3008374"/>
                </a:cubicBezTo>
                <a:cubicBezTo>
                  <a:pt x="66567" y="3028930"/>
                  <a:pt x="67812" y="3048863"/>
                  <a:pt x="69058" y="3068174"/>
                </a:cubicBezTo>
                <a:cubicBezTo>
                  <a:pt x="84004" y="3068174"/>
                  <a:pt x="93969" y="3068174"/>
                  <a:pt x="105801" y="30681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4437240" y="3681903"/>
            <a:ext cx="2149608" cy="727039"/>
          </a:xfrm>
          <a:custGeom>
            <a:rect b="b" l="l" r="r" t="t"/>
            <a:pathLst>
              <a:path extrusionOk="0" h="1454078" w="4299215">
                <a:moveTo>
                  <a:pt x="2046916" y="870557"/>
                </a:moveTo>
                <a:cubicBezTo>
                  <a:pt x="2099360" y="887185"/>
                  <a:pt x="2147966" y="901895"/>
                  <a:pt x="2199771" y="899337"/>
                </a:cubicBezTo>
                <a:cubicBezTo>
                  <a:pt x="2234307" y="898058"/>
                  <a:pt x="2268204" y="898058"/>
                  <a:pt x="2302740" y="897418"/>
                </a:cubicBezTo>
                <a:cubicBezTo>
                  <a:pt x="2370534" y="896779"/>
                  <a:pt x="2431292" y="872476"/>
                  <a:pt x="2493329" y="848172"/>
                </a:cubicBezTo>
                <a:cubicBezTo>
                  <a:pt x="2651301" y="785495"/>
                  <a:pt x="2792644" y="695317"/>
                  <a:pt x="2925033" y="589789"/>
                </a:cubicBezTo>
                <a:cubicBezTo>
                  <a:pt x="3013932" y="518798"/>
                  <a:pt x="3098994" y="443330"/>
                  <a:pt x="3187254" y="371059"/>
                </a:cubicBezTo>
                <a:cubicBezTo>
                  <a:pt x="3243535" y="324371"/>
                  <a:pt x="3304933" y="285998"/>
                  <a:pt x="3374005" y="259136"/>
                </a:cubicBezTo>
                <a:cubicBezTo>
                  <a:pt x="3420693" y="241228"/>
                  <a:pt x="3466102" y="219483"/>
                  <a:pt x="3513430" y="203494"/>
                </a:cubicBezTo>
                <a:cubicBezTo>
                  <a:pt x="3559478" y="188145"/>
                  <a:pt x="3607445" y="176633"/>
                  <a:pt x="3655412" y="166400"/>
                </a:cubicBezTo>
                <a:cubicBezTo>
                  <a:pt x="3696344" y="157446"/>
                  <a:pt x="3738555" y="152969"/>
                  <a:pt x="3780767" y="147852"/>
                </a:cubicBezTo>
                <a:cubicBezTo>
                  <a:pt x="3803151" y="145294"/>
                  <a:pt x="3825536" y="145294"/>
                  <a:pt x="3847920" y="144655"/>
                </a:cubicBezTo>
                <a:cubicBezTo>
                  <a:pt x="3924028" y="143376"/>
                  <a:pt x="4000775" y="139538"/>
                  <a:pt x="4076883" y="142096"/>
                </a:cubicBezTo>
                <a:cubicBezTo>
                  <a:pt x="4133165" y="144015"/>
                  <a:pt x="4188807" y="154248"/>
                  <a:pt x="4245088" y="161923"/>
                </a:cubicBezTo>
                <a:cubicBezTo>
                  <a:pt x="4268112" y="165121"/>
                  <a:pt x="4285380" y="185587"/>
                  <a:pt x="4290497" y="215646"/>
                </a:cubicBezTo>
                <a:cubicBezTo>
                  <a:pt x="4294334" y="238031"/>
                  <a:pt x="4297532" y="260415"/>
                  <a:pt x="4298811" y="282160"/>
                </a:cubicBezTo>
                <a:cubicBezTo>
                  <a:pt x="4302009" y="332686"/>
                  <a:pt x="4286659" y="347396"/>
                  <a:pt x="4237413" y="341640"/>
                </a:cubicBezTo>
                <a:cubicBezTo>
                  <a:pt x="4172818" y="334604"/>
                  <a:pt x="4108861" y="323732"/>
                  <a:pt x="4043626" y="320534"/>
                </a:cubicBezTo>
                <a:cubicBezTo>
                  <a:pt x="3993740" y="317976"/>
                  <a:pt x="3942575" y="318615"/>
                  <a:pt x="3893329" y="326930"/>
                </a:cubicBezTo>
                <a:cubicBezTo>
                  <a:pt x="3821698" y="339721"/>
                  <a:pt x="3751986" y="362106"/>
                  <a:pt x="3681635" y="380013"/>
                </a:cubicBezTo>
                <a:cubicBezTo>
                  <a:pt x="3647098" y="388967"/>
                  <a:pt x="3611283" y="394084"/>
                  <a:pt x="3578665" y="407514"/>
                </a:cubicBezTo>
                <a:cubicBezTo>
                  <a:pt x="3534535" y="424783"/>
                  <a:pt x="3491685" y="446528"/>
                  <a:pt x="3450113" y="468912"/>
                </a:cubicBezTo>
                <a:cubicBezTo>
                  <a:pt x="3387436" y="502809"/>
                  <a:pt x="3329236" y="544381"/>
                  <a:pt x="3271036" y="585952"/>
                </a:cubicBezTo>
                <a:cubicBezTo>
                  <a:pt x="3253768" y="598104"/>
                  <a:pt x="3240337" y="615372"/>
                  <a:pt x="3224348" y="628803"/>
                </a:cubicBezTo>
                <a:cubicBezTo>
                  <a:pt x="3165508" y="680607"/>
                  <a:pt x="3107308" y="732412"/>
                  <a:pt x="3047190" y="782297"/>
                </a:cubicBezTo>
                <a:cubicBezTo>
                  <a:pt x="3000502" y="821311"/>
                  <a:pt x="2952534" y="859045"/>
                  <a:pt x="2903288" y="893581"/>
                </a:cubicBezTo>
                <a:cubicBezTo>
                  <a:pt x="2857240" y="926199"/>
                  <a:pt x="2808633" y="953700"/>
                  <a:pt x="2761306" y="984399"/>
                </a:cubicBezTo>
                <a:cubicBezTo>
                  <a:pt x="2691593" y="1029168"/>
                  <a:pt x="2612288" y="1052832"/>
                  <a:pt x="2534901" y="1079054"/>
                </a:cubicBezTo>
                <a:cubicBezTo>
                  <a:pt x="2486294" y="1095683"/>
                  <a:pt x="2435129" y="1115509"/>
                  <a:pt x="2380127" y="1105915"/>
                </a:cubicBezTo>
                <a:cubicBezTo>
                  <a:pt x="2316171" y="1127661"/>
                  <a:pt x="2250296" y="1116148"/>
                  <a:pt x="2186340" y="1109113"/>
                </a:cubicBezTo>
                <a:cubicBezTo>
                  <a:pt x="2119826" y="1102078"/>
                  <a:pt x="2053951" y="1083531"/>
                  <a:pt x="1988076" y="1069460"/>
                </a:cubicBezTo>
                <a:cubicBezTo>
                  <a:pt x="1966331" y="1064344"/>
                  <a:pt x="1944586" y="1057948"/>
                  <a:pt x="1923480" y="1049634"/>
                </a:cubicBezTo>
                <a:cubicBezTo>
                  <a:pt x="1895340" y="1038122"/>
                  <a:pt x="1868478" y="1024052"/>
                  <a:pt x="1841616" y="1009342"/>
                </a:cubicBezTo>
                <a:cubicBezTo>
                  <a:pt x="1828186" y="1002307"/>
                  <a:pt x="1817953" y="997190"/>
                  <a:pt x="1801324" y="1004865"/>
                </a:cubicBezTo>
                <a:cubicBezTo>
                  <a:pt x="1729054" y="1036843"/>
                  <a:pt x="1654225" y="1054111"/>
                  <a:pt x="1573640" y="1052832"/>
                </a:cubicBezTo>
                <a:cubicBezTo>
                  <a:pt x="1527592" y="1052192"/>
                  <a:pt x="1481543" y="1062425"/>
                  <a:pt x="1435495" y="1066263"/>
                </a:cubicBezTo>
                <a:cubicBezTo>
                  <a:pt x="1369620" y="1071379"/>
                  <a:pt x="1303106" y="1076496"/>
                  <a:pt x="1237231" y="1077775"/>
                </a:cubicBezTo>
                <a:cubicBezTo>
                  <a:pt x="1164321" y="1079054"/>
                  <a:pt x="1091411" y="1078414"/>
                  <a:pt x="1018501" y="1072658"/>
                </a:cubicBezTo>
                <a:cubicBezTo>
                  <a:pt x="914252" y="1064984"/>
                  <a:pt x="811923" y="1079054"/>
                  <a:pt x="709593" y="1091206"/>
                </a:cubicBezTo>
                <a:cubicBezTo>
                  <a:pt x="621973" y="1102078"/>
                  <a:pt x="541388" y="1138533"/>
                  <a:pt x="470397" y="1192256"/>
                </a:cubicBezTo>
                <a:cubicBezTo>
                  <a:pt x="419232" y="1231270"/>
                  <a:pt x="369986" y="1274120"/>
                  <a:pt x="322658" y="1318250"/>
                </a:cubicBezTo>
                <a:cubicBezTo>
                  <a:pt x="293878" y="1345111"/>
                  <a:pt x="271493" y="1378369"/>
                  <a:pt x="245271" y="1408428"/>
                </a:cubicBezTo>
                <a:cubicBezTo>
                  <a:pt x="234399" y="1421219"/>
                  <a:pt x="222247" y="1433371"/>
                  <a:pt x="208816" y="1444244"/>
                </a:cubicBezTo>
                <a:cubicBezTo>
                  <a:pt x="192827" y="1457674"/>
                  <a:pt x="175559" y="1456395"/>
                  <a:pt x="157012" y="1446162"/>
                </a:cubicBezTo>
                <a:cubicBezTo>
                  <a:pt x="117999" y="1423777"/>
                  <a:pt x="77706" y="1403312"/>
                  <a:pt x="38053" y="1381566"/>
                </a:cubicBezTo>
                <a:cubicBezTo>
                  <a:pt x="7355" y="1364938"/>
                  <a:pt x="-9914" y="1315692"/>
                  <a:pt x="6075" y="1284353"/>
                </a:cubicBezTo>
                <a:cubicBezTo>
                  <a:pt x="31018" y="1236386"/>
                  <a:pt x="54682" y="1187140"/>
                  <a:pt x="95614" y="1148766"/>
                </a:cubicBezTo>
                <a:cubicBezTo>
                  <a:pt x="115440" y="1130219"/>
                  <a:pt x="131429" y="1106555"/>
                  <a:pt x="150616" y="1086729"/>
                </a:cubicBezTo>
                <a:cubicBezTo>
                  <a:pt x="182594" y="1053471"/>
                  <a:pt x="214572" y="1020214"/>
                  <a:pt x="248469" y="989515"/>
                </a:cubicBezTo>
                <a:cubicBezTo>
                  <a:pt x="270854" y="969689"/>
                  <a:pt x="297076" y="953060"/>
                  <a:pt x="322019" y="936432"/>
                </a:cubicBezTo>
                <a:cubicBezTo>
                  <a:pt x="348241" y="918524"/>
                  <a:pt x="374463" y="900616"/>
                  <a:pt x="402603" y="885906"/>
                </a:cubicBezTo>
                <a:cubicBezTo>
                  <a:pt x="504294" y="832823"/>
                  <a:pt x="613019" y="806601"/>
                  <a:pt x="728140" y="811717"/>
                </a:cubicBezTo>
                <a:cubicBezTo>
                  <a:pt x="789538" y="814275"/>
                  <a:pt x="850936" y="821311"/>
                  <a:pt x="912973" y="825148"/>
                </a:cubicBezTo>
                <a:cubicBezTo>
                  <a:pt x="955184" y="827706"/>
                  <a:pt x="997395" y="828985"/>
                  <a:pt x="1039607" y="830265"/>
                </a:cubicBezTo>
                <a:cubicBezTo>
                  <a:pt x="1120191" y="833462"/>
                  <a:pt x="1200776" y="835381"/>
                  <a:pt x="1281361" y="838579"/>
                </a:cubicBezTo>
                <a:cubicBezTo>
                  <a:pt x="1380493" y="842416"/>
                  <a:pt x="1477706" y="830904"/>
                  <a:pt x="1574919" y="813636"/>
                </a:cubicBezTo>
                <a:cubicBezTo>
                  <a:pt x="1588990" y="811078"/>
                  <a:pt x="1602421" y="805322"/>
                  <a:pt x="1619049" y="800845"/>
                </a:cubicBezTo>
                <a:cubicBezTo>
                  <a:pt x="1608177" y="777181"/>
                  <a:pt x="1599223" y="756075"/>
                  <a:pt x="1588990" y="734970"/>
                </a:cubicBezTo>
                <a:cubicBezTo>
                  <a:pt x="1536546" y="623047"/>
                  <a:pt x="1522475" y="506646"/>
                  <a:pt x="1552535" y="385769"/>
                </a:cubicBezTo>
                <a:cubicBezTo>
                  <a:pt x="1565966" y="330767"/>
                  <a:pt x="1578117" y="274486"/>
                  <a:pt x="1599223" y="222042"/>
                </a:cubicBezTo>
                <a:cubicBezTo>
                  <a:pt x="1625445" y="156167"/>
                  <a:pt x="1669574" y="100525"/>
                  <a:pt x="1732891" y="64709"/>
                </a:cubicBezTo>
                <a:cubicBezTo>
                  <a:pt x="1816034" y="17382"/>
                  <a:pt x="1905573" y="-7561"/>
                  <a:pt x="2002146" y="2032"/>
                </a:cubicBezTo>
                <a:cubicBezTo>
                  <a:pt x="2098720" y="10986"/>
                  <a:pt x="2183782" y="45523"/>
                  <a:pt x="2254773" y="113316"/>
                </a:cubicBezTo>
                <a:cubicBezTo>
                  <a:pt x="2288030" y="145934"/>
                  <a:pt x="2307857" y="185587"/>
                  <a:pt x="2323206" y="228437"/>
                </a:cubicBezTo>
                <a:cubicBezTo>
                  <a:pt x="2352626" y="310301"/>
                  <a:pt x="2356463" y="395363"/>
                  <a:pt x="2348789" y="479785"/>
                </a:cubicBezTo>
                <a:cubicBezTo>
                  <a:pt x="2341114" y="571882"/>
                  <a:pt x="2290588" y="644152"/>
                  <a:pt x="2225353" y="705550"/>
                </a:cubicBezTo>
                <a:cubicBezTo>
                  <a:pt x="2173549" y="754796"/>
                  <a:pt x="2119186" y="800845"/>
                  <a:pt x="2066102" y="848812"/>
                </a:cubicBezTo>
                <a:cubicBezTo>
                  <a:pt x="2062265" y="853289"/>
                  <a:pt x="2056509" y="860324"/>
                  <a:pt x="2046916" y="870557"/>
                </a:cubicBezTo>
                <a:close/>
                <a:moveTo>
                  <a:pt x="1742484" y="938990"/>
                </a:moveTo>
                <a:cubicBezTo>
                  <a:pt x="1730333" y="926199"/>
                  <a:pt x="1716902" y="914687"/>
                  <a:pt x="1707309" y="900616"/>
                </a:cubicBezTo>
                <a:cubicBezTo>
                  <a:pt x="1691959" y="878232"/>
                  <a:pt x="1672772" y="874394"/>
                  <a:pt x="1648469" y="882069"/>
                </a:cubicBezTo>
                <a:cubicBezTo>
                  <a:pt x="1549976" y="913408"/>
                  <a:pt x="1447647" y="914047"/>
                  <a:pt x="1346596" y="918524"/>
                </a:cubicBezTo>
                <a:cubicBezTo>
                  <a:pt x="1191822" y="924920"/>
                  <a:pt x="1037048" y="908931"/>
                  <a:pt x="882274" y="897418"/>
                </a:cubicBezTo>
                <a:cubicBezTo>
                  <a:pt x="832389" y="893581"/>
                  <a:pt x="781863" y="887185"/>
                  <a:pt x="731977" y="887185"/>
                </a:cubicBezTo>
                <a:cubicBezTo>
                  <a:pt x="655870" y="887185"/>
                  <a:pt x="580401" y="894221"/>
                  <a:pt x="509410" y="923001"/>
                </a:cubicBezTo>
                <a:cubicBezTo>
                  <a:pt x="440338" y="951142"/>
                  <a:pt x="377661" y="990155"/>
                  <a:pt x="317542" y="1033645"/>
                </a:cubicBezTo>
                <a:cubicBezTo>
                  <a:pt x="293878" y="1050913"/>
                  <a:pt x="270214" y="1066902"/>
                  <a:pt x="249109" y="1086729"/>
                </a:cubicBezTo>
                <a:cubicBezTo>
                  <a:pt x="221608" y="1112951"/>
                  <a:pt x="195386" y="1141091"/>
                  <a:pt x="170443" y="1170511"/>
                </a:cubicBezTo>
                <a:cubicBezTo>
                  <a:pt x="131429" y="1216560"/>
                  <a:pt x="94335" y="1264527"/>
                  <a:pt x="54682" y="1312494"/>
                </a:cubicBezTo>
                <a:cubicBezTo>
                  <a:pt x="86021" y="1330402"/>
                  <a:pt x="112882" y="1347030"/>
                  <a:pt x="140383" y="1362380"/>
                </a:cubicBezTo>
                <a:cubicBezTo>
                  <a:pt x="154454" y="1370054"/>
                  <a:pt x="167884" y="1368136"/>
                  <a:pt x="178757" y="1354705"/>
                </a:cubicBezTo>
                <a:cubicBezTo>
                  <a:pt x="206898" y="1320808"/>
                  <a:pt x="235038" y="1288190"/>
                  <a:pt x="263819" y="1254933"/>
                </a:cubicBezTo>
                <a:cubicBezTo>
                  <a:pt x="314344" y="1196733"/>
                  <a:pt x="366148" y="1139812"/>
                  <a:pt x="435221" y="1102718"/>
                </a:cubicBezTo>
                <a:cubicBezTo>
                  <a:pt x="460804" y="1088647"/>
                  <a:pt x="487026" y="1076496"/>
                  <a:pt x="511968" y="1061786"/>
                </a:cubicBezTo>
                <a:cubicBezTo>
                  <a:pt x="586797" y="1015737"/>
                  <a:pt x="666742" y="989515"/>
                  <a:pt x="755641" y="991434"/>
                </a:cubicBezTo>
                <a:cubicBezTo>
                  <a:pt x="790817" y="992073"/>
                  <a:pt x="826633" y="990155"/>
                  <a:pt x="862448" y="988876"/>
                </a:cubicBezTo>
                <a:cubicBezTo>
                  <a:pt x="908496" y="987597"/>
                  <a:pt x="953905" y="985678"/>
                  <a:pt x="999954" y="984399"/>
                </a:cubicBezTo>
                <a:cubicBezTo>
                  <a:pt x="1010187" y="984399"/>
                  <a:pt x="1021059" y="986957"/>
                  <a:pt x="1031932" y="987597"/>
                </a:cubicBezTo>
                <a:cubicBezTo>
                  <a:pt x="1090771" y="990794"/>
                  <a:pt x="1150251" y="997830"/>
                  <a:pt x="1209730" y="996550"/>
                </a:cubicBezTo>
                <a:cubicBezTo>
                  <a:pt x="1306304" y="994632"/>
                  <a:pt x="1402877" y="985038"/>
                  <a:pt x="1498812" y="984399"/>
                </a:cubicBezTo>
                <a:cubicBezTo>
                  <a:pt x="1553174" y="983759"/>
                  <a:pt x="1606897" y="978003"/>
                  <a:pt x="1659981" y="969049"/>
                </a:cubicBezTo>
                <a:cubicBezTo>
                  <a:pt x="1687482" y="963293"/>
                  <a:pt x="1717541" y="962654"/>
                  <a:pt x="1742484" y="938990"/>
                </a:cubicBezTo>
                <a:close/>
                <a:moveTo>
                  <a:pt x="1906212" y="964572"/>
                </a:moveTo>
                <a:cubicBezTo>
                  <a:pt x="1926678" y="974805"/>
                  <a:pt x="1944586" y="986317"/>
                  <a:pt x="1963773" y="992713"/>
                </a:cubicBezTo>
                <a:cubicBezTo>
                  <a:pt x="1982320" y="999109"/>
                  <a:pt x="2002146" y="1001027"/>
                  <a:pt x="2021973" y="1004865"/>
                </a:cubicBezTo>
                <a:cubicBezTo>
                  <a:pt x="2106395" y="1022133"/>
                  <a:pt x="2191456" y="1034924"/>
                  <a:pt x="2277797" y="1033645"/>
                </a:cubicBezTo>
                <a:cubicBezTo>
                  <a:pt x="2307857" y="1033645"/>
                  <a:pt x="2339195" y="1041320"/>
                  <a:pt x="2367975" y="1036203"/>
                </a:cubicBezTo>
                <a:cubicBezTo>
                  <a:pt x="2415943" y="1027889"/>
                  <a:pt x="2461351" y="1009981"/>
                  <a:pt x="2509319" y="1000388"/>
                </a:cubicBezTo>
                <a:cubicBezTo>
                  <a:pt x="2586705" y="983759"/>
                  <a:pt x="2654499" y="944106"/>
                  <a:pt x="2724851" y="912128"/>
                </a:cubicBezTo>
                <a:cubicBezTo>
                  <a:pt x="2765783" y="893581"/>
                  <a:pt x="2804156" y="868638"/>
                  <a:pt x="2838693" y="837939"/>
                </a:cubicBezTo>
                <a:cubicBezTo>
                  <a:pt x="2872589" y="807240"/>
                  <a:pt x="2916080" y="787414"/>
                  <a:pt x="2949976" y="755436"/>
                </a:cubicBezTo>
                <a:cubicBezTo>
                  <a:pt x="2961488" y="744563"/>
                  <a:pt x="2974279" y="734970"/>
                  <a:pt x="2986431" y="724737"/>
                </a:cubicBezTo>
                <a:cubicBezTo>
                  <a:pt x="3030561" y="688282"/>
                  <a:pt x="3075970" y="654385"/>
                  <a:pt x="3117541" y="616011"/>
                </a:cubicBezTo>
                <a:cubicBezTo>
                  <a:pt x="3203882" y="537345"/>
                  <a:pt x="3295979" y="466994"/>
                  <a:pt x="3397669" y="409433"/>
                </a:cubicBezTo>
                <a:cubicBezTo>
                  <a:pt x="3478894" y="364024"/>
                  <a:pt x="3565234" y="332046"/>
                  <a:pt x="3654773" y="307103"/>
                </a:cubicBezTo>
                <a:cubicBezTo>
                  <a:pt x="3707217" y="292393"/>
                  <a:pt x="3759021" y="275125"/>
                  <a:pt x="3812105" y="263613"/>
                </a:cubicBezTo>
                <a:cubicBezTo>
                  <a:pt x="3866468" y="251461"/>
                  <a:pt x="3922109" y="237391"/>
                  <a:pt x="3976472" y="238670"/>
                </a:cubicBezTo>
                <a:cubicBezTo>
                  <a:pt x="4057057" y="239949"/>
                  <a:pt x="4138281" y="240589"/>
                  <a:pt x="4216308" y="265532"/>
                </a:cubicBezTo>
                <a:cubicBezTo>
                  <a:pt x="4222064" y="267450"/>
                  <a:pt x="4229099" y="264253"/>
                  <a:pt x="4235495" y="262974"/>
                </a:cubicBezTo>
                <a:cubicBezTo>
                  <a:pt x="4238692" y="240589"/>
                  <a:pt x="4225262" y="236112"/>
                  <a:pt x="4209273" y="234833"/>
                </a:cubicBezTo>
                <a:cubicBezTo>
                  <a:pt x="4164503" y="231635"/>
                  <a:pt x="4121653" y="218204"/>
                  <a:pt x="4076244" y="219483"/>
                </a:cubicBezTo>
                <a:cubicBezTo>
                  <a:pt x="4000136" y="221402"/>
                  <a:pt x="3923389" y="214367"/>
                  <a:pt x="3846641" y="215646"/>
                </a:cubicBezTo>
                <a:cubicBezTo>
                  <a:pt x="3789720" y="216925"/>
                  <a:pt x="3732160" y="220123"/>
                  <a:pt x="3677158" y="231635"/>
                </a:cubicBezTo>
                <a:cubicBezTo>
                  <a:pt x="3543489" y="259136"/>
                  <a:pt x="3413019" y="300068"/>
                  <a:pt x="3299177" y="378734"/>
                </a:cubicBezTo>
                <a:cubicBezTo>
                  <a:pt x="3246733" y="414550"/>
                  <a:pt x="3197487" y="454842"/>
                  <a:pt x="3148240" y="494495"/>
                </a:cubicBezTo>
                <a:cubicBezTo>
                  <a:pt x="3080447" y="549497"/>
                  <a:pt x="3015851" y="608337"/>
                  <a:pt x="2946139" y="660781"/>
                </a:cubicBezTo>
                <a:cubicBezTo>
                  <a:pt x="2880264" y="710027"/>
                  <a:pt x="2808633" y="750319"/>
                  <a:pt x="2742119" y="798926"/>
                </a:cubicBezTo>
                <a:cubicBezTo>
                  <a:pt x="2671127" y="851370"/>
                  <a:pt x="2591182" y="887825"/>
                  <a:pt x="2511877" y="923640"/>
                </a:cubicBezTo>
                <a:cubicBezTo>
                  <a:pt x="2442165" y="954979"/>
                  <a:pt x="2366696" y="969689"/>
                  <a:pt x="2289309" y="977364"/>
                </a:cubicBezTo>
                <a:cubicBezTo>
                  <a:pt x="2200410" y="985678"/>
                  <a:pt x="2114070" y="976724"/>
                  <a:pt x="2031566" y="944746"/>
                </a:cubicBezTo>
                <a:cubicBezTo>
                  <a:pt x="1988076" y="928117"/>
                  <a:pt x="1949063" y="921082"/>
                  <a:pt x="1911968" y="955619"/>
                </a:cubicBezTo>
                <a:cubicBezTo>
                  <a:pt x="1911968" y="957537"/>
                  <a:pt x="1911329" y="958816"/>
                  <a:pt x="1906212" y="964572"/>
                </a:cubicBezTo>
                <a:close/>
                <a:moveTo>
                  <a:pt x="1853768" y="728574"/>
                </a:moveTo>
                <a:cubicBezTo>
                  <a:pt x="1894700" y="701713"/>
                  <a:pt x="1931155" y="675491"/>
                  <a:pt x="1969529" y="653106"/>
                </a:cubicBezTo>
                <a:cubicBezTo>
                  <a:pt x="2037322" y="612814"/>
                  <a:pt x="2090406" y="557172"/>
                  <a:pt x="2128780" y="490018"/>
                </a:cubicBezTo>
                <a:cubicBezTo>
                  <a:pt x="2176107" y="406235"/>
                  <a:pt x="2163955" y="294312"/>
                  <a:pt x="2069940" y="239310"/>
                </a:cubicBezTo>
                <a:cubicBezTo>
                  <a:pt x="2030926" y="216286"/>
                  <a:pt x="1989995" y="206053"/>
                  <a:pt x="1947144" y="197738"/>
                </a:cubicBezTo>
                <a:cubicBezTo>
                  <a:pt x="1883188" y="185587"/>
                  <a:pt x="1815394" y="224600"/>
                  <a:pt x="1789172" y="272567"/>
                </a:cubicBezTo>
                <a:cubicBezTo>
                  <a:pt x="1729054" y="384490"/>
                  <a:pt x="1727135" y="497053"/>
                  <a:pt x="1777660" y="612814"/>
                </a:cubicBezTo>
                <a:cubicBezTo>
                  <a:pt x="1794928" y="653746"/>
                  <a:pt x="1816673" y="692759"/>
                  <a:pt x="1853768" y="728574"/>
                </a:cubicBezTo>
                <a:close/>
                <a:moveTo>
                  <a:pt x="1964412" y="834102"/>
                </a:moveTo>
                <a:cubicBezTo>
                  <a:pt x="1985518" y="816834"/>
                  <a:pt x="2004065" y="801484"/>
                  <a:pt x="2022612" y="786135"/>
                </a:cubicBezTo>
                <a:cubicBezTo>
                  <a:pt x="2091045" y="731772"/>
                  <a:pt x="2158839" y="676770"/>
                  <a:pt x="2213841" y="608337"/>
                </a:cubicBezTo>
                <a:cubicBezTo>
                  <a:pt x="2247098" y="566765"/>
                  <a:pt x="2279076" y="523275"/>
                  <a:pt x="2290588" y="470191"/>
                </a:cubicBezTo>
                <a:cubicBezTo>
                  <a:pt x="2308496" y="389607"/>
                  <a:pt x="2286751" y="312220"/>
                  <a:pt x="2265646" y="234833"/>
                </a:cubicBezTo>
                <a:cubicBezTo>
                  <a:pt x="2261808" y="221402"/>
                  <a:pt x="2252854" y="208611"/>
                  <a:pt x="2244540" y="196459"/>
                </a:cubicBezTo>
                <a:cubicBezTo>
                  <a:pt x="2215120" y="154248"/>
                  <a:pt x="2177386" y="122910"/>
                  <a:pt x="2127500" y="105002"/>
                </a:cubicBezTo>
                <a:cubicBezTo>
                  <a:pt x="2035403" y="71745"/>
                  <a:pt x="1944586" y="55756"/>
                  <a:pt x="1848652" y="90931"/>
                </a:cubicBezTo>
                <a:cubicBezTo>
                  <a:pt x="1761032" y="122910"/>
                  <a:pt x="1692599" y="174074"/>
                  <a:pt x="1657423" y="262974"/>
                </a:cubicBezTo>
                <a:cubicBezTo>
                  <a:pt x="1647829" y="285998"/>
                  <a:pt x="1638875" y="309661"/>
                  <a:pt x="1630561" y="333325"/>
                </a:cubicBezTo>
                <a:cubicBezTo>
                  <a:pt x="1602421" y="410712"/>
                  <a:pt x="1590269" y="490657"/>
                  <a:pt x="1603060" y="571882"/>
                </a:cubicBezTo>
                <a:cubicBezTo>
                  <a:pt x="1615212" y="646710"/>
                  <a:pt x="1642073" y="717062"/>
                  <a:pt x="1691320" y="782297"/>
                </a:cubicBezTo>
                <a:cubicBezTo>
                  <a:pt x="1722018" y="772064"/>
                  <a:pt x="1751438" y="761831"/>
                  <a:pt x="1782777" y="751598"/>
                </a:cubicBezTo>
                <a:cubicBezTo>
                  <a:pt x="1766148" y="719620"/>
                  <a:pt x="1751438" y="692119"/>
                  <a:pt x="1737368" y="663339"/>
                </a:cubicBezTo>
                <a:cubicBezTo>
                  <a:pt x="1667656" y="521996"/>
                  <a:pt x="1663179" y="380653"/>
                  <a:pt x="1736089" y="238670"/>
                </a:cubicBezTo>
                <a:cubicBezTo>
                  <a:pt x="1788533" y="136980"/>
                  <a:pt x="1898537" y="101804"/>
                  <a:pt x="1999588" y="138899"/>
                </a:cubicBezTo>
                <a:cubicBezTo>
                  <a:pt x="2023252" y="147852"/>
                  <a:pt x="2046916" y="156167"/>
                  <a:pt x="2068661" y="168958"/>
                </a:cubicBezTo>
                <a:cubicBezTo>
                  <a:pt x="2095522" y="184947"/>
                  <a:pt x="2123663" y="201576"/>
                  <a:pt x="2145408" y="223321"/>
                </a:cubicBezTo>
                <a:cubicBezTo>
                  <a:pt x="2197852" y="275125"/>
                  <a:pt x="2209364" y="343558"/>
                  <a:pt x="2210004" y="413910"/>
                </a:cubicBezTo>
                <a:cubicBezTo>
                  <a:pt x="2210643" y="504728"/>
                  <a:pt x="2162037" y="573161"/>
                  <a:pt x="2103837" y="633919"/>
                </a:cubicBezTo>
                <a:cubicBezTo>
                  <a:pt x="2054590" y="685084"/>
                  <a:pt x="2002146" y="734970"/>
                  <a:pt x="1936271" y="765669"/>
                </a:cubicBezTo>
                <a:cubicBezTo>
                  <a:pt x="1927318" y="770146"/>
                  <a:pt x="1919643" y="777820"/>
                  <a:pt x="1906852" y="787414"/>
                </a:cubicBezTo>
                <a:cubicBezTo>
                  <a:pt x="1926678" y="804682"/>
                  <a:pt x="1943946" y="818113"/>
                  <a:pt x="1964412" y="834102"/>
                </a:cubicBezTo>
                <a:close/>
                <a:moveTo>
                  <a:pt x="1894700" y="876313"/>
                </a:moveTo>
                <a:cubicBezTo>
                  <a:pt x="1878711" y="857766"/>
                  <a:pt x="1867838" y="843695"/>
                  <a:pt x="1854408" y="830904"/>
                </a:cubicBezTo>
                <a:cubicBezTo>
                  <a:pt x="1849291" y="825788"/>
                  <a:pt x="1839058" y="821311"/>
                  <a:pt x="1833942" y="823229"/>
                </a:cubicBezTo>
                <a:cubicBezTo>
                  <a:pt x="1808359" y="831544"/>
                  <a:pt x="1783416" y="842416"/>
                  <a:pt x="1753357" y="854568"/>
                </a:cubicBezTo>
                <a:cubicBezTo>
                  <a:pt x="1778300" y="876313"/>
                  <a:pt x="1800045" y="894860"/>
                  <a:pt x="1821150" y="913408"/>
                </a:cubicBezTo>
                <a:cubicBezTo>
                  <a:pt x="1845454" y="901256"/>
                  <a:pt x="1867838" y="890383"/>
                  <a:pt x="1894700" y="876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d and Pink Fun Doodles and Blobs Birthday Card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DA4A32"/>
      </a:accent1>
      <a:accent2>
        <a:srgbClr val="FFBBD8"/>
      </a:accent2>
      <a:accent3>
        <a:srgbClr val="FFF8F2"/>
      </a:accent3>
      <a:accent4>
        <a:srgbClr val="404040"/>
      </a:accent4>
      <a:accent5>
        <a:srgbClr val="F39D8F"/>
      </a:accent5>
      <a:accent6>
        <a:srgbClr val="FF64A6"/>
      </a:accent6>
      <a:hlink>
        <a:srgbClr val="FF64A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