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Saira SemiCondensed Light"/>
      <p:regular r:id="rId45"/>
      <p:bold r:id="rId46"/>
    </p:embeddedFont>
    <p:embeddedFont>
      <p:font typeface="Montserrat"/>
      <p:regular r:id="rId47"/>
      <p:bold r:id="rId48"/>
      <p:italic r:id="rId49"/>
      <p:boldItalic r:id="rId50"/>
    </p:embeddedFont>
    <p:embeddedFont>
      <p:font typeface="Bebas Neue"/>
      <p:regular r:id="rId51"/>
    </p:embeddedFont>
    <p:embeddedFont>
      <p:font typeface="Saira Semi Condensed"/>
      <p:regular r:id="rId52"/>
      <p:bold r:id="rId5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BC62F8C-F8CE-4770-8A17-DA221E23A3AE}">
  <a:tblStyle styleId="{5BC62F8C-F8CE-4770-8A17-DA221E23A3A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4EBB986A-41FD-4C73-84F1-7ECE0BEDFBC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SairaSemiCondensedLight-bold.fntdata"/><Relationship Id="rId45" Type="http://schemas.openxmlformats.org/officeDocument/2006/relationships/font" Target="fonts/SairaSemiCondensed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.fntdata"/><Relationship Id="rId47" Type="http://schemas.openxmlformats.org/officeDocument/2006/relationships/font" Target="fonts/Montserrat-regular.fntdata"/><Relationship Id="rId49" Type="http://schemas.openxmlformats.org/officeDocument/2006/relationships/font" Target="fonts/Montserra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BebasNeue-regular.fntdata"/><Relationship Id="rId50" Type="http://schemas.openxmlformats.org/officeDocument/2006/relationships/font" Target="fonts/Montserrat-boldItalic.fntdata"/><Relationship Id="rId53" Type="http://schemas.openxmlformats.org/officeDocument/2006/relationships/font" Target="fonts/SairaSemiCondensed-bold.fntdata"/><Relationship Id="rId52" Type="http://schemas.openxmlformats.org/officeDocument/2006/relationships/font" Target="fonts/SairaSemiCondensed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0" name="Shape 2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1" name="Google Shape;2261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2" name="Google Shape;2262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9" name="Shape 2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0" name="Google Shape;2350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1" name="Google Shape;2351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8" name="Shape 2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9" name="Google Shape;2369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0" name="Google Shape;2370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4" name="Shape 2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" name="Google Shape;2375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6" name="Google Shape;2376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3" name="Shape 2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4" name="Google Shape;2394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5" name="Google Shape;2395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0" name="Shape 2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1" name="Google Shape;2401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2" name="Google Shape;2402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5" name="Shape 2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" name="Google Shape;2416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7" name="Google Shape;2417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2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3" name="Google Shape;2423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4" name="Google Shape;2424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3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4" name="Google Shape;2434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5" name="Google Shape;2435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3" name="Shape 2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4" name="Google Shape;2464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5" name="Google Shape;2465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5" name="Shape 2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6" name="Google Shape;2476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7" name="Google Shape;2477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5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7" name="Google Shape;2267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9" name="Shape 2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0" name="Google Shape;2500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1" name="Google Shape;2501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1" name="Shape 2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2" name="Google Shape;251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3" name="Google Shape;251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3" name="Shape 2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4" name="Google Shape;2524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5" name="Google Shape;2525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5" name="Shape 2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6" name="Google Shape;2536;gbfbf6c4157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7" name="Google Shape;2537;gbfbf6c415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4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6" name="Google Shape;2556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3" name="Google Shape;2563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69" name="Shape 2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" name="Google Shape;2570;gb2f7c811e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1" name="Google Shape;2571;gb2f7c811e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5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gb2f7c811e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7" name="Google Shape;2577;gb2f7c811e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8" name="Shape 2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9" name="Google Shape;2619;gb2f7c811ed_0_47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0" name="Google Shape;2620;gb2f7c811ed_0_4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0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gb2f7c811ed_0_1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2" name="Google Shape;2652;gb2f7c811e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4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7" name="Shape 2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8" name="Google Shape;2658;gb2f7c811ed_0_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9" name="Google Shape;2659;gb2f7c811e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5" name="Shape 2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6" name="Google Shape;2676;gb2f7c811ed_0_2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7" name="Google Shape;2677;gb2f7c811ed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5" name="Shape 2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6" name="Google Shape;2716;gb2f7c811ed_0_2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7" name="Google Shape;2717;gb2f7c811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1" name="Shape 2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2" name="Google Shape;2742;gb2f7c811ed_0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3" name="Google Shape;2743;gb2f7c811e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5" name="Shape 2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6" name="Google Shape;2756;gb2f7c811ed_0_3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7" name="Google Shape;2757;gb2f7c811e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5" name="Shape 2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" name="Google Shape;2846;gb2f7c811ed_0_4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7" name="Google Shape;2847;gb2f7c811e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52" name="Shape 2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3" name="Google Shape;2853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4" name="Google Shape;2854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2" name="Shape 3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" name="Google Shape;3143;g77ac4a4f4f_0_9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4" name="Google Shape;3144;g77ac4a4f4f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2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4" name="Google Shape;3594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9" name="Shape 3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0" name="Google Shape;3600;g41a98d525d_0_3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1" name="Google Shape;3601;g41a98d525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3" name="Shape 2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4" name="Google Shape;2294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5" name="Google Shape;2295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9" name="Shape 2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0" name="Google Shape;2300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1" name="Google Shape;2301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5" name="Shape 2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6" name="Google Shape;230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7" name="Google Shape;230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2" name="Shape 2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3" name="Google Shape;231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4" name="Google Shape;231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2" name="Shape 2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3" name="Google Shape;2333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4" name="Google Shape;2334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0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1" name="Google Shape;2341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2" name="Google Shape;2342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76" y="734377"/>
            <a:ext cx="4825818" cy="4311468"/>
          </a:xfrm>
          <a:custGeom>
            <a:rect b="b" l="l" r="r" t="t"/>
            <a:pathLst>
              <a:path extrusionOk="0" h="21600" w="2160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  <a:alpha val="62010"/>
                </a:srgbClr>
              </a:gs>
              <a:gs pos="100000">
                <a:srgbClr val="FFC801">
                  <a:alpha val="77647"/>
                  <a:alpha val="62010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2"/>
          <p:cNvSpPr/>
          <p:nvPr/>
        </p:nvSpPr>
        <p:spPr>
          <a:xfrm>
            <a:off x="-1" y="10000"/>
            <a:ext cx="844398" cy="513351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-1" y="712470"/>
            <a:ext cx="4584384" cy="386764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2"/>
          <p:cNvSpPr/>
          <p:nvPr/>
        </p:nvSpPr>
        <p:spPr>
          <a:xfrm>
            <a:off x="7592854" y="0"/>
            <a:ext cx="1551150" cy="92966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155666" y="4163377"/>
            <a:ext cx="1699758" cy="98010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7635726" y="4243388"/>
            <a:ext cx="1508274" cy="900126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B0D18">
              <a:alpha val="6201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-2" y="4048124"/>
            <a:ext cx="1107756" cy="783432"/>
          </a:xfrm>
          <a:custGeom>
            <a:rect b="b" l="l" r="r" t="t"/>
            <a:pathLst>
              <a:path extrusionOk="0" h="21600" w="2160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-2" y="4342923"/>
            <a:ext cx="1047276" cy="752490"/>
          </a:xfrm>
          <a:custGeom>
            <a:rect b="b" l="l" r="r" t="t"/>
            <a:pathLst>
              <a:path extrusionOk="0" h="21600" w="2160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-1" y="3853337"/>
            <a:ext cx="1089180" cy="791532"/>
          </a:xfrm>
          <a:custGeom>
            <a:rect b="b" l="l" r="r" t="t"/>
            <a:pathLst>
              <a:path extrusionOk="0" h="21600" w="2160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475" y="3951921"/>
            <a:ext cx="816318" cy="58530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-1" y="4626292"/>
            <a:ext cx="333828" cy="250992"/>
          </a:xfrm>
          <a:custGeom>
            <a:rect b="b" l="l" r="r" t="t"/>
            <a:pathLst>
              <a:path extrusionOk="0" h="21600" w="2160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2"/>
          <p:cNvSpPr/>
          <p:nvPr/>
        </p:nvSpPr>
        <p:spPr>
          <a:xfrm>
            <a:off x="188593" y="4570094"/>
            <a:ext cx="868698" cy="5734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2"/>
          <p:cNvSpPr/>
          <p:nvPr/>
        </p:nvSpPr>
        <p:spPr>
          <a:xfrm>
            <a:off x="293845" y="4740592"/>
            <a:ext cx="611010" cy="40289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43813" y="4886800"/>
            <a:ext cx="445284" cy="25671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-2" y="3945254"/>
            <a:ext cx="1460160" cy="1026810"/>
          </a:xfrm>
          <a:custGeom>
            <a:rect b="b" l="l" r="r" t="t"/>
            <a:pathLst>
              <a:path extrusionOk="0" h="21600" w="2160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8547257" y="-2"/>
            <a:ext cx="561492" cy="35526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7209472" y="-2"/>
            <a:ext cx="1714014" cy="112060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27;p2"/>
          <p:cNvSpPr/>
          <p:nvPr/>
        </p:nvSpPr>
        <p:spPr>
          <a:xfrm>
            <a:off x="7199947" y="-1"/>
            <a:ext cx="782460" cy="454842"/>
          </a:xfrm>
          <a:custGeom>
            <a:rect b="b" l="l" r="r" t="t"/>
            <a:pathLst>
              <a:path extrusionOk="0" h="21600" w="2160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2"/>
          <p:cNvSpPr/>
          <p:nvPr/>
        </p:nvSpPr>
        <p:spPr>
          <a:xfrm>
            <a:off x="8238172" y="65244"/>
            <a:ext cx="905850" cy="637686"/>
          </a:xfrm>
          <a:custGeom>
            <a:rect b="b" l="l" r="r" t="t"/>
            <a:pathLst>
              <a:path extrusionOk="0" h="21600" w="2160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2"/>
          <p:cNvSpPr/>
          <p:nvPr/>
        </p:nvSpPr>
        <p:spPr>
          <a:xfrm>
            <a:off x="7732870" y="-1"/>
            <a:ext cx="1080594" cy="68104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30;p2"/>
          <p:cNvSpPr/>
          <p:nvPr/>
        </p:nvSpPr>
        <p:spPr>
          <a:xfrm>
            <a:off x="8116251" y="234313"/>
            <a:ext cx="1027728" cy="7315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2"/>
          <p:cNvSpPr/>
          <p:nvPr/>
        </p:nvSpPr>
        <p:spPr>
          <a:xfrm>
            <a:off x="8783001" y="741520"/>
            <a:ext cx="360990" cy="251478"/>
          </a:xfrm>
          <a:custGeom>
            <a:rect b="b" l="l" r="r" t="t"/>
            <a:pathLst>
              <a:path extrusionOk="0" h="21600" w="2160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32;p2"/>
          <p:cNvSpPr/>
          <p:nvPr/>
        </p:nvSpPr>
        <p:spPr>
          <a:xfrm>
            <a:off x="7926228" y="-1"/>
            <a:ext cx="173826" cy="11286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2"/>
          <p:cNvSpPr/>
          <p:nvPr/>
        </p:nvSpPr>
        <p:spPr>
          <a:xfrm>
            <a:off x="7222331" y="-2"/>
            <a:ext cx="1309662" cy="8491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4;p2"/>
          <p:cNvSpPr/>
          <p:nvPr/>
        </p:nvSpPr>
        <p:spPr>
          <a:xfrm>
            <a:off x="7729537" y="-2"/>
            <a:ext cx="507222" cy="3281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" name="Google Shape;35;p2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36" name="Google Shape;36;p2"/>
            <p:cNvSpPr/>
            <p:nvPr/>
          </p:nvSpPr>
          <p:spPr>
            <a:xfrm>
              <a:off x="6780370" y="510349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46556" y="504872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6712267" y="499443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677976" y="493966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6865143" y="512587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831329" y="507158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797038" y="501729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762749" y="496252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728935" y="490823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916101" y="509444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881812" y="503967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847522" y="498538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813231" y="493109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779418" y="487632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00874" y="511730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966584" y="5062538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6932293" y="500824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898004" y="495347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6864190" y="489918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829900" y="4844891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085647" y="513968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051356" y="508539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017067" y="503110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982776" y="497633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948962" y="492204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6914673" y="486727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880382" y="481298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36129" y="510825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101838" y="5053488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067549" y="499919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033735" y="494490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6999445" y="489013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6965155" y="483584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6930865" y="478107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220901" y="5130641"/>
              <a:ext cx="41904" cy="37152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7186612" y="507634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152322" y="502205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118507" y="4967288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084218" y="491299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049928" y="485870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7015637" y="480393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6981824" y="4749641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271384" y="5099208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237093" y="504491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7202804" y="499014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168990" y="493585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134700" y="488108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100410" y="482679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066597" y="4772501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032306" y="471773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7356156" y="512206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321867" y="5067300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287576" y="501300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253762" y="495871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219473" y="490394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85182" y="484965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7151368" y="479488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7117079" y="474059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7082788" y="468629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7406638" y="5090160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7372349" y="503586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7338535" y="498109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304245" y="492680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269955" y="487251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7235665" y="481774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7201851" y="476345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7167562" y="470868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7133272" y="4654390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457122" y="5058250"/>
              <a:ext cx="41904" cy="37152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23307" y="5003958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389018" y="494966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7354728" y="4894898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320437" y="484060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86624" y="478631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252334" y="473154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218043" y="4677250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184230" y="4622481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508080" y="502681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473791" y="497252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439500" y="491775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405210" y="486346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371397" y="480869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337106" y="475440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302817" y="4700111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268526" y="464534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234712" y="459104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" name="Google Shape;122;p2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123" name="Google Shape;123;p2"/>
            <p:cNvSpPr/>
            <p:nvPr/>
          </p:nvSpPr>
          <p:spPr>
            <a:xfrm>
              <a:off x="483394" y="1170144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518160" y="1249678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553402" y="132873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588169" y="140779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622935" y="1486851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658177" y="1566384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692944" y="1645442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28186" y="172450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62952" y="1803557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10050" y="120253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44818" y="128206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9583" y="136112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14825" y="144017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9593" y="151923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84358" y="1598770"/>
              <a:ext cx="56700" cy="49518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619601" y="167782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654367" y="1756884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89610" y="1835942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336232" y="1235390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371475" y="131444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06241" y="139350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41007" y="147256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76250" y="1552096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511016" y="1631155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545782" y="1710212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581025" y="178927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615791" y="186832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262890" y="126777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297656" y="134683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332899" y="142589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367664" y="150494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02431" y="1584482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37674" y="1663539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72439" y="174259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07206" y="1821655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542449" y="1901188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89547" y="1300161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224313" y="137921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259080" y="145827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294322" y="1537809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329088" y="1616867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363855" y="1695925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399097" y="1774982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3863" y="1854039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68630" y="1933573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15728" y="1332545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0971" y="141160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85738" y="1490661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220503" y="1570195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255746" y="1649251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290513" y="1728309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325279" y="1807367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360521" y="1886901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395288" y="196595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2386" y="1364931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7153" y="144398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2395" y="1523521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47161" y="160258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81928" y="1681637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217169" y="1760695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251936" y="1839751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286702" y="1919286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321944" y="1998344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-31432" y="1397315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3810" y="147637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8576" y="1555907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3819" y="1634964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8584" y="1714021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3351" y="179308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78594" y="1872613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213359" y="195167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48125" y="2030728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34766" y="1588292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0" y="166735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35243" y="1746407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0008" y="1825940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04775" y="190499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40017" y="198405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74784" y="206311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38576" y="1778792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3333" y="1858326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31432" y="193738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66198" y="201644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101441" y="209549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41910" y="1969769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7144" y="204882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27623" y="212788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-45720" y="2160745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" name="Google Shape;211;p2"/>
          <p:cNvSpPr txBox="1"/>
          <p:nvPr>
            <p:ph type="ctrTitle"/>
          </p:nvPr>
        </p:nvSpPr>
        <p:spPr>
          <a:xfrm>
            <a:off x="489100" y="1246350"/>
            <a:ext cx="3583800" cy="290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780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11"/>
          <p:cNvSpPr/>
          <p:nvPr/>
        </p:nvSpPr>
        <p:spPr>
          <a:xfrm>
            <a:off x="-975" y="3697274"/>
            <a:ext cx="8138178" cy="141129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2" name="Google Shape;1782;p11"/>
          <p:cNvSpPr/>
          <p:nvPr/>
        </p:nvSpPr>
        <p:spPr>
          <a:xfrm>
            <a:off x="7592854" y="4213859"/>
            <a:ext cx="1551150" cy="929664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5677" y="8222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3" name="Google Shape;1783;p1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784" name="Google Shape;1784;p11"/>
          <p:cNvSpPr/>
          <p:nvPr/>
        </p:nvSpPr>
        <p:spPr>
          <a:xfrm>
            <a:off x="8547257" y="-2"/>
            <a:ext cx="561492" cy="35526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5" name="Google Shape;1785;p11"/>
          <p:cNvSpPr/>
          <p:nvPr/>
        </p:nvSpPr>
        <p:spPr>
          <a:xfrm>
            <a:off x="7209472" y="-2"/>
            <a:ext cx="1714014" cy="112060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6" name="Google Shape;1786;p11"/>
          <p:cNvSpPr/>
          <p:nvPr/>
        </p:nvSpPr>
        <p:spPr>
          <a:xfrm>
            <a:off x="7199947" y="-1"/>
            <a:ext cx="782460" cy="454842"/>
          </a:xfrm>
          <a:custGeom>
            <a:rect b="b" l="l" r="r" t="t"/>
            <a:pathLst>
              <a:path extrusionOk="0" h="21600" w="2160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7" name="Google Shape;1787;p11"/>
          <p:cNvSpPr/>
          <p:nvPr/>
        </p:nvSpPr>
        <p:spPr>
          <a:xfrm>
            <a:off x="8238172" y="65244"/>
            <a:ext cx="905850" cy="637686"/>
          </a:xfrm>
          <a:custGeom>
            <a:rect b="b" l="l" r="r" t="t"/>
            <a:pathLst>
              <a:path extrusionOk="0" h="21600" w="2160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8" name="Google Shape;1788;p11"/>
          <p:cNvSpPr/>
          <p:nvPr/>
        </p:nvSpPr>
        <p:spPr>
          <a:xfrm>
            <a:off x="7732870" y="-1"/>
            <a:ext cx="1080594" cy="68104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9" name="Google Shape;1789;p11"/>
          <p:cNvSpPr/>
          <p:nvPr/>
        </p:nvSpPr>
        <p:spPr>
          <a:xfrm>
            <a:off x="8116251" y="234313"/>
            <a:ext cx="1027728" cy="7315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0" name="Google Shape;1790;p11"/>
          <p:cNvSpPr/>
          <p:nvPr/>
        </p:nvSpPr>
        <p:spPr>
          <a:xfrm>
            <a:off x="8783001" y="741520"/>
            <a:ext cx="360990" cy="251478"/>
          </a:xfrm>
          <a:custGeom>
            <a:rect b="b" l="l" r="r" t="t"/>
            <a:pathLst>
              <a:path extrusionOk="0" h="21600" w="2160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1" name="Google Shape;1791;p11"/>
          <p:cNvSpPr/>
          <p:nvPr/>
        </p:nvSpPr>
        <p:spPr>
          <a:xfrm>
            <a:off x="7926228" y="-1"/>
            <a:ext cx="173826" cy="11286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2" name="Google Shape;1792;p11"/>
          <p:cNvSpPr/>
          <p:nvPr/>
        </p:nvSpPr>
        <p:spPr>
          <a:xfrm>
            <a:off x="7222331" y="-2"/>
            <a:ext cx="1309662" cy="8491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3" name="Google Shape;1793;p11"/>
          <p:cNvSpPr/>
          <p:nvPr/>
        </p:nvSpPr>
        <p:spPr>
          <a:xfrm>
            <a:off x="7729537" y="-2"/>
            <a:ext cx="507222" cy="3281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4" name="Google Shape;1794;p11"/>
          <p:cNvSpPr/>
          <p:nvPr/>
        </p:nvSpPr>
        <p:spPr>
          <a:xfrm>
            <a:off x="-975" y="4175020"/>
            <a:ext cx="9145926" cy="972486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5" name="Google Shape;1795;p11"/>
          <p:cNvSpPr/>
          <p:nvPr/>
        </p:nvSpPr>
        <p:spPr>
          <a:xfrm>
            <a:off x="78121" y="4352662"/>
            <a:ext cx="1135404" cy="79083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471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6" name="Google Shape;1796;p11"/>
          <p:cNvSpPr/>
          <p:nvPr/>
        </p:nvSpPr>
        <p:spPr>
          <a:xfrm>
            <a:off x="-974" y="4183630"/>
            <a:ext cx="985554" cy="730026"/>
          </a:xfrm>
          <a:custGeom>
            <a:rect b="b" l="l" r="r" t="t"/>
            <a:pathLst>
              <a:path extrusionOk="0" h="21600" w="21600">
                <a:moveTo>
                  <a:pt x="0" y="20507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7" name="Google Shape;1797;p11"/>
          <p:cNvSpPr/>
          <p:nvPr/>
        </p:nvSpPr>
        <p:spPr>
          <a:xfrm>
            <a:off x="-974" y="4477372"/>
            <a:ext cx="353700" cy="266814"/>
          </a:xfrm>
          <a:custGeom>
            <a:rect b="b" l="l" r="r" t="t"/>
            <a:pathLst>
              <a:path extrusionOk="0" h="21600" w="21600">
                <a:moveTo>
                  <a:pt x="0" y="1973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8" name="Google Shape;1798;p11"/>
          <p:cNvSpPr/>
          <p:nvPr/>
        </p:nvSpPr>
        <p:spPr>
          <a:xfrm>
            <a:off x="-974" y="4571665"/>
            <a:ext cx="671760" cy="5148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10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9" name="Google Shape;1799;p11"/>
          <p:cNvSpPr/>
          <p:nvPr/>
        </p:nvSpPr>
        <p:spPr>
          <a:xfrm>
            <a:off x="-974" y="3900751"/>
            <a:ext cx="985068" cy="75216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27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0" name="Google Shape;1800;p11"/>
          <p:cNvSpPr/>
          <p:nvPr/>
        </p:nvSpPr>
        <p:spPr>
          <a:xfrm>
            <a:off x="575219" y="4990986"/>
            <a:ext cx="219456" cy="15255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1" name="Google Shape;1801;p11"/>
          <p:cNvSpPr/>
          <p:nvPr/>
        </p:nvSpPr>
        <p:spPr>
          <a:xfrm>
            <a:off x="321890" y="4780239"/>
            <a:ext cx="580554" cy="3632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5222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2" name="Google Shape;1802;p11"/>
          <p:cNvSpPr/>
          <p:nvPr/>
        </p:nvSpPr>
        <p:spPr>
          <a:xfrm>
            <a:off x="-974" y="4009383"/>
            <a:ext cx="1309662" cy="9703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2047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3" name="Google Shape;1803;p11"/>
          <p:cNvSpPr/>
          <p:nvPr/>
        </p:nvSpPr>
        <p:spPr>
          <a:xfrm>
            <a:off x="277134" y="4628589"/>
            <a:ext cx="739584" cy="5148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97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4" name="Google Shape;1804;p11"/>
          <p:cNvSpPr/>
          <p:nvPr/>
        </p:nvSpPr>
        <p:spPr>
          <a:xfrm>
            <a:off x="9150181" y="4228344"/>
            <a:ext cx="40554" cy="38502"/>
          </a:xfrm>
          <a:custGeom>
            <a:rect b="b" l="l" r="r" t="t"/>
            <a:pathLst>
              <a:path extrusionOk="0" h="21600" w="2160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5" name="Google Shape;1805;p11"/>
          <p:cNvSpPr txBox="1"/>
          <p:nvPr>
            <p:ph idx="1" type="body"/>
          </p:nvPr>
        </p:nvSpPr>
        <p:spPr>
          <a:xfrm>
            <a:off x="942025" y="4696925"/>
            <a:ext cx="6391200" cy="3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>
              <a:spcBef>
                <a:spcPts val="0"/>
              </a:spcBef>
              <a:spcAft>
                <a:spcPts val="1000"/>
              </a:spcAft>
              <a:buSzPts val="1600"/>
              <a:buNone/>
              <a:defRPr sz="1600"/>
            </a:lvl1pPr>
          </a:lstStyle>
          <a:p/>
        </p:txBody>
      </p:sp>
      <p:grpSp>
        <p:nvGrpSpPr>
          <p:cNvPr id="1806" name="Google Shape;1806;p11"/>
          <p:cNvGrpSpPr/>
          <p:nvPr/>
        </p:nvGrpSpPr>
        <p:grpSpPr>
          <a:xfrm>
            <a:off x="-30948" y="164773"/>
            <a:ext cx="825620" cy="1066735"/>
            <a:chOff x="-30948" y="164773"/>
            <a:chExt cx="825620" cy="1066735"/>
          </a:xfrm>
        </p:grpSpPr>
        <p:sp>
          <p:nvSpPr>
            <p:cNvPr id="1807" name="Google Shape;1807;p11"/>
            <p:cNvSpPr/>
            <p:nvPr/>
          </p:nvSpPr>
          <p:spPr>
            <a:xfrm>
              <a:off x="748880" y="835834"/>
              <a:ext cx="45792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8" name="Google Shape;1808;p11"/>
            <p:cNvSpPr/>
            <p:nvPr/>
          </p:nvSpPr>
          <p:spPr>
            <a:xfrm>
              <a:off x="683365" y="879086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9" name="Google Shape;1809;p11"/>
            <p:cNvSpPr/>
            <p:nvPr/>
          </p:nvSpPr>
          <p:spPr>
            <a:xfrm>
              <a:off x="617849" y="922339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0" name="Google Shape;1810;p11"/>
            <p:cNvSpPr/>
            <p:nvPr/>
          </p:nvSpPr>
          <p:spPr>
            <a:xfrm>
              <a:off x="551696" y="964956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1" name="Google Shape;1811;p11"/>
            <p:cNvSpPr/>
            <p:nvPr/>
          </p:nvSpPr>
          <p:spPr>
            <a:xfrm>
              <a:off x="486182" y="1008209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2" name="Google Shape;1812;p11"/>
            <p:cNvSpPr/>
            <p:nvPr/>
          </p:nvSpPr>
          <p:spPr>
            <a:xfrm>
              <a:off x="420666" y="1051463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3" name="Google Shape;1813;p11"/>
            <p:cNvSpPr/>
            <p:nvPr/>
          </p:nvSpPr>
          <p:spPr>
            <a:xfrm>
              <a:off x="354513" y="1094716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4" name="Google Shape;1814;p11"/>
            <p:cNvSpPr/>
            <p:nvPr/>
          </p:nvSpPr>
          <p:spPr>
            <a:xfrm>
              <a:off x="288997" y="1137334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5" name="Google Shape;1815;p11"/>
            <p:cNvSpPr/>
            <p:nvPr/>
          </p:nvSpPr>
          <p:spPr>
            <a:xfrm>
              <a:off x="222846" y="1180587"/>
              <a:ext cx="45792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6" name="Google Shape;1816;p11"/>
            <p:cNvSpPr/>
            <p:nvPr/>
          </p:nvSpPr>
          <p:spPr>
            <a:xfrm>
              <a:off x="708808" y="774771"/>
              <a:ext cx="45792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7" name="Google Shape;1817;p11"/>
            <p:cNvSpPr/>
            <p:nvPr/>
          </p:nvSpPr>
          <p:spPr>
            <a:xfrm>
              <a:off x="643292" y="818024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8" name="Google Shape;1818;p11"/>
            <p:cNvSpPr/>
            <p:nvPr/>
          </p:nvSpPr>
          <p:spPr>
            <a:xfrm>
              <a:off x="577776" y="861277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9" name="Google Shape;1819;p11"/>
            <p:cNvSpPr/>
            <p:nvPr/>
          </p:nvSpPr>
          <p:spPr>
            <a:xfrm>
              <a:off x="511625" y="903894"/>
              <a:ext cx="45792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0" name="Google Shape;1820;p11"/>
            <p:cNvSpPr/>
            <p:nvPr/>
          </p:nvSpPr>
          <p:spPr>
            <a:xfrm>
              <a:off x="446109" y="947147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1" name="Google Shape;1821;p11"/>
            <p:cNvSpPr/>
            <p:nvPr/>
          </p:nvSpPr>
          <p:spPr>
            <a:xfrm>
              <a:off x="380593" y="990399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2" name="Google Shape;1822;p11"/>
            <p:cNvSpPr/>
            <p:nvPr/>
          </p:nvSpPr>
          <p:spPr>
            <a:xfrm>
              <a:off x="314440" y="1033652"/>
              <a:ext cx="45792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3" name="Google Shape;1823;p11"/>
            <p:cNvSpPr/>
            <p:nvPr/>
          </p:nvSpPr>
          <p:spPr>
            <a:xfrm>
              <a:off x="248926" y="1076269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4" name="Google Shape;1824;p11"/>
            <p:cNvSpPr/>
            <p:nvPr/>
          </p:nvSpPr>
          <p:spPr>
            <a:xfrm>
              <a:off x="183410" y="1119522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5" name="Google Shape;1825;p11"/>
            <p:cNvSpPr/>
            <p:nvPr/>
          </p:nvSpPr>
          <p:spPr>
            <a:xfrm>
              <a:off x="668735" y="713707"/>
              <a:ext cx="45792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6" name="Google Shape;1826;p11"/>
            <p:cNvSpPr/>
            <p:nvPr/>
          </p:nvSpPr>
          <p:spPr>
            <a:xfrm>
              <a:off x="603219" y="756959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7" name="Google Shape;1827;p11"/>
            <p:cNvSpPr/>
            <p:nvPr/>
          </p:nvSpPr>
          <p:spPr>
            <a:xfrm>
              <a:off x="537704" y="800214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8" name="Google Shape;1828;p11"/>
            <p:cNvSpPr/>
            <p:nvPr/>
          </p:nvSpPr>
          <p:spPr>
            <a:xfrm>
              <a:off x="471552" y="842830"/>
              <a:ext cx="45792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9" name="Google Shape;1829;p11"/>
            <p:cNvSpPr/>
            <p:nvPr/>
          </p:nvSpPr>
          <p:spPr>
            <a:xfrm>
              <a:off x="406036" y="886084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0" name="Google Shape;1830;p11"/>
            <p:cNvSpPr/>
            <p:nvPr/>
          </p:nvSpPr>
          <p:spPr>
            <a:xfrm>
              <a:off x="340520" y="929337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1" name="Google Shape;1831;p11"/>
            <p:cNvSpPr/>
            <p:nvPr/>
          </p:nvSpPr>
          <p:spPr>
            <a:xfrm>
              <a:off x="274369" y="972590"/>
              <a:ext cx="45792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2" name="Google Shape;1832;p11"/>
            <p:cNvSpPr/>
            <p:nvPr/>
          </p:nvSpPr>
          <p:spPr>
            <a:xfrm>
              <a:off x="208853" y="1015207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3" name="Google Shape;1833;p11"/>
            <p:cNvSpPr/>
            <p:nvPr/>
          </p:nvSpPr>
          <p:spPr>
            <a:xfrm>
              <a:off x="143336" y="1058460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4" name="Google Shape;1834;p11"/>
            <p:cNvSpPr/>
            <p:nvPr/>
          </p:nvSpPr>
          <p:spPr>
            <a:xfrm>
              <a:off x="628662" y="652644"/>
              <a:ext cx="45792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5" name="Google Shape;1835;p11"/>
            <p:cNvSpPr/>
            <p:nvPr/>
          </p:nvSpPr>
          <p:spPr>
            <a:xfrm>
              <a:off x="563147" y="695896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6" name="Google Shape;1836;p11"/>
            <p:cNvSpPr/>
            <p:nvPr/>
          </p:nvSpPr>
          <p:spPr>
            <a:xfrm>
              <a:off x="497630" y="739150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7" name="Google Shape;1837;p11"/>
            <p:cNvSpPr/>
            <p:nvPr/>
          </p:nvSpPr>
          <p:spPr>
            <a:xfrm>
              <a:off x="431478" y="781767"/>
              <a:ext cx="45792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8" name="Google Shape;1838;p11"/>
            <p:cNvSpPr/>
            <p:nvPr/>
          </p:nvSpPr>
          <p:spPr>
            <a:xfrm>
              <a:off x="365963" y="825019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9" name="Google Shape;1839;p11"/>
            <p:cNvSpPr/>
            <p:nvPr/>
          </p:nvSpPr>
          <p:spPr>
            <a:xfrm>
              <a:off x="300447" y="868273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0" name="Google Shape;1840;p11"/>
            <p:cNvSpPr/>
            <p:nvPr/>
          </p:nvSpPr>
          <p:spPr>
            <a:xfrm>
              <a:off x="234296" y="911527"/>
              <a:ext cx="45792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1" name="Google Shape;1841;p11"/>
            <p:cNvSpPr/>
            <p:nvPr/>
          </p:nvSpPr>
          <p:spPr>
            <a:xfrm>
              <a:off x="168779" y="954143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2" name="Google Shape;1842;p11"/>
            <p:cNvSpPr/>
            <p:nvPr/>
          </p:nvSpPr>
          <p:spPr>
            <a:xfrm>
              <a:off x="103264" y="997397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3" name="Google Shape;1843;p11"/>
            <p:cNvSpPr/>
            <p:nvPr/>
          </p:nvSpPr>
          <p:spPr>
            <a:xfrm>
              <a:off x="589226" y="591580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4" name="Google Shape;1844;p11"/>
            <p:cNvSpPr/>
            <p:nvPr/>
          </p:nvSpPr>
          <p:spPr>
            <a:xfrm>
              <a:off x="523073" y="634834"/>
              <a:ext cx="45792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5" name="Google Shape;1845;p11"/>
            <p:cNvSpPr/>
            <p:nvPr/>
          </p:nvSpPr>
          <p:spPr>
            <a:xfrm>
              <a:off x="457558" y="678087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6" name="Google Shape;1846;p11"/>
            <p:cNvSpPr/>
            <p:nvPr/>
          </p:nvSpPr>
          <p:spPr>
            <a:xfrm>
              <a:off x="392043" y="720704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7" name="Google Shape;1847;p11"/>
            <p:cNvSpPr/>
            <p:nvPr/>
          </p:nvSpPr>
          <p:spPr>
            <a:xfrm>
              <a:off x="325890" y="763957"/>
              <a:ext cx="45792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8" name="Google Shape;1848;p11"/>
            <p:cNvSpPr/>
            <p:nvPr/>
          </p:nvSpPr>
          <p:spPr>
            <a:xfrm>
              <a:off x="260374" y="807210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9" name="Google Shape;1849;p11"/>
            <p:cNvSpPr/>
            <p:nvPr/>
          </p:nvSpPr>
          <p:spPr>
            <a:xfrm>
              <a:off x="194859" y="850462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0" name="Google Shape;1850;p11"/>
            <p:cNvSpPr/>
            <p:nvPr/>
          </p:nvSpPr>
          <p:spPr>
            <a:xfrm>
              <a:off x="128707" y="893081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1" name="Google Shape;1851;p11"/>
            <p:cNvSpPr/>
            <p:nvPr/>
          </p:nvSpPr>
          <p:spPr>
            <a:xfrm>
              <a:off x="63191" y="936333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2" name="Google Shape;1852;p11"/>
            <p:cNvSpPr/>
            <p:nvPr/>
          </p:nvSpPr>
          <p:spPr>
            <a:xfrm>
              <a:off x="549152" y="530517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3" name="Google Shape;1853;p11"/>
            <p:cNvSpPr/>
            <p:nvPr/>
          </p:nvSpPr>
          <p:spPr>
            <a:xfrm>
              <a:off x="483001" y="573771"/>
              <a:ext cx="45792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4" name="Google Shape;1854;p11"/>
            <p:cNvSpPr/>
            <p:nvPr/>
          </p:nvSpPr>
          <p:spPr>
            <a:xfrm>
              <a:off x="417486" y="617023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5" name="Google Shape;1855;p11"/>
            <p:cNvSpPr/>
            <p:nvPr/>
          </p:nvSpPr>
          <p:spPr>
            <a:xfrm>
              <a:off x="351970" y="660277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6" name="Google Shape;1856;p11"/>
            <p:cNvSpPr/>
            <p:nvPr/>
          </p:nvSpPr>
          <p:spPr>
            <a:xfrm>
              <a:off x="285817" y="702893"/>
              <a:ext cx="45792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7" name="Google Shape;1857;p11"/>
            <p:cNvSpPr/>
            <p:nvPr/>
          </p:nvSpPr>
          <p:spPr>
            <a:xfrm>
              <a:off x="220302" y="746147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8" name="Google Shape;1858;p11"/>
            <p:cNvSpPr/>
            <p:nvPr/>
          </p:nvSpPr>
          <p:spPr>
            <a:xfrm>
              <a:off x="154786" y="789400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9" name="Google Shape;1859;p11"/>
            <p:cNvSpPr/>
            <p:nvPr/>
          </p:nvSpPr>
          <p:spPr>
            <a:xfrm>
              <a:off x="88634" y="832653"/>
              <a:ext cx="45792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0" name="Google Shape;1860;p11"/>
            <p:cNvSpPr/>
            <p:nvPr/>
          </p:nvSpPr>
          <p:spPr>
            <a:xfrm>
              <a:off x="23119" y="875270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1" name="Google Shape;1861;p11"/>
            <p:cNvSpPr/>
            <p:nvPr/>
          </p:nvSpPr>
          <p:spPr>
            <a:xfrm>
              <a:off x="509080" y="469454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2" name="Google Shape;1862;p11"/>
            <p:cNvSpPr/>
            <p:nvPr/>
          </p:nvSpPr>
          <p:spPr>
            <a:xfrm>
              <a:off x="442929" y="512707"/>
              <a:ext cx="45792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3" name="Google Shape;1863;p11"/>
            <p:cNvSpPr/>
            <p:nvPr/>
          </p:nvSpPr>
          <p:spPr>
            <a:xfrm>
              <a:off x="377413" y="555960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4" name="Google Shape;1864;p11"/>
            <p:cNvSpPr/>
            <p:nvPr/>
          </p:nvSpPr>
          <p:spPr>
            <a:xfrm>
              <a:off x="311897" y="599214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5" name="Google Shape;1865;p11"/>
            <p:cNvSpPr/>
            <p:nvPr/>
          </p:nvSpPr>
          <p:spPr>
            <a:xfrm>
              <a:off x="245745" y="641830"/>
              <a:ext cx="45792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6" name="Google Shape;1866;p11"/>
            <p:cNvSpPr/>
            <p:nvPr/>
          </p:nvSpPr>
          <p:spPr>
            <a:xfrm>
              <a:off x="180229" y="685084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7" name="Google Shape;1867;p11"/>
            <p:cNvSpPr/>
            <p:nvPr/>
          </p:nvSpPr>
          <p:spPr>
            <a:xfrm>
              <a:off x="114713" y="728336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8" name="Google Shape;1868;p11"/>
            <p:cNvSpPr/>
            <p:nvPr/>
          </p:nvSpPr>
          <p:spPr>
            <a:xfrm>
              <a:off x="48562" y="771590"/>
              <a:ext cx="45792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9" name="Google Shape;1869;p11"/>
            <p:cNvSpPr/>
            <p:nvPr/>
          </p:nvSpPr>
          <p:spPr>
            <a:xfrm>
              <a:off x="-16954" y="814206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0" name="Google Shape;1870;p11"/>
            <p:cNvSpPr/>
            <p:nvPr/>
          </p:nvSpPr>
          <p:spPr>
            <a:xfrm>
              <a:off x="469007" y="408391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1" name="Google Shape;1871;p11"/>
            <p:cNvSpPr/>
            <p:nvPr/>
          </p:nvSpPr>
          <p:spPr>
            <a:xfrm>
              <a:off x="402856" y="451643"/>
              <a:ext cx="45792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2" name="Google Shape;1872;p11"/>
            <p:cNvSpPr/>
            <p:nvPr/>
          </p:nvSpPr>
          <p:spPr>
            <a:xfrm>
              <a:off x="337340" y="494897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3" name="Google Shape;1873;p11"/>
            <p:cNvSpPr/>
            <p:nvPr/>
          </p:nvSpPr>
          <p:spPr>
            <a:xfrm>
              <a:off x="271823" y="538150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4" name="Google Shape;1874;p11"/>
            <p:cNvSpPr/>
            <p:nvPr/>
          </p:nvSpPr>
          <p:spPr>
            <a:xfrm>
              <a:off x="205672" y="580768"/>
              <a:ext cx="45792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5" name="Google Shape;1875;p11"/>
            <p:cNvSpPr/>
            <p:nvPr/>
          </p:nvSpPr>
          <p:spPr>
            <a:xfrm>
              <a:off x="140156" y="624021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6" name="Google Shape;1876;p11"/>
            <p:cNvSpPr/>
            <p:nvPr/>
          </p:nvSpPr>
          <p:spPr>
            <a:xfrm>
              <a:off x="74641" y="667273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7" name="Google Shape;1877;p11"/>
            <p:cNvSpPr/>
            <p:nvPr/>
          </p:nvSpPr>
          <p:spPr>
            <a:xfrm>
              <a:off x="8489" y="710527"/>
              <a:ext cx="45792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8" name="Google Shape;1878;p11"/>
            <p:cNvSpPr/>
            <p:nvPr/>
          </p:nvSpPr>
          <p:spPr>
            <a:xfrm>
              <a:off x="428935" y="347327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9" name="Google Shape;1879;p11"/>
            <p:cNvSpPr/>
            <p:nvPr/>
          </p:nvSpPr>
          <p:spPr>
            <a:xfrm>
              <a:off x="363419" y="390580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0" name="Google Shape;1880;p11"/>
            <p:cNvSpPr/>
            <p:nvPr/>
          </p:nvSpPr>
          <p:spPr>
            <a:xfrm>
              <a:off x="297266" y="433834"/>
              <a:ext cx="45792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1" name="Google Shape;1881;p11"/>
            <p:cNvSpPr/>
            <p:nvPr/>
          </p:nvSpPr>
          <p:spPr>
            <a:xfrm>
              <a:off x="231750" y="477086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2" name="Google Shape;1882;p11"/>
            <p:cNvSpPr/>
            <p:nvPr/>
          </p:nvSpPr>
          <p:spPr>
            <a:xfrm>
              <a:off x="166236" y="519704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3" name="Google Shape;1883;p11"/>
            <p:cNvSpPr/>
            <p:nvPr/>
          </p:nvSpPr>
          <p:spPr>
            <a:xfrm>
              <a:off x="100084" y="562956"/>
              <a:ext cx="45792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4" name="Google Shape;1884;p11"/>
            <p:cNvSpPr/>
            <p:nvPr/>
          </p:nvSpPr>
          <p:spPr>
            <a:xfrm>
              <a:off x="34567" y="606211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5" name="Google Shape;1885;p11"/>
            <p:cNvSpPr/>
            <p:nvPr/>
          </p:nvSpPr>
          <p:spPr>
            <a:xfrm>
              <a:off x="-30948" y="649464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6" name="Google Shape;1886;p11"/>
            <p:cNvSpPr/>
            <p:nvPr/>
          </p:nvSpPr>
          <p:spPr>
            <a:xfrm>
              <a:off x="388862" y="286265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7" name="Google Shape;1887;p11"/>
            <p:cNvSpPr/>
            <p:nvPr/>
          </p:nvSpPr>
          <p:spPr>
            <a:xfrm>
              <a:off x="323346" y="329518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8" name="Google Shape;1888;p11"/>
            <p:cNvSpPr/>
            <p:nvPr/>
          </p:nvSpPr>
          <p:spPr>
            <a:xfrm>
              <a:off x="257194" y="372771"/>
              <a:ext cx="45792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9" name="Google Shape;1889;p11"/>
            <p:cNvSpPr/>
            <p:nvPr/>
          </p:nvSpPr>
          <p:spPr>
            <a:xfrm>
              <a:off x="191679" y="416023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0" name="Google Shape;1890;p11"/>
            <p:cNvSpPr/>
            <p:nvPr/>
          </p:nvSpPr>
          <p:spPr>
            <a:xfrm>
              <a:off x="126163" y="458641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1" name="Google Shape;1891;p11"/>
            <p:cNvSpPr/>
            <p:nvPr/>
          </p:nvSpPr>
          <p:spPr>
            <a:xfrm>
              <a:off x="60011" y="501893"/>
              <a:ext cx="45792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2" name="Google Shape;1892;p11"/>
            <p:cNvSpPr/>
            <p:nvPr/>
          </p:nvSpPr>
          <p:spPr>
            <a:xfrm>
              <a:off x="-5505" y="545147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3" name="Google Shape;1893;p11"/>
            <p:cNvSpPr/>
            <p:nvPr/>
          </p:nvSpPr>
          <p:spPr>
            <a:xfrm>
              <a:off x="348789" y="225200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4" name="Google Shape;1894;p11"/>
            <p:cNvSpPr/>
            <p:nvPr/>
          </p:nvSpPr>
          <p:spPr>
            <a:xfrm>
              <a:off x="283274" y="268455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5" name="Google Shape;1895;p11"/>
            <p:cNvSpPr/>
            <p:nvPr/>
          </p:nvSpPr>
          <p:spPr>
            <a:xfrm>
              <a:off x="217122" y="311708"/>
              <a:ext cx="45792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6" name="Google Shape;1896;p11"/>
            <p:cNvSpPr/>
            <p:nvPr/>
          </p:nvSpPr>
          <p:spPr>
            <a:xfrm>
              <a:off x="151606" y="354961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7" name="Google Shape;1897;p11"/>
            <p:cNvSpPr/>
            <p:nvPr/>
          </p:nvSpPr>
          <p:spPr>
            <a:xfrm>
              <a:off x="86089" y="397577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8" name="Google Shape;1898;p11"/>
            <p:cNvSpPr/>
            <p:nvPr/>
          </p:nvSpPr>
          <p:spPr>
            <a:xfrm>
              <a:off x="19938" y="440831"/>
              <a:ext cx="45792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9" name="Google Shape;1899;p11"/>
            <p:cNvSpPr/>
            <p:nvPr/>
          </p:nvSpPr>
          <p:spPr>
            <a:xfrm>
              <a:off x="308717" y="164773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0" name="Google Shape;1900;p11"/>
            <p:cNvSpPr/>
            <p:nvPr/>
          </p:nvSpPr>
          <p:spPr>
            <a:xfrm>
              <a:off x="243200" y="207390"/>
              <a:ext cx="45144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1" name="Google Shape;1901;p11"/>
            <p:cNvSpPr/>
            <p:nvPr/>
          </p:nvSpPr>
          <p:spPr>
            <a:xfrm>
              <a:off x="177049" y="250643"/>
              <a:ext cx="45792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2" name="Google Shape;1902;p11"/>
            <p:cNvSpPr/>
            <p:nvPr/>
          </p:nvSpPr>
          <p:spPr>
            <a:xfrm>
              <a:off x="111532" y="293898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3" name="Google Shape;1903;p11"/>
            <p:cNvSpPr/>
            <p:nvPr/>
          </p:nvSpPr>
          <p:spPr>
            <a:xfrm>
              <a:off x="46016" y="337151"/>
              <a:ext cx="45144" cy="50922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4" name="Google Shape;1904;p11"/>
            <p:cNvSpPr/>
            <p:nvPr/>
          </p:nvSpPr>
          <p:spPr>
            <a:xfrm>
              <a:off x="-20134" y="379768"/>
              <a:ext cx="45792" cy="5151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5" name="Google Shape;1905;p11"/>
          <p:cNvGrpSpPr/>
          <p:nvPr/>
        </p:nvGrpSpPr>
        <p:grpSpPr>
          <a:xfrm>
            <a:off x="8554475" y="3906875"/>
            <a:ext cx="630584" cy="686062"/>
            <a:chOff x="8554475" y="3906875"/>
            <a:chExt cx="630584" cy="686062"/>
          </a:xfrm>
        </p:grpSpPr>
        <p:sp>
          <p:nvSpPr>
            <p:cNvPr id="1906" name="Google Shape;1906;p11"/>
            <p:cNvSpPr/>
            <p:nvPr/>
          </p:nvSpPr>
          <p:spPr>
            <a:xfrm>
              <a:off x="8691078" y="455443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7" name="Google Shape;1907;p11"/>
            <p:cNvSpPr/>
            <p:nvPr/>
          </p:nvSpPr>
          <p:spPr>
            <a:xfrm>
              <a:off x="8674131" y="449332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8" name="Google Shape;1908;p11"/>
            <p:cNvSpPr/>
            <p:nvPr/>
          </p:nvSpPr>
          <p:spPr>
            <a:xfrm>
              <a:off x="8656670" y="443221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9" name="Google Shape;1909;p11"/>
            <p:cNvSpPr/>
            <p:nvPr/>
          </p:nvSpPr>
          <p:spPr>
            <a:xfrm>
              <a:off x="8639724" y="437110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0" name="Google Shape;1910;p11"/>
            <p:cNvSpPr/>
            <p:nvPr/>
          </p:nvSpPr>
          <p:spPr>
            <a:xfrm>
              <a:off x="8622777" y="430999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1" name="Google Shape;1911;p11"/>
            <p:cNvSpPr/>
            <p:nvPr/>
          </p:nvSpPr>
          <p:spPr>
            <a:xfrm>
              <a:off x="8605316" y="424888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11"/>
            <p:cNvSpPr/>
            <p:nvPr/>
          </p:nvSpPr>
          <p:spPr>
            <a:xfrm>
              <a:off x="8588370" y="418777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11"/>
            <p:cNvSpPr/>
            <p:nvPr/>
          </p:nvSpPr>
          <p:spPr>
            <a:xfrm>
              <a:off x="8571423" y="412666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11"/>
            <p:cNvSpPr/>
            <p:nvPr/>
          </p:nvSpPr>
          <p:spPr>
            <a:xfrm>
              <a:off x="8554475" y="406555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11"/>
            <p:cNvSpPr/>
            <p:nvPr/>
          </p:nvSpPr>
          <p:spPr>
            <a:xfrm>
              <a:off x="8747567" y="4538516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p11"/>
            <p:cNvSpPr/>
            <p:nvPr/>
          </p:nvSpPr>
          <p:spPr>
            <a:xfrm>
              <a:off x="8730621" y="4477406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11"/>
            <p:cNvSpPr/>
            <p:nvPr/>
          </p:nvSpPr>
          <p:spPr>
            <a:xfrm>
              <a:off x="8713673" y="441629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8" name="Google Shape;1918;p11"/>
            <p:cNvSpPr/>
            <p:nvPr/>
          </p:nvSpPr>
          <p:spPr>
            <a:xfrm>
              <a:off x="8696214" y="435518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9" name="Google Shape;1919;p11"/>
            <p:cNvSpPr/>
            <p:nvPr/>
          </p:nvSpPr>
          <p:spPr>
            <a:xfrm>
              <a:off x="8679267" y="429407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11"/>
            <p:cNvSpPr/>
            <p:nvPr/>
          </p:nvSpPr>
          <p:spPr>
            <a:xfrm>
              <a:off x="8662319" y="423296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11"/>
            <p:cNvSpPr/>
            <p:nvPr/>
          </p:nvSpPr>
          <p:spPr>
            <a:xfrm>
              <a:off x="8645373" y="417185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11"/>
            <p:cNvSpPr/>
            <p:nvPr/>
          </p:nvSpPr>
          <p:spPr>
            <a:xfrm>
              <a:off x="8627913" y="411074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11"/>
            <p:cNvSpPr/>
            <p:nvPr/>
          </p:nvSpPr>
          <p:spPr>
            <a:xfrm>
              <a:off x="8610965" y="4049636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11"/>
            <p:cNvSpPr/>
            <p:nvPr/>
          </p:nvSpPr>
          <p:spPr>
            <a:xfrm>
              <a:off x="8804570" y="452311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11"/>
            <p:cNvSpPr/>
            <p:nvPr/>
          </p:nvSpPr>
          <p:spPr>
            <a:xfrm>
              <a:off x="8787623" y="446200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6" name="Google Shape;1926;p11"/>
            <p:cNvSpPr/>
            <p:nvPr/>
          </p:nvSpPr>
          <p:spPr>
            <a:xfrm>
              <a:off x="8770162" y="4400889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7" name="Google Shape;1927;p11"/>
            <p:cNvSpPr/>
            <p:nvPr/>
          </p:nvSpPr>
          <p:spPr>
            <a:xfrm>
              <a:off x="8753216" y="433978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8" name="Google Shape;1928;p11"/>
            <p:cNvSpPr/>
            <p:nvPr/>
          </p:nvSpPr>
          <p:spPr>
            <a:xfrm>
              <a:off x="8736269" y="4278156"/>
              <a:ext cx="40014" cy="3904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9" name="Google Shape;1929;p11"/>
            <p:cNvSpPr/>
            <p:nvPr/>
          </p:nvSpPr>
          <p:spPr>
            <a:xfrm>
              <a:off x="8718808" y="4217045"/>
              <a:ext cx="40554" cy="3904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0" name="Google Shape;1930;p11"/>
            <p:cNvSpPr/>
            <p:nvPr/>
          </p:nvSpPr>
          <p:spPr>
            <a:xfrm>
              <a:off x="8701862" y="4155936"/>
              <a:ext cx="40554" cy="3904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1" name="Google Shape;1931;p11"/>
            <p:cNvSpPr/>
            <p:nvPr/>
          </p:nvSpPr>
          <p:spPr>
            <a:xfrm>
              <a:off x="8684915" y="4094827"/>
              <a:ext cx="40014" cy="3904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2" name="Google Shape;1932;p11"/>
            <p:cNvSpPr/>
            <p:nvPr/>
          </p:nvSpPr>
          <p:spPr>
            <a:xfrm>
              <a:off x="8667969" y="4033716"/>
              <a:ext cx="40014" cy="3904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3" name="Google Shape;1933;p11"/>
            <p:cNvSpPr/>
            <p:nvPr/>
          </p:nvSpPr>
          <p:spPr>
            <a:xfrm>
              <a:off x="8861059" y="4507189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4" name="Google Shape;1934;p11"/>
            <p:cNvSpPr/>
            <p:nvPr/>
          </p:nvSpPr>
          <p:spPr>
            <a:xfrm>
              <a:off x="8844112" y="444608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5" name="Google Shape;1935;p11"/>
            <p:cNvSpPr/>
            <p:nvPr/>
          </p:nvSpPr>
          <p:spPr>
            <a:xfrm>
              <a:off x="8827166" y="438497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6" name="Google Shape;1936;p11"/>
            <p:cNvSpPr/>
            <p:nvPr/>
          </p:nvSpPr>
          <p:spPr>
            <a:xfrm>
              <a:off x="8809706" y="4323859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7" name="Google Shape;1937;p11"/>
            <p:cNvSpPr/>
            <p:nvPr/>
          </p:nvSpPr>
          <p:spPr>
            <a:xfrm>
              <a:off x="8792758" y="426275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8" name="Google Shape;1938;p11"/>
            <p:cNvSpPr/>
            <p:nvPr/>
          </p:nvSpPr>
          <p:spPr>
            <a:xfrm>
              <a:off x="8775812" y="4201639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9" name="Google Shape;1939;p11"/>
            <p:cNvSpPr/>
            <p:nvPr/>
          </p:nvSpPr>
          <p:spPr>
            <a:xfrm>
              <a:off x="8758865" y="414053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0" name="Google Shape;1940;p11"/>
            <p:cNvSpPr/>
            <p:nvPr/>
          </p:nvSpPr>
          <p:spPr>
            <a:xfrm>
              <a:off x="8741404" y="407942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1" name="Google Shape;1941;p11"/>
            <p:cNvSpPr/>
            <p:nvPr/>
          </p:nvSpPr>
          <p:spPr>
            <a:xfrm>
              <a:off x="8724458" y="401831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2" name="Google Shape;1942;p11"/>
            <p:cNvSpPr/>
            <p:nvPr/>
          </p:nvSpPr>
          <p:spPr>
            <a:xfrm>
              <a:off x="8918062" y="449127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3" name="Google Shape;1943;p11"/>
            <p:cNvSpPr/>
            <p:nvPr/>
          </p:nvSpPr>
          <p:spPr>
            <a:xfrm>
              <a:off x="8901115" y="443016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4" name="Google Shape;1944;p11"/>
            <p:cNvSpPr/>
            <p:nvPr/>
          </p:nvSpPr>
          <p:spPr>
            <a:xfrm>
              <a:off x="8883655" y="436905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5" name="Google Shape;1945;p11"/>
            <p:cNvSpPr/>
            <p:nvPr/>
          </p:nvSpPr>
          <p:spPr>
            <a:xfrm>
              <a:off x="8866708" y="430794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6" name="Google Shape;1946;p11"/>
            <p:cNvSpPr/>
            <p:nvPr/>
          </p:nvSpPr>
          <p:spPr>
            <a:xfrm>
              <a:off x="8849761" y="424683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7" name="Google Shape;1947;p11"/>
            <p:cNvSpPr/>
            <p:nvPr/>
          </p:nvSpPr>
          <p:spPr>
            <a:xfrm>
              <a:off x="8832301" y="418572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8" name="Google Shape;1948;p11"/>
            <p:cNvSpPr/>
            <p:nvPr/>
          </p:nvSpPr>
          <p:spPr>
            <a:xfrm>
              <a:off x="8815354" y="412461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9" name="Google Shape;1949;p11"/>
            <p:cNvSpPr/>
            <p:nvPr/>
          </p:nvSpPr>
          <p:spPr>
            <a:xfrm>
              <a:off x="8798407" y="406350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0" name="Google Shape;1950;p11"/>
            <p:cNvSpPr/>
            <p:nvPr/>
          </p:nvSpPr>
          <p:spPr>
            <a:xfrm>
              <a:off x="8781461" y="40023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1" name="Google Shape;1951;p11"/>
            <p:cNvSpPr/>
            <p:nvPr/>
          </p:nvSpPr>
          <p:spPr>
            <a:xfrm>
              <a:off x="8974551" y="447535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2" name="Google Shape;1952;p11"/>
            <p:cNvSpPr/>
            <p:nvPr/>
          </p:nvSpPr>
          <p:spPr>
            <a:xfrm>
              <a:off x="8957604" y="441424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3" name="Google Shape;1953;p11"/>
            <p:cNvSpPr/>
            <p:nvPr/>
          </p:nvSpPr>
          <p:spPr>
            <a:xfrm>
              <a:off x="8940658" y="435313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4" name="Google Shape;1954;p11"/>
            <p:cNvSpPr/>
            <p:nvPr/>
          </p:nvSpPr>
          <p:spPr>
            <a:xfrm>
              <a:off x="8923197" y="429202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5" name="Google Shape;1955;p11"/>
            <p:cNvSpPr/>
            <p:nvPr/>
          </p:nvSpPr>
          <p:spPr>
            <a:xfrm>
              <a:off x="8906250" y="423091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6" name="Google Shape;1956;p11"/>
            <p:cNvSpPr/>
            <p:nvPr/>
          </p:nvSpPr>
          <p:spPr>
            <a:xfrm>
              <a:off x="8889304" y="416980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7" name="Google Shape;1957;p11"/>
            <p:cNvSpPr/>
            <p:nvPr/>
          </p:nvSpPr>
          <p:spPr>
            <a:xfrm>
              <a:off x="8872356" y="410869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8" name="Google Shape;1958;p11"/>
            <p:cNvSpPr/>
            <p:nvPr/>
          </p:nvSpPr>
          <p:spPr>
            <a:xfrm>
              <a:off x="8854896" y="404758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9" name="Google Shape;1959;p11"/>
            <p:cNvSpPr/>
            <p:nvPr/>
          </p:nvSpPr>
          <p:spPr>
            <a:xfrm>
              <a:off x="8837950" y="398647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0" name="Google Shape;1960;p11"/>
            <p:cNvSpPr/>
            <p:nvPr/>
          </p:nvSpPr>
          <p:spPr>
            <a:xfrm>
              <a:off x="9031553" y="445943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1" name="Google Shape;1961;p11"/>
            <p:cNvSpPr/>
            <p:nvPr/>
          </p:nvSpPr>
          <p:spPr>
            <a:xfrm>
              <a:off x="9014607" y="439832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2" name="Google Shape;1962;p11"/>
            <p:cNvSpPr/>
            <p:nvPr/>
          </p:nvSpPr>
          <p:spPr>
            <a:xfrm>
              <a:off x="8997147" y="433721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3" name="Google Shape;1963;p11"/>
            <p:cNvSpPr/>
            <p:nvPr/>
          </p:nvSpPr>
          <p:spPr>
            <a:xfrm>
              <a:off x="8980199" y="427610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4" name="Google Shape;1964;p11"/>
            <p:cNvSpPr/>
            <p:nvPr/>
          </p:nvSpPr>
          <p:spPr>
            <a:xfrm>
              <a:off x="8963253" y="42149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5" name="Google Shape;1965;p11"/>
            <p:cNvSpPr/>
            <p:nvPr/>
          </p:nvSpPr>
          <p:spPr>
            <a:xfrm>
              <a:off x="8945793" y="415388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6" name="Google Shape;1966;p11"/>
            <p:cNvSpPr/>
            <p:nvPr/>
          </p:nvSpPr>
          <p:spPr>
            <a:xfrm>
              <a:off x="8928846" y="409277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7" name="Google Shape;1967;p11"/>
            <p:cNvSpPr/>
            <p:nvPr/>
          </p:nvSpPr>
          <p:spPr>
            <a:xfrm>
              <a:off x="8911900" y="403166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8" name="Google Shape;1968;p11"/>
            <p:cNvSpPr/>
            <p:nvPr/>
          </p:nvSpPr>
          <p:spPr>
            <a:xfrm>
              <a:off x="8894953" y="397055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9" name="Google Shape;1969;p11"/>
            <p:cNvSpPr/>
            <p:nvPr/>
          </p:nvSpPr>
          <p:spPr>
            <a:xfrm>
              <a:off x="9088042" y="444351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0" name="Google Shape;1970;p11"/>
            <p:cNvSpPr/>
            <p:nvPr/>
          </p:nvSpPr>
          <p:spPr>
            <a:xfrm>
              <a:off x="9071096" y="438240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1" name="Google Shape;1971;p11"/>
            <p:cNvSpPr/>
            <p:nvPr/>
          </p:nvSpPr>
          <p:spPr>
            <a:xfrm>
              <a:off x="9054150" y="43212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2" name="Google Shape;1972;p11"/>
            <p:cNvSpPr/>
            <p:nvPr/>
          </p:nvSpPr>
          <p:spPr>
            <a:xfrm>
              <a:off x="9036689" y="426018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3" name="Google Shape;1973;p11"/>
            <p:cNvSpPr/>
            <p:nvPr/>
          </p:nvSpPr>
          <p:spPr>
            <a:xfrm>
              <a:off x="9019743" y="419907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4" name="Google Shape;1974;p11"/>
            <p:cNvSpPr/>
            <p:nvPr/>
          </p:nvSpPr>
          <p:spPr>
            <a:xfrm>
              <a:off x="9002796" y="413796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5" name="Google Shape;1975;p11"/>
            <p:cNvSpPr/>
            <p:nvPr/>
          </p:nvSpPr>
          <p:spPr>
            <a:xfrm>
              <a:off x="8985848" y="407685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6" name="Google Shape;1976;p11"/>
            <p:cNvSpPr/>
            <p:nvPr/>
          </p:nvSpPr>
          <p:spPr>
            <a:xfrm>
              <a:off x="8968389" y="401574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7" name="Google Shape;1977;p11"/>
            <p:cNvSpPr/>
            <p:nvPr/>
          </p:nvSpPr>
          <p:spPr>
            <a:xfrm>
              <a:off x="8951442" y="395463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8" name="Google Shape;1978;p11"/>
            <p:cNvSpPr/>
            <p:nvPr/>
          </p:nvSpPr>
          <p:spPr>
            <a:xfrm>
              <a:off x="9145045" y="44275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9" name="Google Shape;1979;p11"/>
            <p:cNvSpPr/>
            <p:nvPr/>
          </p:nvSpPr>
          <p:spPr>
            <a:xfrm>
              <a:off x="9128099" y="436648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0" name="Google Shape;1980;p11"/>
            <p:cNvSpPr/>
            <p:nvPr/>
          </p:nvSpPr>
          <p:spPr>
            <a:xfrm>
              <a:off x="9110639" y="430537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1" name="Google Shape;1981;p11"/>
            <p:cNvSpPr/>
            <p:nvPr/>
          </p:nvSpPr>
          <p:spPr>
            <a:xfrm>
              <a:off x="9093691" y="424426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6062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2" name="Google Shape;1982;p11"/>
            <p:cNvSpPr/>
            <p:nvPr/>
          </p:nvSpPr>
          <p:spPr>
            <a:xfrm>
              <a:off x="9076745" y="418315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3" name="Google Shape;1983;p11"/>
            <p:cNvSpPr/>
            <p:nvPr/>
          </p:nvSpPr>
          <p:spPr>
            <a:xfrm>
              <a:off x="9059285" y="412204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4" name="Google Shape;1984;p11"/>
            <p:cNvSpPr/>
            <p:nvPr/>
          </p:nvSpPr>
          <p:spPr>
            <a:xfrm>
              <a:off x="9042338" y="406093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5" name="Google Shape;1985;p11"/>
            <p:cNvSpPr/>
            <p:nvPr/>
          </p:nvSpPr>
          <p:spPr>
            <a:xfrm>
              <a:off x="9025392" y="399982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6" name="Google Shape;1986;p11"/>
            <p:cNvSpPr/>
            <p:nvPr/>
          </p:nvSpPr>
          <p:spPr>
            <a:xfrm>
              <a:off x="9008444" y="393871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7" name="Google Shape;1987;p11"/>
            <p:cNvSpPr/>
            <p:nvPr/>
          </p:nvSpPr>
          <p:spPr>
            <a:xfrm>
              <a:off x="9133235" y="416723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8" name="Google Shape;1988;p11"/>
            <p:cNvSpPr/>
            <p:nvPr/>
          </p:nvSpPr>
          <p:spPr>
            <a:xfrm>
              <a:off x="9116287" y="410612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9" name="Google Shape;1989;p11"/>
            <p:cNvSpPr/>
            <p:nvPr/>
          </p:nvSpPr>
          <p:spPr>
            <a:xfrm>
              <a:off x="9099341" y="404501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0" name="Google Shape;1990;p11"/>
            <p:cNvSpPr/>
            <p:nvPr/>
          </p:nvSpPr>
          <p:spPr>
            <a:xfrm>
              <a:off x="9081881" y="398390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1" name="Google Shape;1991;p11"/>
            <p:cNvSpPr/>
            <p:nvPr/>
          </p:nvSpPr>
          <p:spPr>
            <a:xfrm>
              <a:off x="9064933" y="392279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2" name="Google Shape;1992;p11"/>
            <p:cNvSpPr/>
            <p:nvPr/>
          </p:nvSpPr>
          <p:spPr>
            <a:xfrm>
              <a:off x="9138884" y="396798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3" name="Google Shape;1993;p11"/>
            <p:cNvSpPr/>
            <p:nvPr/>
          </p:nvSpPr>
          <p:spPr>
            <a:xfrm>
              <a:off x="9121936" y="390687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994" name="Shape 1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5" name="Google Shape;1995;p12"/>
          <p:cNvSpPr/>
          <p:nvPr/>
        </p:nvSpPr>
        <p:spPr>
          <a:xfrm>
            <a:off x="8595299" y="11425"/>
            <a:ext cx="548694" cy="513205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B0D18">
              <a:alpha val="2235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6" name="Google Shape;1996;p12"/>
          <p:cNvSpPr/>
          <p:nvPr/>
        </p:nvSpPr>
        <p:spPr>
          <a:xfrm>
            <a:off x="8331983" y="4622447"/>
            <a:ext cx="811998" cy="521046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2606"/>
                </a:lnTo>
                <a:lnTo>
                  <a:pt x="12137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7" name="Google Shape;1997;p1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98" name="Google Shape;1998;p12"/>
          <p:cNvSpPr/>
          <p:nvPr/>
        </p:nvSpPr>
        <p:spPr>
          <a:xfrm>
            <a:off x="-1906" y="4307830"/>
            <a:ext cx="9145926" cy="8443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807" y="13766"/>
                </a:lnTo>
                <a:lnTo>
                  <a:pt x="15597" y="1338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9" name="Google Shape;1999;p12"/>
          <p:cNvSpPr/>
          <p:nvPr/>
        </p:nvSpPr>
        <p:spPr>
          <a:xfrm>
            <a:off x="8547257" y="-2"/>
            <a:ext cx="561492" cy="35526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0" name="Google Shape;2000;p12"/>
          <p:cNvSpPr/>
          <p:nvPr/>
        </p:nvSpPr>
        <p:spPr>
          <a:xfrm>
            <a:off x="7209472" y="-2"/>
            <a:ext cx="1714014" cy="112060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1" name="Google Shape;2001;p12"/>
          <p:cNvSpPr/>
          <p:nvPr/>
        </p:nvSpPr>
        <p:spPr>
          <a:xfrm>
            <a:off x="7199947" y="-1"/>
            <a:ext cx="782460" cy="454842"/>
          </a:xfrm>
          <a:custGeom>
            <a:rect b="b" l="l" r="r" t="t"/>
            <a:pathLst>
              <a:path extrusionOk="0" h="21600" w="2160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2" name="Google Shape;2002;p12"/>
          <p:cNvSpPr/>
          <p:nvPr/>
        </p:nvSpPr>
        <p:spPr>
          <a:xfrm>
            <a:off x="8238172" y="65244"/>
            <a:ext cx="905850" cy="637686"/>
          </a:xfrm>
          <a:custGeom>
            <a:rect b="b" l="l" r="r" t="t"/>
            <a:pathLst>
              <a:path extrusionOk="0" h="21600" w="2160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3" name="Google Shape;2003;p12"/>
          <p:cNvSpPr/>
          <p:nvPr/>
        </p:nvSpPr>
        <p:spPr>
          <a:xfrm>
            <a:off x="7732870" y="-1"/>
            <a:ext cx="1080594" cy="68104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4" name="Google Shape;2004;p12"/>
          <p:cNvSpPr/>
          <p:nvPr/>
        </p:nvSpPr>
        <p:spPr>
          <a:xfrm>
            <a:off x="8116251" y="234313"/>
            <a:ext cx="1027728" cy="7315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5" name="Google Shape;2005;p12"/>
          <p:cNvSpPr/>
          <p:nvPr/>
        </p:nvSpPr>
        <p:spPr>
          <a:xfrm>
            <a:off x="8783001" y="741520"/>
            <a:ext cx="360990" cy="251478"/>
          </a:xfrm>
          <a:custGeom>
            <a:rect b="b" l="l" r="r" t="t"/>
            <a:pathLst>
              <a:path extrusionOk="0" h="21600" w="2160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6" name="Google Shape;2006;p12"/>
          <p:cNvSpPr/>
          <p:nvPr/>
        </p:nvSpPr>
        <p:spPr>
          <a:xfrm>
            <a:off x="7926228" y="-1"/>
            <a:ext cx="173826" cy="11286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7" name="Google Shape;2007;p12"/>
          <p:cNvSpPr/>
          <p:nvPr/>
        </p:nvSpPr>
        <p:spPr>
          <a:xfrm>
            <a:off x="7222331" y="-2"/>
            <a:ext cx="1309662" cy="8491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8" name="Google Shape;2008;p12"/>
          <p:cNvSpPr/>
          <p:nvPr/>
        </p:nvSpPr>
        <p:spPr>
          <a:xfrm>
            <a:off x="7729537" y="-2"/>
            <a:ext cx="507222" cy="3281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09" name="Google Shape;2009;p12"/>
          <p:cNvGrpSpPr/>
          <p:nvPr/>
        </p:nvGrpSpPr>
        <p:grpSpPr>
          <a:xfrm>
            <a:off x="-21250" y="104800"/>
            <a:ext cx="1050747" cy="844380"/>
            <a:chOff x="-21250" y="104800"/>
            <a:chExt cx="1050747" cy="844380"/>
          </a:xfrm>
        </p:grpSpPr>
        <p:sp>
          <p:nvSpPr>
            <p:cNvPr id="2010" name="Google Shape;2010;p12"/>
            <p:cNvSpPr/>
            <p:nvPr/>
          </p:nvSpPr>
          <p:spPr>
            <a:xfrm>
              <a:off x="973823" y="11543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1" name="Google Shape;2011;p12"/>
            <p:cNvSpPr/>
            <p:nvPr/>
          </p:nvSpPr>
          <p:spPr>
            <a:xfrm>
              <a:off x="973197" y="211751"/>
              <a:ext cx="55026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2" name="Google Shape;2012;p12"/>
            <p:cNvSpPr/>
            <p:nvPr/>
          </p:nvSpPr>
          <p:spPr>
            <a:xfrm>
              <a:off x="971946" y="30869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3" name="Google Shape;2013;p12"/>
            <p:cNvSpPr/>
            <p:nvPr/>
          </p:nvSpPr>
          <p:spPr>
            <a:xfrm>
              <a:off x="970696" y="405015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4" name="Google Shape;2014;p12"/>
            <p:cNvSpPr/>
            <p:nvPr/>
          </p:nvSpPr>
          <p:spPr>
            <a:xfrm>
              <a:off x="970070" y="501958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5" name="Google Shape;2015;p12"/>
            <p:cNvSpPr/>
            <p:nvPr/>
          </p:nvSpPr>
          <p:spPr>
            <a:xfrm>
              <a:off x="968819" y="598276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6" name="Google Shape;2016;p12"/>
            <p:cNvSpPr/>
            <p:nvPr/>
          </p:nvSpPr>
          <p:spPr>
            <a:xfrm>
              <a:off x="967568" y="69522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7" name="Google Shape;2017;p12"/>
            <p:cNvSpPr/>
            <p:nvPr/>
          </p:nvSpPr>
          <p:spPr>
            <a:xfrm>
              <a:off x="966316" y="791540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8" name="Google Shape;2018;p12"/>
            <p:cNvSpPr/>
            <p:nvPr/>
          </p:nvSpPr>
          <p:spPr>
            <a:xfrm>
              <a:off x="965692" y="888484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9" name="Google Shape;2019;p12"/>
            <p:cNvSpPr/>
            <p:nvPr/>
          </p:nvSpPr>
          <p:spPr>
            <a:xfrm>
              <a:off x="884385" y="114182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0" name="Google Shape;2020;p12"/>
            <p:cNvSpPr/>
            <p:nvPr/>
          </p:nvSpPr>
          <p:spPr>
            <a:xfrm>
              <a:off x="883134" y="211127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1" name="Google Shape;2021;p12"/>
            <p:cNvSpPr/>
            <p:nvPr/>
          </p:nvSpPr>
          <p:spPr>
            <a:xfrm>
              <a:off x="882509" y="307444"/>
              <a:ext cx="55026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2" name="Google Shape;2022;p12"/>
            <p:cNvSpPr/>
            <p:nvPr/>
          </p:nvSpPr>
          <p:spPr>
            <a:xfrm>
              <a:off x="881258" y="404388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3" name="Google Shape;2023;p12"/>
            <p:cNvSpPr/>
            <p:nvPr/>
          </p:nvSpPr>
          <p:spPr>
            <a:xfrm>
              <a:off x="880007" y="50070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4" name="Google Shape;2024;p12"/>
            <p:cNvSpPr/>
            <p:nvPr/>
          </p:nvSpPr>
          <p:spPr>
            <a:xfrm>
              <a:off x="878755" y="597652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5" name="Google Shape;2025;p12"/>
            <p:cNvSpPr/>
            <p:nvPr/>
          </p:nvSpPr>
          <p:spPr>
            <a:xfrm>
              <a:off x="878131" y="693971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6" name="Google Shape;2026;p12"/>
            <p:cNvSpPr/>
            <p:nvPr/>
          </p:nvSpPr>
          <p:spPr>
            <a:xfrm>
              <a:off x="876880" y="79091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7" name="Google Shape;2027;p12"/>
            <p:cNvSpPr/>
            <p:nvPr/>
          </p:nvSpPr>
          <p:spPr>
            <a:xfrm>
              <a:off x="875628" y="88723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8" name="Google Shape;2028;p12"/>
            <p:cNvSpPr/>
            <p:nvPr/>
          </p:nvSpPr>
          <p:spPr>
            <a:xfrm>
              <a:off x="794947" y="113557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9" name="Google Shape;2029;p12"/>
            <p:cNvSpPr/>
            <p:nvPr/>
          </p:nvSpPr>
          <p:spPr>
            <a:xfrm>
              <a:off x="793697" y="209876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0" name="Google Shape;2030;p12"/>
            <p:cNvSpPr/>
            <p:nvPr/>
          </p:nvSpPr>
          <p:spPr>
            <a:xfrm>
              <a:off x="792445" y="30682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1" name="Google Shape;2031;p12"/>
            <p:cNvSpPr/>
            <p:nvPr/>
          </p:nvSpPr>
          <p:spPr>
            <a:xfrm>
              <a:off x="791195" y="40313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2" name="Google Shape;2032;p12"/>
            <p:cNvSpPr/>
            <p:nvPr/>
          </p:nvSpPr>
          <p:spPr>
            <a:xfrm>
              <a:off x="790569" y="50008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3" name="Google Shape;2033;p12"/>
            <p:cNvSpPr/>
            <p:nvPr/>
          </p:nvSpPr>
          <p:spPr>
            <a:xfrm>
              <a:off x="789318" y="596401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4" name="Google Shape;2034;p12"/>
            <p:cNvSpPr/>
            <p:nvPr/>
          </p:nvSpPr>
          <p:spPr>
            <a:xfrm>
              <a:off x="788068" y="69334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5" name="Google Shape;2035;p12"/>
            <p:cNvSpPr/>
            <p:nvPr/>
          </p:nvSpPr>
          <p:spPr>
            <a:xfrm>
              <a:off x="787442" y="789663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6" name="Google Shape;2036;p12"/>
            <p:cNvSpPr/>
            <p:nvPr/>
          </p:nvSpPr>
          <p:spPr>
            <a:xfrm>
              <a:off x="786190" y="885982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7" name="Google Shape;2037;p12"/>
            <p:cNvSpPr/>
            <p:nvPr/>
          </p:nvSpPr>
          <p:spPr>
            <a:xfrm>
              <a:off x="704883" y="112305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8" name="Google Shape;2038;p12"/>
            <p:cNvSpPr/>
            <p:nvPr/>
          </p:nvSpPr>
          <p:spPr>
            <a:xfrm>
              <a:off x="703634" y="209249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9" name="Google Shape;2039;p12"/>
            <p:cNvSpPr/>
            <p:nvPr/>
          </p:nvSpPr>
          <p:spPr>
            <a:xfrm>
              <a:off x="703008" y="305568"/>
              <a:ext cx="55026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0" name="Google Shape;2040;p12"/>
            <p:cNvSpPr/>
            <p:nvPr/>
          </p:nvSpPr>
          <p:spPr>
            <a:xfrm>
              <a:off x="701756" y="402512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1" name="Google Shape;2041;p12"/>
            <p:cNvSpPr/>
            <p:nvPr/>
          </p:nvSpPr>
          <p:spPr>
            <a:xfrm>
              <a:off x="700506" y="498831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2" name="Google Shape;2042;p12"/>
            <p:cNvSpPr/>
            <p:nvPr/>
          </p:nvSpPr>
          <p:spPr>
            <a:xfrm>
              <a:off x="699881" y="595775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3" name="Google Shape;2043;p12"/>
            <p:cNvSpPr/>
            <p:nvPr/>
          </p:nvSpPr>
          <p:spPr>
            <a:xfrm>
              <a:off x="698629" y="69209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4" name="Google Shape;2044;p12"/>
            <p:cNvSpPr/>
            <p:nvPr/>
          </p:nvSpPr>
          <p:spPr>
            <a:xfrm>
              <a:off x="697379" y="788413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5" name="Google Shape;2045;p12"/>
            <p:cNvSpPr/>
            <p:nvPr/>
          </p:nvSpPr>
          <p:spPr>
            <a:xfrm>
              <a:off x="696127" y="885357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6" name="Google Shape;2046;p12"/>
            <p:cNvSpPr/>
            <p:nvPr/>
          </p:nvSpPr>
          <p:spPr>
            <a:xfrm>
              <a:off x="615447" y="111681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7" name="Google Shape;2047;p12"/>
            <p:cNvSpPr/>
            <p:nvPr/>
          </p:nvSpPr>
          <p:spPr>
            <a:xfrm>
              <a:off x="614194" y="208000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8" name="Google Shape;2048;p12"/>
            <p:cNvSpPr/>
            <p:nvPr/>
          </p:nvSpPr>
          <p:spPr>
            <a:xfrm>
              <a:off x="612944" y="304944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9" name="Google Shape;2049;p12"/>
            <p:cNvSpPr/>
            <p:nvPr/>
          </p:nvSpPr>
          <p:spPr>
            <a:xfrm>
              <a:off x="612320" y="401261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0" name="Google Shape;2050;p12"/>
            <p:cNvSpPr/>
            <p:nvPr/>
          </p:nvSpPr>
          <p:spPr>
            <a:xfrm>
              <a:off x="611067" y="497581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2"/>
            <p:cNvSpPr/>
            <p:nvPr/>
          </p:nvSpPr>
          <p:spPr>
            <a:xfrm>
              <a:off x="609817" y="59452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2"/>
            <p:cNvSpPr/>
            <p:nvPr/>
          </p:nvSpPr>
          <p:spPr>
            <a:xfrm>
              <a:off x="608565" y="690843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3" name="Google Shape;2053;p12"/>
            <p:cNvSpPr/>
            <p:nvPr/>
          </p:nvSpPr>
          <p:spPr>
            <a:xfrm>
              <a:off x="607940" y="787787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4" name="Google Shape;2054;p12"/>
            <p:cNvSpPr/>
            <p:nvPr/>
          </p:nvSpPr>
          <p:spPr>
            <a:xfrm>
              <a:off x="606690" y="884106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5" name="Google Shape;2055;p12"/>
            <p:cNvSpPr/>
            <p:nvPr/>
          </p:nvSpPr>
          <p:spPr>
            <a:xfrm>
              <a:off x="525383" y="11043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6" name="Google Shape;2056;p12"/>
            <p:cNvSpPr/>
            <p:nvPr/>
          </p:nvSpPr>
          <p:spPr>
            <a:xfrm>
              <a:off x="524758" y="207374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7" name="Google Shape;2057;p12"/>
            <p:cNvSpPr/>
            <p:nvPr/>
          </p:nvSpPr>
          <p:spPr>
            <a:xfrm>
              <a:off x="523505" y="30369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8" name="Google Shape;2058;p12"/>
            <p:cNvSpPr/>
            <p:nvPr/>
          </p:nvSpPr>
          <p:spPr>
            <a:xfrm>
              <a:off x="522256" y="400011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9" name="Google Shape;2059;p12"/>
            <p:cNvSpPr/>
            <p:nvPr/>
          </p:nvSpPr>
          <p:spPr>
            <a:xfrm>
              <a:off x="521004" y="49695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0" name="Google Shape;2060;p12"/>
            <p:cNvSpPr/>
            <p:nvPr/>
          </p:nvSpPr>
          <p:spPr>
            <a:xfrm>
              <a:off x="520378" y="593274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1" name="Google Shape;2061;p12"/>
            <p:cNvSpPr/>
            <p:nvPr/>
          </p:nvSpPr>
          <p:spPr>
            <a:xfrm>
              <a:off x="519128" y="690218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2" name="Google Shape;2062;p12"/>
            <p:cNvSpPr/>
            <p:nvPr/>
          </p:nvSpPr>
          <p:spPr>
            <a:xfrm>
              <a:off x="517876" y="786536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3" name="Google Shape;2063;p12"/>
            <p:cNvSpPr/>
            <p:nvPr/>
          </p:nvSpPr>
          <p:spPr>
            <a:xfrm>
              <a:off x="517251" y="883480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4" name="Google Shape;2064;p12"/>
            <p:cNvSpPr/>
            <p:nvPr/>
          </p:nvSpPr>
          <p:spPr>
            <a:xfrm>
              <a:off x="435944" y="10917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5" name="Google Shape;2065;p12"/>
            <p:cNvSpPr/>
            <p:nvPr/>
          </p:nvSpPr>
          <p:spPr>
            <a:xfrm>
              <a:off x="434694" y="206122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6" name="Google Shape;2066;p12"/>
            <p:cNvSpPr/>
            <p:nvPr/>
          </p:nvSpPr>
          <p:spPr>
            <a:xfrm>
              <a:off x="433442" y="302441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7" name="Google Shape;2067;p12"/>
            <p:cNvSpPr/>
            <p:nvPr/>
          </p:nvSpPr>
          <p:spPr>
            <a:xfrm>
              <a:off x="432817" y="39938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8" name="Google Shape;2068;p12"/>
            <p:cNvSpPr/>
            <p:nvPr/>
          </p:nvSpPr>
          <p:spPr>
            <a:xfrm>
              <a:off x="431567" y="495703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9" name="Google Shape;2069;p12"/>
            <p:cNvSpPr/>
            <p:nvPr/>
          </p:nvSpPr>
          <p:spPr>
            <a:xfrm>
              <a:off x="430315" y="592647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0" name="Google Shape;2070;p12"/>
            <p:cNvSpPr/>
            <p:nvPr/>
          </p:nvSpPr>
          <p:spPr>
            <a:xfrm>
              <a:off x="429690" y="688966"/>
              <a:ext cx="55026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1" name="Google Shape;2071;p12"/>
            <p:cNvSpPr/>
            <p:nvPr/>
          </p:nvSpPr>
          <p:spPr>
            <a:xfrm>
              <a:off x="428440" y="78591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2" name="Google Shape;2072;p12"/>
            <p:cNvSpPr/>
            <p:nvPr/>
          </p:nvSpPr>
          <p:spPr>
            <a:xfrm>
              <a:off x="427188" y="882230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3" name="Google Shape;2073;p12"/>
            <p:cNvSpPr/>
            <p:nvPr/>
          </p:nvSpPr>
          <p:spPr>
            <a:xfrm>
              <a:off x="345882" y="108554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4" name="Google Shape;2074;p12"/>
            <p:cNvSpPr/>
            <p:nvPr/>
          </p:nvSpPr>
          <p:spPr>
            <a:xfrm>
              <a:off x="345256" y="204872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5" name="Google Shape;2075;p12"/>
            <p:cNvSpPr/>
            <p:nvPr/>
          </p:nvSpPr>
          <p:spPr>
            <a:xfrm>
              <a:off x="344006" y="301816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6" name="Google Shape;2076;p12"/>
            <p:cNvSpPr/>
            <p:nvPr/>
          </p:nvSpPr>
          <p:spPr>
            <a:xfrm>
              <a:off x="342755" y="398134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7" name="Google Shape;2077;p12"/>
            <p:cNvSpPr/>
            <p:nvPr/>
          </p:nvSpPr>
          <p:spPr>
            <a:xfrm>
              <a:off x="342128" y="495078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8" name="Google Shape;2078;p12"/>
            <p:cNvSpPr/>
            <p:nvPr/>
          </p:nvSpPr>
          <p:spPr>
            <a:xfrm>
              <a:off x="340878" y="59139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9" name="Google Shape;2079;p12"/>
            <p:cNvSpPr/>
            <p:nvPr/>
          </p:nvSpPr>
          <p:spPr>
            <a:xfrm>
              <a:off x="339628" y="688342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0" name="Google Shape;2080;p12"/>
            <p:cNvSpPr/>
            <p:nvPr/>
          </p:nvSpPr>
          <p:spPr>
            <a:xfrm>
              <a:off x="338377" y="784660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1" name="Google Shape;2081;p12"/>
            <p:cNvSpPr/>
            <p:nvPr/>
          </p:nvSpPr>
          <p:spPr>
            <a:xfrm>
              <a:off x="337751" y="88160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2" name="Google Shape;2082;p12"/>
            <p:cNvSpPr/>
            <p:nvPr/>
          </p:nvSpPr>
          <p:spPr>
            <a:xfrm>
              <a:off x="256444" y="107303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3" name="Google Shape;2083;p12"/>
            <p:cNvSpPr/>
            <p:nvPr/>
          </p:nvSpPr>
          <p:spPr>
            <a:xfrm>
              <a:off x="255193" y="204247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2"/>
            <p:cNvSpPr/>
            <p:nvPr/>
          </p:nvSpPr>
          <p:spPr>
            <a:xfrm>
              <a:off x="254567" y="300565"/>
              <a:ext cx="55026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2"/>
            <p:cNvSpPr/>
            <p:nvPr/>
          </p:nvSpPr>
          <p:spPr>
            <a:xfrm>
              <a:off x="253317" y="397509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6" name="Google Shape;2086;p12"/>
            <p:cNvSpPr/>
            <p:nvPr/>
          </p:nvSpPr>
          <p:spPr>
            <a:xfrm>
              <a:off x="252066" y="49382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7" name="Google Shape;2087;p12"/>
            <p:cNvSpPr/>
            <p:nvPr/>
          </p:nvSpPr>
          <p:spPr>
            <a:xfrm>
              <a:off x="250815" y="590772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8" name="Google Shape;2088;p12"/>
            <p:cNvSpPr/>
            <p:nvPr/>
          </p:nvSpPr>
          <p:spPr>
            <a:xfrm>
              <a:off x="250190" y="687091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9" name="Google Shape;2089;p12"/>
            <p:cNvSpPr/>
            <p:nvPr/>
          </p:nvSpPr>
          <p:spPr>
            <a:xfrm>
              <a:off x="248939" y="78403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0" name="Google Shape;2090;p12"/>
            <p:cNvSpPr/>
            <p:nvPr/>
          </p:nvSpPr>
          <p:spPr>
            <a:xfrm>
              <a:off x="247688" y="880352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1" name="Google Shape;2091;p12"/>
            <p:cNvSpPr/>
            <p:nvPr/>
          </p:nvSpPr>
          <p:spPr>
            <a:xfrm>
              <a:off x="167007" y="106677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2" name="Google Shape;2092;p12"/>
            <p:cNvSpPr/>
            <p:nvPr/>
          </p:nvSpPr>
          <p:spPr>
            <a:xfrm>
              <a:off x="165755" y="202995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2"/>
            <p:cNvSpPr/>
            <p:nvPr/>
          </p:nvSpPr>
          <p:spPr>
            <a:xfrm>
              <a:off x="164505" y="29994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2"/>
            <p:cNvSpPr/>
            <p:nvPr/>
          </p:nvSpPr>
          <p:spPr>
            <a:xfrm>
              <a:off x="163254" y="39625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5" name="Google Shape;2095;p12"/>
            <p:cNvSpPr/>
            <p:nvPr/>
          </p:nvSpPr>
          <p:spPr>
            <a:xfrm>
              <a:off x="162628" y="49320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6" name="Google Shape;2096;p12"/>
            <p:cNvSpPr/>
            <p:nvPr/>
          </p:nvSpPr>
          <p:spPr>
            <a:xfrm>
              <a:off x="161378" y="58952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2"/>
            <p:cNvSpPr/>
            <p:nvPr/>
          </p:nvSpPr>
          <p:spPr>
            <a:xfrm>
              <a:off x="160127" y="685839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8" name="Google Shape;2098;p12"/>
            <p:cNvSpPr/>
            <p:nvPr/>
          </p:nvSpPr>
          <p:spPr>
            <a:xfrm>
              <a:off x="159500" y="782783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9" name="Google Shape;2099;p12"/>
            <p:cNvSpPr/>
            <p:nvPr/>
          </p:nvSpPr>
          <p:spPr>
            <a:xfrm>
              <a:off x="158251" y="879102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0" name="Google Shape;2100;p12"/>
            <p:cNvSpPr/>
            <p:nvPr/>
          </p:nvSpPr>
          <p:spPr>
            <a:xfrm>
              <a:off x="76943" y="105426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1" name="Google Shape;2101;p12"/>
            <p:cNvSpPr/>
            <p:nvPr/>
          </p:nvSpPr>
          <p:spPr>
            <a:xfrm>
              <a:off x="75693" y="20237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2" name="Google Shape;2102;p12"/>
            <p:cNvSpPr/>
            <p:nvPr/>
          </p:nvSpPr>
          <p:spPr>
            <a:xfrm>
              <a:off x="75066" y="298689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2"/>
            <p:cNvSpPr/>
            <p:nvPr/>
          </p:nvSpPr>
          <p:spPr>
            <a:xfrm>
              <a:off x="73815" y="39563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2"/>
            <p:cNvSpPr/>
            <p:nvPr/>
          </p:nvSpPr>
          <p:spPr>
            <a:xfrm>
              <a:off x="72566" y="491951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2"/>
            <p:cNvSpPr/>
            <p:nvPr/>
          </p:nvSpPr>
          <p:spPr>
            <a:xfrm>
              <a:off x="71939" y="588270"/>
              <a:ext cx="55026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2"/>
            <p:cNvSpPr/>
            <p:nvPr/>
          </p:nvSpPr>
          <p:spPr>
            <a:xfrm>
              <a:off x="70688" y="685214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7" name="Google Shape;2107;p12"/>
            <p:cNvSpPr/>
            <p:nvPr/>
          </p:nvSpPr>
          <p:spPr>
            <a:xfrm>
              <a:off x="69438" y="781533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8" name="Google Shape;2108;p12"/>
            <p:cNvSpPr/>
            <p:nvPr/>
          </p:nvSpPr>
          <p:spPr>
            <a:xfrm>
              <a:off x="68188" y="878476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9" name="Google Shape;2109;p12"/>
            <p:cNvSpPr/>
            <p:nvPr/>
          </p:nvSpPr>
          <p:spPr>
            <a:xfrm>
              <a:off x="-12493" y="10480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0" name="Google Shape;2110;p12"/>
            <p:cNvSpPr/>
            <p:nvPr/>
          </p:nvSpPr>
          <p:spPr>
            <a:xfrm>
              <a:off x="-13744" y="20112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1" name="Google Shape;2111;p12"/>
            <p:cNvSpPr/>
            <p:nvPr/>
          </p:nvSpPr>
          <p:spPr>
            <a:xfrm>
              <a:off x="-14996" y="29743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2" name="Google Shape;2112;p12"/>
            <p:cNvSpPr/>
            <p:nvPr/>
          </p:nvSpPr>
          <p:spPr>
            <a:xfrm>
              <a:off x="-15620" y="394382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3" name="Google Shape;2113;p12"/>
            <p:cNvSpPr/>
            <p:nvPr/>
          </p:nvSpPr>
          <p:spPr>
            <a:xfrm>
              <a:off x="-16872" y="490701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4" name="Google Shape;2114;p12"/>
            <p:cNvSpPr/>
            <p:nvPr/>
          </p:nvSpPr>
          <p:spPr>
            <a:xfrm>
              <a:off x="-18123" y="58764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2"/>
            <p:cNvSpPr/>
            <p:nvPr/>
          </p:nvSpPr>
          <p:spPr>
            <a:xfrm>
              <a:off x="-19373" y="683963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2"/>
            <p:cNvSpPr/>
            <p:nvPr/>
          </p:nvSpPr>
          <p:spPr>
            <a:xfrm>
              <a:off x="-19999" y="780908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2"/>
            <p:cNvSpPr/>
            <p:nvPr/>
          </p:nvSpPr>
          <p:spPr>
            <a:xfrm>
              <a:off x="-21250" y="877225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18" name="Google Shape;2118;p12"/>
          <p:cNvSpPr/>
          <p:nvPr/>
        </p:nvSpPr>
        <p:spPr>
          <a:xfrm>
            <a:off x="78121" y="4352662"/>
            <a:ext cx="1135404" cy="79083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471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9" name="Google Shape;2119;p12"/>
          <p:cNvSpPr/>
          <p:nvPr/>
        </p:nvSpPr>
        <p:spPr>
          <a:xfrm>
            <a:off x="-974" y="4183630"/>
            <a:ext cx="985554" cy="730026"/>
          </a:xfrm>
          <a:custGeom>
            <a:rect b="b" l="l" r="r" t="t"/>
            <a:pathLst>
              <a:path extrusionOk="0" h="21600" w="21600">
                <a:moveTo>
                  <a:pt x="0" y="20507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0" name="Google Shape;2120;p12"/>
          <p:cNvSpPr/>
          <p:nvPr/>
        </p:nvSpPr>
        <p:spPr>
          <a:xfrm>
            <a:off x="-974" y="4477372"/>
            <a:ext cx="353700" cy="266814"/>
          </a:xfrm>
          <a:custGeom>
            <a:rect b="b" l="l" r="r" t="t"/>
            <a:pathLst>
              <a:path extrusionOk="0" h="21600" w="21600">
                <a:moveTo>
                  <a:pt x="0" y="1973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1" name="Google Shape;2121;p12"/>
          <p:cNvSpPr/>
          <p:nvPr/>
        </p:nvSpPr>
        <p:spPr>
          <a:xfrm>
            <a:off x="-974" y="4571665"/>
            <a:ext cx="671760" cy="5148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10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2" name="Google Shape;2122;p12"/>
          <p:cNvSpPr/>
          <p:nvPr/>
        </p:nvSpPr>
        <p:spPr>
          <a:xfrm>
            <a:off x="-974" y="3900751"/>
            <a:ext cx="985068" cy="75216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27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3" name="Google Shape;2123;p12"/>
          <p:cNvSpPr/>
          <p:nvPr/>
        </p:nvSpPr>
        <p:spPr>
          <a:xfrm>
            <a:off x="575219" y="4990986"/>
            <a:ext cx="219456" cy="15255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4" name="Google Shape;2124;p12"/>
          <p:cNvSpPr/>
          <p:nvPr/>
        </p:nvSpPr>
        <p:spPr>
          <a:xfrm>
            <a:off x="321890" y="4780239"/>
            <a:ext cx="580554" cy="3632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5222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12"/>
          <p:cNvSpPr/>
          <p:nvPr/>
        </p:nvSpPr>
        <p:spPr>
          <a:xfrm>
            <a:off x="-974" y="4009383"/>
            <a:ext cx="1309662" cy="9703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2047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6" name="Google Shape;2126;p12"/>
          <p:cNvSpPr/>
          <p:nvPr/>
        </p:nvSpPr>
        <p:spPr>
          <a:xfrm>
            <a:off x="277134" y="4628589"/>
            <a:ext cx="739584" cy="5148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97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dark">
  <p:cSld name="BLANK_1">
    <p:bg>
      <p:bgPr>
        <a:solidFill>
          <a:schemeClr val="dk1"/>
        </a:solidFill>
      </p:bgPr>
    </p:bg>
    <p:spTree>
      <p:nvGrpSpPr>
        <p:cNvPr id="2127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13"/>
          <p:cNvSpPr/>
          <p:nvPr/>
        </p:nvSpPr>
        <p:spPr>
          <a:xfrm>
            <a:off x="8595299" y="11425"/>
            <a:ext cx="548694" cy="513205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9" name="Google Shape;2129;p13"/>
          <p:cNvSpPr/>
          <p:nvPr/>
        </p:nvSpPr>
        <p:spPr>
          <a:xfrm>
            <a:off x="8331983" y="4622447"/>
            <a:ext cx="811998" cy="521046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2606"/>
                </a:lnTo>
                <a:lnTo>
                  <a:pt x="12137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0" name="Google Shape;2130;p1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31" name="Google Shape;2131;p13"/>
          <p:cNvSpPr/>
          <p:nvPr/>
        </p:nvSpPr>
        <p:spPr>
          <a:xfrm>
            <a:off x="-1906" y="4307830"/>
            <a:ext cx="9145926" cy="8443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807" y="13766"/>
                </a:lnTo>
                <a:lnTo>
                  <a:pt x="15597" y="1338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2" name="Google Shape;2132;p13"/>
          <p:cNvSpPr/>
          <p:nvPr/>
        </p:nvSpPr>
        <p:spPr>
          <a:xfrm>
            <a:off x="8547257" y="-2"/>
            <a:ext cx="561492" cy="35526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3" name="Google Shape;2133;p13"/>
          <p:cNvSpPr/>
          <p:nvPr/>
        </p:nvSpPr>
        <p:spPr>
          <a:xfrm>
            <a:off x="7209472" y="-2"/>
            <a:ext cx="1714014" cy="112060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4" name="Google Shape;2134;p13"/>
          <p:cNvSpPr/>
          <p:nvPr/>
        </p:nvSpPr>
        <p:spPr>
          <a:xfrm>
            <a:off x="7199947" y="-1"/>
            <a:ext cx="782460" cy="454842"/>
          </a:xfrm>
          <a:custGeom>
            <a:rect b="b" l="l" r="r" t="t"/>
            <a:pathLst>
              <a:path extrusionOk="0" h="21600" w="2160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5" name="Google Shape;2135;p13"/>
          <p:cNvSpPr/>
          <p:nvPr/>
        </p:nvSpPr>
        <p:spPr>
          <a:xfrm>
            <a:off x="8238172" y="65244"/>
            <a:ext cx="905850" cy="637686"/>
          </a:xfrm>
          <a:custGeom>
            <a:rect b="b" l="l" r="r" t="t"/>
            <a:pathLst>
              <a:path extrusionOk="0" h="21600" w="2160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6" name="Google Shape;2136;p13"/>
          <p:cNvSpPr/>
          <p:nvPr/>
        </p:nvSpPr>
        <p:spPr>
          <a:xfrm>
            <a:off x="7732870" y="-1"/>
            <a:ext cx="1080594" cy="68104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7" name="Google Shape;2137;p13"/>
          <p:cNvSpPr/>
          <p:nvPr/>
        </p:nvSpPr>
        <p:spPr>
          <a:xfrm>
            <a:off x="8116251" y="234313"/>
            <a:ext cx="1027728" cy="7315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8" name="Google Shape;2138;p13"/>
          <p:cNvSpPr/>
          <p:nvPr/>
        </p:nvSpPr>
        <p:spPr>
          <a:xfrm>
            <a:off x="8783001" y="741520"/>
            <a:ext cx="360990" cy="251478"/>
          </a:xfrm>
          <a:custGeom>
            <a:rect b="b" l="l" r="r" t="t"/>
            <a:pathLst>
              <a:path extrusionOk="0" h="21600" w="2160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9" name="Google Shape;2139;p13"/>
          <p:cNvSpPr/>
          <p:nvPr/>
        </p:nvSpPr>
        <p:spPr>
          <a:xfrm>
            <a:off x="7926228" y="-1"/>
            <a:ext cx="173826" cy="11286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0" name="Google Shape;2140;p13"/>
          <p:cNvSpPr/>
          <p:nvPr/>
        </p:nvSpPr>
        <p:spPr>
          <a:xfrm>
            <a:off x="7222331" y="-2"/>
            <a:ext cx="1309662" cy="8491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1" name="Google Shape;2141;p13"/>
          <p:cNvSpPr/>
          <p:nvPr/>
        </p:nvSpPr>
        <p:spPr>
          <a:xfrm>
            <a:off x="7729537" y="-2"/>
            <a:ext cx="507222" cy="3281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42" name="Google Shape;2142;p13"/>
          <p:cNvGrpSpPr/>
          <p:nvPr/>
        </p:nvGrpSpPr>
        <p:grpSpPr>
          <a:xfrm>
            <a:off x="-21250" y="104800"/>
            <a:ext cx="1050747" cy="844380"/>
            <a:chOff x="-21250" y="104800"/>
            <a:chExt cx="1050747" cy="844380"/>
          </a:xfrm>
        </p:grpSpPr>
        <p:sp>
          <p:nvSpPr>
            <p:cNvPr id="2143" name="Google Shape;2143;p13"/>
            <p:cNvSpPr/>
            <p:nvPr/>
          </p:nvSpPr>
          <p:spPr>
            <a:xfrm>
              <a:off x="973823" y="11543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4" name="Google Shape;2144;p13"/>
            <p:cNvSpPr/>
            <p:nvPr/>
          </p:nvSpPr>
          <p:spPr>
            <a:xfrm>
              <a:off x="973197" y="211751"/>
              <a:ext cx="55026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5" name="Google Shape;2145;p13"/>
            <p:cNvSpPr/>
            <p:nvPr/>
          </p:nvSpPr>
          <p:spPr>
            <a:xfrm>
              <a:off x="971946" y="30869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6" name="Google Shape;2146;p13"/>
            <p:cNvSpPr/>
            <p:nvPr/>
          </p:nvSpPr>
          <p:spPr>
            <a:xfrm>
              <a:off x="970696" y="405015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7" name="Google Shape;2147;p13"/>
            <p:cNvSpPr/>
            <p:nvPr/>
          </p:nvSpPr>
          <p:spPr>
            <a:xfrm>
              <a:off x="970070" y="501958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8" name="Google Shape;2148;p13"/>
            <p:cNvSpPr/>
            <p:nvPr/>
          </p:nvSpPr>
          <p:spPr>
            <a:xfrm>
              <a:off x="968819" y="598276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9" name="Google Shape;2149;p13"/>
            <p:cNvSpPr/>
            <p:nvPr/>
          </p:nvSpPr>
          <p:spPr>
            <a:xfrm>
              <a:off x="967568" y="69522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0" name="Google Shape;2150;p13"/>
            <p:cNvSpPr/>
            <p:nvPr/>
          </p:nvSpPr>
          <p:spPr>
            <a:xfrm>
              <a:off x="966316" y="791540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1" name="Google Shape;2151;p13"/>
            <p:cNvSpPr/>
            <p:nvPr/>
          </p:nvSpPr>
          <p:spPr>
            <a:xfrm>
              <a:off x="965692" y="888484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2" name="Google Shape;2152;p13"/>
            <p:cNvSpPr/>
            <p:nvPr/>
          </p:nvSpPr>
          <p:spPr>
            <a:xfrm>
              <a:off x="884385" y="114182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3" name="Google Shape;2153;p13"/>
            <p:cNvSpPr/>
            <p:nvPr/>
          </p:nvSpPr>
          <p:spPr>
            <a:xfrm>
              <a:off x="883134" y="211127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4" name="Google Shape;2154;p13"/>
            <p:cNvSpPr/>
            <p:nvPr/>
          </p:nvSpPr>
          <p:spPr>
            <a:xfrm>
              <a:off x="882509" y="307444"/>
              <a:ext cx="55026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5" name="Google Shape;2155;p13"/>
            <p:cNvSpPr/>
            <p:nvPr/>
          </p:nvSpPr>
          <p:spPr>
            <a:xfrm>
              <a:off x="881258" y="404388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6" name="Google Shape;2156;p13"/>
            <p:cNvSpPr/>
            <p:nvPr/>
          </p:nvSpPr>
          <p:spPr>
            <a:xfrm>
              <a:off x="880007" y="50070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7" name="Google Shape;2157;p13"/>
            <p:cNvSpPr/>
            <p:nvPr/>
          </p:nvSpPr>
          <p:spPr>
            <a:xfrm>
              <a:off x="878755" y="597652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8" name="Google Shape;2158;p13"/>
            <p:cNvSpPr/>
            <p:nvPr/>
          </p:nvSpPr>
          <p:spPr>
            <a:xfrm>
              <a:off x="878131" y="693971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9" name="Google Shape;2159;p13"/>
            <p:cNvSpPr/>
            <p:nvPr/>
          </p:nvSpPr>
          <p:spPr>
            <a:xfrm>
              <a:off x="876880" y="79091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13"/>
            <p:cNvSpPr/>
            <p:nvPr/>
          </p:nvSpPr>
          <p:spPr>
            <a:xfrm>
              <a:off x="875628" y="88723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13"/>
            <p:cNvSpPr/>
            <p:nvPr/>
          </p:nvSpPr>
          <p:spPr>
            <a:xfrm>
              <a:off x="794947" y="113557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13"/>
            <p:cNvSpPr/>
            <p:nvPr/>
          </p:nvSpPr>
          <p:spPr>
            <a:xfrm>
              <a:off x="793697" y="209876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13"/>
            <p:cNvSpPr/>
            <p:nvPr/>
          </p:nvSpPr>
          <p:spPr>
            <a:xfrm>
              <a:off x="792445" y="30682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13"/>
            <p:cNvSpPr/>
            <p:nvPr/>
          </p:nvSpPr>
          <p:spPr>
            <a:xfrm>
              <a:off x="791195" y="40313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13"/>
            <p:cNvSpPr/>
            <p:nvPr/>
          </p:nvSpPr>
          <p:spPr>
            <a:xfrm>
              <a:off x="790569" y="50008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3"/>
            <p:cNvSpPr/>
            <p:nvPr/>
          </p:nvSpPr>
          <p:spPr>
            <a:xfrm>
              <a:off x="789318" y="596401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7" name="Google Shape;2167;p13"/>
            <p:cNvSpPr/>
            <p:nvPr/>
          </p:nvSpPr>
          <p:spPr>
            <a:xfrm>
              <a:off x="788068" y="69334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8" name="Google Shape;2168;p13"/>
            <p:cNvSpPr/>
            <p:nvPr/>
          </p:nvSpPr>
          <p:spPr>
            <a:xfrm>
              <a:off x="787442" y="789663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3"/>
            <p:cNvSpPr/>
            <p:nvPr/>
          </p:nvSpPr>
          <p:spPr>
            <a:xfrm>
              <a:off x="786190" y="885982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0" name="Google Shape;2170;p13"/>
            <p:cNvSpPr/>
            <p:nvPr/>
          </p:nvSpPr>
          <p:spPr>
            <a:xfrm>
              <a:off x="704883" y="112305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1" name="Google Shape;2171;p13"/>
            <p:cNvSpPr/>
            <p:nvPr/>
          </p:nvSpPr>
          <p:spPr>
            <a:xfrm>
              <a:off x="703634" y="209249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2" name="Google Shape;2172;p13"/>
            <p:cNvSpPr/>
            <p:nvPr/>
          </p:nvSpPr>
          <p:spPr>
            <a:xfrm>
              <a:off x="703008" y="305568"/>
              <a:ext cx="55026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3" name="Google Shape;2173;p13"/>
            <p:cNvSpPr/>
            <p:nvPr/>
          </p:nvSpPr>
          <p:spPr>
            <a:xfrm>
              <a:off x="701756" y="402512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4" name="Google Shape;2174;p13"/>
            <p:cNvSpPr/>
            <p:nvPr/>
          </p:nvSpPr>
          <p:spPr>
            <a:xfrm>
              <a:off x="700506" y="498831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5" name="Google Shape;2175;p13"/>
            <p:cNvSpPr/>
            <p:nvPr/>
          </p:nvSpPr>
          <p:spPr>
            <a:xfrm>
              <a:off x="699881" y="595775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6" name="Google Shape;2176;p13"/>
            <p:cNvSpPr/>
            <p:nvPr/>
          </p:nvSpPr>
          <p:spPr>
            <a:xfrm>
              <a:off x="698629" y="69209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7" name="Google Shape;2177;p13"/>
            <p:cNvSpPr/>
            <p:nvPr/>
          </p:nvSpPr>
          <p:spPr>
            <a:xfrm>
              <a:off x="697379" y="788413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8" name="Google Shape;2178;p13"/>
            <p:cNvSpPr/>
            <p:nvPr/>
          </p:nvSpPr>
          <p:spPr>
            <a:xfrm>
              <a:off x="696127" y="885357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9" name="Google Shape;2179;p13"/>
            <p:cNvSpPr/>
            <p:nvPr/>
          </p:nvSpPr>
          <p:spPr>
            <a:xfrm>
              <a:off x="615447" y="111681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0" name="Google Shape;2180;p13"/>
            <p:cNvSpPr/>
            <p:nvPr/>
          </p:nvSpPr>
          <p:spPr>
            <a:xfrm>
              <a:off x="614194" y="208000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1" name="Google Shape;2181;p13"/>
            <p:cNvSpPr/>
            <p:nvPr/>
          </p:nvSpPr>
          <p:spPr>
            <a:xfrm>
              <a:off x="612944" y="304944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2" name="Google Shape;2182;p13"/>
            <p:cNvSpPr/>
            <p:nvPr/>
          </p:nvSpPr>
          <p:spPr>
            <a:xfrm>
              <a:off x="612320" y="401261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3" name="Google Shape;2183;p13"/>
            <p:cNvSpPr/>
            <p:nvPr/>
          </p:nvSpPr>
          <p:spPr>
            <a:xfrm>
              <a:off x="611067" y="497581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4" name="Google Shape;2184;p13"/>
            <p:cNvSpPr/>
            <p:nvPr/>
          </p:nvSpPr>
          <p:spPr>
            <a:xfrm>
              <a:off x="609817" y="59452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5" name="Google Shape;2185;p13"/>
            <p:cNvSpPr/>
            <p:nvPr/>
          </p:nvSpPr>
          <p:spPr>
            <a:xfrm>
              <a:off x="608565" y="690843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6" name="Google Shape;2186;p13"/>
            <p:cNvSpPr/>
            <p:nvPr/>
          </p:nvSpPr>
          <p:spPr>
            <a:xfrm>
              <a:off x="607940" y="787787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7" name="Google Shape;2187;p13"/>
            <p:cNvSpPr/>
            <p:nvPr/>
          </p:nvSpPr>
          <p:spPr>
            <a:xfrm>
              <a:off x="606690" y="884106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8" name="Google Shape;2188;p13"/>
            <p:cNvSpPr/>
            <p:nvPr/>
          </p:nvSpPr>
          <p:spPr>
            <a:xfrm>
              <a:off x="525383" y="11043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9" name="Google Shape;2189;p13"/>
            <p:cNvSpPr/>
            <p:nvPr/>
          </p:nvSpPr>
          <p:spPr>
            <a:xfrm>
              <a:off x="524758" y="207374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0" name="Google Shape;2190;p13"/>
            <p:cNvSpPr/>
            <p:nvPr/>
          </p:nvSpPr>
          <p:spPr>
            <a:xfrm>
              <a:off x="523505" y="30369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1" name="Google Shape;2191;p13"/>
            <p:cNvSpPr/>
            <p:nvPr/>
          </p:nvSpPr>
          <p:spPr>
            <a:xfrm>
              <a:off x="522256" y="400011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2" name="Google Shape;2192;p13"/>
            <p:cNvSpPr/>
            <p:nvPr/>
          </p:nvSpPr>
          <p:spPr>
            <a:xfrm>
              <a:off x="521004" y="49695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3" name="Google Shape;2193;p13"/>
            <p:cNvSpPr/>
            <p:nvPr/>
          </p:nvSpPr>
          <p:spPr>
            <a:xfrm>
              <a:off x="520378" y="593274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4" name="Google Shape;2194;p13"/>
            <p:cNvSpPr/>
            <p:nvPr/>
          </p:nvSpPr>
          <p:spPr>
            <a:xfrm>
              <a:off x="519128" y="690218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5" name="Google Shape;2195;p13"/>
            <p:cNvSpPr/>
            <p:nvPr/>
          </p:nvSpPr>
          <p:spPr>
            <a:xfrm>
              <a:off x="517876" y="786536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6" name="Google Shape;2196;p13"/>
            <p:cNvSpPr/>
            <p:nvPr/>
          </p:nvSpPr>
          <p:spPr>
            <a:xfrm>
              <a:off x="517251" y="883480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7" name="Google Shape;2197;p13"/>
            <p:cNvSpPr/>
            <p:nvPr/>
          </p:nvSpPr>
          <p:spPr>
            <a:xfrm>
              <a:off x="435944" y="10917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8" name="Google Shape;2198;p13"/>
            <p:cNvSpPr/>
            <p:nvPr/>
          </p:nvSpPr>
          <p:spPr>
            <a:xfrm>
              <a:off x="434694" y="206122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9" name="Google Shape;2199;p13"/>
            <p:cNvSpPr/>
            <p:nvPr/>
          </p:nvSpPr>
          <p:spPr>
            <a:xfrm>
              <a:off x="433442" y="302441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13"/>
            <p:cNvSpPr/>
            <p:nvPr/>
          </p:nvSpPr>
          <p:spPr>
            <a:xfrm>
              <a:off x="432817" y="39938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13"/>
            <p:cNvSpPr/>
            <p:nvPr/>
          </p:nvSpPr>
          <p:spPr>
            <a:xfrm>
              <a:off x="431567" y="495703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13"/>
            <p:cNvSpPr/>
            <p:nvPr/>
          </p:nvSpPr>
          <p:spPr>
            <a:xfrm>
              <a:off x="430315" y="592647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13"/>
            <p:cNvSpPr/>
            <p:nvPr/>
          </p:nvSpPr>
          <p:spPr>
            <a:xfrm>
              <a:off x="429690" y="688966"/>
              <a:ext cx="55026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13"/>
            <p:cNvSpPr/>
            <p:nvPr/>
          </p:nvSpPr>
          <p:spPr>
            <a:xfrm>
              <a:off x="428440" y="78591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13"/>
            <p:cNvSpPr/>
            <p:nvPr/>
          </p:nvSpPr>
          <p:spPr>
            <a:xfrm>
              <a:off x="427188" y="882230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13"/>
            <p:cNvSpPr/>
            <p:nvPr/>
          </p:nvSpPr>
          <p:spPr>
            <a:xfrm>
              <a:off x="345882" y="108554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13"/>
            <p:cNvSpPr/>
            <p:nvPr/>
          </p:nvSpPr>
          <p:spPr>
            <a:xfrm>
              <a:off x="345256" y="204872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13"/>
            <p:cNvSpPr/>
            <p:nvPr/>
          </p:nvSpPr>
          <p:spPr>
            <a:xfrm>
              <a:off x="344006" y="301816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13"/>
            <p:cNvSpPr/>
            <p:nvPr/>
          </p:nvSpPr>
          <p:spPr>
            <a:xfrm>
              <a:off x="342755" y="398134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13"/>
            <p:cNvSpPr/>
            <p:nvPr/>
          </p:nvSpPr>
          <p:spPr>
            <a:xfrm>
              <a:off x="342128" y="495078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13"/>
            <p:cNvSpPr/>
            <p:nvPr/>
          </p:nvSpPr>
          <p:spPr>
            <a:xfrm>
              <a:off x="340878" y="59139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13"/>
            <p:cNvSpPr/>
            <p:nvPr/>
          </p:nvSpPr>
          <p:spPr>
            <a:xfrm>
              <a:off x="339628" y="688342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13"/>
            <p:cNvSpPr/>
            <p:nvPr/>
          </p:nvSpPr>
          <p:spPr>
            <a:xfrm>
              <a:off x="338377" y="784660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13"/>
            <p:cNvSpPr/>
            <p:nvPr/>
          </p:nvSpPr>
          <p:spPr>
            <a:xfrm>
              <a:off x="337751" y="88160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13"/>
            <p:cNvSpPr/>
            <p:nvPr/>
          </p:nvSpPr>
          <p:spPr>
            <a:xfrm>
              <a:off x="256444" y="107303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13"/>
            <p:cNvSpPr/>
            <p:nvPr/>
          </p:nvSpPr>
          <p:spPr>
            <a:xfrm>
              <a:off x="255193" y="204247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13"/>
            <p:cNvSpPr/>
            <p:nvPr/>
          </p:nvSpPr>
          <p:spPr>
            <a:xfrm>
              <a:off x="254567" y="300565"/>
              <a:ext cx="55026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13"/>
            <p:cNvSpPr/>
            <p:nvPr/>
          </p:nvSpPr>
          <p:spPr>
            <a:xfrm>
              <a:off x="253317" y="397509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13"/>
            <p:cNvSpPr/>
            <p:nvPr/>
          </p:nvSpPr>
          <p:spPr>
            <a:xfrm>
              <a:off x="252066" y="49382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13"/>
            <p:cNvSpPr/>
            <p:nvPr/>
          </p:nvSpPr>
          <p:spPr>
            <a:xfrm>
              <a:off x="250815" y="590772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13"/>
            <p:cNvSpPr/>
            <p:nvPr/>
          </p:nvSpPr>
          <p:spPr>
            <a:xfrm>
              <a:off x="250190" y="687091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13"/>
            <p:cNvSpPr/>
            <p:nvPr/>
          </p:nvSpPr>
          <p:spPr>
            <a:xfrm>
              <a:off x="248939" y="78403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13"/>
            <p:cNvSpPr/>
            <p:nvPr/>
          </p:nvSpPr>
          <p:spPr>
            <a:xfrm>
              <a:off x="247688" y="880352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13"/>
            <p:cNvSpPr/>
            <p:nvPr/>
          </p:nvSpPr>
          <p:spPr>
            <a:xfrm>
              <a:off x="167007" y="106677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13"/>
            <p:cNvSpPr/>
            <p:nvPr/>
          </p:nvSpPr>
          <p:spPr>
            <a:xfrm>
              <a:off x="165755" y="202995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13"/>
            <p:cNvSpPr/>
            <p:nvPr/>
          </p:nvSpPr>
          <p:spPr>
            <a:xfrm>
              <a:off x="164505" y="29994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13"/>
            <p:cNvSpPr/>
            <p:nvPr/>
          </p:nvSpPr>
          <p:spPr>
            <a:xfrm>
              <a:off x="163254" y="39625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13"/>
            <p:cNvSpPr/>
            <p:nvPr/>
          </p:nvSpPr>
          <p:spPr>
            <a:xfrm>
              <a:off x="162628" y="49320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13"/>
            <p:cNvSpPr/>
            <p:nvPr/>
          </p:nvSpPr>
          <p:spPr>
            <a:xfrm>
              <a:off x="161378" y="58952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13"/>
            <p:cNvSpPr/>
            <p:nvPr/>
          </p:nvSpPr>
          <p:spPr>
            <a:xfrm>
              <a:off x="160127" y="685839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13"/>
            <p:cNvSpPr/>
            <p:nvPr/>
          </p:nvSpPr>
          <p:spPr>
            <a:xfrm>
              <a:off x="159500" y="782783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13"/>
            <p:cNvSpPr/>
            <p:nvPr/>
          </p:nvSpPr>
          <p:spPr>
            <a:xfrm>
              <a:off x="158251" y="879102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13"/>
            <p:cNvSpPr/>
            <p:nvPr/>
          </p:nvSpPr>
          <p:spPr>
            <a:xfrm>
              <a:off x="76943" y="105426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13"/>
            <p:cNvSpPr/>
            <p:nvPr/>
          </p:nvSpPr>
          <p:spPr>
            <a:xfrm>
              <a:off x="75693" y="20237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13"/>
            <p:cNvSpPr/>
            <p:nvPr/>
          </p:nvSpPr>
          <p:spPr>
            <a:xfrm>
              <a:off x="75066" y="298689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13"/>
            <p:cNvSpPr/>
            <p:nvPr/>
          </p:nvSpPr>
          <p:spPr>
            <a:xfrm>
              <a:off x="73815" y="39563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7" name="Google Shape;2237;p13"/>
            <p:cNvSpPr/>
            <p:nvPr/>
          </p:nvSpPr>
          <p:spPr>
            <a:xfrm>
              <a:off x="72566" y="491951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8" name="Google Shape;2238;p13"/>
            <p:cNvSpPr/>
            <p:nvPr/>
          </p:nvSpPr>
          <p:spPr>
            <a:xfrm>
              <a:off x="71939" y="588270"/>
              <a:ext cx="55026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13"/>
            <p:cNvSpPr/>
            <p:nvPr/>
          </p:nvSpPr>
          <p:spPr>
            <a:xfrm>
              <a:off x="70688" y="685214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13"/>
            <p:cNvSpPr/>
            <p:nvPr/>
          </p:nvSpPr>
          <p:spPr>
            <a:xfrm>
              <a:off x="69438" y="781533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13"/>
            <p:cNvSpPr/>
            <p:nvPr/>
          </p:nvSpPr>
          <p:spPr>
            <a:xfrm>
              <a:off x="68188" y="878476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13"/>
            <p:cNvSpPr/>
            <p:nvPr/>
          </p:nvSpPr>
          <p:spPr>
            <a:xfrm>
              <a:off x="-12493" y="10480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13"/>
            <p:cNvSpPr/>
            <p:nvPr/>
          </p:nvSpPr>
          <p:spPr>
            <a:xfrm>
              <a:off x="-13744" y="20112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13"/>
            <p:cNvSpPr/>
            <p:nvPr/>
          </p:nvSpPr>
          <p:spPr>
            <a:xfrm>
              <a:off x="-14996" y="29743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13"/>
            <p:cNvSpPr/>
            <p:nvPr/>
          </p:nvSpPr>
          <p:spPr>
            <a:xfrm>
              <a:off x="-15620" y="394382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13"/>
            <p:cNvSpPr/>
            <p:nvPr/>
          </p:nvSpPr>
          <p:spPr>
            <a:xfrm>
              <a:off x="-16872" y="490701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13"/>
            <p:cNvSpPr/>
            <p:nvPr/>
          </p:nvSpPr>
          <p:spPr>
            <a:xfrm>
              <a:off x="-18123" y="58764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13"/>
            <p:cNvSpPr/>
            <p:nvPr/>
          </p:nvSpPr>
          <p:spPr>
            <a:xfrm>
              <a:off x="-19373" y="683963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13"/>
            <p:cNvSpPr/>
            <p:nvPr/>
          </p:nvSpPr>
          <p:spPr>
            <a:xfrm>
              <a:off x="-19999" y="780908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13"/>
            <p:cNvSpPr/>
            <p:nvPr/>
          </p:nvSpPr>
          <p:spPr>
            <a:xfrm>
              <a:off x="-21250" y="877225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1" name="Google Shape;2251;p13"/>
          <p:cNvSpPr/>
          <p:nvPr/>
        </p:nvSpPr>
        <p:spPr>
          <a:xfrm>
            <a:off x="78121" y="4352662"/>
            <a:ext cx="1135404" cy="79083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471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2" name="Google Shape;2252;p13"/>
          <p:cNvSpPr/>
          <p:nvPr/>
        </p:nvSpPr>
        <p:spPr>
          <a:xfrm>
            <a:off x="-974" y="4183630"/>
            <a:ext cx="985554" cy="730026"/>
          </a:xfrm>
          <a:custGeom>
            <a:rect b="b" l="l" r="r" t="t"/>
            <a:pathLst>
              <a:path extrusionOk="0" h="21600" w="21600">
                <a:moveTo>
                  <a:pt x="0" y="20507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3" name="Google Shape;2253;p13"/>
          <p:cNvSpPr/>
          <p:nvPr/>
        </p:nvSpPr>
        <p:spPr>
          <a:xfrm>
            <a:off x="-974" y="4477372"/>
            <a:ext cx="353700" cy="266814"/>
          </a:xfrm>
          <a:custGeom>
            <a:rect b="b" l="l" r="r" t="t"/>
            <a:pathLst>
              <a:path extrusionOk="0" h="21600" w="21600">
                <a:moveTo>
                  <a:pt x="0" y="1973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4" name="Google Shape;2254;p13"/>
          <p:cNvSpPr/>
          <p:nvPr/>
        </p:nvSpPr>
        <p:spPr>
          <a:xfrm>
            <a:off x="-974" y="4571665"/>
            <a:ext cx="671760" cy="5148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10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5" name="Google Shape;2255;p13"/>
          <p:cNvSpPr/>
          <p:nvPr/>
        </p:nvSpPr>
        <p:spPr>
          <a:xfrm>
            <a:off x="-974" y="3900751"/>
            <a:ext cx="985068" cy="75216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27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6" name="Google Shape;2256;p13"/>
          <p:cNvSpPr/>
          <p:nvPr/>
        </p:nvSpPr>
        <p:spPr>
          <a:xfrm>
            <a:off x="575219" y="4990986"/>
            <a:ext cx="219456" cy="15255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7" name="Google Shape;2257;p13"/>
          <p:cNvSpPr/>
          <p:nvPr/>
        </p:nvSpPr>
        <p:spPr>
          <a:xfrm>
            <a:off x="321890" y="4780239"/>
            <a:ext cx="580554" cy="3632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522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8" name="Google Shape;2258;p13"/>
          <p:cNvSpPr/>
          <p:nvPr/>
        </p:nvSpPr>
        <p:spPr>
          <a:xfrm>
            <a:off x="-974" y="4009383"/>
            <a:ext cx="1309662" cy="9703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20478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9" name="Google Shape;2259;p13"/>
          <p:cNvSpPr/>
          <p:nvPr/>
        </p:nvSpPr>
        <p:spPr>
          <a:xfrm>
            <a:off x="277134" y="4628589"/>
            <a:ext cx="739584" cy="5148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97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gradFill>
          <a:gsLst>
            <a:gs pos="0">
              <a:schemeClr val="accent2"/>
            </a:gs>
            <a:gs pos="100000">
              <a:schemeClr val="accent1"/>
            </a:gs>
          </a:gsLst>
          <a:lin ang="0" scaled="0"/>
        </a:gra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"/>
          <p:cNvSpPr/>
          <p:nvPr/>
        </p:nvSpPr>
        <p:spPr>
          <a:xfrm>
            <a:off x="476" y="734377"/>
            <a:ext cx="4825818" cy="4311468"/>
          </a:xfrm>
          <a:custGeom>
            <a:rect b="b" l="l" r="r" t="t"/>
            <a:pathLst>
              <a:path extrusionOk="0" h="21600" w="2160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solidFill>
            <a:srgbClr val="0B0D18">
              <a:alpha val="2235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p3"/>
          <p:cNvSpPr/>
          <p:nvPr/>
        </p:nvSpPr>
        <p:spPr>
          <a:xfrm>
            <a:off x="-1" y="10000"/>
            <a:ext cx="844398" cy="513351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3"/>
          <p:cNvSpPr/>
          <p:nvPr/>
        </p:nvSpPr>
        <p:spPr>
          <a:xfrm>
            <a:off x="-1" y="712470"/>
            <a:ext cx="4584384" cy="386764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3"/>
          <p:cNvSpPr/>
          <p:nvPr/>
        </p:nvSpPr>
        <p:spPr>
          <a:xfrm>
            <a:off x="7592854" y="0"/>
            <a:ext cx="1551150" cy="92966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7155666" y="4163377"/>
            <a:ext cx="1699758" cy="98010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3"/>
          <p:cNvSpPr/>
          <p:nvPr/>
        </p:nvSpPr>
        <p:spPr>
          <a:xfrm>
            <a:off x="7635726" y="4243388"/>
            <a:ext cx="1508274" cy="900126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"/>
          <p:cNvSpPr/>
          <p:nvPr/>
        </p:nvSpPr>
        <p:spPr>
          <a:xfrm>
            <a:off x="-2" y="4048124"/>
            <a:ext cx="1107756" cy="783432"/>
          </a:xfrm>
          <a:custGeom>
            <a:rect b="b" l="l" r="r" t="t"/>
            <a:pathLst>
              <a:path extrusionOk="0" h="21600" w="2160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"/>
          <p:cNvSpPr/>
          <p:nvPr/>
        </p:nvSpPr>
        <p:spPr>
          <a:xfrm>
            <a:off x="-2" y="4342923"/>
            <a:ext cx="1047276" cy="752490"/>
          </a:xfrm>
          <a:custGeom>
            <a:rect b="b" l="l" r="r" t="t"/>
            <a:pathLst>
              <a:path extrusionOk="0" h="21600" w="2160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3"/>
          <p:cNvSpPr/>
          <p:nvPr/>
        </p:nvSpPr>
        <p:spPr>
          <a:xfrm>
            <a:off x="-1" y="3853337"/>
            <a:ext cx="1089180" cy="791532"/>
          </a:xfrm>
          <a:custGeom>
            <a:rect b="b" l="l" r="r" t="t"/>
            <a:pathLst>
              <a:path extrusionOk="0" h="21600" w="2160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2" name="Google Shape;222;p3"/>
          <p:cNvSpPr/>
          <p:nvPr/>
        </p:nvSpPr>
        <p:spPr>
          <a:xfrm>
            <a:off x="475" y="3951921"/>
            <a:ext cx="816318" cy="58530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"/>
          <p:cNvSpPr/>
          <p:nvPr/>
        </p:nvSpPr>
        <p:spPr>
          <a:xfrm>
            <a:off x="-1" y="4626292"/>
            <a:ext cx="333828" cy="250992"/>
          </a:xfrm>
          <a:custGeom>
            <a:rect b="b" l="l" r="r" t="t"/>
            <a:pathLst>
              <a:path extrusionOk="0" h="21600" w="2160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3"/>
          <p:cNvSpPr/>
          <p:nvPr/>
        </p:nvSpPr>
        <p:spPr>
          <a:xfrm>
            <a:off x="188593" y="4570094"/>
            <a:ext cx="868698" cy="5734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3"/>
          <p:cNvSpPr/>
          <p:nvPr/>
        </p:nvSpPr>
        <p:spPr>
          <a:xfrm>
            <a:off x="293845" y="4740592"/>
            <a:ext cx="611010" cy="40289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3"/>
          <p:cNvSpPr/>
          <p:nvPr/>
        </p:nvSpPr>
        <p:spPr>
          <a:xfrm>
            <a:off x="43813" y="4886800"/>
            <a:ext cx="445284" cy="25671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"/>
          <p:cNvSpPr/>
          <p:nvPr/>
        </p:nvSpPr>
        <p:spPr>
          <a:xfrm>
            <a:off x="-2" y="3945254"/>
            <a:ext cx="1460160" cy="1026810"/>
          </a:xfrm>
          <a:custGeom>
            <a:rect b="b" l="l" r="r" t="t"/>
            <a:pathLst>
              <a:path extrusionOk="0" h="21600" w="2160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8547257" y="-2"/>
            <a:ext cx="561492" cy="35526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7209472" y="-2"/>
            <a:ext cx="1714014" cy="112060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7199947" y="-1"/>
            <a:ext cx="782460" cy="454842"/>
          </a:xfrm>
          <a:custGeom>
            <a:rect b="b" l="l" r="r" t="t"/>
            <a:pathLst>
              <a:path extrusionOk="0" h="21600" w="2160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8238172" y="65244"/>
            <a:ext cx="905850" cy="637686"/>
          </a:xfrm>
          <a:custGeom>
            <a:rect b="b" l="l" r="r" t="t"/>
            <a:pathLst>
              <a:path extrusionOk="0" h="21600" w="2160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3"/>
          <p:cNvSpPr/>
          <p:nvPr/>
        </p:nvSpPr>
        <p:spPr>
          <a:xfrm>
            <a:off x="7732870" y="-1"/>
            <a:ext cx="1080594" cy="68104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3"/>
          <p:cNvSpPr/>
          <p:nvPr/>
        </p:nvSpPr>
        <p:spPr>
          <a:xfrm>
            <a:off x="8116251" y="234313"/>
            <a:ext cx="1027728" cy="7315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3"/>
          <p:cNvSpPr/>
          <p:nvPr/>
        </p:nvSpPr>
        <p:spPr>
          <a:xfrm>
            <a:off x="8783001" y="741520"/>
            <a:ext cx="360990" cy="251478"/>
          </a:xfrm>
          <a:custGeom>
            <a:rect b="b" l="l" r="r" t="t"/>
            <a:pathLst>
              <a:path extrusionOk="0" h="21600" w="2160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3"/>
          <p:cNvSpPr/>
          <p:nvPr/>
        </p:nvSpPr>
        <p:spPr>
          <a:xfrm>
            <a:off x="7926228" y="-1"/>
            <a:ext cx="173826" cy="11286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3"/>
          <p:cNvSpPr/>
          <p:nvPr/>
        </p:nvSpPr>
        <p:spPr>
          <a:xfrm>
            <a:off x="7222331" y="-2"/>
            <a:ext cx="1309662" cy="8491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3"/>
          <p:cNvSpPr/>
          <p:nvPr/>
        </p:nvSpPr>
        <p:spPr>
          <a:xfrm>
            <a:off x="7729537" y="-2"/>
            <a:ext cx="507222" cy="3281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8" name="Google Shape;238;p3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239" name="Google Shape;239;p3"/>
            <p:cNvSpPr/>
            <p:nvPr/>
          </p:nvSpPr>
          <p:spPr>
            <a:xfrm>
              <a:off x="6780370" y="510349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3"/>
            <p:cNvSpPr/>
            <p:nvPr/>
          </p:nvSpPr>
          <p:spPr>
            <a:xfrm>
              <a:off x="6746556" y="504872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3"/>
            <p:cNvSpPr/>
            <p:nvPr/>
          </p:nvSpPr>
          <p:spPr>
            <a:xfrm>
              <a:off x="6712267" y="499443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3"/>
            <p:cNvSpPr/>
            <p:nvPr/>
          </p:nvSpPr>
          <p:spPr>
            <a:xfrm>
              <a:off x="6677976" y="493966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3"/>
            <p:cNvSpPr/>
            <p:nvPr/>
          </p:nvSpPr>
          <p:spPr>
            <a:xfrm>
              <a:off x="6865143" y="512587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3"/>
            <p:cNvSpPr/>
            <p:nvPr/>
          </p:nvSpPr>
          <p:spPr>
            <a:xfrm>
              <a:off x="6831329" y="507158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3"/>
            <p:cNvSpPr/>
            <p:nvPr/>
          </p:nvSpPr>
          <p:spPr>
            <a:xfrm>
              <a:off x="6797038" y="501729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3"/>
            <p:cNvSpPr/>
            <p:nvPr/>
          </p:nvSpPr>
          <p:spPr>
            <a:xfrm>
              <a:off x="6762749" y="496252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3"/>
            <p:cNvSpPr/>
            <p:nvPr/>
          </p:nvSpPr>
          <p:spPr>
            <a:xfrm>
              <a:off x="6728935" y="490823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3"/>
            <p:cNvSpPr/>
            <p:nvPr/>
          </p:nvSpPr>
          <p:spPr>
            <a:xfrm>
              <a:off x="6916101" y="509444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3"/>
            <p:cNvSpPr/>
            <p:nvPr/>
          </p:nvSpPr>
          <p:spPr>
            <a:xfrm>
              <a:off x="6881812" y="503967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3"/>
            <p:cNvSpPr/>
            <p:nvPr/>
          </p:nvSpPr>
          <p:spPr>
            <a:xfrm>
              <a:off x="6847522" y="498538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3"/>
            <p:cNvSpPr/>
            <p:nvPr/>
          </p:nvSpPr>
          <p:spPr>
            <a:xfrm>
              <a:off x="6813231" y="493109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3"/>
            <p:cNvSpPr/>
            <p:nvPr/>
          </p:nvSpPr>
          <p:spPr>
            <a:xfrm>
              <a:off x="6779418" y="487632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3"/>
            <p:cNvSpPr/>
            <p:nvPr/>
          </p:nvSpPr>
          <p:spPr>
            <a:xfrm>
              <a:off x="7000874" y="511730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3"/>
            <p:cNvSpPr/>
            <p:nvPr/>
          </p:nvSpPr>
          <p:spPr>
            <a:xfrm>
              <a:off x="6966584" y="5062538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3"/>
            <p:cNvSpPr/>
            <p:nvPr/>
          </p:nvSpPr>
          <p:spPr>
            <a:xfrm>
              <a:off x="6932293" y="500824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3"/>
            <p:cNvSpPr/>
            <p:nvPr/>
          </p:nvSpPr>
          <p:spPr>
            <a:xfrm>
              <a:off x="6898004" y="495347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3"/>
            <p:cNvSpPr/>
            <p:nvPr/>
          </p:nvSpPr>
          <p:spPr>
            <a:xfrm>
              <a:off x="6864190" y="489918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3"/>
            <p:cNvSpPr/>
            <p:nvPr/>
          </p:nvSpPr>
          <p:spPr>
            <a:xfrm>
              <a:off x="6829900" y="4844891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3"/>
            <p:cNvSpPr/>
            <p:nvPr/>
          </p:nvSpPr>
          <p:spPr>
            <a:xfrm>
              <a:off x="7085647" y="513968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3"/>
            <p:cNvSpPr/>
            <p:nvPr/>
          </p:nvSpPr>
          <p:spPr>
            <a:xfrm>
              <a:off x="7051356" y="508539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3"/>
            <p:cNvSpPr/>
            <p:nvPr/>
          </p:nvSpPr>
          <p:spPr>
            <a:xfrm>
              <a:off x="7017067" y="503110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3"/>
            <p:cNvSpPr/>
            <p:nvPr/>
          </p:nvSpPr>
          <p:spPr>
            <a:xfrm>
              <a:off x="6982776" y="497633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3"/>
            <p:cNvSpPr/>
            <p:nvPr/>
          </p:nvSpPr>
          <p:spPr>
            <a:xfrm>
              <a:off x="6948962" y="492204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3"/>
            <p:cNvSpPr/>
            <p:nvPr/>
          </p:nvSpPr>
          <p:spPr>
            <a:xfrm>
              <a:off x="6914673" y="486727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3"/>
            <p:cNvSpPr/>
            <p:nvPr/>
          </p:nvSpPr>
          <p:spPr>
            <a:xfrm>
              <a:off x="6880382" y="481298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3"/>
            <p:cNvSpPr/>
            <p:nvPr/>
          </p:nvSpPr>
          <p:spPr>
            <a:xfrm>
              <a:off x="7136129" y="510825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3"/>
            <p:cNvSpPr/>
            <p:nvPr/>
          </p:nvSpPr>
          <p:spPr>
            <a:xfrm>
              <a:off x="7101838" y="5053488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3"/>
            <p:cNvSpPr/>
            <p:nvPr/>
          </p:nvSpPr>
          <p:spPr>
            <a:xfrm>
              <a:off x="7067549" y="499919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3"/>
            <p:cNvSpPr/>
            <p:nvPr/>
          </p:nvSpPr>
          <p:spPr>
            <a:xfrm>
              <a:off x="7033735" y="494490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3"/>
            <p:cNvSpPr/>
            <p:nvPr/>
          </p:nvSpPr>
          <p:spPr>
            <a:xfrm>
              <a:off x="6999445" y="489013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3"/>
            <p:cNvSpPr/>
            <p:nvPr/>
          </p:nvSpPr>
          <p:spPr>
            <a:xfrm>
              <a:off x="6965155" y="483584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3"/>
            <p:cNvSpPr/>
            <p:nvPr/>
          </p:nvSpPr>
          <p:spPr>
            <a:xfrm>
              <a:off x="6930865" y="478107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3"/>
            <p:cNvSpPr/>
            <p:nvPr/>
          </p:nvSpPr>
          <p:spPr>
            <a:xfrm>
              <a:off x="7220901" y="5130641"/>
              <a:ext cx="41904" cy="37152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3"/>
            <p:cNvSpPr/>
            <p:nvPr/>
          </p:nvSpPr>
          <p:spPr>
            <a:xfrm>
              <a:off x="7186612" y="507634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3"/>
            <p:cNvSpPr/>
            <p:nvPr/>
          </p:nvSpPr>
          <p:spPr>
            <a:xfrm>
              <a:off x="7152322" y="502205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3"/>
            <p:cNvSpPr/>
            <p:nvPr/>
          </p:nvSpPr>
          <p:spPr>
            <a:xfrm>
              <a:off x="7118507" y="4967288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3"/>
            <p:cNvSpPr/>
            <p:nvPr/>
          </p:nvSpPr>
          <p:spPr>
            <a:xfrm>
              <a:off x="7084218" y="491299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3"/>
            <p:cNvSpPr/>
            <p:nvPr/>
          </p:nvSpPr>
          <p:spPr>
            <a:xfrm>
              <a:off x="7049928" y="485870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3"/>
            <p:cNvSpPr/>
            <p:nvPr/>
          </p:nvSpPr>
          <p:spPr>
            <a:xfrm>
              <a:off x="7015637" y="480393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3"/>
            <p:cNvSpPr/>
            <p:nvPr/>
          </p:nvSpPr>
          <p:spPr>
            <a:xfrm>
              <a:off x="6981824" y="4749641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3"/>
            <p:cNvSpPr/>
            <p:nvPr/>
          </p:nvSpPr>
          <p:spPr>
            <a:xfrm>
              <a:off x="7271384" y="5099208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3"/>
            <p:cNvSpPr/>
            <p:nvPr/>
          </p:nvSpPr>
          <p:spPr>
            <a:xfrm>
              <a:off x="7237093" y="504491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3"/>
            <p:cNvSpPr/>
            <p:nvPr/>
          </p:nvSpPr>
          <p:spPr>
            <a:xfrm>
              <a:off x="7202804" y="499014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3"/>
            <p:cNvSpPr/>
            <p:nvPr/>
          </p:nvSpPr>
          <p:spPr>
            <a:xfrm>
              <a:off x="7168990" y="493585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3"/>
            <p:cNvSpPr/>
            <p:nvPr/>
          </p:nvSpPr>
          <p:spPr>
            <a:xfrm>
              <a:off x="7134700" y="488108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3"/>
            <p:cNvSpPr/>
            <p:nvPr/>
          </p:nvSpPr>
          <p:spPr>
            <a:xfrm>
              <a:off x="7100410" y="482679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3"/>
            <p:cNvSpPr/>
            <p:nvPr/>
          </p:nvSpPr>
          <p:spPr>
            <a:xfrm>
              <a:off x="7066597" y="4772501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3"/>
            <p:cNvSpPr/>
            <p:nvPr/>
          </p:nvSpPr>
          <p:spPr>
            <a:xfrm>
              <a:off x="7032306" y="471773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3"/>
            <p:cNvSpPr/>
            <p:nvPr/>
          </p:nvSpPr>
          <p:spPr>
            <a:xfrm>
              <a:off x="7356156" y="512206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3"/>
            <p:cNvSpPr/>
            <p:nvPr/>
          </p:nvSpPr>
          <p:spPr>
            <a:xfrm>
              <a:off x="7321867" y="5067300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3"/>
            <p:cNvSpPr/>
            <p:nvPr/>
          </p:nvSpPr>
          <p:spPr>
            <a:xfrm>
              <a:off x="7287576" y="501300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3"/>
            <p:cNvSpPr/>
            <p:nvPr/>
          </p:nvSpPr>
          <p:spPr>
            <a:xfrm>
              <a:off x="7253762" y="495871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7219473" y="490394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7185182" y="484965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3"/>
            <p:cNvSpPr/>
            <p:nvPr/>
          </p:nvSpPr>
          <p:spPr>
            <a:xfrm>
              <a:off x="7151368" y="479488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3"/>
            <p:cNvSpPr/>
            <p:nvPr/>
          </p:nvSpPr>
          <p:spPr>
            <a:xfrm>
              <a:off x="7117079" y="474059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3"/>
            <p:cNvSpPr/>
            <p:nvPr/>
          </p:nvSpPr>
          <p:spPr>
            <a:xfrm>
              <a:off x="7082788" y="468629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3"/>
            <p:cNvSpPr/>
            <p:nvPr/>
          </p:nvSpPr>
          <p:spPr>
            <a:xfrm>
              <a:off x="7406638" y="5090160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3"/>
            <p:cNvSpPr/>
            <p:nvPr/>
          </p:nvSpPr>
          <p:spPr>
            <a:xfrm>
              <a:off x="7372349" y="503586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3"/>
            <p:cNvSpPr/>
            <p:nvPr/>
          </p:nvSpPr>
          <p:spPr>
            <a:xfrm>
              <a:off x="7338535" y="498109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3"/>
            <p:cNvSpPr/>
            <p:nvPr/>
          </p:nvSpPr>
          <p:spPr>
            <a:xfrm>
              <a:off x="7304245" y="492680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3"/>
            <p:cNvSpPr/>
            <p:nvPr/>
          </p:nvSpPr>
          <p:spPr>
            <a:xfrm>
              <a:off x="7269955" y="487251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3"/>
            <p:cNvSpPr/>
            <p:nvPr/>
          </p:nvSpPr>
          <p:spPr>
            <a:xfrm>
              <a:off x="7235665" y="481774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3"/>
            <p:cNvSpPr/>
            <p:nvPr/>
          </p:nvSpPr>
          <p:spPr>
            <a:xfrm>
              <a:off x="7201851" y="476345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3"/>
            <p:cNvSpPr/>
            <p:nvPr/>
          </p:nvSpPr>
          <p:spPr>
            <a:xfrm>
              <a:off x="7167562" y="470868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3"/>
            <p:cNvSpPr/>
            <p:nvPr/>
          </p:nvSpPr>
          <p:spPr>
            <a:xfrm>
              <a:off x="7133272" y="4654390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3"/>
            <p:cNvSpPr/>
            <p:nvPr/>
          </p:nvSpPr>
          <p:spPr>
            <a:xfrm>
              <a:off x="7457122" y="5058250"/>
              <a:ext cx="41904" cy="37152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3"/>
            <p:cNvSpPr/>
            <p:nvPr/>
          </p:nvSpPr>
          <p:spPr>
            <a:xfrm>
              <a:off x="7423307" y="5003958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3"/>
            <p:cNvSpPr/>
            <p:nvPr/>
          </p:nvSpPr>
          <p:spPr>
            <a:xfrm>
              <a:off x="7389018" y="494966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3"/>
            <p:cNvSpPr/>
            <p:nvPr/>
          </p:nvSpPr>
          <p:spPr>
            <a:xfrm>
              <a:off x="7354728" y="4894898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3"/>
            <p:cNvSpPr/>
            <p:nvPr/>
          </p:nvSpPr>
          <p:spPr>
            <a:xfrm>
              <a:off x="7320437" y="484060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3"/>
            <p:cNvSpPr/>
            <p:nvPr/>
          </p:nvSpPr>
          <p:spPr>
            <a:xfrm>
              <a:off x="7286624" y="478631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3"/>
            <p:cNvSpPr/>
            <p:nvPr/>
          </p:nvSpPr>
          <p:spPr>
            <a:xfrm>
              <a:off x="7252334" y="473154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3"/>
            <p:cNvSpPr/>
            <p:nvPr/>
          </p:nvSpPr>
          <p:spPr>
            <a:xfrm>
              <a:off x="7218043" y="4677250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3"/>
            <p:cNvSpPr/>
            <p:nvPr/>
          </p:nvSpPr>
          <p:spPr>
            <a:xfrm>
              <a:off x="7184230" y="4622481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3"/>
            <p:cNvSpPr/>
            <p:nvPr/>
          </p:nvSpPr>
          <p:spPr>
            <a:xfrm>
              <a:off x="7508080" y="502681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3"/>
            <p:cNvSpPr/>
            <p:nvPr/>
          </p:nvSpPr>
          <p:spPr>
            <a:xfrm>
              <a:off x="7473791" y="497252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3"/>
            <p:cNvSpPr/>
            <p:nvPr/>
          </p:nvSpPr>
          <p:spPr>
            <a:xfrm>
              <a:off x="7439500" y="491775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3"/>
            <p:cNvSpPr/>
            <p:nvPr/>
          </p:nvSpPr>
          <p:spPr>
            <a:xfrm>
              <a:off x="7405210" y="486346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3"/>
            <p:cNvSpPr/>
            <p:nvPr/>
          </p:nvSpPr>
          <p:spPr>
            <a:xfrm>
              <a:off x="7371397" y="480869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3"/>
            <p:cNvSpPr/>
            <p:nvPr/>
          </p:nvSpPr>
          <p:spPr>
            <a:xfrm>
              <a:off x="7337106" y="475440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3"/>
            <p:cNvSpPr/>
            <p:nvPr/>
          </p:nvSpPr>
          <p:spPr>
            <a:xfrm>
              <a:off x="7302817" y="4700111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3"/>
            <p:cNvSpPr/>
            <p:nvPr/>
          </p:nvSpPr>
          <p:spPr>
            <a:xfrm>
              <a:off x="7268526" y="464534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3"/>
            <p:cNvSpPr/>
            <p:nvPr/>
          </p:nvSpPr>
          <p:spPr>
            <a:xfrm>
              <a:off x="7234712" y="459104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" name="Google Shape;325;p3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326" name="Google Shape;326;p3"/>
            <p:cNvSpPr/>
            <p:nvPr/>
          </p:nvSpPr>
          <p:spPr>
            <a:xfrm>
              <a:off x="483394" y="1170144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3"/>
            <p:cNvSpPr/>
            <p:nvPr/>
          </p:nvSpPr>
          <p:spPr>
            <a:xfrm>
              <a:off x="518160" y="1249678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3"/>
            <p:cNvSpPr/>
            <p:nvPr/>
          </p:nvSpPr>
          <p:spPr>
            <a:xfrm>
              <a:off x="553402" y="132873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3"/>
            <p:cNvSpPr/>
            <p:nvPr/>
          </p:nvSpPr>
          <p:spPr>
            <a:xfrm>
              <a:off x="588169" y="140779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3"/>
            <p:cNvSpPr/>
            <p:nvPr/>
          </p:nvSpPr>
          <p:spPr>
            <a:xfrm>
              <a:off x="622935" y="1486851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3"/>
            <p:cNvSpPr/>
            <p:nvPr/>
          </p:nvSpPr>
          <p:spPr>
            <a:xfrm>
              <a:off x="658177" y="1566384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3"/>
            <p:cNvSpPr/>
            <p:nvPr/>
          </p:nvSpPr>
          <p:spPr>
            <a:xfrm>
              <a:off x="692944" y="1645442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3"/>
            <p:cNvSpPr/>
            <p:nvPr/>
          </p:nvSpPr>
          <p:spPr>
            <a:xfrm>
              <a:off x="728186" y="172450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3"/>
            <p:cNvSpPr/>
            <p:nvPr/>
          </p:nvSpPr>
          <p:spPr>
            <a:xfrm>
              <a:off x="762952" y="1803557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3"/>
            <p:cNvSpPr/>
            <p:nvPr/>
          </p:nvSpPr>
          <p:spPr>
            <a:xfrm>
              <a:off x="410050" y="120253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3"/>
            <p:cNvSpPr/>
            <p:nvPr/>
          </p:nvSpPr>
          <p:spPr>
            <a:xfrm>
              <a:off x="444818" y="128206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3"/>
            <p:cNvSpPr/>
            <p:nvPr/>
          </p:nvSpPr>
          <p:spPr>
            <a:xfrm>
              <a:off x="479583" y="136112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3"/>
            <p:cNvSpPr/>
            <p:nvPr/>
          </p:nvSpPr>
          <p:spPr>
            <a:xfrm>
              <a:off x="514825" y="144017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3"/>
            <p:cNvSpPr/>
            <p:nvPr/>
          </p:nvSpPr>
          <p:spPr>
            <a:xfrm>
              <a:off x="549593" y="151923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3"/>
            <p:cNvSpPr/>
            <p:nvPr/>
          </p:nvSpPr>
          <p:spPr>
            <a:xfrm>
              <a:off x="584358" y="1598770"/>
              <a:ext cx="56700" cy="49518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3"/>
            <p:cNvSpPr/>
            <p:nvPr/>
          </p:nvSpPr>
          <p:spPr>
            <a:xfrm>
              <a:off x="619601" y="167782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3"/>
            <p:cNvSpPr/>
            <p:nvPr/>
          </p:nvSpPr>
          <p:spPr>
            <a:xfrm>
              <a:off x="654367" y="1756884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3"/>
            <p:cNvSpPr/>
            <p:nvPr/>
          </p:nvSpPr>
          <p:spPr>
            <a:xfrm>
              <a:off x="689610" y="1835942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3"/>
            <p:cNvSpPr/>
            <p:nvPr/>
          </p:nvSpPr>
          <p:spPr>
            <a:xfrm>
              <a:off x="336232" y="1235390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3"/>
            <p:cNvSpPr/>
            <p:nvPr/>
          </p:nvSpPr>
          <p:spPr>
            <a:xfrm>
              <a:off x="371475" y="131444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3"/>
            <p:cNvSpPr/>
            <p:nvPr/>
          </p:nvSpPr>
          <p:spPr>
            <a:xfrm>
              <a:off x="406241" y="139350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3"/>
            <p:cNvSpPr/>
            <p:nvPr/>
          </p:nvSpPr>
          <p:spPr>
            <a:xfrm>
              <a:off x="441007" y="147256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3"/>
            <p:cNvSpPr/>
            <p:nvPr/>
          </p:nvSpPr>
          <p:spPr>
            <a:xfrm>
              <a:off x="476250" y="1552096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3"/>
            <p:cNvSpPr/>
            <p:nvPr/>
          </p:nvSpPr>
          <p:spPr>
            <a:xfrm>
              <a:off x="511016" y="1631155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3"/>
            <p:cNvSpPr/>
            <p:nvPr/>
          </p:nvSpPr>
          <p:spPr>
            <a:xfrm>
              <a:off x="545782" y="1710212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3"/>
            <p:cNvSpPr/>
            <p:nvPr/>
          </p:nvSpPr>
          <p:spPr>
            <a:xfrm>
              <a:off x="581025" y="178927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3"/>
            <p:cNvSpPr/>
            <p:nvPr/>
          </p:nvSpPr>
          <p:spPr>
            <a:xfrm>
              <a:off x="615791" y="186832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3"/>
            <p:cNvSpPr/>
            <p:nvPr/>
          </p:nvSpPr>
          <p:spPr>
            <a:xfrm>
              <a:off x="262890" y="126777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3"/>
            <p:cNvSpPr/>
            <p:nvPr/>
          </p:nvSpPr>
          <p:spPr>
            <a:xfrm>
              <a:off x="297656" y="134683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3"/>
            <p:cNvSpPr/>
            <p:nvPr/>
          </p:nvSpPr>
          <p:spPr>
            <a:xfrm>
              <a:off x="332899" y="142589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3"/>
            <p:cNvSpPr/>
            <p:nvPr/>
          </p:nvSpPr>
          <p:spPr>
            <a:xfrm>
              <a:off x="367664" y="150494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3"/>
            <p:cNvSpPr/>
            <p:nvPr/>
          </p:nvSpPr>
          <p:spPr>
            <a:xfrm>
              <a:off x="402431" y="1584482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3"/>
            <p:cNvSpPr/>
            <p:nvPr/>
          </p:nvSpPr>
          <p:spPr>
            <a:xfrm>
              <a:off x="437674" y="1663539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3"/>
            <p:cNvSpPr/>
            <p:nvPr/>
          </p:nvSpPr>
          <p:spPr>
            <a:xfrm>
              <a:off x="472439" y="174259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3"/>
            <p:cNvSpPr/>
            <p:nvPr/>
          </p:nvSpPr>
          <p:spPr>
            <a:xfrm>
              <a:off x="507206" y="1821655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3"/>
            <p:cNvSpPr/>
            <p:nvPr/>
          </p:nvSpPr>
          <p:spPr>
            <a:xfrm>
              <a:off x="542449" y="1901188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3"/>
            <p:cNvSpPr/>
            <p:nvPr/>
          </p:nvSpPr>
          <p:spPr>
            <a:xfrm>
              <a:off x="189547" y="1300161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3"/>
            <p:cNvSpPr/>
            <p:nvPr/>
          </p:nvSpPr>
          <p:spPr>
            <a:xfrm>
              <a:off x="224313" y="137921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3"/>
            <p:cNvSpPr/>
            <p:nvPr/>
          </p:nvSpPr>
          <p:spPr>
            <a:xfrm>
              <a:off x="259080" y="145827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3"/>
            <p:cNvSpPr/>
            <p:nvPr/>
          </p:nvSpPr>
          <p:spPr>
            <a:xfrm>
              <a:off x="294322" y="1537809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3"/>
            <p:cNvSpPr/>
            <p:nvPr/>
          </p:nvSpPr>
          <p:spPr>
            <a:xfrm>
              <a:off x="329088" y="1616867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3"/>
            <p:cNvSpPr/>
            <p:nvPr/>
          </p:nvSpPr>
          <p:spPr>
            <a:xfrm>
              <a:off x="363855" y="1695925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3"/>
            <p:cNvSpPr/>
            <p:nvPr/>
          </p:nvSpPr>
          <p:spPr>
            <a:xfrm>
              <a:off x="399097" y="1774982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3"/>
            <p:cNvSpPr/>
            <p:nvPr/>
          </p:nvSpPr>
          <p:spPr>
            <a:xfrm>
              <a:off x="433863" y="1854039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" name="Google Shape;370;p3"/>
            <p:cNvSpPr/>
            <p:nvPr/>
          </p:nvSpPr>
          <p:spPr>
            <a:xfrm>
              <a:off x="468630" y="1933573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3"/>
            <p:cNvSpPr/>
            <p:nvPr/>
          </p:nvSpPr>
          <p:spPr>
            <a:xfrm>
              <a:off x="115728" y="1332545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2" name="Google Shape;372;p3"/>
            <p:cNvSpPr/>
            <p:nvPr/>
          </p:nvSpPr>
          <p:spPr>
            <a:xfrm>
              <a:off x="150971" y="141160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3" name="Google Shape;373;p3"/>
            <p:cNvSpPr/>
            <p:nvPr/>
          </p:nvSpPr>
          <p:spPr>
            <a:xfrm>
              <a:off x="185738" y="1490661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4" name="Google Shape;374;p3"/>
            <p:cNvSpPr/>
            <p:nvPr/>
          </p:nvSpPr>
          <p:spPr>
            <a:xfrm>
              <a:off x="220503" y="1570195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5" name="Google Shape;375;p3"/>
            <p:cNvSpPr/>
            <p:nvPr/>
          </p:nvSpPr>
          <p:spPr>
            <a:xfrm>
              <a:off x="255746" y="1649251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3"/>
            <p:cNvSpPr/>
            <p:nvPr/>
          </p:nvSpPr>
          <p:spPr>
            <a:xfrm>
              <a:off x="290513" y="1728309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"/>
            <p:cNvSpPr/>
            <p:nvPr/>
          </p:nvSpPr>
          <p:spPr>
            <a:xfrm>
              <a:off x="325279" y="1807367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"/>
            <p:cNvSpPr/>
            <p:nvPr/>
          </p:nvSpPr>
          <p:spPr>
            <a:xfrm>
              <a:off x="360521" y="1886901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"/>
            <p:cNvSpPr/>
            <p:nvPr/>
          </p:nvSpPr>
          <p:spPr>
            <a:xfrm>
              <a:off x="395288" y="196595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3"/>
            <p:cNvSpPr/>
            <p:nvPr/>
          </p:nvSpPr>
          <p:spPr>
            <a:xfrm>
              <a:off x="42386" y="1364931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" name="Google Shape;381;p3"/>
            <p:cNvSpPr/>
            <p:nvPr/>
          </p:nvSpPr>
          <p:spPr>
            <a:xfrm>
              <a:off x="77153" y="144398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Google Shape;382;p3"/>
            <p:cNvSpPr/>
            <p:nvPr/>
          </p:nvSpPr>
          <p:spPr>
            <a:xfrm>
              <a:off x="112395" y="1523521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" name="Google Shape;383;p3"/>
            <p:cNvSpPr/>
            <p:nvPr/>
          </p:nvSpPr>
          <p:spPr>
            <a:xfrm>
              <a:off x="147161" y="160258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4" name="Google Shape;384;p3"/>
            <p:cNvSpPr/>
            <p:nvPr/>
          </p:nvSpPr>
          <p:spPr>
            <a:xfrm>
              <a:off x="181928" y="1681637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" name="Google Shape;385;p3"/>
            <p:cNvSpPr/>
            <p:nvPr/>
          </p:nvSpPr>
          <p:spPr>
            <a:xfrm>
              <a:off x="217169" y="1760695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" name="Google Shape;386;p3"/>
            <p:cNvSpPr/>
            <p:nvPr/>
          </p:nvSpPr>
          <p:spPr>
            <a:xfrm>
              <a:off x="251936" y="1839751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3"/>
            <p:cNvSpPr/>
            <p:nvPr/>
          </p:nvSpPr>
          <p:spPr>
            <a:xfrm>
              <a:off x="286702" y="1919286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3"/>
            <p:cNvSpPr/>
            <p:nvPr/>
          </p:nvSpPr>
          <p:spPr>
            <a:xfrm>
              <a:off x="321944" y="1998344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9" name="Google Shape;389;p3"/>
            <p:cNvSpPr/>
            <p:nvPr/>
          </p:nvSpPr>
          <p:spPr>
            <a:xfrm>
              <a:off x="-31432" y="1397315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3"/>
            <p:cNvSpPr/>
            <p:nvPr/>
          </p:nvSpPr>
          <p:spPr>
            <a:xfrm>
              <a:off x="3810" y="147637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3"/>
            <p:cNvSpPr/>
            <p:nvPr/>
          </p:nvSpPr>
          <p:spPr>
            <a:xfrm>
              <a:off x="38576" y="1555907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3"/>
            <p:cNvSpPr/>
            <p:nvPr/>
          </p:nvSpPr>
          <p:spPr>
            <a:xfrm>
              <a:off x="73819" y="1634964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08584" y="1714021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143351" y="179308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3"/>
            <p:cNvSpPr/>
            <p:nvPr/>
          </p:nvSpPr>
          <p:spPr>
            <a:xfrm>
              <a:off x="178594" y="1872613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3"/>
            <p:cNvSpPr/>
            <p:nvPr/>
          </p:nvSpPr>
          <p:spPr>
            <a:xfrm>
              <a:off x="213359" y="195167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248125" y="2030728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-34766" y="1588292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3"/>
            <p:cNvSpPr/>
            <p:nvPr/>
          </p:nvSpPr>
          <p:spPr>
            <a:xfrm>
              <a:off x="0" y="166735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3"/>
            <p:cNvSpPr/>
            <p:nvPr/>
          </p:nvSpPr>
          <p:spPr>
            <a:xfrm>
              <a:off x="35243" y="1746407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70008" y="1825940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3"/>
            <p:cNvSpPr/>
            <p:nvPr/>
          </p:nvSpPr>
          <p:spPr>
            <a:xfrm>
              <a:off x="104775" y="190499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3"/>
            <p:cNvSpPr/>
            <p:nvPr/>
          </p:nvSpPr>
          <p:spPr>
            <a:xfrm>
              <a:off x="140017" y="198405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174784" y="206311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-38576" y="1778792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-3333" y="1858326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31432" y="193738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66198" y="201644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101441" y="209549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-41910" y="1969769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-7144" y="204882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3"/>
            <p:cNvSpPr/>
            <p:nvPr/>
          </p:nvSpPr>
          <p:spPr>
            <a:xfrm>
              <a:off x="27623" y="212788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3"/>
            <p:cNvSpPr/>
            <p:nvPr/>
          </p:nvSpPr>
          <p:spPr>
            <a:xfrm>
              <a:off x="-45720" y="2160745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4" name="Google Shape;414;p3"/>
          <p:cNvSpPr txBox="1"/>
          <p:nvPr>
            <p:ph type="ctrTitle"/>
          </p:nvPr>
        </p:nvSpPr>
        <p:spPr>
          <a:xfrm>
            <a:off x="489100" y="1855563"/>
            <a:ext cx="3668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415" name="Google Shape;415;p3"/>
          <p:cNvSpPr txBox="1"/>
          <p:nvPr>
            <p:ph idx="1" type="subTitle"/>
          </p:nvPr>
        </p:nvSpPr>
        <p:spPr>
          <a:xfrm>
            <a:off x="489100" y="3036075"/>
            <a:ext cx="3243600" cy="35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2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2400"/>
              <a:buNone/>
              <a:defRPr>
                <a:solidFill>
                  <a:schemeClr val="accent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 inverse">
  <p:cSld name="TITLE_1_2">
    <p:bg>
      <p:bgPr>
        <a:solidFill>
          <a:schemeClr val="dk1"/>
        </a:solidFill>
      </p:bgPr>
    </p:bg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"/>
          <p:cNvSpPr/>
          <p:nvPr/>
        </p:nvSpPr>
        <p:spPr>
          <a:xfrm>
            <a:off x="476" y="734377"/>
            <a:ext cx="4825818" cy="4311468"/>
          </a:xfrm>
          <a:custGeom>
            <a:rect b="b" l="l" r="r" t="t"/>
            <a:pathLst>
              <a:path extrusionOk="0" h="21600" w="21600">
                <a:moveTo>
                  <a:pt x="0" y="1315"/>
                </a:moveTo>
                <a:lnTo>
                  <a:pt x="0" y="21600"/>
                </a:lnTo>
                <a:lnTo>
                  <a:pt x="17128" y="17544"/>
                </a:lnTo>
                <a:lnTo>
                  <a:pt x="20654" y="11770"/>
                </a:lnTo>
                <a:lnTo>
                  <a:pt x="18530" y="14144"/>
                </a:lnTo>
                <a:lnTo>
                  <a:pt x="21600" y="8115"/>
                </a:lnTo>
                <a:lnTo>
                  <a:pt x="9944" y="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4"/>
          <p:cNvSpPr/>
          <p:nvPr/>
        </p:nvSpPr>
        <p:spPr>
          <a:xfrm>
            <a:off x="-1" y="10000"/>
            <a:ext cx="844398" cy="5133510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4"/>
          <p:cNvSpPr/>
          <p:nvPr/>
        </p:nvSpPr>
        <p:spPr>
          <a:xfrm>
            <a:off x="-1" y="712470"/>
            <a:ext cx="4584384" cy="386764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0" y="3508"/>
                </a:lnTo>
                <a:lnTo>
                  <a:pt x="6395" y="0"/>
                </a:lnTo>
                <a:lnTo>
                  <a:pt x="21600" y="6993"/>
                </a:lnTo>
                <a:lnTo>
                  <a:pt x="17689" y="19398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Google Shape;420;p4"/>
          <p:cNvSpPr/>
          <p:nvPr/>
        </p:nvSpPr>
        <p:spPr>
          <a:xfrm>
            <a:off x="7592854" y="0"/>
            <a:ext cx="1551150" cy="92966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5677" y="13378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16200"/>
            </a:srgbClr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4"/>
          <p:cNvSpPr/>
          <p:nvPr/>
        </p:nvSpPr>
        <p:spPr>
          <a:xfrm>
            <a:off x="7155666" y="4163377"/>
            <a:ext cx="1699758" cy="98010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6101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4"/>
          <p:cNvSpPr/>
          <p:nvPr/>
        </p:nvSpPr>
        <p:spPr>
          <a:xfrm>
            <a:off x="7635726" y="4243388"/>
            <a:ext cx="1508274" cy="900126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4"/>
          <p:cNvSpPr/>
          <p:nvPr/>
        </p:nvSpPr>
        <p:spPr>
          <a:xfrm>
            <a:off x="-2" y="4048124"/>
            <a:ext cx="1107756" cy="783432"/>
          </a:xfrm>
          <a:custGeom>
            <a:rect b="b" l="l" r="r" t="t"/>
            <a:pathLst>
              <a:path extrusionOk="0" h="21600" w="21600">
                <a:moveTo>
                  <a:pt x="0" y="20234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4"/>
          <p:cNvSpPr/>
          <p:nvPr/>
        </p:nvSpPr>
        <p:spPr>
          <a:xfrm>
            <a:off x="-2" y="4342923"/>
            <a:ext cx="1047276" cy="752490"/>
          </a:xfrm>
          <a:custGeom>
            <a:rect b="b" l="l" r="r" t="t"/>
            <a:pathLst>
              <a:path extrusionOk="0" h="21600" w="21600">
                <a:moveTo>
                  <a:pt x="0" y="19563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"/>
          <p:cNvSpPr/>
          <p:nvPr/>
        </p:nvSpPr>
        <p:spPr>
          <a:xfrm>
            <a:off x="-1" y="3853337"/>
            <a:ext cx="1089180" cy="791532"/>
          </a:xfrm>
          <a:custGeom>
            <a:rect b="b" l="l" r="r" t="t"/>
            <a:pathLst>
              <a:path extrusionOk="0" h="21600" w="21600">
                <a:moveTo>
                  <a:pt x="0" y="19131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Google Shape;426;p4"/>
          <p:cNvSpPr/>
          <p:nvPr/>
        </p:nvSpPr>
        <p:spPr>
          <a:xfrm>
            <a:off x="475" y="3951921"/>
            <a:ext cx="816318" cy="58530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8911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Google Shape;427;p4"/>
          <p:cNvSpPr/>
          <p:nvPr/>
        </p:nvSpPr>
        <p:spPr>
          <a:xfrm>
            <a:off x="-1" y="4626292"/>
            <a:ext cx="333828" cy="250992"/>
          </a:xfrm>
          <a:custGeom>
            <a:rect b="b" l="l" r="r" t="t"/>
            <a:pathLst>
              <a:path extrusionOk="0" h="21600" w="21600">
                <a:moveTo>
                  <a:pt x="0" y="17829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4"/>
          <p:cNvSpPr/>
          <p:nvPr/>
        </p:nvSpPr>
        <p:spPr>
          <a:xfrm>
            <a:off x="188593" y="4570094"/>
            <a:ext cx="868698" cy="5734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995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9" name="Google Shape;429;p4"/>
          <p:cNvSpPr/>
          <p:nvPr/>
        </p:nvSpPr>
        <p:spPr>
          <a:xfrm>
            <a:off x="293845" y="4740592"/>
            <a:ext cx="611010" cy="40289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532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0" name="Google Shape;430;p4"/>
          <p:cNvSpPr/>
          <p:nvPr/>
        </p:nvSpPr>
        <p:spPr>
          <a:xfrm>
            <a:off x="43813" y="4886800"/>
            <a:ext cx="445284" cy="25671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6099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p4"/>
          <p:cNvSpPr/>
          <p:nvPr/>
        </p:nvSpPr>
        <p:spPr>
          <a:xfrm>
            <a:off x="-2" y="3945254"/>
            <a:ext cx="1460160" cy="1026810"/>
          </a:xfrm>
          <a:custGeom>
            <a:rect b="b" l="l" r="r" t="t"/>
            <a:pathLst>
              <a:path extrusionOk="0" h="21600" w="21600">
                <a:moveTo>
                  <a:pt x="0" y="20458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4"/>
          <p:cNvSpPr/>
          <p:nvPr/>
        </p:nvSpPr>
        <p:spPr>
          <a:xfrm>
            <a:off x="8547257" y="-2"/>
            <a:ext cx="561492" cy="35526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"/>
          <p:cNvSpPr/>
          <p:nvPr/>
        </p:nvSpPr>
        <p:spPr>
          <a:xfrm>
            <a:off x="7209472" y="-2"/>
            <a:ext cx="1714014" cy="112060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4" name="Google Shape;434;p4"/>
          <p:cNvSpPr/>
          <p:nvPr/>
        </p:nvSpPr>
        <p:spPr>
          <a:xfrm>
            <a:off x="7199947" y="-1"/>
            <a:ext cx="782460" cy="454842"/>
          </a:xfrm>
          <a:custGeom>
            <a:rect b="b" l="l" r="r" t="t"/>
            <a:pathLst>
              <a:path extrusionOk="0" h="21600" w="2160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5" name="Google Shape;435;p4"/>
          <p:cNvSpPr/>
          <p:nvPr/>
        </p:nvSpPr>
        <p:spPr>
          <a:xfrm>
            <a:off x="8238172" y="65244"/>
            <a:ext cx="905850" cy="637686"/>
          </a:xfrm>
          <a:custGeom>
            <a:rect b="b" l="l" r="r" t="t"/>
            <a:pathLst>
              <a:path extrusionOk="0" h="21600" w="2160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6" name="Google Shape;436;p4"/>
          <p:cNvSpPr/>
          <p:nvPr/>
        </p:nvSpPr>
        <p:spPr>
          <a:xfrm>
            <a:off x="7732870" y="-1"/>
            <a:ext cx="1080594" cy="68104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4"/>
          <p:cNvSpPr/>
          <p:nvPr/>
        </p:nvSpPr>
        <p:spPr>
          <a:xfrm>
            <a:off x="8116251" y="234313"/>
            <a:ext cx="1027728" cy="7315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4"/>
          <p:cNvSpPr/>
          <p:nvPr/>
        </p:nvSpPr>
        <p:spPr>
          <a:xfrm>
            <a:off x="8783001" y="741520"/>
            <a:ext cx="360990" cy="251478"/>
          </a:xfrm>
          <a:custGeom>
            <a:rect b="b" l="l" r="r" t="t"/>
            <a:pathLst>
              <a:path extrusionOk="0" h="21600" w="2160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9" name="Google Shape;439;p4"/>
          <p:cNvSpPr/>
          <p:nvPr/>
        </p:nvSpPr>
        <p:spPr>
          <a:xfrm>
            <a:off x="7926228" y="-1"/>
            <a:ext cx="173826" cy="11286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4"/>
          <p:cNvSpPr/>
          <p:nvPr/>
        </p:nvSpPr>
        <p:spPr>
          <a:xfrm>
            <a:off x="7222331" y="-2"/>
            <a:ext cx="1309662" cy="8491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4"/>
          <p:cNvSpPr/>
          <p:nvPr/>
        </p:nvSpPr>
        <p:spPr>
          <a:xfrm>
            <a:off x="7729537" y="-2"/>
            <a:ext cx="507222" cy="3281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2" name="Google Shape;442;p4"/>
          <p:cNvGrpSpPr/>
          <p:nvPr/>
        </p:nvGrpSpPr>
        <p:grpSpPr>
          <a:xfrm>
            <a:off x="6677976" y="4591049"/>
            <a:ext cx="872008" cy="585306"/>
            <a:chOff x="6677976" y="4591049"/>
            <a:chExt cx="872008" cy="585306"/>
          </a:xfrm>
        </p:grpSpPr>
        <p:sp>
          <p:nvSpPr>
            <p:cNvPr id="443" name="Google Shape;443;p4"/>
            <p:cNvSpPr/>
            <p:nvPr/>
          </p:nvSpPr>
          <p:spPr>
            <a:xfrm>
              <a:off x="6780370" y="510349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6746556" y="504872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5" name="Google Shape;445;p4"/>
            <p:cNvSpPr/>
            <p:nvPr/>
          </p:nvSpPr>
          <p:spPr>
            <a:xfrm>
              <a:off x="6712267" y="499443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6677976" y="493966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6865143" y="512587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8" name="Google Shape;448;p4"/>
            <p:cNvSpPr/>
            <p:nvPr/>
          </p:nvSpPr>
          <p:spPr>
            <a:xfrm>
              <a:off x="6831329" y="507158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9" name="Google Shape;449;p4"/>
            <p:cNvSpPr/>
            <p:nvPr/>
          </p:nvSpPr>
          <p:spPr>
            <a:xfrm>
              <a:off x="6797038" y="501729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0" name="Google Shape;450;p4"/>
            <p:cNvSpPr/>
            <p:nvPr/>
          </p:nvSpPr>
          <p:spPr>
            <a:xfrm>
              <a:off x="6762749" y="496252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1" name="Google Shape;451;p4"/>
            <p:cNvSpPr/>
            <p:nvPr/>
          </p:nvSpPr>
          <p:spPr>
            <a:xfrm>
              <a:off x="6728935" y="490823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"/>
            <p:cNvSpPr/>
            <p:nvPr/>
          </p:nvSpPr>
          <p:spPr>
            <a:xfrm>
              <a:off x="6916101" y="509444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Google Shape;453;p4"/>
            <p:cNvSpPr/>
            <p:nvPr/>
          </p:nvSpPr>
          <p:spPr>
            <a:xfrm>
              <a:off x="6881812" y="503967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4" name="Google Shape;454;p4"/>
            <p:cNvSpPr/>
            <p:nvPr/>
          </p:nvSpPr>
          <p:spPr>
            <a:xfrm>
              <a:off x="6847522" y="498538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"/>
            <p:cNvSpPr/>
            <p:nvPr/>
          </p:nvSpPr>
          <p:spPr>
            <a:xfrm>
              <a:off x="6813231" y="493109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6" name="Google Shape;456;p4"/>
            <p:cNvSpPr/>
            <p:nvPr/>
          </p:nvSpPr>
          <p:spPr>
            <a:xfrm>
              <a:off x="6779418" y="487632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7" name="Google Shape;457;p4"/>
            <p:cNvSpPr/>
            <p:nvPr/>
          </p:nvSpPr>
          <p:spPr>
            <a:xfrm>
              <a:off x="7000874" y="511730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"/>
            <p:cNvSpPr/>
            <p:nvPr/>
          </p:nvSpPr>
          <p:spPr>
            <a:xfrm>
              <a:off x="6966584" y="5062538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9" name="Google Shape;459;p4"/>
            <p:cNvSpPr/>
            <p:nvPr/>
          </p:nvSpPr>
          <p:spPr>
            <a:xfrm>
              <a:off x="6932293" y="500824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0" name="Google Shape;460;p4"/>
            <p:cNvSpPr/>
            <p:nvPr/>
          </p:nvSpPr>
          <p:spPr>
            <a:xfrm>
              <a:off x="6898004" y="495347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"/>
            <p:cNvSpPr/>
            <p:nvPr/>
          </p:nvSpPr>
          <p:spPr>
            <a:xfrm>
              <a:off x="6864190" y="489918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2" name="Google Shape;462;p4"/>
            <p:cNvSpPr/>
            <p:nvPr/>
          </p:nvSpPr>
          <p:spPr>
            <a:xfrm>
              <a:off x="6829900" y="4844891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4"/>
            <p:cNvSpPr/>
            <p:nvPr/>
          </p:nvSpPr>
          <p:spPr>
            <a:xfrm>
              <a:off x="7085647" y="513968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"/>
            <p:cNvSpPr/>
            <p:nvPr/>
          </p:nvSpPr>
          <p:spPr>
            <a:xfrm>
              <a:off x="7051356" y="508539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5" name="Google Shape;465;p4"/>
            <p:cNvSpPr/>
            <p:nvPr/>
          </p:nvSpPr>
          <p:spPr>
            <a:xfrm>
              <a:off x="7017067" y="503110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6" name="Google Shape;466;p4"/>
            <p:cNvSpPr/>
            <p:nvPr/>
          </p:nvSpPr>
          <p:spPr>
            <a:xfrm>
              <a:off x="6982776" y="497633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"/>
            <p:cNvSpPr/>
            <p:nvPr/>
          </p:nvSpPr>
          <p:spPr>
            <a:xfrm>
              <a:off x="6948962" y="492204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Google Shape;468;p4"/>
            <p:cNvSpPr/>
            <p:nvPr/>
          </p:nvSpPr>
          <p:spPr>
            <a:xfrm>
              <a:off x="6914673" y="486727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9" name="Google Shape;469;p4"/>
            <p:cNvSpPr/>
            <p:nvPr/>
          </p:nvSpPr>
          <p:spPr>
            <a:xfrm>
              <a:off x="6880382" y="481298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"/>
            <p:cNvSpPr/>
            <p:nvPr/>
          </p:nvSpPr>
          <p:spPr>
            <a:xfrm>
              <a:off x="7136129" y="510825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1" name="Google Shape;471;p4"/>
            <p:cNvSpPr/>
            <p:nvPr/>
          </p:nvSpPr>
          <p:spPr>
            <a:xfrm>
              <a:off x="7101838" y="5053488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7067549" y="499919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7033735" y="494490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6999445" y="489013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6965155" y="483584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6930865" y="478107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7220901" y="5130641"/>
              <a:ext cx="41904" cy="37152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7186612" y="507634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7152322" y="502205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7118507" y="4967288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7084218" y="491299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7049928" y="485870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7015637" y="480393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6981824" y="4749641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7271384" y="5099208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7237093" y="504491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7202804" y="499014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7168990" y="493585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7134700" y="488108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7100410" y="482679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7066597" y="4772501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7032306" y="471773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7356156" y="512206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7321867" y="5067300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7287576" y="501300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7253762" y="495871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7219473" y="490394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7185182" y="484965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7151368" y="479488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7117079" y="474059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7082788" y="468629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7406638" y="5090160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7372349" y="503586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7338535" y="498109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7304245" y="492680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7269955" y="487251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7235665" y="481774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7201851" y="476345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7167562" y="470868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7133272" y="4654390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7457122" y="5058250"/>
              <a:ext cx="41904" cy="37152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2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7423307" y="5003958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7389018" y="494966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7354728" y="4894898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7320437" y="484060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7286624" y="478631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7252334" y="4731544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7218043" y="4677250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7184230" y="4622481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47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7508080" y="502681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7473791" y="497252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7439500" y="4917757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7405210" y="4863465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7371397" y="4808696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309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7337106" y="4754403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7302817" y="4700111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7268526" y="4645342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7234712" y="4591049"/>
              <a:ext cx="41904" cy="36666"/>
            </a:xfrm>
            <a:custGeom>
              <a:rect b="b" l="l" r="r" t="t"/>
              <a:pathLst>
                <a:path extrusionOk="0" h="21600" w="21600">
                  <a:moveTo>
                    <a:pt x="10555" y="0"/>
                  </a:moveTo>
                  <a:lnTo>
                    <a:pt x="0" y="21600"/>
                  </a:lnTo>
                  <a:lnTo>
                    <a:pt x="21600" y="201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9" name="Google Shape;529;p4"/>
          <p:cNvGrpSpPr/>
          <p:nvPr/>
        </p:nvGrpSpPr>
        <p:grpSpPr>
          <a:xfrm>
            <a:off x="-45720" y="1170144"/>
            <a:ext cx="864886" cy="1040119"/>
            <a:chOff x="-45720" y="1170144"/>
            <a:chExt cx="864886" cy="1040119"/>
          </a:xfrm>
        </p:grpSpPr>
        <p:sp>
          <p:nvSpPr>
            <p:cNvPr id="530" name="Google Shape;530;p4"/>
            <p:cNvSpPr/>
            <p:nvPr/>
          </p:nvSpPr>
          <p:spPr>
            <a:xfrm>
              <a:off x="483394" y="1170144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518160" y="1249678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553402" y="132873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588169" y="140779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622935" y="1486851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658177" y="1566384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692944" y="1645442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728186" y="172450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762952" y="1803557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410050" y="120253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444818" y="128206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479583" y="136112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514825" y="144017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549593" y="151923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584358" y="1598770"/>
              <a:ext cx="56700" cy="49518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619601" y="167782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654367" y="1756884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689610" y="1835942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336232" y="1235390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371475" y="131444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406241" y="139350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441007" y="147256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476250" y="1552096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511016" y="1631155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545782" y="1710212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581025" y="178927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615791" y="186832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262890" y="126777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297656" y="134683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332899" y="142589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367664" y="150494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402431" y="1584482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437674" y="1663539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472439" y="174259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507206" y="1821655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542449" y="1901188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189547" y="1300161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224313" y="137921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259080" y="145827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294322" y="1537809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329088" y="1616867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363855" y="1695925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399097" y="1774982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433863" y="1854039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468630" y="1933573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115728" y="1332545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150971" y="141160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185738" y="1490661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220503" y="1570195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255746" y="1649251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290513" y="1728309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325279" y="1807367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360521" y="1886901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395288" y="196595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42386" y="1364931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77153" y="144398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112395" y="1523521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147161" y="160258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181928" y="1681637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17169" y="1760695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251936" y="1839751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286702" y="1919286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321944" y="1998344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-31432" y="1397315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3810" y="147637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38576" y="1555907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73819" y="1634964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108584" y="1714021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143351" y="179308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178594" y="1872613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213359" y="195167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248125" y="2030728"/>
              <a:ext cx="56700" cy="50004"/>
            </a:xfrm>
            <a:custGeom>
              <a:rect b="b" l="l" r="r" t="t"/>
              <a:pathLst>
                <a:path extrusionOk="0" h="21600" w="21600">
                  <a:moveTo>
                    <a:pt x="8531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-34766" y="1588292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0" y="166735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35243" y="1746407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70008" y="1825940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104775" y="190499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140017" y="198405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174784" y="206311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-38576" y="1778792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-3333" y="1858326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31432" y="193738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66198" y="2016440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101441" y="2095498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-41910" y="1969769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-7144" y="2048826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27623" y="2127883"/>
              <a:ext cx="56214" cy="50004"/>
            </a:xfrm>
            <a:custGeom>
              <a:rect b="b" l="l" r="r" t="t"/>
              <a:pathLst>
                <a:path extrusionOk="0" h="21600" w="21600">
                  <a:moveTo>
                    <a:pt x="8603" y="21600"/>
                  </a:moveTo>
                  <a:lnTo>
                    <a:pt x="21600" y="2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-45720" y="2160745"/>
              <a:ext cx="56214" cy="49518"/>
            </a:xfrm>
            <a:custGeom>
              <a:rect b="b" l="l" r="r" t="t"/>
              <a:pathLst>
                <a:path extrusionOk="0" h="21600" w="21600">
                  <a:moveTo>
                    <a:pt x="8420" y="21600"/>
                  </a:moveTo>
                  <a:lnTo>
                    <a:pt x="21600" y="207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8" name="Google Shape;618;p4"/>
          <p:cNvSpPr txBox="1"/>
          <p:nvPr>
            <p:ph type="ctrTitle"/>
          </p:nvPr>
        </p:nvSpPr>
        <p:spPr>
          <a:xfrm>
            <a:off x="489100" y="1855563"/>
            <a:ext cx="3668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619" name="Google Shape;619;p4"/>
          <p:cNvSpPr txBox="1"/>
          <p:nvPr>
            <p:ph idx="1" type="subTitle"/>
          </p:nvPr>
        </p:nvSpPr>
        <p:spPr>
          <a:xfrm>
            <a:off x="489100" y="3036075"/>
            <a:ext cx="3243600" cy="35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5"/>
          <p:cNvSpPr/>
          <p:nvPr/>
        </p:nvSpPr>
        <p:spPr>
          <a:xfrm>
            <a:off x="0" y="0"/>
            <a:ext cx="6146928" cy="5132970"/>
          </a:xfrm>
          <a:custGeom>
            <a:rect b="b" l="l" r="r" t="t"/>
            <a:pathLst>
              <a:path extrusionOk="0" h="21600" w="21600">
                <a:moveTo>
                  <a:pt x="21600" y="4716"/>
                </a:moveTo>
                <a:lnTo>
                  <a:pt x="12181" y="0"/>
                </a:lnTo>
                <a:lnTo>
                  <a:pt x="15" y="0"/>
                </a:lnTo>
                <a:lnTo>
                  <a:pt x="0" y="21600"/>
                </a:lnTo>
                <a:lnTo>
                  <a:pt x="16618" y="20680"/>
                </a:lnTo>
                <a:close/>
              </a:path>
            </a:pathLst>
          </a:custGeom>
          <a:gradFill>
            <a:gsLst>
              <a:gs pos="0">
                <a:srgbClr val="FF6146">
                  <a:alpha val="80392"/>
                </a:srgbClr>
              </a:gs>
              <a:gs pos="100000">
                <a:srgbClr val="FFC801">
                  <a:alpha val="77647"/>
                </a:srgbClr>
              </a:gs>
            </a:gsLst>
            <a:lin ang="0" scaled="0"/>
          </a:gra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5"/>
          <p:cNvSpPr/>
          <p:nvPr/>
        </p:nvSpPr>
        <p:spPr>
          <a:xfrm>
            <a:off x="0" y="0"/>
            <a:ext cx="5825898" cy="5132970"/>
          </a:xfrm>
          <a:custGeom>
            <a:rect b="b" l="l" r="r" t="t"/>
            <a:pathLst>
              <a:path extrusionOk="0" h="21600" w="21600">
                <a:moveTo>
                  <a:pt x="20952" y="5882"/>
                </a:moveTo>
                <a:lnTo>
                  <a:pt x="18212" y="4435"/>
                </a:lnTo>
                <a:lnTo>
                  <a:pt x="21600" y="5635"/>
                </a:lnTo>
                <a:lnTo>
                  <a:pt x="11862" y="0"/>
                </a:lnTo>
                <a:lnTo>
                  <a:pt x="16" y="0"/>
                </a:lnTo>
                <a:lnTo>
                  <a:pt x="0" y="21600"/>
                </a:lnTo>
                <a:lnTo>
                  <a:pt x="17435" y="2000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23" name="Google Shape;623;p5"/>
          <p:cNvGrpSpPr/>
          <p:nvPr/>
        </p:nvGrpSpPr>
        <p:grpSpPr>
          <a:xfrm>
            <a:off x="-50800" y="801997"/>
            <a:ext cx="737709" cy="861534"/>
            <a:chOff x="-1" y="-1"/>
            <a:chExt cx="983612" cy="1148712"/>
          </a:xfrm>
        </p:grpSpPr>
        <p:sp>
          <p:nvSpPr>
            <p:cNvPr id="624" name="Google Shape;624;p5"/>
            <p:cNvSpPr/>
            <p:nvPr/>
          </p:nvSpPr>
          <p:spPr>
            <a:xfrm>
              <a:off x="677544" y="1090931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5"/>
            <p:cNvSpPr/>
            <p:nvPr/>
          </p:nvSpPr>
          <p:spPr>
            <a:xfrm>
              <a:off x="589914" y="106616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5"/>
            <p:cNvSpPr/>
            <p:nvPr/>
          </p:nvSpPr>
          <p:spPr>
            <a:xfrm>
              <a:off x="502283" y="104140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5"/>
            <p:cNvSpPr/>
            <p:nvPr/>
          </p:nvSpPr>
          <p:spPr>
            <a:xfrm>
              <a:off x="415289" y="1017271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5"/>
            <p:cNvSpPr/>
            <p:nvPr/>
          </p:nvSpPr>
          <p:spPr>
            <a:xfrm>
              <a:off x="327658" y="99250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5"/>
            <p:cNvSpPr/>
            <p:nvPr/>
          </p:nvSpPr>
          <p:spPr>
            <a:xfrm>
              <a:off x="240028" y="96773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5"/>
            <p:cNvSpPr/>
            <p:nvPr/>
          </p:nvSpPr>
          <p:spPr>
            <a:xfrm>
              <a:off x="152399" y="94361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5"/>
            <p:cNvSpPr/>
            <p:nvPr/>
          </p:nvSpPr>
          <p:spPr>
            <a:xfrm>
              <a:off x="64769" y="91884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5"/>
            <p:cNvSpPr/>
            <p:nvPr/>
          </p:nvSpPr>
          <p:spPr>
            <a:xfrm>
              <a:off x="700405" y="100965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5"/>
            <p:cNvSpPr/>
            <p:nvPr/>
          </p:nvSpPr>
          <p:spPr>
            <a:xfrm>
              <a:off x="612774" y="984886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5"/>
            <p:cNvSpPr/>
            <p:nvPr/>
          </p:nvSpPr>
          <p:spPr>
            <a:xfrm>
              <a:off x="525143" y="96012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5"/>
            <p:cNvSpPr/>
            <p:nvPr/>
          </p:nvSpPr>
          <p:spPr>
            <a:xfrm>
              <a:off x="437514" y="93598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5"/>
            <p:cNvSpPr/>
            <p:nvPr/>
          </p:nvSpPr>
          <p:spPr>
            <a:xfrm>
              <a:off x="350519" y="911224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5"/>
            <p:cNvSpPr/>
            <p:nvPr/>
          </p:nvSpPr>
          <p:spPr>
            <a:xfrm>
              <a:off x="262889" y="88646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5"/>
            <p:cNvSpPr/>
            <p:nvPr/>
          </p:nvSpPr>
          <p:spPr>
            <a:xfrm>
              <a:off x="175259" y="86233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5"/>
            <p:cNvSpPr/>
            <p:nvPr/>
          </p:nvSpPr>
          <p:spPr>
            <a:xfrm>
              <a:off x="87629" y="837564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5"/>
            <p:cNvSpPr/>
            <p:nvPr/>
          </p:nvSpPr>
          <p:spPr>
            <a:xfrm>
              <a:off x="-1" y="81279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5"/>
            <p:cNvSpPr/>
            <p:nvPr/>
          </p:nvSpPr>
          <p:spPr>
            <a:xfrm>
              <a:off x="723265" y="92837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5"/>
            <p:cNvSpPr/>
            <p:nvPr/>
          </p:nvSpPr>
          <p:spPr>
            <a:xfrm>
              <a:off x="635633" y="90360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5"/>
            <p:cNvSpPr/>
            <p:nvPr/>
          </p:nvSpPr>
          <p:spPr>
            <a:xfrm>
              <a:off x="548004" y="87883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5"/>
            <p:cNvSpPr/>
            <p:nvPr/>
          </p:nvSpPr>
          <p:spPr>
            <a:xfrm>
              <a:off x="460374" y="85471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5"/>
            <p:cNvSpPr/>
            <p:nvPr/>
          </p:nvSpPr>
          <p:spPr>
            <a:xfrm>
              <a:off x="373378" y="829945"/>
              <a:ext cx="54594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5"/>
            <p:cNvSpPr/>
            <p:nvPr/>
          </p:nvSpPr>
          <p:spPr>
            <a:xfrm>
              <a:off x="285749" y="80518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5"/>
            <p:cNvSpPr/>
            <p:nvPr/>
          </p:nvSpPr>
          <p:spPr>
            <a:xfrm>
              <a:off x="198119" y="78104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5"/>
            <p:cNvSpPr/>
            <p:nvPr/>
          </p:nvSpPr>
          <p:spPr>
            <a:xfrm>
              <a:off x="110488" y="75628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5"/>
            <p:cNvSpPr/>
            <p:nvPr/>
          </p:nvSpPr>
          <p:spPr>
            <a:xfrm>
              <a:off x="22859" y="73152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5"/>
            <p:cNvSpPr/>
            <p:nvPr/>
          </p:nvSpPr>
          <p:spPr>
            <a:xfrm>
              <a:off x="746125" y="84708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5"/>
            <p:cNvSpPr/>
            <p:nvPr/>
          </p:nvSpPr>
          <p:spPr>
            <a:xfrm>
              <a:off x="658494" y="822324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5"/>
            <p:cNvSpPr/>
            <p:nvPr/>
          </p:nvSpPr>
          <p:spPr>
            <a:xfrm>
              <a:off x="570864" y="79756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5"/>
            <p:cNvSpPr/>
            <p:nvPr/>
          </p:nvSpPr>
          <p:spPr>
            <a:xfrm>
              <a:off x="483233" y="77343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5"/>
            <p:cNvSpPr/>
            <p:nvPr/>
          </p:nvSpPr>
          <p:spPr>
            <a:xfrm>
              <a:off x="395603" y="748664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5"/>
            <p:cNvSpPr/>
            <p:nvPr/>
          </p:nvSpPr>
          <p:spPr>
            <a:xfrm>
              <a:off x="308608" y="72389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5"/>
            <p:cNvSpPr/>
            <p:nvPr/>
          </p:nvSpPr>
          <p:spPr>
            <a:xfrm>
              <a:off x="220978" y="69977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5"/>
            <p:cNvSpPr/>
            <p:nvPr/>
          </p:nvSpPr>
          <p:spPr>
            <a:xfrm>
              <a:off x="133349" y="67500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5"/>
            <p:cNvSpPr/>
            <p:nvPr/>
          </p:nvSpPr>
          <p:spPr>
            <a:xfrm>
              <a:off x="45719" y="65023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5"/>
            <p:cNvSpPr/>
            <p:nvPr/>
          </p:nvSpPr>
          <p:spPr>
            <a:xfrm>
              <a:off x="768984" y="76581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5"/>
            <p:cNvSpPr/>
            <p:nvPr/>
          </p:nvSpPr>
          <p:spPr>
            <a:xfrm>
              <a:off x="681355" y="74104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5"/>
            <p:cNvSpPr/>
            <p:nvPr/>
          </p:nvSpPr>
          <p:spPr>
            <a:xfrm>
              <a:off x="593724" y="71628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5"/>
            <p:cNvSpPr/>
            <p:nvPr/>
          </p:nvSpPr>
          <p:spPr>
            <a:xfrm>
              <a:off x="506093" y="69214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5"/>
            <p:cNvSpPr/>
            <p:nvPr/>
          </p:nvSpPr>
          <p:spPr>
            <a:xfrm>
              <a:off x="418464" y="66738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5"/>
            <p:cNvSpPr/>
            <p:nvPr/>
          </p:nvSpPr>
          <p:spPr>
            <a:xfrm>
              <a:off x="330833" y="64262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5"/>
            <p:cNvSpPr/>
            <p:nvPr/>
          </p:nvSpPr>
          <p:spPr>
            <a:xfrm>
              <a:off x="243838" y="61848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5"/>
            <p:cNvSpPr/>
            <p:nvPr/>
          </p:nvSpPr>
          <p:spPr>
            <a:xfrm>
              <a:off x="156209" y="593724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5"/>
            <p:cNvSpPr/>
            <p:nvPr/>
          </p:nvSpPr>
          <p:spPr>
            <a:xfrm>
              <a:off x="68578" y="56896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5"/>
            <p:cNvSpPr/>
            <p:nvPr/>
          </p:nvSpPr>
          <p:spPr>
            <a:xfrm>
              <a:off x="791844" y="68453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5"/>
            <p:cNvSpPr/>
            <p:nvPr/>
          </p:nvSpPr>
          <p:spPr>
            <a:xfrm>
              <a:off x="704215" y="659764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5"/>
            <p:cNvSpPr/>
            <p:nvPr/>
          </p:nvSpPr>
          <p:spPr>
            <a:xfrm>
              <a:off x="616583" y="63499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528954" y="61087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41324" y="58610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353694" y="56133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266064" y="53721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179069" y="51244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91439" y="48767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814705" y="60324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727075" y="57848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639443" y="55372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551814" y="52959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64183" y="504824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376553" y="48006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288924" y="45529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201928" y="431165"/>
              <a:ext cx="54594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114299" y="40639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837565" y="52197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749934" y="497204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662304" y="47244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574674" y="447674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87043" y="42354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399414" y="39877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311783" y="37401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224153" y="34988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137159" y="32512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860425" y="440054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772794" y="415924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685165" y="39116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597533" y="36639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509904" y="34226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22274" y="31749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334644" y="29273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247013" y="268604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159384" y="24384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883285" y="358774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795655" y="33464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708025" y="30987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620393" y="28511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532764" y="26098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45133" y="23622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357503" y="211454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269874" y="187324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182244" y="16256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905510" y="27749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818515" y="25336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730884" y="22859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643254" y="20383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555624" y="179704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467993" y="15494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380364" y="130174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292733" y="10604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205103" y="81279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928369" y="19621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841374" y="172085"/>
              <a:ext cx="54594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7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753744" y="14732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666114" y="122554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578483" y="98424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90854" y="73660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403224" y="4889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214" y="21600"/>
                  </a:lnTo>
                  <a:lnTo>
                    <a:pt x="21600" y="5934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315594" y="24765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227963" y="-1"/>
              <a:ext cx="55242" cy="57780"/>
            </a:xfrm>
            <a:custGeom>
              <a:rect b="b" l="l" r="r" t="t"/>
              <a:pathLst>
                <a:path extrusionOk="0" h="21600" w="21600">
                  <a:moveTo>
                    <a:pt x="0" y="0"/>
                  </a:moveTo>
                  <a:lnTo>
                    <a:pt x="5462" y="21600"/>
                  </a:lnTo>
                  <a:lnTo>
                    <a:pt x="21600" y="569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45700" spcFirstLastPara="1" rIns="45700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Calibri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31" name="Google Shape;731;p5"/>
          <p:cNvSpPr/>
          <p:nvPr/>
        </p:nvSpPr>
        <p:spPr>
          <a:xfrm>
            <a:off x="35242" y="4788187"/>
            <a:ext cx="561492" cy="35526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2418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2" name="Google Shape;732;p5"/>
          <p:cNvSpPr/>
          <p:nvPr/>
        </p:nvSpPr>
        <p:spPr>
          <a:xfrm>
            <a:off x="220503" y="4022853"/>
            <a:ext cx="1714041" cy="1120635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152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3" name="Google Shape;733;p5"/>
          <p:cNvSpPr/>
          <p:nvPr/>
        </p:nvSpPr>
        <p:spPr>
          <a:xfrm>
            <a:off x="1161573" y="4688651"/>
            <a:ext cx="782460" cy="454815"/>
          </a:xfrm>
          <a:custGeom>
            <a:rect b="b" l="l" r="r" t="t"/>
            <a:pathLst>
              <a:path extrusionOk="0" h="21600" w="21600">
                <a:moveTo>
                  <a:pt x="5338" y="2160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4" name="Google Shape;734;p5"/>
          <p:cNvSpPr/>
          <p:nvPr/>
        </p:nvSpPr>
        <p:spPr>
          <a:xfrm>
            <a:off x="0" y="4440524"/>
            <a:ext cx="905823" cy="637713"/>
          </a:xfrm>
          <a:custGeom>
            <a:rect b="b" l="l" r="r" t="t"/>
            <a:pathLst>
              <a:path extrusionOk="0" h="21600" w="21600">
                <a:moveTo>
                  <a:pt x="0" y="1968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5" name="Google Shape;735;p5"/>
          <p:cNvSpPr/>
          <p:nvPr/>
        </p:nvSpPr>
        <p:spPr>
          <a:xfrm>
            <a:off x="330517" y="4462432"/>
            <a:ext cx="1080621" cy="68104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57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6" name="Google Shape;736;p5"/>
          <p:cNvSpPr/>
          <p:nvPr/>
        </p:nvSpPr>
        <p:spPr>
          <a:xfrm>
            <a:off x="0" y="4177634"/>
            <a:ext cx="1027769" cy="73151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9223"/>
                </a:lnTo>
                <a:lnTo>
                  <a:pt x="0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5"/>
          <p:cNvSpPr/>
          <p:nvPr/>
        </p:nvSpPr>
        <p:spPr>
          <a:xfrm>
            <a:off x="0" y="4150488"/>
            <a:ext cx="361017" cy="251464"/>
          </a:xfrm>
          <a:custGeom>
            <a:rect b="b" l="l" r="r" t="t"/>
            <a:pathLst>
              <a:path extrusionOk="0" h="21600" w="21600">
                <a:moveTo>
                  <a:pt x="0" y="2008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5"/>
          <p:cNvSpPr/>
          <p:nvPr/>
        </p:nvSpPr>
        <p:spPr>
          <a:xfrm>
            <a:off x="1043939" y="5030598"/>
            <a:ext cx="173826" cy="11287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539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9" name="Google Shape;739;p5"/>
          <p:cNvSpPr/>
          <p:nvPr/>
        </p:nvSpPr>
        <p:spPr>
          <a:xfrm>
            <a:off x="611981" y="4294316"/>
            <a:ext cx="1309689" cy="849164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508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5"/>
          <p:cNvSpPr/>
          <p:nvPr/>
        </p:nvSpPr>
        <p:spPr>
          <a:xfrm>
            <a:off x="907256" y="4815332"/>
            <a:ext cx="507222" cy="328131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014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1" name="Google Shape;741;p5"/>
          <p:cNvSpPr/>
          <p:nvPr/>
        </p:nvSpPr>
        <p:spPr>
          <a:xfrm>
            <a:off x="8407706" y="11431"/>
            <a:ext cx="736290" cy="513205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5"/>
          <p:cNvSpPr/>
          <p:nvPr/>
        </p:nvSpPr>
        <p:spPr>
          <a:xfrm>
            <a:off x="7813825" y="0"/>
            <a:ext cx="1244443" cy="866781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12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3" name="Google Shape;743;p5"/>
          <p:cNvSpPr/>
          <p:nvPr/>
        </p:nvSpPr>
        <p:spPr>
          <a:xfrm>
            <a:off x="8063856" y="251936"/>
            <a:ext cx="1080135" cy="800118"/>
          </a:xfrm>
          <a:custGeom>
            <a:rect b="b" l="l" r="r" t="t"/>
            <a:pathLst>
              <a:path extrusionOk="0" h="21600" w="21600">
                <a:moveTo>
                  <a:pt x="21600" y="1093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4" name="Google Shape;744;p5"/>
          <p:cNvSpPr/>
          <p:nvPr/>
        </p:nvSpPr>
        <p:spPr>
          <a:xfrm>
            <a:off x="8756323" y="437674"/>
            <a:ext cx="387666" cy="292410"/>
          </a:xfrm>
          <a:custGeom>
            <a:rect b="b" l="l" r="r" t="t"/>
            <a:pathLst>
              <a:path extrusionOk="0" h="21600" w="21600">
                <a:moveTo>
                  <a:pt x="21600" y="186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5" name="Google Shape;745;p5"/>
          <p:cNvSpPr/>
          <p:nvPr/>
        </p:nvSpPr>
        <p:spPr>
          <a:xfrm>
            <a:off x="8407709" y="62389"/>
            <a:ext cx="736290" cy="56436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21600" y="2497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6" name="Google Shape;746;p5"/>
          <p:cNvSpPr/>
          <p:nvPr/>
        </p:nvSpPr>
        <p:spPr>
          <a:xfrm>
            <a:off x="8064333" y="537686"/>
            <a:ext cx="1079649" cy="824377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21600" y="232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7" name="Google Shape;747;p5"/>
          <p:cNvSpPr/>
          <p:nvPr/>
        </p:nvSpPr>
        <p:spPr>
          <a:xfrm>
            <a:off x="8272930" y="0"/>
            <a:ext cx="240489" cy="16718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10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8" name="Google Shape;748;p5"/>
          <p:cNvSpPr/>
          <p:nvPr/>
        </p:nvSpPr>
        <p:spPr>
          <a:xfrm>
            <a:off x="8154821" y="0"/>
            <a:ext cx="636255" cy="39815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6378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9" name="Google Shape;749;p5"/>
          <p:cNvSpPr/>
          <p:nvPr/>
        </p:nvSpPr>
        <p:spPr>
          <a:xfrm>
            <a:off x="7708574" y="179546"/>
            <a:ext cx="1435401" cy="1063449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21600" y="1122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0" name="Google Shape;750;p5"/>
          <p:cNvSpPr/>
          <p:nvPr/>
        </p:nvSpPr>
        <p:spPr>
          <a:xfrm>
            <a:off x="8029567" y="0"/>
            <a:ext cx="810567" cy="56436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20623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1" name="Google Shape;751;p5"/>
          <p:cNvSpPr/>
          <p:nvPr/>
        </p:nvSpPr>
        <p:spPr>
          <a:xfrm>
            <a:off x="8331983" y="4622447"/>
            <a:ext cx="811998" cy="521046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2606"/>
                </a:lnTo>
                <a:lnTo>
                  <a:pt x="12137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5"/>
          <p:cNvSpPr txBox="1"/>
          <p:nvPr>
            <p:ph idx="1" type="body"/>
          </p:nvPr>
        </p:nvSpPr>
        <p:spPr>
          <a:xfrm>
            <a:off x="895986" y="971875"/>
            <a:ext cx="3621000" cy="4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064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Char char="▰"/>
              <a:defRPr i="1" sz="2800">
                <a:solidFill>
                  <a:schemeClr val="lt1"/>
                </a:solidFill>
              </a:defRPr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▱"/>
              <a:defRPr i="1" sz="2800">
                <a:solidFill>
                  <a:schemeClr val="lt1"/>
                </a:solidFill>
              </a:defRPr>
            </a:lvl2pPr>
            <a:lvl3pPr indent="-406400" lvl="2" marL="1371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▸"/>
              <a:defRPr i="1" sz="2800">
                <a:solidFill>
                  <a:schemeClr val="lt1"/>
                </a:solidFill>
              </a:defRPr>
            </a:lvl3pPr>
            <a:lvl4pPr indent="-406400" lvl="3" marL="18288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i="1" sz="2800">
                <a:solidFill>
                  <a:schemeClr val="lt1"/>
                </a:solidFill>
              </a:defRPr>
            </a:lvl4pPr>
            <a:lvl5pPr indent="-406400" lvl="4" marL="22860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i="1" sz="2800">
                <a:solidFill>
                  <a:schemeClr val="lt1"/>
                </a:solidFill>
              </a:defRPr>
            </a:lvl5pPr>
            <a:lvl6pPr indent="-406400" lvl="5" marL="27432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■"/>
              <a:defRPr i="1" sz="2800">
                <a:solidFill>
                  <a:schemeClr val="lt1"/>
                </a:solidFill>
              </a:defRPr>
            </a:lvl6pPr>
            <a:lvl7pPr indent="-406400" lvl="6" marL="32004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●"/>
              <a:defRPr i="1" sz="2800">
                <a:solidFill>
                  <a:schemeClr val="lt1"/>
                </a:solidFill>
              </a:defRPr>
            </a:lvl7pPr>
            <a:lvl8pPr indent="-406400" lvl="7" marL="3657600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○"/>
              <a:defRPr i="1" sz="2800">
                <a:solidFill>
                  <a:schemeClr val="lt1"/>
                </a:solidFill>
              </a:defRPr>
            </a:lvl8pPr>
            <a:lvl9pPr indent="-406400" lvl="8" marL="4114800" rtl="0">
              <a:spcBef>
                <a:spcPts val="1000"/>
              </a:spcBef>
              <a:spcAft>
                <a:spcPts val="1000"/>
              </a:spcAft>
              <a:buClr>
                <a:schemeClr val="lt1"/>
              </a:buClr>
              <a:buSzPts val="2800"/>
              <a:buChar char="■"/>
              <a:defRPr i="1" sz="2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53" name="Google Shape;753;p5"/>
          <p:cNvSpPr txBox="1"/>
          <p:nvPr/>
        </p:nvSpPr>
        <p:spPr>
          <a:xfrm>
            <a:off x="96175" y="555975"/>
            <a:ext cx="649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“</a:t>
            </a:r>
            <a:endParaRPr i="1" sz="96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754" name="Google Shape;754;p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755" name="Shape 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Google Shape;756;p6"/>
          <p:cNvSpPr/>
          <p:nvPr/>
        </p:nvSpPr>
        <p:spPr>
          <a:xfrm>
            <a:off x="-966" y="3888317"/>
            <a:ext cx="8138178" cy="122536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7" name="Google Shape;757;p6"/>
          <p:cNvSpPr/>
          <p:nvPr/>
        </p:nvSpPr>
        <p:spPr>
          <a:xfrm>
            <a:off x="7592854" y="4213859"/>
            <a:ext cx="1551150" cy="929664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5677" y="8222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8" name="Google Shape;758;p6"/>
          <p:cNvSpPr/>
          <p:nvPr/>
        </p:nvSpPr>
        <p:spPr>
          <a:xfrm>
            <a:off x="0" y="120976"/>
            <a:ext cx="5398758" cy="15647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18330" y="17603"/>
                </a:lnTo>
                <a:lnTo>
                  <a:pt x="21600" y="46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9" name="Google Shape;759;p6"/>
          <p:cNvSpPr/>
          <p:nvPr/>
        </p:nvSpPr>
        <p:spPr>
          <a:xfrm>
            <a:off x="-2" y="684846"/>
            <a:ext cx="1204416" cy="86583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955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0" name="Google Shape;760;p6"/>
          <p:cNvSpPr/>
          <p:nvPr/>
        </p:nvSpPr>
        <p:spPr>
          <a:xfrm>
            <a:off x="-1" y="227645"/>
            <a:ext cx="1679238" cy="11810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2045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1" name="Google Shape;761;p6"/>
          <p:cNvSpPr/>
          <p:nvPr/>
        </p:nvSpPr>
        <p:spPr>
          <a:xfrm>
            <a:off x="40957" y="235267"/>
            <a:ext cx="898182" cy="624834"/>
          </a:xfrm>
          <a:custGeom>
            <a:rect b="b" l="l" r="r" t="t"/>
            <a:pathLst>
              <a:path extrusionOk="0" h="21600" w="21600">
                <a:moveTo>
                  <a:pt x="0" y="20283"/>
                </a:moveTo>
                <a:lnTo>
                  <a:pt x="63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2" name="Google Shape;762;p6"/>
          <p:cNvSpPr/>
          <p:nvPr/>
        </p:nvSpPr>
        <p:spPr>
          <a:xfrm>
            <a:off x="-2" y="121918"/>
            <a:ext cx="1253016" cy="91011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1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3" name="Google Shape;763;p6"/>
          <p:cNvSpPr/>
          <p:nvPr/>
        </p:nvSpPr>
        <p:spPr>
          <a:xfrm>
            <a:off x="0" y="511492"/>
            <a:ext cx="6746544" cy="68245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4" name="Google Shape;764;p6"/>
          <p:cNvSpPr/>
          <p:nvPr/>
        </p:nvSpPr>
        <p:spPr>
          <a:xfrm>
            <a:off x="-2" y="1011078"/>
            <a:ext cx="383832" cy="288630"/>
          </a:xfrm>
          <a:custGeom>
            <a:rect b="b" l="l" r="r" t="t"/>
            <a:pathLst>
              <a:path extrusionOk="0" h="21600" w="21600">
                <a:moveTo>
                  <a:pt x="0" y="17822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5" name="Google Shape;765;p6"/>
          <p:cNvSpPr/>
          <p:nvPr/>
        </p:nvSpPr>
        <p:spPr>
          <a:xfrm>
            <a:off x="-2" y="946308"/>
            <a:ext cx="1215864" cy="84105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718" y="18970"/>
                </a:lnTo>
                <a:lnTo>
                  <a:pt x="9992" y="9345"/>
                </a:lnTo>
                <a:lnTo>
                  <a:pt x="0" y="17686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6" name="Google Shape;766;p6"/>
          <p:cNvSpPr/>
          <p:nvPr/>
        </p:nvSpPr>
        <p:spPr>
          <a:xfrm>
            <a:off x="-2" y="1142047"/>
            <a:ext cx="1040634" cy="73866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008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7" name="Google Shape;767;p6"/>
          <p:cNvSpPr/>
          <p:nvPr/>
        </p:nvSpPr>
        <p:spPr>
          <a:xfrm>
            <a:off x="-1" y="346233"/>
            <a:ext cx="1273968" cy="90061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2022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6"/>
          <p:cNvSpPr/>
          <p:nvPr/>
        </p:nvSpPr>
        <p:spPr>
          <a:xfrm>
            <a:off x="8547257" y="-2"/>
            <a:ext cx="561492" cy="35526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6"/>
          <p:cNvSpPr/>
          <p:nvPr/>
        </p:nvSpPr>
        <p:spPr>
          <a:xfrm>
            <a:off x="7209472" y="-2"/>
            <a:ext cx="1714014" cy="112060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6"/>
          <p:cNvSpPr/>
          <p:nvPr/>
        </p:nvSpPr>
        <p:spPr>
          <a:xfrm>
            <a:off x="7199947" y="-1"/>
            <a:ext cx="782460" cy="454842"/>
          </a:xfrm>
          <a:custGeom>
            <a:rect b="b" l="l" r="r" t="t"/>
            <a:pathLst>
              <a:path extrusionOk="0" h="21600" w="2160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1" name="Google Shape;771;p6"/>
          <p:cNvSpPr/>
          <p:nvPr/>
        </p:nvSpPr>
        <p:spPr>
          <a:xfrm>
            <a:off x="8238172" y="65244"/>
            <a:ext cx="905850" cy="637686"/>
          </a:xfrm>
          <a:custGeom>
            <a:rect b="b" l="l" r="r" t="t"/>
            <a:pathLst>
              <a:path extrusionOk="0" h="21600" w="2160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2" name="Google Shape;772;p6"/>
          <p:cNvSpPr/>
          <p:nvPr/>
        </p:nvSpPr>
        <p:spPr>
          <a:xfrm>
            <a:off x="7732870" y="-1"/>
            <a:ext cx="1080594" cy="68104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3" name="Google Shape;773;p6"/>
          <p:cNvSpPr/>
          <p:nvPr/>
        </p:nvSpPr>
        <p:spPr>
          <a:xfrm>
            <a:off x="8116251" y="234313"/>
            <a:ext cx="1027728" cy="7315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4" name="Google Shape;774;p6"/>
          <p:cNvSpPr/>
          <p:nvPr/>
        </p:nvSpPr>
        <p:spPr>
          <a:xfrm>
            <a:off x="8783001" y="741520"/>
            <a:ext cx="360990" cy="251478"/>
          </a:xfrm>
          <a:custGeom>
            <a:rect b="b" l="l" r="r" t="t"/>
            <a:pathLst>
              <a:path extrusionOk="0" h="21600" w="2160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5" name="Google Shape;775;p6"/>
          <p:cNvSpPr/>
          <p:nvPr/>
        </p:nvSpPr>
        <p:spPr>
          <a:xfrm>
            <a:off x="7926228" y="-1"/>
            <a:ext cx="173826" cy="11286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6" name="Google Shape;776;p6"/>
          <p:cNvSpPr/>
          <p:nvPr/>
        </p:nvSpPr>
        <p:spPr>
          <a:xfrm>
            <a:off x="7222331" y="-2"/>
            <a:ext cx="1309662" cy="8491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7" name="Google Shape;777;p6"/>
          <p:cNvSpPr/>
          <p:nvPr/>
        </p:nvSpPr>
        <p:spPr>
          <a:xfrm>
            <a:off x="7729537" y="-2"/>
            <a:ext cx="507222" cy="3281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8" name="Google Shape;778;p6"/>
          <p:cNvSpPr/>
          <p:nvPr/>
        </p:nvSpPr>
        <p:spPr>
          <a:xfrm>
            <a:off x="-966" y="4303130"/>
            <a:ext cx="9145926" cy="8443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9" name="Google Shape;779;p6"/>
          <p:cNvSpPr/>
          <p:nvPr/>
        </p:nvSpPr>
        <p:spPr>
          <a:xfrm>
            <a:off x="78121" y="4352662"/>
            <a:ext cx="1135404" cy="79083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471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0" name="Google Shape;780;p6"/>
          <p:cNvSpPr/>
          <p:nvPr/>
        </p:nvSpPr>
        <p:spPr>
          <a:xfrm>
            <a:off x="-974" y="4183630"/>
            <a:ext cx="985554" cy="730026"/>
          </a:xfrm>
          <a:custGeom>
            <a:rect b="b" l="l" r="r" t="t"/>
            <a:pathLst>
              <a:path extrusionOk="0" h="21600" w="21600">
                <a:moveTo>
                  <a:pt x="0" y="20507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1" name="Google Shape;781;p6"/>
          <p:cNvSpPr/>
          <p:nvPr/>
        </p:nvSpPr>
        <p:spPr>
          <a:xfrm>
            <a:off x="-974" y="4477372"/>
            <a:ext cx="353700" cy="266814"/>
          </a:xfrm>
          <a:custGeom>
            <a:rect b="b" l="l" r="r" t="t"/>
            <a:pathLst>
              <a:path extrusionOk="0" h="21600" w="21600">
                <a:moveTo>
                  <a:pt x="0" y="1973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2" name="Google Shape;782;p6"/>
          <p:cNvSpPr/>
          <p:nvPr/>
        </p:nvSpPr>
        <p:spPr>
          <a:xfrm>
            <a:off x="-974" y="4571665"/>
            <a:ext cx="671760" cy="5148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10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3" name="Google Shape;783;p6"/>
          <p:cNvSpPr/>
          <p:nvPr/>
        </p:nvSpPr>
        <p:spPr>
          <a:xfrm>
            <a:off x="-974" y="3900751"/>
            <a:ext cx="985068" cy="75216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27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4" name="Google Shape;784;p6"/>
          <p:cNvSpPr/>
          <p:nvPr/>
        </p:nvSpPr>
        <p:spPr>
          <a:xfrm>
            <a:off x="575219" y="4990986"/>
            <a:ext cx="219456" cy="15255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5" name="Google Shape;785;p6"/>
          <p:cNvSpPr/>
          <p:nvPr/>
        </p:nvSpPr>
        <p:spPr>
          <a:xfrm>
            <a:off x="321890" y="4780239"/>
            <a:ext cx="580554" cy="3632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5222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6" name="Google Shape;786;p6"/>
          <p:cNvSpPr/>
          <p:nvPr/>
        </p:nvSpPr>
        <p:spPr>
          <a:xfrm>
            <a:off x="-974" y="4009383"/>
            <a:ext cx="1309662" cy="9703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2047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7" name="Google Shape;787;p6"/>
          <p:cNvSpPr/>
          <p:nvPr/>
        </p:nvSpPr>
        <p:spPr>
          <a:xfrm>
            <a:off x="277134" y="4628589"/>
            <a:ext cx="739584" cy="5148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97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8" name="Google Shape;788;p6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9" name="Google Shape;789;p6"/>
          <p:cNvSpPr txBox="1"/>
          <p:nvPr>
            <p:ph idx="1" type="body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▱"/>
              <a:defRPr/>
            </a:lvl2pPr>
            <a:lvl3pPr indent="-381000" lvl="2" marL="1371600" rtl="0">
              <a:spcBef>
                <a:spcPts val="1000"/>
              </a:spcBef>
              <a:spcAft>
                <a:spcPts val="0"/>
              </a:spcAft>
              <a:buSzPts val="2400"/>
              <a:buChar char="▸"/>
              <a:defRPr/>
            </a:lvl3pPr>
            <a:lvl4pPr indent="-381000" lvl="3" marL="18288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4pPr>
            <a:lvl5pPr indent="-381000" lvl="4" marL="22860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5pPr>
            <a:lvl6pPr indent="-381000" lvl="5" marL="2743200" rtl="0">
              <a:spcBef>
                <a:spcPts val="1000"/>
              </a:spcBef>
              <a:spcAft>
                <a:spcPts val="0"/>
              </a:spcAft>
              <a:buSzPts val="2400"/>
              <a:buChar char="■"/>
              <a:defRPr/>
            </a:lvl6pPr>
            <a:lvl7pPr indent="-381000" lvl="6" marL="3200400" rtl="0">
              <a:spcBef>
                <a:spcPts val="1000"/>
              </a:spcBef>
              <a:spcAft>
                <a:spcPts val="0"/>
              </a:spcAft>
              <a:buSzPts val="2400"/>
              <a:buChar char="●"/>
              <a:defRPr/>
            </a:lvl7pPr>
            <a:lvl8pPr indent="-381000" lvl="7" marL="3657600" rtl="0">
              <a:spcBef>
                <a:spcPts val="1000"/>
              </a:spcBef>
              <a:spcAft>
                <a:spcPts val="0"/>
              </a:spcAft>
              <a:buSzPts val="2400"/>
              <a:buChar char="○"/>
              <a:defRPr/>
            </a:lvl8pPr>
            <a:lvl9pPr indent="-381000" lvl="8" marL="4114800" rtl="0">
              <a:spcBef>
                <a:spcPts val="1000"/>
              </a:spcBef>
              <a:spcAft>
                <a:spcPts val="1000"/>
              </a:spcAft>
              <a:buSzPts val="2400"/>
              <a:buChar char="■"/>
              <a:defRPr/>
            </a:lvl9pPr>
          </a:lstStyle>
          <a:p/>
        </p:txBody>
      </p:sp>
      <p:sp>
        <p:nvSpPr>
          <p:cNvPr id="790" name="Google Shape;790;p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>
                <a:solidFill>
                  <a:schemeClr val="accent1"/>
                </a:solidFill>
              </a:defRPr>
            </a:lvl1pPr>
            <a:lvl2pPr lvl="1" rtl="0">
              <a:buNone/>
              <a:defRPr>
                <a:solidFill>
                  <a:schemeClr val="accent1"/>
                </a:solidFill>
              </a:defRPr>
            </a:lvl2pPr>
            <a:lvl3pPr lvl="2" rtl="0">
              <a:buNone/>
              <a:defRPr>
                <a:solidFill>
                  <a:schemeClr val="accent1"/>
                </a:solidFill>
              </a:defRPr>
            </a:lvl3pPr>
            <a:lvl4pPr lvl="3" rtl="0">
              <a:buNone/>
              <a:defRPr>
                <a:solidFill>
                  <a:schemeClr val="accent1"/>
                </a:solidFill>
              </a:defRPr>
            </a:lvl4pPr>
            <a:lvl5pPr lvl="4" rtl="0">
              <a:buNone/>
              <a:defRPr>
                <a:solidFill>
                  <a:schemeClr val="accent1"/>
                </a:solidFill>
              </a:defRPr>
            </a:lvl5pPr>
            <a:lvl6pPr lvl="5" rtl="0">
              <a:buNone/>
              <a:defRPr>
                <a:solidFill>
                  <a:schemeClr val="accent1"/>
                </a:solidFill>
              </a:defRPr>
            </a:lvl6pPr>
            <a:lvl7pPr lvl="6" rtl="0">
              <a:buNone/>
              <a:defRPr>
                <a:solidFill>
                  <a:schemeClr val="accent1"/>
                </a:solidFill>
              </a:defRPr>
            </a:lvl7pPr>
            <a:lvl8pPr lvl="7" rtl="0">
              <a:buNone/>
              <a:defRPr>
                <a:solidFill>
                  <a:schemeClr val="accent1"/>
                </a:solidFill>
              </a:defRPr>
            </a:lvl8pPr>
            <a:lvl9pPr lvl="8" rtl="0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1" name="Google Shape;791;p6"/>
          <p:cNvSpPr/>
          <p:nvPr/>
        </p:nvSpPr>
        <p:spPr>
          <a:xfrm>
            <a:off x="9150181" y="4228344"/>
            <a:ext cx="40554" cy="38502"/>
          </a:xfrm>
          <a:custGeom>
            <a:rect b="b" l="l" r="r" t="t"/>
            <a:pathLst>
              <a:path extrusionOk="0" h="21600" w="2160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92" name="Google Shape;792;p6"/>
          <p:cNvGrpSpPr/>
          <p:nvPr/>
        </p:nvGrpSpPr>
        <p:grpSpPr>
          <a:xfrm>
            <a:off x="-30957" y="164780"/>
            <a:ext cx="618172" cy="798696"/>
            <a:chOff x="-30957" y="164780"/>
            <a:chExt cx="618172" cy="798696"/>
          </a:xfrm>
        </p:grpSpPr>
        <p:sp>
          <p:nvSpPr>
            <p:cNvPr id="793" name="Google Shape;793;p6"/>
            <p:cNvSpPr/>
            <p:nvPr/>
          </p:nvSpPr>
          <p:spPr>
            <a:xfrm>
              <a:off x="552925" y="66722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4" name="Google Shape;794;p6"/>
            <p:cNvSpPr/>
            <p:nvPr/>
          </p:nvSpPr>
          <p:spPr>
            <a:xfrm>
              <a:off x="503872" y="69960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5" name="Google Shape;795;p6"/>
            <p:cNvSpPr/>
            <p:nvPr/>
          </p:nvSpPr>
          <p:spPr>
            <a:xfrm>
              <a:off x="454818" y="73199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6" name="Google Shape;796;p6"/>
            <p:cNvSpPr/>
            <p:nvPr/>
          </p:nvSpPr>
          <p:spPr>
            <a:xfrm>
              <a:off x="405287" y="763903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7" name="Google Shape;797;p6"/>
            <p:cNvSpPr/>
            <p:nvPr/>
          </p:nvSpPr>
          <p:spPr>
            <a:xfrm>
              <a:off x="356234" y="79628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8" name="Google Shape;798;p6"/>
            <p:cNvSpPr/>
            <p:nvPr/>
          </p:nvSpPr>
          <p:spPr>
            <a:xfrm>
              <a:off x="307181" y="82867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9" name="Google Shape;799;p6"/>
            <p:cNvSpPr/>
            <p:nvPr/>
          </p:nvSpPr>
          <p:spPr>
            <a:xfrm>
              <a:off x="257650" y="86105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0" name="Google Shape;800;p6"/>
            <p:cNvSpPr/>
            <p:nvPr/>
          </p:nvSpPr>
          <p:spPr>
            <a:xfrm>
              <a:off x="208596" y="892967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1" name="Google Shape;801;p6"/>
            <p:cNvSpPr/>
            <p:nvPr/>
          </p:nvSpPr>
          <p:spPr>
            <a:xfrm>
              <a:off x="159067" y="925352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2" name="Google Shape;802;p6"/>
            <p:cNvSpPr/>
            <p:nvPr/>
          </p:nvSpPr>
          <p:spPr>
            <a:xfrm>
              <a:off x="522922" y="62150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3" name="Google Shape;803;p6"/>
            <p:cNvSpPr/>
            <p:nvPr/>
          </p:nvSpPr>
          <p:spPr>
            <a:xfrm>
              <a:off x="473868" y="65389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6"/>
            <p:cNvSpPr/>
            <p:nvPr/>
          </p:nvSpPr>
          <p:spPr>
            <a:xfrm>
              <a:off x="424813" y="68627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5" name="Google Shape;805;p6"/>
            <p:cNvSpPr/>
            <p:nvPr/>
          </p:nvSpPr>
          <p:spPr>
            <a:xfrm>
              <a:off x="375284" y="718184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6" name="Google Shape;806;p6"/>
            <p:cNvSpPr/>
            <p:nvPr/>
          </p:nvSpPr>
          <p:spPr>
            <a:xfrm>
              <a:off x="326231" y="75056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6"/>
            <p:cNvSpPr/>
            <p:nvPr/>
          </p:nvSpPr>
          <p:spPr>
            <a:xfrm>
              <a:off x="277177" y="782953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6"/>
            <p:cNvSpPr/>
            <p:nvPr/>
          </p:nvSpPr>
          <p:spPr>
            <a:xfrm>
              <a:off x="227646" y="815338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9" name="Google Shape;809;p6"/>
            <p:cNvSpPr/>
            <p:nvPr/>
          </p:nvSpPr>
          <p:spPr>
            <a:xfrm>
              <a:off x="178593" y="847247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0" name="Google Shape;810;p6"/>
            <p:cNvSpPr/>
            <p:nvPr/>
          </p:nvSpPr>
          <p:spPr>
            <a:xfrm>
              <a:off x="129539" y="879631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1" name="Google Shape;811;p6"/>
            <p:cNvSpPr/>
            <p:nvPr/>
          </p:nvSpPr>
          <p:spPr>
            <a:xfrm>
              <a:off x="492918" y="575785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2" name="Google Shape;812;p6"/>
            <p:cNvSpPr/>
            <p:nvPr/>
          </p:nvSpPr>
          <p:spPr>
            <a:xfrm>
              <a:off x="443863" y="60816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3" name="Google Shape;813;p6"/>
            <p:cNvSpPr/>
            <p:nvPr/>
          </p:nvSpPr>
          <p:spPr>
            <a:xfrm>
              <a:off x="394810" y="64055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4" name="Google Shape;814;p6"/>
            <p:cNvSpPr/>
            <p:nvPr/>
          </p:nvSpPr>
          <p:spPr>
            <a:xfrm>
              <a:off x="345280" y="672463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5" name="Google Shape;815;p6"/>
            <p:cNvSpPr/>
            <p:nvPr/>
          </p:nvSpPr>
          <p:spPr>
            <a:xfrm>
              <a:off x="296227" y="704848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6" name="Google Shape;816;p6"/>
            <p:cNvSpPr/>
            <p:nvPr/>
          </p:nvSpPr>
          <p:spPr>
            <a:xfrm>
              <a:off x="247173" y="73723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7" name="Google Shape;817;p6"/>
            <p:cNvSpPr/>
            <p:nvPr/>
          </p:nvSpPr>
          <p:spPr>
            <a:xfrm>
              <a:off x="197643" y="769619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8" name="Google Shape;818;p6"/>
            <p:cNvSpPr/>
            <p:nvPr/>
          </p:nvSpPr>
          <p:spPr>
            <a:xfrm>
              <a:off x="148589" y="801527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9" name="Google Shape;819;p6"/>
            <p:cNvSpPr/>
            <p:nvPr/>
          </p:nvSpPr>
          <p:spPr>
            <a:xfrm>
              <a:off x="99535" y="833912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0" name="Google Shape;820;p6"/>
            <p:cNvSpPr/>
            <p:nvPr/>
          </p:nvSpPr>
          <p:spPr>
            <a:xfrm>
              <a:off x="462913" y="530065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1" name="Google Shape;821;p6"/>
            <p:cNvSpPr/>
            <p:nvPr/>
          </p:nvSpPr>
          <p:spPr>
            <a:xfrm>
              <a:off x="413860" y="56244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2" name="Google Shape;822;p6"/>
            <p:cNvSpPr/>
            <p:nvPr/>
          </p:nvSpPr>
          <p:spPr>
            <a:xfrm>
              <a:off x="364806" y="59483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3" name="Google Shape;823;p6"/>
            <p:cNvSpPr/>
            <p:nvPr/>
          </p:nvSpPr>
          <p:spPr>
            <a:xfrm>
              <a:off x="315276" y="626744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4" name="Google Shape;824;p6"/>
            <p:cNvSpPr/>
            <p:nvPr/>
          </p:nvSpPr>
          <p:spPr>
            <a:xfrm>
              <a:off x="266223" y="659128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5" name="Google Shape;825;p6"/>
            <p:cNvSpPr/>
            <p:nvPr/>
          </p:nvSpPr>
          <p:spPr>
            <a:xfrm>
              <a:off x="217169" y="691513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6" name="Google Shape;826;p6"/>
            <p:cNvSpPr/>
            <p:nvPr/>
          </p:nvSpPr>
          <p:spPr>
            <a:xfrm>
              <a:off x="167639" y="723898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7" name="Google Shape;827;p6"/>
            <p:cNvSpPr/>
            <p:nvPr/>
          </p:nvSpPr>
          <p:spPr>
            <a:xfrm>
              <a:off x="118585" y="755806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8" name="Google Shape;828;p6"/>
            <p:cNvSpPr/>
            <p:nvPr/>
          </p:nvSpPr>
          <p:spPr>
            <a:xfrm>
              <a:off x="69532" y="788192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6"/>
            <p:cNvSpPr/>
            <p:nvPr/>
          </p:nvSpPr>
          <p:spPr>
            <a:xfrm>
              <a:off x="433387" y="48434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6"/>
            <p:cNvSpPr/>
            <p:nvPr/>
          </p:nvSpPr>
          <p:spPr>
            <a:xfrm>
              <a:off x="383856" y="516730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6"/>
            <p:cNvSpPr/>
            <p:nvPr/>
          </p:nvSpPr>
          <p:spPr>
            <a:xfrm>
              <a:off x="334803" y="54911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6"/>
            <p:cNvSpPr/>
            <p:nvPr/>
          </p:nvSpPr>
          <p:spPr>
            <a:xfrm>
              <a:off x="285749" y="581023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6"/>
            <p:cNvSpPr/>
            <p:nvPr/>
          </p:nvSpPr>
          <p:spPr>
            <a:xfrm>
              <a:off x="236219" y="613409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6"/>
            <p:cNvSpPr/>
            <p:nvPr/>
          </p:nvSpPr>
          <p:spPr>
            <a:xfrm>
              <a:off x="187165" y="64579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6"/>
            <p:cNvSpPr/>
            <p:nvPr/>
          </p:nvSpPr>
          <p:spPr>
            <a:xfrm>
              <a:off x="138112" y="67817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6" name="Google Shape;836;p6"/>
            <p:cNvSpPr/>
            <p:nvPr/>
          </p:nvSpPr>
          <p:spPr>
            <a:xfrm>
              <a:off x="88582" y="710087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7" name="Google Shape;837;p6"/>
            <p:cNvSpPr/>
            <p:nvPr/>
          </p:nvSpPr>
          <p:spPr>
            <a:xfrm>
              <a:off x="39528" y="742472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6"/>
            <p:cNvSpPr/>
            <p:nvPr/>
          </p:nvSpPr>
          <p:spPr>
            <a:xfrm>
              <a:off x="403382" y="43862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9" name="Google Shape;839;p6"/>
            <p:cNvSpPr/>
            <p:nvPr/>
          </p:nvSpPr>
          <p:spPr>
            <a:xfrm>
              <a:off x="353853" y="471010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0" name="Google Shape;840;p6"/>
            <p:cNvSpPr/>
            <p:nvPr/>
          </p:nvSpPr>
          <p:spPr>
            <a:xfrm>
              <a:off x="304799" y="50339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6"/>
            <p:cNvSpPr/>
            <p:nvPr/>
          </p:nvSpPr>
          <p:spPr>
            <a:xfrm>
              <a:off x="255745" y="53578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6"/>
            <p:cNvSpPr/>
            <p:nvPr/>
          </p:nvSpPr>
          <p:spPr>
            <a:xfrm>
              <a:off x="206215" y="567688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6"/>
            <p:cNvSpPr/>
            <p:nvPr/>
          </p:nvSpPr>
          <p:spPr>
            <a:xfrm>
              <a:off x="157162" y="600073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4" name="Google Shape;844;p6"/>
            <p:cNvSpPr/>
            <p:nvPr/>
          </p:nvSpPr>
          <p:spPr>
            <a:xfrm>
              <a:off x="108108" y="63245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5" name="Google Shape;845;p6"/>
            <p:cNvSpPr/>
            <p:nvPr/>
          </p:nvSpPr>
          <p:spPr>
            <a:xfrm>
              <a:off x="58578" y="664844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6" name="Google Shape;846;p6"/>
            <p:cNvSpPr/>
            <p:nvPr/>
          </p:nvSpPr>
          <p:spPr>
            <a:xfrm>
              <a:off x="9524" y="696752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7" name="Google Shape;847;p6"/>
            <p:cNvSpPr/>
            <p:nvPr/>
          </p:nvSpPr>
          <p:spPr>
            <a:xfrm>
              <a:off x="373379" y="392905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8" name="Google Shape;848;p6"/>
            <p:cNvSpPr/>
            <p:nvPr/>
          </p:nvSpPr>
          <p:spPr>
            <a:xfrm>
              <a:off x="323849" y="425290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9" name="Google Shape;849;p6"/>
            <p:cNvSpPr/>
            <p:nvPr/>
          </p:nvSpPr>
          <p:spPr>
            <a:xfrm>
              <a:off x="274795" y="45767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225742" y="49006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176212" y="521968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127158" y="554353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78103" y="58673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28574" y="619123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-20479" y="651031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343375" y="347185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293846" y="379569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244792" y="41195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195737" y="44434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146208" y="476248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97154" y="50863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48100" y="54101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-1429" y="573403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313372" y="30146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264318" y="33384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214787" y="36623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165734" y="39861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116681" y="43052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67150" y="462913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18096" y="49529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-30957" y="52768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283368" y="255745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234314" y="288130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184784" y="32051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135731" y="35289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86677" y="38480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37147" y="417193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-11907" y="44957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253364" y="21002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204310" y="242410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154781" y="27479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105727" y="30718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56672" y="339088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7143" y="371473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223360" y="16478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174306" y="19668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124777" y="229074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75722" y="26146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26669" y="29384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-22861" y="325754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91" name="Google Shape;891;p6"/>
          <p:cNvGrpSpPr/>
          <p:nvPr/>
        </p:nvGrpSpPr>
        <p:grpSpPr>
          <a:xfrm>
            <a:off x="8554475" y="3906875"/>
            <a:ext cx="630584" cy="686062"/>
            <a:chOff x="8554475" y="3906875"/>
            <a:chExt cx="630584" cy="686062"/>
          </a:xfrm>
        </p:grpSpPr>
        <p:sp>
          <p:nvSpPr>
            <p:cNvPr id="892" name="Google Shape;892;p6"/>
            <p:cNvSpPr/>
            <p:nvPr/>
          </p:nvSpPr>
          <p:spPr>
            <a:xfrm>
              <a:off x="8691078" y="455443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8674131" y="449332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8656670" y="443221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8639724" y="437110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8622777" y="430999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8605316" y="424888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8588370" y="418777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8571423" y="412666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8554475" y="406555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8747567" y="4538516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8730621" y="4477406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8713673" y="441629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8696214" y="435518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8679267" y="429407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8662319" y="423296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8645373" y="417185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8627913" y="411074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8610965" y="4049636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8804570" y="452311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8787623" y="446200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8770162" y="4400889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8753216" y="433978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8736269" y="4278156"/>
              <a:ext cx="40014" cy="3904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8718808" y="4217045"/>
              <a:ext cx="40554" cy="3904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8701862" y="4155936"/>
              <a:ext cx="40554" cy="3904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8684915" y="4094827"/>
              <a:ext cx="40014" cy="3904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8667969" y="4033716"/>
              <a:ext cx="40014" cy="3904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8861059" y="4507189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8844112" y="444608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1" name="Google Shape;921;p6"/>
            <p:cNvSpPr/>
            <p:nvPr/>
          </p:nvSpPr>
          <p:spPr>
            <a:xfrm>
              <a:off x="8827166" y="438497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8809706" y="4323859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8792758" y="426275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8775812" y="4201639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8758865" y="414053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8741404" y="407942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8724458" y="401831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8918062" y="449127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8901115" y="443016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8883655" y="436905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8866708" y="430794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8849761" y="424683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8832301" y="418572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8815354" y="412461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8798407" y="406350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8781461" y="40023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8974551" y="447535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8957604" y="441424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8940658" y="435313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8923197" y="429202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8906250" y="423091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8889304" y="416980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8872356" y="410869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8854896" y="404758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8837950" y="398647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9031553" y="445943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9014607" y="439832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8997147" y="433721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8980199" y="427610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8963253" y="42149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8945793" y="415388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8928846" y="409277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8911900" y="403166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8894953" y="397055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9088042" y="444351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9071096" y="438240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9054150" y="43212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9036689" y="426018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9019743" y="419907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9002796" y="413796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8985848" y="407685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8968389" y="401574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8951442" y="395463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9145045" y="44275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9128099" y="436648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9110639" y="430537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9093691" y="424426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6062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9076745" y="418315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9059285" y="412204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9042338" y="406093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9025392" y="399982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9008444" y="393871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9133235" y="416723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9116287" y="410612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9099341" y="404501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9081881" y="398390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9064933" y="392279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9138884" y="396798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9121936" y="390687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+ image">
  <p:cSld name="TITLE_AND_BODY_1">
    <p:spTree>
      <p:nvGrpSpPr>
        <p:cNvPr id="980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7"/>
          <p:cNvSpPr/>
          <p:nvPr/>
        </p:nvSpPr>
        <p:spPr>
          <a:xfrm>
            <a:off x="1" y="20175"/>
            <a:ext cx="1253664" cy="513205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7"/>
          <p:cNvSpPr/>
          <p:nvPr/>
        </p:nvSpPr>
        <p:spPr>
          <a:xfrm>
            <a:off x="-1906" y="4307830"/>
            <a:ext cx="9145926" cy="8443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0807" y="13766"/>
                </a:lnTo>
                <a:lnTo>
                  <a:pt x="15597" y="13389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7"/>
          <p:cNvSpPr txBox="1"/>
          <p:nvPr>
            <p:ph idx="1" type="body"/>
          </p:nvPr>
        </p:nvSpPr>
        <p:spPr>
          <a:xfrm>
            <a:off x="1073400" y="1615600"/>
            <a:ext cx="3511200" cy="22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68300" lvl="0" marL="457200" rtl="0">
              <a:spcBef>
                <a:spcPts val="0"/>
              </a:spcBef>
              <a:spcAft>
                <a:spcPts val="0"/>
              </a:spcAft>
              <a:buSzPts val="2200"/>
              <a:buChar char="▰"/>
              <a:defRPr sz="2200"/>
            </a:lvl1pPr>
            <a:lvl2pPr indent="-317500" lvl="1" marL="914400" rtl="0">
              <a:spcBef>
                <a:spcPts val="1000"/>
              </a:spcBef>
              <a:spcAft>
                <a:spcPts val="0"/>
              </a:spcAft>
              <a:buSzPts val="1400"/>
              <a:buChar char="▱"/>
              <a:defRPr sz="2200"/>
            </a:lvl2pPr>
            <a:lvl3pPr indent="-368300" lvl="2" marL="1371600" rtl="0">
              <a:spcBef>
                <a:spcPts val="1000"/>
              </a:spcBef>
              <a:spcAft>
                <a:spcPts val="0"/>
              </a:spcAft>
              <a:buSzPts val="2200"/>
              <a:buChar char="▸"/>
              <a:defRPr sz="2200"/>
            </a:lvl3pPr>
            <a:lvl4pPr indent="-368300" lvl="3" marL="18288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4pPr>
            <a:lvl5pPr indent="-368300" lvl="4" marL="22860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100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100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100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1000"/>
              </a:spcBef>
              <a:spcAft>
                <a:spcPts val="100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984" name="Google Shape;984;p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5" name="Google Shape;985;p7"/>
          <p:cNvSpPr/>
          <p:nvPr/>
        </p:nvSpPr>
        <p:spPr>
          <a:xfrm>
            <a:off x="114299" y="3996500"/>
            <a:ext cx="1659258" cy="115570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471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6" name="Google Shape;986;p7"/>
          <p:cNvSpPr/>
          <p:nvPr/>
        </p:nvSpPr>
        <p:spPr>
          <a:xfrm>
            <a:off x="-1" y="3749484"/>
            <a:ext cx="1440180" cy="1066824"/>
          </a:xfrm>
          <a:custGeom>
            <a:rect b="b" l="l" r="r" t="t"/>
            <a:pathLst>
              <a:path extrusionOk="0" h="21600" w="21600">
                <a:moveTo>
                  <a:pt x="0" y="20507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7"/>
          <p:cNvSpPr/>
          <p:nvPr/>
        </p:nvSpPr>
        <p:spPr>
          <a:xfrm>
            <a:off x="-1" y="4178745"/>
            <a:ext cx="516888" cy="389880"/>
          </a:xfrm>
          <a:custGeom>
            <a:rect b="b" l="l" r="r" t="t"/>
            <a:pathLst>
              <a:path extrusionOk="0" h="21600" w="21600">
                <a:moveTo>
                  <a:pt x="0" y="1973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7"/>
          <p:cNvSpPr/>
          <p:nvPr/>
        </p:nvSpPr>
        <p:spPr>
          <a:xfrm>
            <a:off x="-1" y="4316540"/>
            <a:ext cx="981720" cy="7524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103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7"/>
          <p:cNvSpPr/>
          <p:nvPr/>
        </p:nvSpPr>
        <p:spPr>
          <a:xfrm>
            <a:off x="-1" y="3336099"/>
            <a:ext cx="1439532" cy="109917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279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0" name="Google Shape;990;p7"/>
          <p:cNvSpPr/>
          <p:nvPr/>
        </p:nvSpPr>
        <p:spPr>
          <a:xfrm>
            <a:off x="840738" y="4929315"/>
            <a:ext cx="320652" cy="222912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1" name="Google Shape;991;p7"/>
          <p:cNvSpPr/>
          <p:nvPr/>
        </p:nvSpPr>
        <p:spPr>
          <a:xfrm>
            <a:off x="470534" y="4621340"/>
            <a:ext cx="848340" cy="530874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522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2" name="Google Shape;992;p7"/>
          <p:cNvSpPr/>
          <p:nvPr/>
        </p:nvSpPr>
        <p:spPr>
          <a:xfrm>
            <a:off x="0" y="3494849"/>
            <a:ext cx="1913868" cy="141793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20478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7"/>
          <p:cNvSpPr/>
          <p:nvPr/>
        </p:nvSpPr>
        <p:spPr>
          <a:xfrm>
            <a:off x="405129" y="4399725"/>
            <a:ext cx="1080756" cy="7524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97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94" name="Google Shape;994;p7"/>
          <p:cNvGrpSpPr/>
          <p:nvPr/>
        </p:nvGrpSpPr>
        <p:grpSpPr>
          <a:xfrm>
            <a:off x="-21250" y="104800"/>
            <a:ext cx="1050747" cy="844380"/>
            <a:chOff x="-21250" y="104800"/>
            <a:chExt cx="1050747" cy="844380"/>
          </a:xfrm>
        </p:grpSpPr>
        <p:sp>
          <p:nvSpPr>
            <p:cNvPr id="995" name="Google Shape;995;p7"/>
            <p:cNvSpPr/>
            <p:nvPr/>
          </p:nvSpPr>
          <p:spPr>
            <a:xfrm>
              <a:off x="973823" y="11543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7"/>
            <p:cNvSpPr/>
            <p:nvPr/>
          </p:nvSpPr>
          <p:spPr>
            <a:xfrm>
              <a:off x="973197" y="211751"/>
              <a:ext cx="55026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7" name="Google Shape;997;p7"/>
            <p:cNvSpPr/>
            <p:nvPr/>
          </p:nvSpPr>
          <p:spPr>
            <a:xfrm>
              <a:off x="971946" y="30869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8" name="Google Shape;998;p7"/>
            <p:cNvSpPr/>
            <p:nvPr/>
          </p:nvSpPr>
          <p:spPr>
            <a:xfrm>
              <a:off x="970696" y="405015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7"/>
            <p:cNvSpPr/>
            <p:nvPr/>
          </p:nvSpPr>
          <p:spPr>
            <a:xfrm>
              <a:off x="970070" y="501958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7"/>
            <p:cNvSpPr/>
            <p:nvPr/>
          </p:nvSpPr>
          <p:spPr>
            <a:xfrm>
              <a:off x="968819" y="598276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1" name="Google Shape;1001;p7"/>
            <p:cNvSpPr/>
            <p:nvPr/>
          </p:nvSpPr>
          <p:spPr>
            <a:xfrm>
              <a:off x="967568" y="69522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2" name="Google Shape;1002;p7"/>
            <p:cNvSpPr/>
            <p:nvPr/>
          </p:nvSpPr>
          <p:spPr>
            <a:xfrm>
              <a:off x="966316" y="791540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3" name="Google Shape;1003;p7"/>
            <p:cNvSpPr/>
            <p:nvPr/>
          </p:nvSpPr>
          <p:spPr>
            <a:xfrm>
              <a:off x="965692" y="888484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4" name="Google Shape;1004;p7"/>
            <p:cNvSpPr/>
            <p:nvPr/>
          </p:nvSpPr>
          <p:spPr>
            <a:xfrm>
              <a:off x="884385" y="114182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5" name="Google Shape;1005;p7"/>
            <p:cNvSpPr/>
            <p:nvPr/>
          </p:nvSpPr>
          <p:spPr>
            <a:xfrm>
              <a:off x="883134" y="211127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6" name="Google Shape;1006;p7"/>
            <p:cNvSpPr/>
            <p:nvPr/>
          </p:nvSpPr>
          <p:spPr>
            <a:xfrm>
              <a:off x="882509" y="307444"/>
              <a:ext cx="55026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7" name="Google Shape;1007;p7"/>
            <p:cNvSpPr/>
            <p:nvPr/>
          </p:nvSpPr>
          <p:spPr>
            <a:xfrm>
              <a:off x="881258" y="404388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8" name="Google Shape;1008;p7"/>
            <p:cNvSpPr/>
            <p:nvPr/>
          </p:nvSpPr>
          <p:spPr>
            <a:xfrm>
              <a:off x="880007" y="50070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9" name="Google Shape;1009;p7"/>
            <p:cNvSpPr/>
            <p:nvPr/>
          </p:nvSpPr>
          <p:spPr>
            <a:xfrm>
              <a:off x="878755" y="597652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0" name="Google Shape;1010;p7"/>
            <p:cNvSpPr/>
            <p:nvPr/>
          </p:nvSpPr>
          <p:spPr>
            <a:xfrm>
              <a:off x="878131" y="693971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1" name="Google Shape;1011;p7"/>
            <p:cNvSpPr/>
            <p:nvPr/>
          </p:nvSpPr>
          <p:spPr>
            <a:xfrm>
              <a:off x="876880" y="79091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2" name="Google Shape;1012;p7"/>
            <p:cNvSpPr/>
            <p:nvPr/>
          </p:nvSpPr>
          <p:spPr>
            <a:xfrm>
              <a:off x="875628" y="88723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3" name="Google Shape;1013;p7"/>
            <p:cNvSpPr/>
            <p:nvPr/>
          </p:nvSpPr>
          <p:spPr>
            <a:xfrm>
              <a:off x="794947" y="113557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7"/>
            <p:cNvSpPr/>
            <p:nvPr/>
          </p:nvSpPr>
          <p:spPr>
            <a:xfrm>
              <a:off x="793697" y="209876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7"/>
            <p:cNvSpPr/>
            <p:nvPr/>
          </p:nvSpPr>
          <p:spPr>
            <a:xfrm>
              <a:off x="792445" y="30682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7"/>
            <p:cNvSpPr/>
            <p:nvPr/>
          </p:nvSpPr>
          <p:spPr>
            <a:xfrm>
              <a:off x="791195" y="40313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7"/>
            <p:cNvSpPr/>
            <p:nvPr/>
          </p:nvSpPr>
          <p:spPr>
            <a:xfrm>
              <a:off x="790569" y="50008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7"/>
            <p:cNvSpPr/>
            <p:nvPr/>
          </p:nvSpPr>
          <p:spPr>
            <a:xfrm>
              <a:off x="789318" y="596401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9" name="Google Shape;1019;p7"/>
            <p:cNvSpPr/>
            <p:nvPr/>
          </p:nvSpPr>
          <p:spPr>
            <a:xfrm>
              <a:off x="788068" y="69334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0" name="Google Shape;1020;p7"/>
            <p:cNvSpPr/>
            <p:nvPr/>
          </p:nvSpPr>
          <p:spPr>
            <a:xfrm>
              <a:off x="787442" y="789663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7"/>
            <p:cNvSpPr/>
            <p:nvPr/>
          </p:nvSpPr>
          <p:spPr>
            <a:xfrm>
              <a:off x="786190" y="885982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7"/>
            <p:cNvSpPr/>
            <p:nvPr/>
          </p:nvSpPr>
          <p:spPr>
            <a:xfrm>
              <a:off x="704883" y="112305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7"/>
            <p:cNvSpPr/>
            <p:nvPr/>
          </p:nvSpPr>
          <p:spPr>
            <a:xfrm>
              <a:off x="703634" y="209249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4" name="Google Shape;1024;p7"/>
            <p:cNvSpPr/>
            <p:nvPr/>
          </p:nvSpPr>
          <p:spPr>
            <a:xfrm>
              <a:off x="703008" y="305568"/>
              <a:ext cx="55026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7"/>
            <p:cNvSpPr/>
            <p:nvPr/>
          </p:nvSpPr>
          <p:spPr>
            <a:xfrm>
              <a:off x="701756" y="402512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7"/>
            <p:cNvSpPr/>
            <p:nvPr/>
          </p:nvSpPr>
          <p:spPr>
            <a:xfrm>
              <a:off x="700506" y="498831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7"/>
            <p:cNvSpPr/>
            <p:nvPr/>
          </p:nvSpPr>
          <p:spPr>
            <a:xfrm>
              <a:off x="699881" y="595775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7"/>
            <p:cNvSpPr/>
            <p:nvPr/>
          </p:nvSpPr>
          <p:spPr>
            <a:xfrm>
              <a:off x="698629" y="69209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7"/>
            <p:cNvSpPr/>
            <p:nvPr/>
          </p:nvSpPr>
          <p:spPr>
            <a:xfrm>
              <a:off x="697379" y="788413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696127" y="885357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615447" y="111681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614194" y="208000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612944" y="304944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612320" y="401261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611067" y="497581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609817" y="59452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608565" y="690843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607940" y="787787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606690" y="884106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525383" y="11043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524758" y="207374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523505" y="30369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522256" y="400011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521004" y="49695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520378" y="593274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519128" y="690218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517876" y="786536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517251" y="883480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435944" y="10917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434694" y="206122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433442" y="302441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432817" y="39938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431567" y="495703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430315" y="592647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429690" y="688966"/>
              <a:ext cx="55026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428440" y="78591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427188" y="882230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345882" y="108554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345256" y="204872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344006" y="301816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342755" y="398134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342128" y="495078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340878" y="59139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339628" y="688342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338377" y="784660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337751" y="88160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256444" y="107303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255193" y="204247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254567" y="300565"/>
              <a:ext cx="55026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253317" y="397509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252066" y="49382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250815" y="590772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250190" y="687091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248939" y="78403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247688" y="880352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167007" y="106677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165755" y="202995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164505" y="29994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163254" y="39625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162628" y="49320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161378" y="58952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160127" y="685839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159500" y="782783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158251" y="879102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76943" y="105426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75693" y="20237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75066" y="298689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73815" y="395633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72566" y="491951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71939" y="588270"/>
              <a:ext cx="55026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70688" y="685214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69438" y="781533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68188" y="878476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-12493" y="10480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-13744" y="201120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-14996" y="297438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-15620" y="394382"/>
              <a:ext cx="55026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-16872" y="490701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-18123" y="587645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134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-19373" y="683963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-19999" y="780908"/>
              <a:ext cx="55674" cy="6069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0911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-21250" y="877225"/>
              <a:ext cx="55674" cy="6123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11020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03" name="Google Shape;1103;p7"/>
          <p:cNvSpPr txBox="1"/>
          <p:nvPr>
            <p:ph type="title"/>
          </p:nvPr>
        </p:nvSpPr>
        <p:spPr>
          <a:xfrm>
            <a:off x="768600" y="785000"/>
            <a:ext cx="3511200" cy="68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1104" name="Shape 1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" name="Google Shape;1105;p8"/>
          <p:cNvSpPr/>
          <p:nvPr/>
        </p:nvSpPr>
        <p:spPr>
          <a:xfrm>
            <a:off x="-966" y="3888317"/>
            <a:ext cx="8138178" cy="122536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6" name="Google Shape;1106;p8"/>
          <p:cNvSpPr/>
          <p:nvPr/>
        </p:nvSpPr>
        <p:spPr>
          <a:xfrm>
            <a:off x="7592854" y="4213859"/>
            <a:ext cx="1551150" cy="929664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5677" y="8222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7" name="Google Shape;1107;p8"/>
          <p:cNvSpPr/>
          <p:nvPr/>
        </p:nvSpPr>
        <p:spPr>
          <a:xfrm>
            <a:off x="0" y="120976"/>
            <a:ext cx="5398758" cy="15647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18330" y="17603"/>
                </a:lnTo>
                <a:lnTo>
                  <a:pt x="21600" y="46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8" name="Google Shape;1108;p8"/>
          <p:cNvSpPr/>
          <p:nvPr/>
        </p:nvSpPr>
        <p:spPr>
          <a:xfrm>
            <a:off x="-2" y="684846"/>
            <a:ext cx="1204416" cy="86583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955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9" name="Google Shape;1109;p8"/>
          <p:cNvSpPr/>
          <p:nvPr/>
        </p:nvSpPr>
        <p:spPr>
          <a:xfrm>
            <a:off x="-1" y="227645"/>
            <a:ext cx="1679238" cy="11810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2045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0" name="Google Shape;1110;p8"/>
          <p:cNvSpPr/>
          <p:nvPr/>
        </p:nvSpPr>
        <p:spPr>
          <a:xfrm>
            <a:off x="40957" y="235267"/>
            <a:ext cx="898182" cy="624834"/>
          </a:xfrm>
          <a:custGeom>
            <a:rect b="b" l="l" r="r" t="t"/>
            <a:pathLst>
              <a:path extrusionOk="0" h="21600" w="21600">
                <a:moveTo>
                  <a:pt x="0" y="20283"/>
                </a:moveTo>
                <a:lnTo>
                  <a:pt x="63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1" name="Google Shape;1111;p8"/>
          <p:cNvSpPr/>
          <p:nvPr/>
        </p:nvSpPr>
        <p:spPr>
          <a:xfrm>
            <a:off x="-2" y="121918"/>
            <a:ext cx="1253016" cy="91011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1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2" name="Google Shape;1112;p8"/>
          <p:cNvSpPr/>
          <p:nvPr/>
        </p:nvSpPr>
        <p:spPr>
          <a:xfrm>
            <a:off x="0" y="511492"/>
            <a:ext cx="6746544" cy="68245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3" name="Google Shape;1113;p8"/>
          <p:cNvSpPr/>
          <p:nvPr/>
        </p:nvSpPr>
        <p:spPr>
          <a:xfrm>
            <a:off x="-2" y="1011078"/>
            <a:ext cx="383832" cy="288630"/>
          </a:xfrm>
          <a:custGeom>
            <a:rect b="b" l="l" r="r" t="t"/>
            <a:pathLst>
              <a:path extrusionOk="0" h="21600" w="21600">
                <a:moveTo>
                  <a:pt x="0" y="17822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4" name="Google Shape;1114;p8"/>
          <p:cNvSpPr/>
          <p:nvPr/>
        </p:nvSpPr>
        <p:spPr>
          <a:xfrm>
            <a:off x="-2" y="946308"/>
            <a:ext cx="1215864" cy="84105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718" y="18970"/>
                </a:lnTo>
                <a:lnTo>
                  <a:pt x="9992" y="9345"/>
                </a:lnTo>
                <a:lnTo>
                  <a:pt x="0" y="17686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5" name="Google Shape;1115;p8"/>
          <p:cNvSpPr/>
          <p:nvPr/>
        </p:nvSpPr>
        <p:spPr>
          <a:xfrm>
            <a:off x="-2" y="1142047"/>
            <a:ext cx="1040634" cy="73866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008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6" name="Google Shape;1116;p8"/>
          <p:cNvSpPr/>
          <p:nvPr/>
        </p:nvSpPr>
        <p:spPr>
          <a:xfrm>
            <a:off x="-1" y="346233"/>
            <a:ext cx="1273968" cy="90061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2022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7" name="Google Shape;1117;p8"/>
          <p:cNvSpPr/>
          <p:nvPr/>
        </p:nvSpPr>
        <p:spPr>
          <a:xfrm>
            <a:off x="8547257" y="-2"/>
            <a:ext cx="561492" cy="35526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8" name="Google Shape;1118;p8"/>
          <p:cNvSpPr/>
          <p:nvPr/>
        </p:nvSpPr>
        <p:spPr>
          <a:xfrm>
            <a:off x="7209472" y="-2"/>
            <a:ext cx="1714014" cy="112060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9" name="Google Shape;1119;p8"/>
          <p:cNvSpPr/>
          <p:nvPr/>
        </p:nvSpPr>
        <p:spPr>
          <a:xfrm>
            <a:off x="7199947" y="-1"/>
            <a:ext cx="782460" cy="454842"/>
          </a:xfrm>
          <a:custGeom>
            <a:rect b="b" l="l" r="r" t="t"/>
            <a:pathLst>
              <a:path extrusionOk="0" h="21600" w="2160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0" name="Google Shape;1120;p8"/>
          <p:cNvSpPr/>
          <p:nvPr/>
        </p:nvSpPr>
        <p:spPr>
          <a:xfrm>
            <a:off x="8238172" y="65244"/>
            <a:ext cx="905850" cy="637686"/>
          </a:xfrm>
          <a:custGeom>
            <a:rect b="b" l="l" r="r" t="t"/>
            <a:pathLst>
              <a:path extrusionOk="0" h="21600" w="2160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1" name="Google Shape;1121;p8"/>
          <p:cNvSpPr/>
          <p:nvPr/>
        </p:nvSpPr>
        <p:spPr>
          <a:xfrm>
            <a:off x="7732870" y="-1"/>
            <a:ext cx="1080594" cy="68104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2" name="Google Shape;1122;p8"/>
          <p:cNvSpPr/>
          <p:nvPr/>
        </p:nvSpPr>
        <p:spPr>
          <a:xfrm>
            <a:off x="8116251" y="234313"/>
            <a:ext cx="1027728" cy="7315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3" name="Google Shape;1123;p8"/>
          <p:cNvSpPr/>
          <p:nvPr/>
        </p:nvSpPr>
        <p:spPr>
          <a:xfrm>
            <a:off x="8783001" y="741520"/>
            <a:ext cx="360990" cy="251478"/>
          </a:xfrm>
          <a:custGeom>
            <a:rect b="b" l="l" r="r" t="t"/>
            <a:pathLst>
              <a:path extrusionOk="0" h="21600" w="2160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4" name="Google Shape;1124;p8"/>
          <p:cNvSpPr/>
          <p:nvPr/>
        </p:nvSpPr>
        <p:spPr>
          <a:xfrm>
            <a:off x="7926228" y="-1"/>
            <a:ext cx="173826" cy="11286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5" name="Google Shape;1125;p8"/>
          <p:cNvSpPr/>
          <p:nvPr/>
        </p:nvSpPr>
        <p:spPr>
          <a:xfrm>
            <a:off x="7222331" y="-2"/>
            <a:ext cx="1309662" cy="8491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6" name="Google Shape;1126;p8"/>
          <p:cNvSpPr/>
          <p:nvPr/>
        </p:nvSpPr>
        <p:spPr>
          <a:xfrm>
            <a:off x="7729537" y="-2"/>
            <a:ext cx="507222" cy="3281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7" name="Google Shape;1127;p8"/>
          <p:cNvSpPr/>
          <p:nvPr/>
        </p:nvSpPr>
        <p:spPr>
          <a:xfrm>
            <a:off x="-966" y="4303130"/>
            <a:ext cx="9145926" cy="8443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8" name="Google Shape;1128;p8"/>
          <p:cNvSpPr/>
          <p:nvPr/>
        </p:nvSpPr>
        <p:spPr>
          <a:xfrm>
            <a:off x="78121" y="4352662"/>
            <a:ext cx="1135404" cy="79083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471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9" name="Google Shape;1129;p8"/>
          <p:cNvSpPr/>
          <p:nvPr/>
        </p:nvSpPr>
        <p:spPr>
          <a:xfrm>
            <a:off x="-974" y="4183630"/>
            <a:ext cx="985554" cy="730026"/>
          </a:xfrm>
          <a:custGeom>
            <a:rect b="b" l="l" r="r" t="t"/>
            <a:pathLst>
              <a:path extrusionOk="0" h="21600" w="21600">
                <a:moveTo>
                  <a:pt x="0" y="20507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0" name="Google Shape;1130;p8"/>
          <p:cNvSpPr/>
          <p:nvPr/>
        </p:nvSpPr>
        <p:spPr>
          <a:xfrm>
            <a:off x="-974" y="4477372"/>
            <a:ext cx="353700" cy="266814"/>
          </a:xfrm>
          <a:custGeom>
            <a:rect b="b" l="l" r="r" t="t"/>
            <a:pathLst>
              <a:path extrusionOk="0" h="21600" w="21600">
                <a:moveTo>
                  <a:pt x="0" y="1973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1" name="Google Shape;1131;p8"/>
          <p:cNvSpPr/>
          <p:nvPr/>
        </p:nvSpPr>
        <p:spPr>
          <a:xfrm>
            <a:off x="-974" y="4571665"/>
            <a:ext cx="671760" cy="5148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10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2" name="Google Shape;1132;p8"/>
          <p:cNvSpPr/>
          <p:nvPr/>
        </p:nvSpPr>
        <p:spPr>
          <a:xfrm>
            <a:off x="-974" y="3900751"/>
            <a:ext cx="985068" cy="75216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27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3" name="Google Shape;1133;p8"/>
          <p:cNvSpPr/>
          <p:nvPr/>
        </p:nvSpPr>
        <p:spPr>
          <a:xfrm>
            <a:off x="575219" y="4990986"/>
            <a:ext cx="219456" cy="15255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4" name="Google Shape;1134;p8"/>
          <p:cNvSpPr/>
          <p:nvPr/>
        </p:nvSpPr>
        <p:spPr>
          <a:xfrm>
            <a:off x="321890" y="4780239"/>
            <a:ext cx="580554" cy="3632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5222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5" name="Google Shape;1135;p8"/>
          <p:cNvSpPr/>
          <p:nvPr/>
        </p:nvSpPr>
        <p:spPr>
          <a:xfrm>
            <a:off x="-974" y="4009383"/>
            <a:ext cx="1309662" cy="9703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2047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6" name="Google Shape;1136;p8"/>
          <p:cNvSpPr/>
          <p:nvPr/>
        </p:nvSpPr>
        <p:spPr>
          <a:xfrm>
            <a:off x="277134" y="4628589"/>
            <a:ext cx="739584" cy="5148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97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7" name="Google Shape;1137;p8"/>
          <p:cNvSpPr/>
          <p:nvPr/>
        </p:nvSpPr>
        <p:spPr>
          <a:xfrm>
            <a:off x="9150181" y="4228344"/>
            <a:ext cx="40554" cy="38502"/>
          </a:xfrm>
          <a:custGeom>
            <a:rect b="b" l="l" r="r" t="t"/>
            <a:pathLst>
              <a:path extrusionOk="0" h="21600" w="2160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8" name="Google Shape;1138;p8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39" name="Google Shape;1139;p8"/>
          <p:cNvSpPr txBox="1"/>
          <p:nvPr>
            <p:ph idx="1" type="body"/>
          </p:nvPr>
        </p:nvSpPr>
        <p:spPr>
          <a:xfrm>
            <a:off x="846150" y="1418300"/>
            <a:ext cx="3152100" cy="29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▱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▸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140" name="Google Shape;1140;p8"/>
          <p:cNvSpPr txBox="1"/>
          <p:nvPr>
            <p:ph idx="2" type="body"/>
          </p:nvPr>
        </p:nvSpPr>
        <p:spPr>
          <a:xfrm>
            <a:off x="4440553" y="1418300"/>
            <a:ext cx="3152100" cy="29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SzPts val="2000"/>
              <a:buChar char="▰"/>
              <a:defRPr sz="2000"/>
            </a:lvl1pPr>
            <a:lvl2pPr indent="-355600" lvl="1" marL="914400" rtl="0">
              <a:spcBef>
                <a:spcPts val="1000"/>
              </a:spcBef>
              <a:spcAft>
                <a:spcPts val="0"/>
              </a:spcAft>
              <a:buSzPts val="2000"/>
              <a:buChar char="▱"/>
              <a:defRPr sz="2000"/>
            </a:lvl2pPr>
            <a:lvl3pPr indent="-355600" lvl="2" marL="1371600" rtl="0">
              <a:spcBef>
                <a:spcPts val="1000"/>
              </a:spcBef>
              <a:spcAft>
                <a:spcPts val="0"/>
              </a:spcAft>
              <a:buSzPts val="2000"/>
              <a:buChar char="▸"/>
              <a:defRPr sz="2000"/>
            </a:lvl3pPr>
            <a:lvl4pPr indent="-355600" lvl="3" marL="18288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rtl="0">
              <a:spcBef>
                <a:spcPts val="10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rtl="0">
              <a:spcBef>
                <a:spcPts val="10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rtl="0">
              <a:spcBef>
                <a:spcPts val="10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rtl="0">
              <a:spcBef>
                <a:spcPts val="1000"/>
              </a:spcBef>
              <a:spcAft>
                <a:spcPts val="10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141" name="Google Shape;1141;p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142" name="Google Shape;1142;p8"/>
          <p:cNvGrpSpPr/>
          <p:nvPr/>
        </p:nvGrpSpPr>
        <p:grpSpPr>
          <a:xfrm>
            <a:off x="-30957" y="164780"/>
            <a:ext cx="618172" cy="798696"/>
            <a:chOff x="-30957" y="164780"/>
            <a:chExt cx="618172" cy="798696"/>
          </a:xfrm>
        </p:grpSpPr>
        <p:sp>
          <p:nvSpPr>
            <p:cNvPr id="1143" name="Google Shape;1143;p8"/>
            <p:cNvSpPr/>
            <p:nvPr/>
          </p:nvSpPr>
          <p:spPr>
            <a:xfrm>
              <a:off x="552925" y="66722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8"/>
            <p:cNvSpPr/>
            <p:nvPr/>
          </p:nvSpPr>
          <p:spPr>
            <a:xfrm>
              <a:off x="503872" y="69960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8"/>
            <p:cNvSpPr/>
            <p:nvPr/>
          </p:nvSpPr>
          <p:spPr>
            <a:xfrm>
              <a:off x="454818" y="73199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8"/>
            <p:cNvSpPr/>
            <p:nvPr/>
          </p:nvSpPr>
          <p:spPr>
            <a:xfrm>
              <a:off x="405287" y="763903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8"/>
            <p:cNvSpPr/>
            <p:nvPr/>
          </p:nvSpPr>
          <p:spPr>
            <a:xfrm>
              <a:off x="356234" y="79628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8" name="Google Shape;1148;p8"/>
            <p:cNvSpPr/>
            <p:nvPr/>
          </p:nvSpPr>
          <p:spPr>
            <a:xfrm>
              <a:off x="307181" y="82867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8"/>
            <p:cNvSpPr/>
            <p:nvPr/>
          </p:nvSpPr>
          <p:spPr>
            <a:xfrm>
              <a:off x="257650" y="86105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8"/>
            <p:cNvSpPr/>
            <p:nvPr/>
          </p:nvSpPr>
          <p:spPr>
            <a:xfrm>
              <a:off x="208596" y="892967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8"/>
            <p:cNvSpPr/>
            <p:nvPr/>
          </p:nvSpPr>
          <p:spPr>
            <a:xfrm>
              <a:off x="159067" y="925352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2" name="Google Shape;1152;p8"/>
            <p:cNvSpPr/>
            <p:nvPr/>
          </p:nvSpPr>
          <p:spPr>
            <a:xfrm>
              <a:off x="522922" y="62150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3" name="Google Shape;1153;p8"/>
            <p:cNvSpPr/>
            <p:nvPr/>
          </p:nvSpPr>
          <p:spPr>
            <a:xfrm>
              <a:off x="473868" y="65389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8"/>
            <p:cNvSpPr/>
            <p:nvPr/>
          </p:nvSpPr>
          <p:spPr>
            <a:xfrm>
              <a:off x="424813" y="68627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8"/>
            <p:cNvSpPr/>
            <p:nvPr/>
          </p:nvSpPr>
          <p:spPr>
            <a:xfrm>
              <a:off x="375284" y="718184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8"/>
            <p:cNvSpPr/>
            <p:nvPr/>
          </p:nvSpPr>
          <p:spPr>
            <a:xfrm>
              <a:off x="326231" y="75056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8"/>
            <p:cNvSpPr/>
            <p:nvPr/>
          </p:nvSpPr>
          <p:spPr>
            <a:xfrm>
              <a:off x="277177" y="782953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8"/>
            <p:cNvSpPr/>
            <p:nvPr/>
          </p:nvSpPr>
          <p:spPr>
            <a:xfrm>
              <a:off x="227646" y="815338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9" name="Google Shape;1159;p8"/>
            <p:cNvSpPr/>
            <p:nvPr/>
          </p:nvSpPr>
          <p:spPr>
            <a:xfrm>
              <a:off x="178593" y="847247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0" name="Google Shape;1160;p8"/>
            <p:cNvSpPr/>
            <p:nvPr/>
          </p:nvSpPr>
          <p:spPr>
            <a:xfrm>
              <a:off x="129539" y="879631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8"/>
            <p:cNvSpPr/>
            <p:nvPr/>
          </p:nvSpPr>
          <p:spPr>
            <a:xfrm>
              <a:off x="492918" y="575785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8"/>
            <p:cNvSpPr/>
            <p:nvPr/>
          </p:nvSpPr>
          <p:spPr>
            <a:xfrm>
              <a:off x="443863" y="60816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8"/>
            <p:cNvSpPr/>
            <p:nvPr/>
          </p:nvSpPr>
          <p:spPr>
            <a:xfrm>
              <a:off x="394810" y="64055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8"/>
            <p:cNvSpPr/>
            <p:nvPr/>
          </p:nvSpPr>
          <p:spPr>
            <a:xfrm>
              <a:off x="345280" y="672463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8"/>
            <p:cNvSpPr/>
            <p:nvPr/>
          </p:nvSpPr>
          <p:spPr>
            <a:xfrm>
              <a:off x="296227" y="704848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8"/>
            <p:cNvSpPr/>
            <p:nvPr/>
          </p:nvSpPr>
          <p:spPr>
            <a:xfrm>
              <a:off x="247173" y="73723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7" name="Google Shape;1167;p8"/>
            <p:cNvSpPr/>
            <p:nvPr/>
          </p:nvSpPr>
          <p:spPr>
            <a:xfrm>
              <a:off x="197643" y="769619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8" name="Google Shape;1168;p8"/>
            <p:cNvSpPr/>
            <p:nvPr/>
          </p:nvSpPr>
          <p:spPr>
            <a:xfrm>
              <a:off x="148589" y="801527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8"/>
            <p:cNvSpPr/>
            <p:nvPr/>
          </p:nvSpPr>
          <p:spPr>
            <a:xfrm>
              <a:off x="99535" y="833912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8"/>
            <p:cNvSpPr/>
            <p:nvPr/>
          </p:nvSpPr>
          <p:spPr>
            <a:xfrm>
              <a:off x="462913" y="530065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8"/>
            <p:cNvSpPr/>
            <p:nvPr/>
          </p:nvSpPr>
          <p:spPr>
            <a:xfrm>
              <a:off x="413860" y="56244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8"/>
            <p:cNvSpPr/>
            <p:nvPr/>
          </p:nvSpPr>
          <p:spPr>
            <a:xfrm>
              <a:off x="364806" y="59483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8"/>
            <p:cNvSpPr/>
            <p:nvPr/>
          </p:nvSpPr>
          <p:spPr>
            <a:xfrm>
              <a:off x="315276" y="626744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8"/>
            <p:cNvSpPr/>
            <p:nvPr/>
          </p:nvSpPr>
          <p:spPr>
            <a:xfrm>
              <a:off x="266223" y="659128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8"/>
            <p:cNvSpPr/>
            <p:nvPr/>
          </p:nvSpPr>
          <p:spPr>
            <a:xfrm>
              <a:off x="217169" y="691513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6" name="Google Shape;1176;p8"/>
            <p:cNvSpPr/>
            <p:nvPr/>
          </p:nvSpPr>
          <p:spPr>
            <a:xfrm>
              <a:off x="167639" y="723898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7" name="Google Shape;1177;p8"/>
            <p:cNvSpPr/>
            <p:nvPr/>
          </p:nvSpPr>
          <p:spPr>
            <a:xfrm>
              <a:off x="118585" y="755806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8"/>
            <p:cNvSpPr/>
            <p:nvPr/>
          </p:nvSpPr>
          <p:spPr>
            <a:xfrm>
              <a:off x="69532" y="788192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8"/>
            <p:cNvSpPr/>
            <p:nvPr/>
          </p:nvSpPr>
          <p:spPr>
            <a:xfrm>
              <a:off x="433387" y="48434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0" name="Google Shape;1180;p8"/>
            <p:cNvSpPr/>
            <p:nvPr/>
          </p:nvSpPr>
          <p:spPr>
            <a:xfrm>
              <a:off x="383856" y="516730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1" name="Google Shape;1181;p8"/>
            <p:cNvSpPr/>
            <p:nvPr/>
          </p:nvSpPr>
          <p:spPr>
            <a:xfrm>
              <a:off x="334803" y="54911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8"/>
            <p:cNvSpPr/>
            <p:nvPr/>
          </p:nvSpPr>
          <p:spPr>
            <a:xfrm>
              <a:off x="285749" y="581023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8"/>
            <p:cNvSpPr/>
            <p:nvPr/>
          </p:nvSpPr>
          <p:spPr>
            <a:xfrm>
              <a:off x="236219" y="613409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8"/>
            <p:cNvSpPr/>
            <p:nvPr/>
          </p:nvSpPr>
          <p:spPr>
            <a:xfrm>
              <a:off x="187165" y="64579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5" name="Google Shape;1185;p8"/>
            <p:cNvSpPr/>
            <p:nvPr/>
          </p:nvSpPr>
          <p:spPr>
            <a:xfrm>
              <a:off x="138112" y="67817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6" name="Google Shape;1186;p8"/>
            <p:cNvSpPr/>
            <p:nvPr/>
          </p:nvSpPr>
          <p:spPr>
            <a:xfrm>
              <a:off x="88582" y="710087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8"/>
            <p:cNvSpPr/>
            <p:nvPr/>
          </p:nvSpPr>
          <p:spPr>
            <a:xfrm>
              <a:off x="39528" y="742472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8"/>
            <p:cNvSpPr/>
            <p:nvPr/>
          </p:nvSpPr>
          <p:spPr>
            <a:xfrm>
              <a:off x="403382" y="43862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8"/>
            <p:cNvSpPr/>
            <p:nvPr/>
          </p:nvSpPr>
          <p:spPr>
            <a:xfrm>
              <a:off x="353853" y="471010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8"/>
            <p:cNvSpPr/>
            <p:nvPr/>
          </p:nvSpPr>
          <p:spPr>
            <a:xfrm>
              <a:off x="304799" y="50339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8"/>
            <p:cNvSpPr/>
            <p:nvPr/>
          </p:nvSpPr>
          <p:spPr>
            <a:xfrm>
              <a:off x="255745" y="53578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8"/>
            <p:cNvSpPr/>
            <p:nvPr/>
          </p:nvSpPr>
          <p:spPr>
            <a:xfrm>
              <a:off x="206215" y="567688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8"/>
            <p:cNvSpPr/>
            <p:nvPr/>
          </p:nvSpPr>
          <p:spPr>
            <a:xfrm>
              <a:off x="157162" y="600073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8"/>
            <p:cNvSpPr/>
            <p:nvPr/>
          </p:nvSpPr>
          <p:spPr>
            <a:xfrm>
              <a:off x="108108" y="63245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8"/>
            <p:cNvSpPr/>
            <p:nvPr/>
          </p:nvSpPr>
          <p:spPr>
            <a:xfrm>
              <a:off x="58578" y="664844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8"/>
            <p:cNvSpPr/>
            <p:nvPr/>
          </p:nvSpPr>
          <p:spPr>
            <a:xfrm>
              <a:off x="9524" y="696752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8"/>
            <p:cNvSpPr/>
            <p:nvPr/>
          </p:nvSpPr>
          <p:spPr>
            <a:xfrm>
              <a:off x="373379" y="392905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8"/>
            <p:cNvSpPr/>
            <p:nvPr/>
          </p:nvSpPr>
          <p:spPr>
            <a:xfrm>
              <a:off x="323849" y="425290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8"/>
            <p:cNvSpPr/>
            <p:nvPr/>
          </p:nvSpPr>
          <p:spPr>
            <a:xfrm>
              <a:off x="274795" y="45767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8"/>
            <p:cNvSpPr/>
            <p:nvPr/>
          </p:nvSpPr>
          <p:spPr>
            <a:xfrm>
              <a:off x="225742" y="49006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8"/>
            <p:cNvSpPr/>
            <p:nvPr/>
          </p:nvSpPr>
          <p:spPr>
            <a:xfrm>
              <a:off x="176212" y="521968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8"/>
            <p:cNvSpPr/>
            <p:nvPr/>
          </p:nvSpPr>
          <p:spPr>
            <a:xfrm>
              <a:off x="127158" y="554353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3" name="Google Shape;1203;p8"/>
            <p:cNvSpPr/>
            <p:nvPr/>
          </p:nvSpPr>
          <p:spPr>
            <a:xfrm>
              <a:off x="78103" y="58673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4" name="Google Shape;1204;p8"/>
            <p:cNvSpPr/>
            <p:nvPr/>
          </p:nvSpPr>
          <p:spPr>
            <a:xfrm>
              <a:off x="28574" y="619123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8"/>
            <p:cNvSpPr/>
            <p:nvPr/>
          </p:nvSpPr>
          <p:spPr>
            <a:xfrm>
              <a:off x="-20479" y="651031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8"/>
            <p:cNvSpPr/>
            <p:nvPr/>
          </p:nvSpPr>
          <p:spPr>
            <a:xfrm>
              <a:off x="343375" y="347185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8"/>
            <p:cNvSpPr/>
            <p:nvPr/>
          </p:nvSpPr>
          <p:spPr>
            <a:xfrm>
              <a:off x="293846" y="379569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8"/>
            <p:cNvSpPr/>
            <p:nvPr/>
          </p:nvSpPr>
          <p:spPr>
            <a:xfrm>
              <a:off x="244792" y="41195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8"/>
            <p:cNvSpPr/>
            <p:nvPr/>
          </p:nvSpPr>
          <p:spPr>
            <a:xfrm>
              <a:off x="195737" y="44434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8"/>
            <p:cNvSpPr/>
            <p:nvPr/>
          </p:nvSpPr>
          <p:spPr>
            <a:xfrm>
              <a:off x="146208" y="476248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8"/>
            <p:cNvSpPr/>
            <p:nvPr/>
          </p:nvSpPr>
          <p:spPr>
            <a:xfrm>
              <a:off x="97154" y="50863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8"/>
            <p:cNvSpPr/>
            <p:nvPr/>
          </p:nvSpPr>
          <p:spPr>
            <a:xfrm>
              <a:off x="48100" y="54101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8"/>
            <p:cNvSpPr/>
            <p:nvPr/>
          </p:nvSpPr>
          <p:spPr>
            <a:xfrm>
              <a:off x="-1429" y="573403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8"/>
            <p:cNvSpPr/>
            <p:nvPr/>
          </p:nvSpPr>
          <p:spPr>
            <a:xfrm>
              <a:off x="313372" y="30146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8"/>
            <p:cNvSpPr/>
            <p:nvPr/>
          </p:nvSpPr>
          <p:spPr>
            <a:xfrm>
              <a:off x="264318" y="33384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8"/>
            <p:cNvSpPr/>
            <p:nvPr/>
          </p:nvSpPr>
          <p:spPr>
            <a:xfrm>
              <a:off x="214787" y="36623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8"/>
            <p:cNvSpPr/>
            <p:nvPr/>
          </p:nvSpPr>
          <p:spPr>
            <a:xfrm>
              <a:off x="165734" y="39861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8"/>
            <p:cNvSpPr/>
            <p:nvPr/>
          </p:nvSpPr>
          <p:spPr>
            <a:xfrm>
              <a:off x="116681" y="43052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8"/>
            <p:cNvSpPr/>
            <p:nvPr/>
          </p:nvSpPr>
          <p:spPr>
            <a:xfrm>
              <a:off x="67150" y="462913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8"/>
            <p:cNvSpPr/>
            <p:nvPr/>
          </p:nvSpPr>
          <p:spPr>
            <a:xfrm>
              <a:off x="18096" y="49529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8"/>
            <p:cNvSpPr/>
            <p:nvPr/>
          </p:nvSpPr>
          <p:spPr>
            <a:xfrm>
              <a:off x="-30957" y="52768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8"/>
            <p:cNvSpPr/>
            <p:nvPr/>
          </p:nvSpPr>
          <p:spPr>
            <a:xfrm>
              <a:off x="283368" y="255745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8"/>
            <p:cNvSpPr/>
            <p:nvPr/>
          </p:nvSpPr>
          <p:spPr>
            <a:xfrm>
              <a:off x="234314" y="288130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8"/>
            <p:cNvSpPr/>
            <p:nvPr/>
          </p:nvSpPr>
          <p:spPr>
            <a:xfrm>
              <a:off x="184784" y="32051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8"/>
            <p:cNvSpPr/>
            <p:nvPr/>
          </p:nvSpPr>
          <p:spPr>
            <a:xfrm>
              <a:off x="135731" y="35289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8"/>
            <p:cNvSpPr/>
            <p:nvPr/>
          </p:nvSpPr>
          <p:spPr>
            <a:xfrm>
              <a:off x="86677" y="38480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8"/>
            <p:cNvSpPr/>
            <p:nvPr/>
          </p:nvSpPr>
          <p:spPr>
            <a:xfrm>
              <a:off x="37147" y="417193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8"/>
            <p:cNvSpPr/>
            <p:nvPr/>
          </p:nvSpPr>
          <p:spPr>
            <a:xfrm>
              <a:off x="-11907" y="44957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8"/>
            <p:cNvSpPr/>
            <p:nvPr/>
          </p:nvSpPr>
          <p:spPr>
            <a:xfrm>
              <a:off x="253364" y="21002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8"/>
            <p:cNvSpPr/>
            <p:nvPr/>
          </p:nvSpPr>
          <p:spPr>
            <a:xfrm>
              <a:off x="204310" y="242410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8"/>
            <p:cNvSpPr/>
            <p:nvPr/>
          </p:nvSpPr>
          <p:spPr>
            <a:xfrm>
              <a:off x="154781" y="27479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8"/>
            <p:cNvSpPr/>
            <p:nvPr/>
          </p:nvSpPr>
          <p:spPr>
            <a:xfrm>
              <a:off x="105727" y="30718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8"/>
            <p:cNvSpPr/>
            <p:nvPr/>
          </p:nvSpPr>
          <p:spPr>
            <a:xfrm>
              <a:off x="56672" y="339088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8"/>
            <p:cNvSpPr/>
            <p:nvPr/>
          </p:nvSpPr>
          <p:spPr>
            <a:xfrm>
              <a:off x="7143" y="371473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8"/>
            <p:cNvSpPr/>
            <p:nvPr/>
          </p:nvSpPr>
          <p:spPr>
            <a:xfrm>
              <a:off x="223360" y="16478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8"/>
            <p:cNvSpPr/>
            <p:nvPr/>
          </p:nvSpPr>
          <p:spPr>
            <a:xfrm>
              <a:off x="174306" y="19668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8"/>
            <p:cNvSpPr/>
            <p:nvPr/>
          </p:nvSpPr>
          <p:spPr>
            <a:xfrm>
              <a:off x="124777" y="229074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8"/>
            <p:cNvSpPr/>
            <p:nvPr/>
          </p:nvSpPr>
          <p:spPr>
            <a:xfrm>
              <a:off x="75722" y="26146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8"/>
            <p:cNvSpPr/>
            <p:nvPr/>
          </p:nvSpPr>
          <p:spPr>
            <a:xfrm>
              <a:off x="26669" y="29384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8"/>
            <p:cNvSpPr/>
            <p:nvPr/>
          </p:nvSpPr>
          <p:spPr>
            <a:xfrm>
              <a:off x="-22861" y="325754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1" name="Google Shape;1241;p8"/>
          <p:cNvGrpSpPr/>
          <p:nvPr/>
        </p:nvGrpSpPr>
        <p:grpSpPr>
          <a:xfrm>
            <a:off x="8554475" y="3906875"/>
            <a:ext cx="630584" cy="686062"/>
            <a:chOff x="8554475" y="3906875"/>
            <a:chExt cx="630584" cy="686062"/>
          </a:xfrm>
        </p:grpSpPr>
        <p:sp>
          <p:nvSpPr>
            <p:cNvPr id="1242" name="Google Shape;1242;p8"/>
            <p:cNvSpPr/>
            <p:nvPr/>
          </p:nvSpPr>
          <p:spPr>
            <a:xfrm>
              <a:off x="8691078" y="455443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8"/>
            <p:cNvSpPr/>
            <p:nvPr/>
          </p:nvSpPr>
          <p:spPr>
            <a:xfrm>
              <a:off x="8674131" y="449332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8"/>
            <p:cNvSpPr/>
            <p:nvPr/>
          </p:nvSpPr>
          <p:spPr>
            <a:xfrm>
              <a:off x="8656670" y="443221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8"/>
            <p:cNvSpPr/>
            <p:nvPr/>
          </p:nvSpPr>
          <p:spPr>
            <a:xfrm>
              <a:off x="8639724" y="437110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8"/>
            <p:cNvSpPr/>
            <p:nvPr/>
          </p:nvSpPr>
          <p:spPr>
            <a:xfrm>
              <a:off x="8622777" y="430999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8"/>
            <p:cNvSpPr/>
            <p:nvPr/>
          </p:nvSpPr>
          <p:spPr>
            <a:xfrm>
              <a:off x="8605316" y="424888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8588370" y="418777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9" name="Google Shape;1249;p8"/>
            <p:cNvSpPr/>
            <p:nvPr/>
          </p:nvSpPr>
          <p:spPr>
            <a:xfrm>
              <a:off x="8571423" y="412666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0" name="Google Shape;1250;p8"/>
            <p:cNvSpPr/>
            <p:nvPr/>
          </p:nvSpPr>
          <p:spPr>
            <a:xfrm>
              <a:off x="8554475" y="406555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8"/>
            <p:cNvSpPr/>
            <p:nvPr/>
          </p:nvSpPr>
          <p:spPr>
            <a:xfrm>
              <a:off x="8747567" y="4538516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8"/>
            <p:cNvSpPr/>
            <p:nvPr/>
          </p:nvSpPr>
          <p:spPr>
            <a:xfrm>
              <a:off x="8730621" y="4477406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8713673" y="441629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8696214" y="435518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8679267" y="429407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8662319" y="423296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8645373" y="417185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8627913" y="411074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8610965" y="4049636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8804570" y="452311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8787623" y="446200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8770162" y="4400889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8753216" y="433978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8"/>
            <p:cNvSpPr/>
            <p:nvPr/>
          </p:nvSpPr>
          <p:spPr>
            <a:xfrm>
              <a:off x="8736269" y="4278156"/>
              <a:ext cx="40014" cy="3904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8"/>
            <p:cNvSpPr/>
            <p:nvPr/>
          </p:nvSpPr>
          <p:spPr>
            <a:xfrm>
              <a:off x="8718808" y="4217045"/>
              <a:ext cx="40554" cy="3904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8"/>
            <p:cNvSpPr/>
            <p:nvPr/>
          </p:nvSpPr>
          <p:spPr>
            <a:xfrm>
              <a:off x="8701862" y="4155936"/>
              <a:ext cx="40554" cy="3904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8"/>
            <p:cNvSpPr/>
            <p:nvPr/>
          </p:nvSpPr>
          <p:spPr>
            <a:xfrm>
              <a:off x="8684915" y="4094827"/>
              <a:ext cx="40014" cy="3904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8"/>
            <p:cNvSpPr/>
            <p:nvPr/>
          </p:nvSpPr>
          <p:spPr>
            <a:xfrm>
              <a:off x="8667969" y="4033716"/>
              <a:ext cx="40014" cy="3904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8"/>
            <p:cNvSpPr/>
            <p:nvPr/>
          </p:nvSpPr>
          <p:spPr>
            <a:xfrm>
              <a:off x="8861059" y="4507189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8"/>
            <p:cNvSpPr/>
            <p:nvPr/>
          </p:nvSpPr>
          <p:spPr>
            <a:xfrm>
              <a:off x="8844112" y="444608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8"/>
            <p:cNvSpPr/>
            <p:nvPr/>
          </p:nvSpPr>
          <p:spPr>
            <a:xfrm>
              <a:off x="8827166" y="438497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8"/>
            <p:cNvSpPr/>
            <p:nvPr/>
          </p:nvSpPr>
          <p:spPr>
            <a:xfrm>
              <a:off x="8809706" y="4323859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8"/>
            <p:cNvSpPr/>
            <p:nvPr/>
          </p:nvSpPr>
          <p:spPr>
            <a:xfrm>
              <a:off x="8792758" y="426275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8"/>
            <p:cNvSpPr/>
            <p:nvPr/>
          </p:nvSpPr>
          <p:spPr>
            <a:xfrm>
              <a:off x="8775812" y="4201639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5" name="Google Shape;1275;p8"/>
            <p:cNvSpPr/>
            <p:nvPr/>
          </p:nvSpPr>
          <p:spPr>
            <a:xfrm>
              <a:off x="8758865" y="414053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6" name="Google Shape;1276;p8"/>
            <p:cNvSpPr/>
            <p:nvPr/>
          </p:nvSpPr>
          <p:spPr>
            <a:xfrm>
              <a:off x="8741404" y="407942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8"/>
            <p:cNvSpPr/>
            <p:nvPr/>
          </p:nvSpPr>
          <p:spPr>
            <a:xfrm>
              <a:off x="8724458" y="401831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8"/>
            <p:cNvSpPr/>
            <p:nvPr/>
          </p:nvSpPr>
          <p:spPr>
            <a:xfrm>
              <a:off x="8918062" y="449127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8"/>
            <p:cNvSpPr/>
            <p:nvPr/>
          </p:nvSpPr>
          <p:spPr>
            <a:xfrm>
              <a:off x="8901115" y="443016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8"/>
            <p:cNvSpPr/>
            <p:nvPr/>
          </p:nvSpPr>
          <p:spPr>
            <a:xfrm>
              <a:off x="8883655" y="436905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8"/>
            <p:cNvSpPr/>
            <p:nvPr/>
          </p:nvSpPr>
          <p:spPr>
            <a:xfrm>
              <a:off x="8866708" y="430794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8"/>
            <p:cNvSpPr/>
            <p:nvPr/>
          </p:nvSpPr>
          <p:spPr>
            <a:xfrm>
              <a:off x="8849761" y="424683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8"/>
            <p:cNvSpPr/>
            <p:nvPr/>
          </p:nvSpPr>
          <p:spPr>
            <a:xfrm>
              <a:off x="8832301" y="418572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8"/>
            <p:cNvSpPr/>
            <p:nvPr/>
          </p:nvSpPr>
          <p:spPr>
            <a:xfrm>
              <a:off x="8815354" y="412461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8"/>
            <p:cNvSpPr/>
            <p:nvPr/>
          </p:nvSpPr>
          <p:spPr>
            <a:xfrm>
              <a:off x="8798407" y="406350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8"/>
            <p:cNvSpPr/>
            <p:nvPr/>
          </p:nvSpPr>
          <p:spPr>
            <a:xfrm>
              <a:off x="8781461" y="40023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8"/>
            <p:cNvSpPr/>
            <p:nvPr/>
          </p:nvSpPr>
          <p:spPr>
            <a:xfrm>
              <a:off x="8974551" y="447535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8"/>
            <p:cNvSpPr/>
            <p:nvPr/>
          </p:nvSpPr>
          <p:spPr>
            <a:xfrm>
              <a:off x="8957604" y="441424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8"/>
            <p:cNvSpPr/>
            <p:nvPr/>
          </p:nvSpPr>
          <p:spPr>
            <a:xfrm>
              <a:off x="8940658" y="435313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8"/>
            <p:cNvSpPr/>
            <p:nvPr/>
          </p:nvSpPr>
          <p:spPr>
            <a:xfrm>
              <a:off x="8923197" y="429202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8"/>
            <p:cNvSpPr/>
            <p:nvPr/>
          </p:nvSpPr>
          <p:spPr>
            <a:xfrm>
              <a:off x="8906250" y="423091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8"/>
            <p:cNvSpPr/>
            <p:nvPr/>
          </p:nvSpPr>
          <p:spPr>
            <a:xfrm>
              <a:off x="8889304" y="416980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8"/>
            <p:cNvSpPr/>
            <p:nvPr/>
          </p:nvSpPr>
          <p:spPr>
            <a:xfrm>
              <a:off x="8872356" y="410869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8"/>
            <p:cNvSpPr/>
            <p:nvPr/>
          </p:nvSpPr>
          <p:spPr>
            <a:xfrm>
              <a:off x="8854896" y="404758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8"/>
            <p:cNvSpPr/>
            <p:nvPr/>
          </p:nvSpPr>
          <p:spPr>
            <a:xfrm>
              <a:off x="8837950" y="398647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8"/>
            <p:cNvSpPr/>
            <p:nvPr/>
          </p:nvSpPr>
          <p:spPr>
            <a:xfrm>
              <a:off x="9031553" y="445943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8"/>
            <p:cNvSpPr/>
            <p:nvPr/>
          </p:nvSpPr>
          <p:spPr>
            <a:xfrm>
              <a:off x="9014607" y="439832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8"/>
            <p:cNvSpPr/>
            <p:nvPr/>
          </p:nvSpPr>
          <p:spPr>
            <a:xfrm>
              <a:off x="8997147" y="433721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8"/>
            <p:cNvSpPr/>
            <p:nvPr/>
          </p:nvSpPr>
          <p:spPr>
            <a:xfrm>
              <a:off x="8980199" y="427610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8"/>
            <p:cNvSpPr/>
            <p:nvPr/>
          </p:nvSpPr>
          <p:spPr>
            <a:xfrm>
              <a:off x="8963253" y="42149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8"/>
            <p:cNvSpPr/>
            <p:nvPr/>
          </p:nvSpPr>
          <p:spPr>
            <a:xfrm>
              <a:off x="8945793" y="415388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8"/>
            <p:cNvSpPr/>
            <p:nvPr/>
          </p:nvSpPr>
          <p:spPr>
            <a:xfrm>
              <a:off x="8928846" y="409277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8"/>
            <p:cNvSpPr/>
            <p:nvPr/>
          </p:nvSpPr>
          <p:spPr>
            <a:xfrm>
              <a:off x="8911900" y="403166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8"/>
            <p:cNvSpPr/>
            <p:nvPr/>
          </p:nvSpPr>
          <p:spPr>
            <a:xfrm>
              <a:off x="8894953" y="397055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8"/>
            <p:cNvSpPr/>
            <p:nvPr/>
          </p:nvSpPr>
          <p:spPr>
            <a:xfrm>
              <a:off x="9088042" y="444351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8"/>
            <p:cNvSpPr/>
            <p:nvPr/>
          </p:nvSpPr>
          <p:spPr>
            <a:xfrm>
              <a:off x="9071096" y="438240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8"/>
            <p:cNvSpPr/>
            <p:nvPr/>
          </p:nvSpPr>
          <p:spPr>
            <a:xfrm>
              <a:off x="9054150" y="43212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8"/>
            <p:cNvSpPr/>
            <p:nvPr/>
          </p:nvSpPr>
          <p:spPr>
            <a:xfrm>
              <a:off x="9036689" y="426018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8"/>
            <p:cNvSpPr/>
            <p:nvPr/>
          </p:nvSpPr>
          <p:spPr>
            <a:xfrm>
              <a:off x="9019743" y="419907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8"/>
            <p:cNvSpPr/>
            <p:nvPr/>
          </p:nvSpPr>
          <p:spPr>
            <a:xfrm>
              <a:off x="9002796" y="413796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8"/>
            <p:cNvSpPr/>
            <p:nvPr/>
          </p:nvSpPr>
          <p:spPr>
            <a:xfrm>
              <a:off x="8985848" y="407685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8"/>
            <p:cNvSpPr/>
            <p:nvPr/>
          </p:nvSpPr>
          <p:spPr>
            <a:xfrm>
              <a:off x="8968389" y="401574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8"/>
            <p:cNvSpPr/>
            <p:nvPr/>
          </p:nvSpPr>
          <p:spPr>
            <a:xfrm>
              <a:off x="8951442" y="395463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4" name="Google Shape;1314;p8"/>
            <p:cNvSpPr/>
            <p:nvPr/>
          </p:nvSpPr>
          <p:spPr>
            <a:xfrm>
              <a:off x="9145045" y="44275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5" name="Google Shape;1315;p8"/>
            <p:cNvSpPr/>
            <p:nvPr/>
          </p:nvSpPr>
          <p:spPr>
            <a:xfrm>
              <a:off x="9128099" y="436648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8"/>
            <p:cNvSpPr/>
            <p:nvPr/>
          </p:nvSpPr>
          <p:spPr>
            <a:xfrm>
              <a:off x="9110639" y="430537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9093691" y="424426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6062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9076745" y="418315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9059285" y="412204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9042338" y="406093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9025392" y="399982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9008444" y="393871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3" name="Google Shape;1323;p8"/>
            <p:cNvSpPr/>
            <p:nvPr/>
          </p:nvSpPr>
          <p:spPr>
            <a:xfrm>
              <a:off x="9133235" y="416723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4" name="Google Shape;1324;p8"/>
            <p:cNvSpPr/>
            <p:nvPr/>
          </p:nvSpPr>
          <p:spPr>
            <a:xfrm>
              <a:off x="9116287" y="410612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8"/>
            <p:cNvSpPr/>
            <p:nvPr/>
          </p:nvSpPr>
          <p:spPr>
            <a:xfrm>
              <a:off x="9099341" y="404501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8"/>
            <p:cNvSpPr/>
            <p:nvPr/>
          </p:nvSpPr>
          <p:spPr>
            <a:xfrm>
              <a:off x="9081881" y="398390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8"/>
            <p:cNvSpPr/>
            <p:nvPr/>
          </p:nvSpPr>
          <p:spPr>
            <a:xfrm>
              <a:off x="9064933" y="392279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8"/>
            <p:cNvSpPr/>
            <p:nvPr/>
          </p:nvSpPr>
          <p:spPr>
            <a:xfrm>
              <a:off x="9138884" y="396798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8"/>
            <p:cNvSpPr/>
            <p:nvPr/>
          </p:nvSpPr>
          <p:spPr>
            <a:xfrm>
              <a:off x="9121936" y="390687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1330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9"/>
          <p:cNvSpPr/>
          <p:nvPr/>
        </p:nvSpPr>
        <p:spPr>
          <a:xfrm>
            <a:off x="-966" y="3888317"/>
            <a:ext cx="8138178" cy="122536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19837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2" name="Google Shape;1332;p9"/>
          <p:cNvSpPr/>
          <p:nvPr/>
        </p:nvSpPr>
        <p:spPr>
          <a:xfrm>
            <a:off x="7592854" y="4213859"/>
            <a:ext cx="1551150" cy="929664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5677" y="8222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3" name="Google Shape;1333;p9"/>
          <p:cNvSpPr/>
          <p:nvPr/>
        </p:nvSpPr>
        <p:spPr>
          <a:xfrm>
            <a:off x="0" y="120976"/>
            <a:ext cx="5398758" cy="15647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18330" y="17603"/>
                </a:lnTo>
                <a:lnTo>
                  <a:pt x="21600" y="46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4" name="Google Shape;1334;p9"/>
          <p:cNvSpPr/>
          <p:nvPr/>
        </p:nvSpPr>
        <p:spPr>
          <a:xfrm>
            <a:off x="-2" y="684846"/>
            <a:ext cx="1204416" cy="86583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955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5" name="Google Shape;1335;p9"/>
          <p:cNvSpPr/>
          <p:nvPr/>
        </p:nvSpPr>
        <p:spPr>
          <a:xfrm>
            <a:off x="-1" y="227645"/>
            <a:ext cx="1679238" cy="11810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2045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6" name="Google Shape;1336;p9"/>
          <p:cNvSpPr/>
          <p:nvPr/>
        </p:nvSpPr>
        <p:spPr>
          <a:xfrm>
            <a:off x="40957" y="235267"/>
            <a:ext cx="898182" cy="624834"/>
          </a:xfrm>
          <a:custGeom>
            <a:rect b="b" l="l" r="r" t="t"/>
            <a:pathLst>
              <a:path extrusionOk="0" h="21600" w="21600">
                <a:moveTo>
                  <a:pt x="0" y="20283"/>
                </a:moveTo>
                <a:lnTo>
                  <a:pt x="63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7" name="Google Shape;1337;p9"/>
          <p:cNvSpPr/>
          <p:nvPr/>
        </p:nvSpPr>
        <p:spPr>
          <a:xfrm>
            <a:off x="-2" y="121918"/>
            <a:ext cx="1253016" cy="91011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1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8" name="Google Shape;1338;p9"/>
          <p:cNvSpPr/>
          <p:nvPr/>
        </p:nvSpPr>
        <p:spPr>
          <a:xfrm>
            <a:off x="0" y="511492"/>
            <a:ext cx="6746544" cy="68245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9" name="Google Shape;1339;p9"/>
          <p:cNvSpPr/>
          <p:nvPr/>
        </p:nvSpPr>
        <p:spPr>
          <a:xfrm>
            <a:off x="-2" y="1011078"/>
            <a:ext cx="383832" cy="288630"/>
          </a:xfrm>
          <a:custGeom>
            <a:rect b="b" l="l" r="r" t="t"/>
            <a:pathLst>
              <a:path extrusionOk="0" h="21600" w="21600">
                <a:moveTo>
                  <a:pt x="0" y="17822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0" name="Google Shape;1340;p9"/>
          <p:cNvSpPr/>
          <p:nvPr/>
        </p:nvSpPr>
        <p:spPr>
          <a:xfrm>
            <a:off x="-2" y="946308"/>
            <a:ext cx="1215864" cy="84105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718" y="18970"/>
                </a:lnTo>
                <a:lnTo>
                  <a:pt x="9992" y="9345"/>
                </a:lnTo>
                <a:lnTo>
                  <a:pt x="0" y="17686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1" name="Google Shape;1341;p9"/>
          <p:cNvSpPr/>
          <p:nvPr/>
        </p:nvSpPr>
        <p:spPr>
          <a:xfrm>
            <a:off x="-2" y="1142047"/>
            <a:ext cx="1040634" cy="73866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008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2" name="Google Shape;1342;p9"/>
          <p:cNvSpPr/>
          <p:nvPr/>
        </p:nvSpPr>
        <p:spPr>
          <a:xfrm>
            <a:off x="-1" y="346233"/>
            <a:ext cx="1273968" cy="90061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2022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3" name="Google Shape;1343;p9"/>
          <p:cNvSpPr/>
          <p:nvPr/>
        </p:nvSpPr>
        <p:spPr>
          <a:xfrm>
            <a:off x="8547257" y="-2"/>
            <a:ext cx="561492" cy="35526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4" name="Google Shape;1344;p9"/>
          <p:cNvSpPr/>
          <p:nvPr/>
        </p:nvSpPr>
        <p:spPr>
          <a:xfrm>
            <a:off x="7209472" y="-2"/>
            <a:ext cx="1714014" cy="112060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5" name="Google Shape;1345;p9"/>
          <p:cNvSpPr/>
          <p:nvPr/>
        </p:nvSpPr>
        <p:spPr>
          <a:xfrm>
            <a:off x="7199947" y="-1"/>
            <a:ext cx="782460" cy="454842"/>
          </a:xfrm>
          <a:custGeom>
            <a:rect b="b" l="l" r="r" t="t"/>
            <a:pathLst>
              <a:path extrusionOk="0" h="21600" w="2160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6" name="Google Shape;1346;p9"/>
          <p:cNvSpPr/>
          <p:nvPr/>
        </p:nvSpPr>
        <p:spPr>
          <a:xfrm>
            <a:off x="8238172" y="65244"/>
            <a:ext cx="905850" cy="637686"/>
          </a:xfrm>
          <a:custGeom>
            <a:rect b="b" l="l" r="r" t="t"/>
            <a:pathLst>
              <a:path extrusionOk="0" h="21600" w="2160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7" name="Google Shape;1347;p9"/>
          <p:cNvSpPr/>
          <p:nvPr/>
        </p:nvSpPr>
        <p:spPr>
          <a:xfrm>
            <a:off x="7732870" y="-1"/>
            <a:ext cx="1080594" cy="68104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8" name="Google Shape;1348;p9"/>
          <p:cNvSpPr/>
          <p:nvPr/>
        </p:nvSpPr>
        <p:spPr>
          <a:xfrm>
            <a:off x="8116251" y="234313"/>
            <a:ext cx="1027728" cy="7315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9" name="Google Shape;1349;p9"/>
          <p:cNvSpPr/>
          <p:nvPr/>
        </p:nvSpPr>
        <p:spPr>
          <a:xfrm>
            <a:off x="8783001" y="741520"/>
            <a:ext cx="360990" cy="251478"/>
          </a:xfrm>
          <a:custGeom>
            <a:rect b="b" l="l" r="r" t="t"/>
            <a:pathLst>
              <a:path extrusionOk="0" h="21600" w="2160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0" name="Google Shape;1350;p9"/>
          <p:cNvSpPr/>
          <p:nvPr/>
        </p:nvSpPr>
        <p:spPr>
          <a:xfrm>
            <a:off x="7926228" y="-1"/>
            <a:ext cx="173826" cy="11286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1" name="Google Shape;1351;p9"/>
          <p:cNvSpPr/>
          <p:nvPr/>
        </p:nvSpPr>
        <p:spPr>
          <a:xfrm>
            <a:off x="7222331" y="-2"/>
            <a:ext cx="1309662" cy="8491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2" name="Google Shape;1352;p9"/>
          <p:cNvSpPr/>
          <p:nvPr/>
        </p:nvSpPr>
        <p:spPr>
          <a:xfrm>
            <a:off x="7729537" y="-2"/>
            <a:ext cx="507222" cy="3281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3" name="Google Shape;1353;p9"/>
          <p:cNvSpPr/>
          <p:nvPr/>
        </p:nvSpPr>
        <p:spPr>
          <a:xfrm>
            <a:off x="-966" y="4303130"/>
            <a:ext cx="9145926" cy="8443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4" name="Google Shape;1354;p9"/>
          <p:cNvSpPr/>
          <p:nvPr/>
        </p:nvSpPr>
        <p:spPr>
          <a:xfrm>
            <a:off x="78121" y="4352662"/>
            <a:ext cx="1135404" cy="79083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471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5" name="Google Shape;1355;p9"/>
          <p:cNvSpPr/>
          <p:nvPr/>
        </p:nvSpPr>
        <p:spPr>
          <a:xfrm>
            <a:off x="-974" y="4183630"/>
            <a:ext cx="985554" cy="730026"/>
          </a:xfrm>
          <a:custGeom>
            <a:rect b="b" l="l" r="r" t="t"/>
            <a:pathLst>
              <a:path extrusionOk="0" h="21600" w="21600">
                <a:moveTo>
                  <a:pt x="0" y="20507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6" name="Google Shape;1356;p9"/>
          <p:cNvSpPr/>
          <p:nvPr/>
        </p:nvSpPr>
        <p:spPr>
          <a:xfrm>
            <a:off x="-974" y="4477372"/>
            <a:ext cx="353700" cy="266814"/>
          </a:xfrm>
          <a:custGeom>
            <a:rect b="b" l="l" r="r" t="t"/>
            <a:pathLst>
              <a:path extrusionOk="0" h="21600" w="21600">
                <a:moveTo>
                  <a:pt x="0" y="1973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7" name="Google Shape;1357;p9"/>
          <p:cNvSpPr/>
          <p:nvPr/>
        </p:nvSpPr>
        <p:spPr>
          <a:xfrm>
            <a:off x="-974" y="4571665"/>
            <a:ext cx="671760" cy="5148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10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8" name="Google Shape;1358;p9"/>
          <p:cNvSpPr/>
          <p:nvPr/>
        </p:nvSpPr>
        <p:spPr>
          <a:xfrm>
            <a:off x="-974" y="3900751"/>
            <a:ext cx="985068" cy="75216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27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9" name="Google Shape;1359;p9"/>
          <p:cNvSpPr/>
          <p:nvPr/>
        </p:nvSpPr>
        <p:spPr>
          <a:xfrm>
            <a:off x="575219" y="4990986"/>
            <a:ext cx="219456" cy="15255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0" name="Google Shape;1360;p9"/>
          <p:cNvSpPr/>
          <p:nvPr/>
        </p:nvSpPr>
        <p:spPr>
          <a:xfrm>
            <a:off x="321890" y="4780239"/>
            <a:ext cx="580554" cy="3632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5222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1" name="Google Shape;1361;p9"/>
          <p:cNvSpPr/>
          <p:nvPr/>
        </p:nvSpPr>
        <p:spPr>
          <a:xfrm>
            <a:off x="-974" y="4009383"/>
            <a:ext cx="1309662" cy="9703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2047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2" name="Google Shape;1362;p9"/>
          <p:cNvSpPr/>
          <p:nvPr/>
        </p:nvSpPr>
        <p:spPr>
          <a:xfrm>
            <a:off x="277134" y="4628589"/>
            <a:ext cx="739584" cy="5148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97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3" name="Google Shape;1363;p9"/>
          <p:cNvSpPr/>
          <p:nvPr/>
        </p:nvSpPr>
        <p:spPr>
          <a:xfrm>
            <a:off x="9150181" y="4228344"/>
            <a:ext cx="40554" cy="38502"/>
          </a:xfrm>
          <a:custGeom>
            <a:rect b="b" l="l" r="r" t="t"/>
            <a:pathLst>
              <a:path extrusionOk="0" h="21600" w="2160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4" name="Google Shape;1364;p9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5" name="Google Shape;1365;p9"/>
          <p:cNvSpPr txBox="1"/>
          <p:nvPr>
            <p:ph idx="1" type="body"/>
          </p:nvPr>
        </p:nvSpPr>
        <p:spPr>
          <a:xfrm>
            <a:off x="855400" y="1418300"/>
            <a:ext cx="2101800" cy="29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▱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▸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66" name="Google Shape;1366;p9"/>
          <p:cNvSpPr txBox="1"/>
          <p:nvPr>
            <p:ph idx="2" type="body"/>
          </p:nvPr>
        </p:nvSpPr>
        <p:spPr>
          <a:xfrm>
            <a:off x="3177788" y="1418300"/>
            <a:ext cx="2101800" cy="29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▱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▸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67" name="Google Shape;1367;p9"/>
          <p:cNvSpPr txBox="1"/>
          <p:nvPr>
            <p:ph idx="3" type="body"/>
          </p:nvPr>
        </p:nvSpPr>
        <p:spPr>
          <a:xfrm>
            <a:off x="5500177" y="1418300"/>
            <a:ext cx="2101800" cy="29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▰"/>
              <a:defRPr sz="1800"/>
            </a:lvl1pPr>
            <a:lvl2pPr indent="-342900" lvl="1" marL="914400" rtl="0">
              <a:spcBef>
                <a:spcPts val="1000"/>
              </a:spcBef>
              <a:spcAft>
                <a:spcPts val="0"/>
              </a:spcAft>
              <a:buSzPts val="1800"/>
              <a:buChar char="▱"/>
              <a:defRPr sz="1800"/>
            </a:lvl2pPr>
            <a:lvl3pPr indent="-342900" lvl="2" marL="1371600" rtl="0">
              <a:spcBef>
                <a:spcPts val="1000"/>
              </a:spcBef>
              <a:spcAft>
                <a:spcPts val="0"/>
              </a:spcAft>
              <a:buSzPts val="1800"/>
              <a:buChar char="▸"/>
              <a:defRPr sz="1800"/>
            </a:lvl3pPr>
            <a:lvl4pPr indent="-342900" lvl="3" marL="18288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4pPr>
            <a:lvl5pPr indent="-342900" lvl="4" marL="22860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100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100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100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1000"/>
              </a:spcBef>
              <a:spcAft>
                <a:spcPts val="100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1368" name="Google Shape;1368;p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69" name="Google Shape;1369;p9"/>
          <p:cNvGrpSpPr/>
          <p:nvPr/>
        </p:nvGrpSpPr>
        <p:grpSpPr>
          <a:xfrm>
            <a:off x="-30957" y="164780"/>
            <a:ext cx="618172" cy="798696"/>
            <a:chOff x="-30957" y="164780"/>
            <a:chExt cx="618172" cy="798696"/>
          </a:xfrm>
        </p:grpSpPr>
        <p:sp>
          <p:nvSpPr>
            <p:cNvPr id="1370" name="Google Shape;1370;p9"/>
            <p:cNvSpPr/>
            <p:nvPr/>
          </p:nvSpPr>
          <p:spPr>
            <a:xfrm>
              <a:off x="552925" y="66722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9"/>
            <p:cNvSpPr/>
            <p:nvPr/>
          </p:nvSpPr>
          <p:spPr>
            <a:xfrm>
              <a:off x="503872" y="69960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9"/>
            <p:cNvSpPr/>
            <p:nvPr/>
          </p:nvSpPr>
          <p:spPr>
            <a:xfrm>
              <a:off x="454818" y="73199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9"/>
            <p:cNvSpPr/>
            <p:nvPr/>
          </p:nvSpPr>
          <p:spPr>
            <a:xfrm>
              <a:off x="405287" y="763903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9"/>
            <p:cNvSpPr/>
            <p:nvPr/>
          </p:nvSpPr>
          <p:spPr>
            <a:xfrm>
              <a:off x="356234" y="79628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9"/>
            <p:cNvSpPr/>
            <p:nvPr/>
          </p:nvSpPr>
          <p:spPr>
            <a:xfrm>
              <a:off x="307181" y="82867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9"/>
            <p:cNvSpPr/>
            <p:nvPr/>
          </p:nvSpPr>
          <p:spPr>
            <a:xfrm>
              <a:off x="257650" y="86105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9"/>
            <p:cNvSpPr/>
            <p:nvPr/>
          </p:nvSpPr>
          <p:spPr>
            <a:xfrm>
              <a:off x="208596" y="892967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9"/>
            <p:cNvSpPr/>
            <p:nvPr/>
          </p:nvSpPr>
          <p:spPr>
            <a:xfrm>
              <a:off x="159067" y="925352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9" name="Google Shape;1379;p9"/>
            <p:cNvSpPr/>
            <p:nvPr/>
          </p:nvSpPr>
          <p:spPr>
            <a:xfrm>
              <a:off x="522922" y="62150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9"/>
            <p:cNvSpPr/>
            <p:nvPr/>
          </p:nvSpPr>
          <p:spPr>
            <a:xfrm>
              <a:off x="473868" y="65389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9"/>
            <p:cNvSpPr/>
            <p:nvPr/>
          </p:nvSpPr>
          <p:spPr>
            <a:xfrm>
              <a:off x="424813" y="68627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9"/>
            <p:cNvSpPr/>
            <p:nvPr/>
          </p:nvSpPr>
          <p:spPr>
            <a:xfrm>
              <a:off x="375284" y="718184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9"/>
            <p:cNvSpPr/>
            <p:nvPr/>
          </p:nvSpPr>
          <p:spPr>
            <a:xfrm>
              <a:off x="326231" y="75056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9"/>
            <p:cNvSpPr/>
            <p:nvPr/>
          </p:nvSpPr>
          <p:spPr>
            <a:xfrm>
              <a:off x="277177" y="782953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5" name="Google Shape;1385;p9"/>
            <p:cNvSpPr/>
            <p:nvPr/>
          </p:nvSpPr>
          <p:spPr>
            <a:xfrm>
              <a:off x="227646" y="815338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6" name="Google Shape;1386;p9"/>
            <p:cNvSpPr/>
            <p:nvPr/>
          </p:nvSpPr>
          <p:spPr>
            <a:xfrm>
              <a:off x="178593" y="847247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9"/>
            <p:cNvSpPr/>
            <p:nvPr/>
          </p:nvSpPr>
          <p:spPr>
            <a:xfrm>
              <a:off x="129539" y="879631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9"/>
            <p:cNvSpPr/>
            <p:nvPr/>
          </p:nvSpPr>
          <p:spPr>
            <a:xfrm>
              <a:off x="492918" y="575785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9"/>
            <p:cNvSpPr/>
            <p:nvPr/>
          </p:nvSpPr>
          <p:spPr>
            <a:xfrm>
              <a:off x="443863" y="60816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9"/>
            <p:cNvSpPr/>
            <p:nvPr/>
          </p:nvSpPr>
          <p:spPr>
            <a:xfrm>
              <a:off x="394810" y="64055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9"/>
            <p:cNvSpPr/>
            <p:nvPr/>
          </p:nvSpPr>
          <p:spPr>
            <a:xfrm>
              <a:off x="345280" y="672463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9"/>
            <p:cNvSpPr/>
            <p:nvPr/>
          </p:nvSpPr>
          <p:spPr>
            <a:xfrm>
              <a:off x="296227" y="704848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9"/>
            <p:cNvSpPr/>
            <p:nvPr/>
          </p:nvSpPr>
          <p:spPr>
            <a:xfrm>
              <a:off x="247173" y="73723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9"/>
            <p:cNvSpPr/>
            <p:nvPr/>
          </p:nvSpPr>
          <p:spPr>
            <a:xfrm>
              <a:off x="197643" y="769619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9"/>
            <p:cNvSpPr/>
            <p:nvPr/>
          </p:nvSpPr>
          <p:spPr>
            <a:xfrm>
              <a:off x="148589" y="801527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9"/>
            <p:cNvSpPr/>
            <p:nvPr/>
          </p:nvSpPr>
          <p:spPr>
            <a:xfrm>
              <a:off x="99535" y="833912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9"/>
            <p:cNvSpPr/>
            <p:nvPr/>
          </p:nvSpPr>
          <p:spPr>
            <a:xfrm>
              <a:off x="462913" y="530065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9"/>
            <p:cNvSpPr/>
            <p:nvPr/>
          </p:nvSpPr>
          <p:spPr>
            <a:xfrm>
              <a:off x="413860" y="56244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9"/>
            <p:cNvSpPr/>
            <p:nvPr/>
          </p:nvSpPr>
          <p:spPr>
            <a:xfrm>
              <a:off x="364806" y="59483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9"/>
            <p:cNvSpPr/>
            <p:nvPr/>
          </p:nvSpPr>
          <p:spPr>
            <a:xfrm>
              <a:off x="315276" y="626744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1" name="Google Shape;1401;p9"/>
            <p:cNvSpPr/>
            <p:nvPr/>
          </p:nvSpPr>
          <p:spPr>
            <a:xfrm>
              <a:off x="266223" y="659128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2" name="Google Shape;1402;p9"/>
            <p:cNvSpPr/>
            <p:nvPr/>
          </p:nvSpPr>
          <p:spPr>
            <a:xfrm>
              <a:off x="217169" y="691513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3" name="Google Shape;1403;p9"/>
            <p:cNvSpPr/>
            <p:nvPr/>
          </p:nvSpPr>
          <p:spPr>
            <a:xfrm>
              <a:off x="167639" y="723898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4" name="Google Shape;1404;p9"/>
            <p:cNvSpPr/>
            <p:nvPr/>
          </p:nvSpPr>
          <p:spPr>
            <a:xfrm>
              <a:off x="118585" y="755806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5" name="Google Shape;1405;p9"/>
            <p:cNvSpPr/>
            <p:nvPr/>
          </p:nvSpPr>
          <p:spPr>
            <a:xfrm>
              <a:off x="69532" y="788192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6" name="Google Shape;1406;p9"/>
            <p:cNvSpPr/>
            <p:nvPr/>
          </p:nvSpPr>
          <p:spPr>
            <a:xfrm>
              <a:off x="433387" y="48434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7" name="Google Shape;1407;p9"/>
            <p:cNvSpPr/>
            <p:nvPr/>
          </p:nvSpPr>
          <p:spPr>
            <a:xfrm>
              <a:off x="383856" y="516730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8" name="Google Shape;1408;p9"/>
            <p:cNvSpPr/>
            <p:nvPr/>
          </p:nvSpPr>
          <p:spPr>
            <a:xfrm>
              <a:off x="334803" y="54911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9" name="Google Shape;1409;p9"/>
            <p:cNvSpPr/>
            <p:nvPr/>
          </p:nvSpPr>
          <p:spPr>
            <a:xfrm>
              <a:off x="285749" y="581023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0" name="Google Shape;1410;p9"/>
            <p:cNvSpPr/>
            <p:nvPr/>
          </p:nvSpPr>
          <p:spPr>
            <a:xfrm>
              <a:off x="236219" y="613409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1" name="Google Shape;1411;p9"/>
            <p:cNvSpPr/>
            <p:nvPr/>
          </p:nvSpPr>
          <p:spPr>
            <a:xfrm>
              <a:off x="187165" y="64579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2" name="Google Shape;1412;p9"/>
            <p:cNvSpPr/>
            <p:nvPr/>
          </p:nvSpPr>
          <p:spPr>
            <a:xfrm>
              <a:off x="138112" y="67817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3" name="Google Shape;1413;p9"/>
            <p:cNvSpPr/>
            <p:nvPr/>
          </p:nvSpPr>
          <p:spPr>
            <a:xfrm>
              <a:off x="88582" y="710087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4" name="Google Shape;1414;p9"/>
            <p:cNvSpPr/>
            <p:nvPr/>
          </p:nvSpPr>
          <p:spPr>
            <a:xfrm>
              <a:off x="39528" y="742472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5" name="Google Shape;1415;p9"/>
            <p:cNvSpPr/>
            <p:nvPr/>
          </p:nvSpPr>
          <p:spPr>
            <a:xfrm>
              <a:off x="403382" y="43862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6" name="Google Shape;1416;p9"/>
            <p:cNvSpPr/>
            <p:nvPr/>
          </p:nvSpPr>
          <p:spPr>
            <a:xfrm>
              <a:off x="353853" y="471010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7" name="Google Shape;1417;p9"/>
            <p:cNvSpPr/>
            <p:nvPr/>
          </p:nvSpPr>
          <p:spPr>
            <a:xfrm>
              <a:off x="304799" y="50339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8" name="Google Shape;1418;p9"/>
            <p:cNvSpPr/>
            <p:nvPr/>
          </p:nvSpPr>
          <p:spPr>
            <a:xfrm>
              <a:off x="255745" y="53578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9" name="Google Shape;1419;p9"/>
            <p:cNvSpPr/>
            <p:nvPr/>
          </p:nvSpPr>
          <p:spPr>
            <a:xfrm>
              <a:off x="206215" y="567688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9"/>
            <p:cNvSpPr/>
            <p:nvPr/>
          </p:nvSpPr>
          <p:spPr>
            <a:xfrm>
              <a:off x="157162" y="600073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9"/>
            <p:cNvSpPr/>
            <p:nvPr/>
          </p:nvSpPr>
          <p:spPr>
            <a:xfrm>
              <a:off x="108108" y="63245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9"/>
            <p:cNvSpPr/>
            <p:nvPr/>
          </p:nvSpPr>
          <p:spPr>
            <a:xfrm>
              <a:off x="58578" y="664844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9"/>
            <p:cNvSpPr/>
            <p:nvPr/>
          </p:nvSpPr>
          <p:spPr>
            <a:xfrm>
              <a:off x="9524" y="696752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9"/>
            <p:cNvSpPr/>
            <p:nvPr/>
          </p:nvSpPr>
          <p:spPr>
            <a:xfrm>
              <a:off x="373379" y="392905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9"/>
            <p:cNvSpPr/>
            <p:nvPr/>
          </p:nvSpPr>
          <p:spPr>
            <a:xfrm>
              <a:off x="323849" y="425290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9"/>
            <p:cNvSpPr/>
            <p:nvPr/>
          </p:nvSpPr>
          <p:spPr>
            <a:xfrm>
              <a:off x="274795" y="45767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7" name="Google Shape;1427;p9"/>
            <p:cNvSpPr/>
            <p:nvPr/>
          </p:nvSpPr>
          <p:spPr>
            <a:xfrm>
              <a:off x="225742" y="49006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8" name="Google Shape;1428;p9"/>
            <p:cNvSpPr/>
            <p:nvPr/>
          </p:nvSpPr>
          <p:spPr>
            <a:xfrm>
              <a:off x="176212" y="521968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9"/>
            <p:cNvSpPr/>
            <p:nvPr/>
          </p:nvSpPr>
          <p:spPr>
            <a:xfrm>
              <a:off x="127158" y="554353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9"/>
            <p:cNvSpPr/>
            <p:nvPr/>
          </p:nvSpPr>
          <p:spPr>
            <a:xfrm>
              <a:off x="78103" y="58673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9"/>
            <p:cNvSpPr/>
            <p:nvPr/>
          </p:nvSpPr>
          <p:spPr>
            <a:xfrm>
              <a:off x="28574" y="619123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9"/>
            <p:cNvSpPr/>
            <p:nvPr/>
          </p:nvSpPr>
          <p:spPr>
            <a:xfrm>
              <a:off x="-20479" y="651031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9"/>
            <p:cNvSpPr/>
            <p:nvPr/>
          </p:nvSpPr>
          <p:spPr>
            <a:xfrm>
              <a:off x="343375" y="347185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9"/>
            <p:cNvSpPr/>
            <p:nvPr/>
          </p:nvSpPr>
          <p:spPr>
            <a:xfrm>
              <a:off x="293846" y="379569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9"/>
            <p:cNvSpPr/>
            <p:nvPr/>
          </p:nvSpPr>
          <p:spPr>
            <a:xfrm>
              <a:off x="244792" y="41195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9"/>
            <p:cNvSpPr/>
            <p:nvPr/>
          </p:nvSpPr>
          <p:spPr>
            <a:xfrm>
              <a:off x="195737" y="44434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9"/>
            <p:cNvSpPr/>
            <p:nvPr/>
          </p:nvSpPr>
          <p:spPr>
            <a:xfrm>
              <a:off x="146208" y="476248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9"/>
            <p:cNvSpPr/>
            <p:nvPr/>
          </p:nvSpPr>
          <p:spPr>
            <a:xfrm>
              <a:off x="97154" y="50863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9"/>
            <p:cNvSpPr/>
            <p:nvPr/>
          </p:nvSpPr>
          <p:spPr>
            <a:xfrm>
              <a:off x="48100" y="54101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9"/>
            <p:cNvSpPr/>
            <p:nvPr/>
          </p:nvSpPr>
          <p:spPr>
            <a:xfrm>
              <a:off x="-1429" y="573403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9"/>
            <p:cNvSpPr/>
            <p:nvPr/>
          </p:nvSpPr>
          <p:spPr>
            <a:xfrm>
              <a:off x="313372" y="30146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9"/>
            <p:cNvSpPr/>
            <p:nvPr/>
          </p:nvSpPr>
          <p:spPr>
            <a:xfrm>
              <a:off x="264318" y="33384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9"/>
            <p:cNvSpPr/>
            <p:nvPr/>
          </p:nvSpPr>
          <p:spPr>
            <a:xfrm>
              <a:off x="214787" y="36623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9"/>
            <p:cNvSpPr/>
            <p:nvPr/>
          </p:nvSpPr>
          <p:spPr>
            <a:xfrm>
              <a:off x="165734" y="39861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9"/>
            <p:cNvSpPr/>
            <p:nvPr/>
          </p:nvSpPr>
          <p:spPr>
            <a:xfrm>
              <a:off x="116681" y="43052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9"/>
            <p:cNvSpPr/>
            <p:nvPr/>
          </p:nvSpPr>
          <p:spPr>
            <a:xfrm>
              <a:off x="67150" y="462913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9"/>
            <p:cNvSpPr/>
            <p:nvPr/>
          </p:nvSpPr>
          <p:spPr>
            <a:xfrm>
              <a:off x="18096" y="49529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9"/>
            <p:cNvSpPr/>
            <p:nvPr/>
          </p:nvSpPr>
          <p:spPr>
            <a:xfrm>
              <a:off x="-30957" y="52768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9"/>
            <p:cNvSpPr/>
            <p:nvPr/>
          </p:nvSpPr>
          <p:spPr>
            <a:xfrm>
              <a:off x="283368" y="255745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9"/>
            <p:cNvSpPr/>
            <p:nvPr/>
          </p:nvSpPr>
          <p:spPr>
            <a:xfrm>
              <a:off x="234314" y="288130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9"/>
            <p:cNvSpPr/>
            <p:nvPr/>
          </p:nvSpPr>
          <p:spPr>
            <a:xfrm>
              <a:off x="184784" y="32051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2" name="Google Shape;1452;p9"/>
            <p:cNvSpPr/>
            <p:nvPr/>
          </p:nvSpPr>
          <p:spPr>
            <a:xfrm>
              <a:off x="135731" y="35289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3" name="Google Shape;1453;p9"/>
            <p:cNvSpPr/>
            <p:nvPr/>
          </p:nvSpPr>
          <p:spPr>
            <a:xfrm>
              <a:off x="86677" y="38480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4" name="Google Shape;1454;p9"/>
            <p:cNvSpPr/>
            <p:nvPr/>
          </p:nvSpPr>
          <p:spPr>
            <a:xfrm>
              <a:off x="37147" y="417193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5" name="Google Shape;1455;p9"/>
            <p:cNvSpPr/>
            <p:nvPr/>
          </p:nvSpPr>
          <p:spPr>
            <a:xfrm>
              <a:off x="-11907" y="44957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6" name="Google Shape;1456;p9"/>
            <p:cNvSpPr/>
            <p:nvPr/>
          </p:nvSpPr>
          <p:spPr>
            <a:xfrm>
              <a:off x="253364" y="21002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7" name="Google Shape;1457;p9"/>
            <p:cNvSpPr/>
            <p:nvPr/>
          </p:nvSpPr>
          <p:spPr>
            <a:xfrm>
              <a:off x="204310" y="242410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8" name="Google Shape;1458;p9"/>
            <p:cNvSpPr/>
            <p:nvPr/>
          </p:nvSpPr>
          <p:spPr>
            <a:xfrm>
              <a:off x="154781" y="27479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9" name="Google Shape;1459;p9"/>
            <p:cNvSpPr/>
            <p:nvPr/>
          </p:nvSpPr>
          <p:spPr>
            <a:xfrm>
              <a:off x="105727" y="30718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0" name="Google Shape;1460;p9"/>
            <p:cNvSpPr/>
            <p:nvPr/>
          </p:nvSpPr>
          <p:spPr>
            <a:xfrm>
              <a:off x="56672" y="339088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1" name="Google Shape;1461;p9"/>
            <p:cNvSpPr/>
            <p:nvPr/>
          </p:nvSpPr>
          <p:spPr>
            <a:xfrm>
              <a:off x="7143" y="371473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2" name="Google Shape;1462;p9"/>
            <p:cNvSpPr/>
            <p:nvPr/>
          </p:nvSpPr>
          <p:spPr>
            <a:xfrm>
              <a:off x="223360" y="16478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3" name="Google Shape;1463;p9"/>
            <p:cNvSpPr/>
            <p:nvPr/>
          </p:nvSpPr>
          <p:spPr>
            <a:xfrm>
              <a:off x="174306" y="19668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4" name="Google Shape;1464;p9"/>
            <p:cNvSpPr/>
            <p:nvPr/>
          </p:nvSpPr>
          <p:spPr>
            <a:xfrm>
              <a:off x="124777" y="229074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5" name="Google Shape;1465;p9"/>
            <p:cNvSpPr/>
            <p:nvPr/>
          </p:nvSpPr>
          <p:spPr>
            <a:xfrm>
              <a:off x="75722" y="26146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9"/>
            <p:cNvSpPr/>
            <p:nvPr/>
          </p:nvSpPr>
          <p:spPr>
            <a:xfrm>
              <a:off x="26669" y="29384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9"/>
            <p:cNvSpPr/>
            <p:nvPr/>
          </p:nvSpPr>
          <p:spPr>
            <a:xfrm>
              <a:off x="-22861" y="325754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68" name="Google Shape;1468;p9"/>
          <p:cNvGrpSpPr/>
          <p:nvPr/>
        </p:nvGrpSpPr>
        <p:grpSpPr>
          <a:xfrm>
            <a:off x="8554475" y="3906875"/>
            <a:ext cx="630584" cy="686062"/>
            <a:chOff x="8554475" y="3906875"/>
            <a:chExt cx="630584" cy="686062"/>
          </a:xfrm>
        </p:grpSpPr>
        <p:sp>
          <p:nvSpPr>
            <p:cNvPr id="1469" name="Google Shape;1469;p9"/>
            <p:cNvSpPr/>
            <p:nvPr/>
          </p:nvSpPr>
          <p:spPr>
            <a:xfrm>
              <a:off x="8691078" y="455443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0" name="Google Shape;1470;p9"/>
            <p:cNvSpPr/>
            <p:nvPr/>
          </p:nvSpPr>
          <p:spPr>
            <a:xfrm>
              <a:off x="8674131" y="449332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1" name="Google Shape;1471;p9"/>
            <p:cNvSpPr/>
            <p:nvPr/>
          </p:nvSpPr>
          <p:spPr>
            <a:xfrm>
              <a:off x="8656670" y="443221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2" name="Google Shape;1472;p9"/>
            <p:cNvSpPr/>
            <p:nvPr/>
          </p:nvSpPr>
          <p:spPr>
            <a:xfrm>
              <a:off x="8639724" y="437110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3" name="Google Shape;1473;p9"/>
            <p:cNvSpPr/>
            <p:nvPr/>
          </p:nvSpPr>
          <p:spPr>
            <a:xfrm>
              <a:off x="8622777" y="430999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4" name="Google Shape;1474;p9"/>
            <p:cNvSpPr/>
            <p:nvPr/>
          </p:nvSpPr>
          <p:spPr>
            <a:xfrm>
              <a:off x="8605316" y="424888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5" name="Google Shape;1475;p9"/>
            <p:cNvSpPr/>
            <p:nvPr/>
          </p:nvSpPr>
          <p:spPr>
            <a:xfrm>
              <a:off x="8588370" y="418777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6" name="Google Shape;1476;p9"/>
            <p:cNvSpPr/>
            <p:nvPr/>
          </p:nvSpPr>
          <p:spPr>
            <a:xfrm>
              <a:off x="8571423" y="412666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7" name="Google Shape;1477;p9"/>
            <p:cNvSpPr/>
            <p:nvPr/>
          </p:nvSpPr>
          <p:spPr>
            <a:xfrm>
              <a:off x="8554475" y="406555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8" name="Google Shape;1478;p9"/>
            <p:cNvSpPr/>
            <p:nvPr/>
          </p:nvSpPr>
          <p:spPr>
            <a:xfrm>
              <a:off x="8747567" y="4538516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9" name="Google Shape;1479;p9"/>
            <p:cNvSpPr/>
            <p:nvPr/>
          </p:nvSpPr>
          <p:spPr>
            <a:xfrm>
              <a:off x="8730621" y="4477406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0" name="Google Shape;1480;p9"/>
            <p:cNvSpPr/>
            <p:nvPr/>
          </p:nvSpPr>
          <p:spPr>
            <a:xfrm>
              <a:off x="8713673" y="441629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1" name="Google Shape;1481;p9"/>
            <p:cNvSpPr/>
            <p:nvPr/>
          </p:nvSpPr>
          <p:spPr>
            <a:xfrm>
              <a:off x="8696214" y="435518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2" name="Google Shape;1482;p9"/>
            <p:cNvSpPr/>
            <p:nvPr/>
          </p:nvSpPr>
          <p:spPr>
            <a:xfrm>
              <a:off x="8679267" y="429407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3" name="Google Shape;1483;p9"/>
            <p:cNvSpPr/>
            <p:nvPr/>
          </p:nvSpPr>
          <p:spPr>
            <a:xfrm>
              <a:off x="8662319" y="423296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4" name="Google Shape;1484;p9"/>
            <p:cNvSpPr/>
            <p:nvPr/>
          </p:nvSpPr>
          <p:spPr>
            <a:xfrm>
              <a:off x="8645373" y="417185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5" name="Google Shape;1485;p9"/>
            <p:cNvSpPr/>
            <p:nvPr/>
          </p:nvSpPr>
          <p:spPr>
            <a:xfrm>
              <a:off x="8627913" y="411074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6" name="Google Shape;1486;p9"/>
            <p:cNvSpPr/>
            <p:nvPr/>
          </p:nvSpPr>
          <p:spPr>
            <a:xfrm>
              <a:off x="8610965" y="4049636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7" name="Google Shape;1487;p9"/>
            <p:cNvSpPr/>
            <p:nvPr/>
          </p:nvSpPr>
          <p:spPr>
            <a:xfrm>
              <a:off x="8804570" y="452311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8" name="Google Shape;1488;p9"/>
            <p:cNvSpPr/>
            <p:nvPr/>
          </p:nvSpPr>
          <p:spPr>
            <a:xfrm>
              <a:off x="8787623" y="446200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9" name="Google Shape;1489;p9"/>
            <p:cNvSpPr/>
            <p:nvPr/>
          </p:nvSpPr>
          <p:spPr>
            <a:xfrm>
              <a:off x="8770162" y="4400889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0" name="Google Shape;1490;p9"/>
            <p:cNvSpPr/>
            <p:nvPr/>
          </p:nvSpPr>
          <p:spPr>
            <a:xfrm>
              <a:off x="8753216" y="433978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1" name="Google Shape;1491;p9"/>
            <p:cNvSpPr/>
            <p:nvPr/>
          </p:nvSpPr>
          <p:spPr>
            <a:xfrm>
              <a:off x="8736269" y="4278156"/>
              <a:ext cx="40014" cy="3904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2" name="Google Shape;1492;p9"/>
            <p:cNvSpPr/>
            <p:nvPr/>
          </p:nvSpPr>
          <p:spPr>
            <a:xfrm>
              <a:off x="8718808" y="4217045"/>
              <a:ext cx="40554" cy="3904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3" name="Google Shape;1493;p9"/>
            <p:cNvSpPr/>
            <p:nvPr/>
          </p:nvSpPr>
          <p:spPr>
            <a:xfrm>
              <a:off x="8701862" y="4155936"/>
              <a:ext cx="40554" cy="3904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4" name="Google Shape;1494;p9"/>
            <p:cNvSpPr/>
            <p:nvPr/>
          </p:nvSpPr>
          <p:spPr>
            <a:xfrm>
              <a:off x="8684915" y="4094827"/>
              <a:ext cx="40014" cy="3904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5" name="Google Shape;1495;p9"/>
            <p:cNvSpPr/>
            <p:nvPr/>
          </p:nvSpPr>
          <p:spPr>
            <a:xfrm>
              <a:off x="8667969" y="4033716"/>
              <a:ext cx="40014" cy="3904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6" name="Google Shape;1496;p9"/>
            <p:cNvSpPr/>
            <p:nvPr/>
          </p:nvSpPr>
          <p:spPr>
            <a:xfrm>
              <a:off x="8861059" y="4507189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7" name="Google Shape;1497;p9"/>
            <p:cNvSpPr/>
            <p:nvPr/>
          </p:nvSpPr>
          <p:spPr>
            <a:xfrm>
              <a:off x="8844112" y="444608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8" name="Google Shape;1498;p9"/>
            <p:cNvSpPr/>
            <p:nvPr/>
          </p:nvSpPr>
          <p:spPr>
            <a:xfrm>
              <a:off x="8827166" y="438497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9" name="Google Shape;1499;p9"/>
            <p:cNvSpPr/>
            <p:nvPr/>
          </p:nvSpPr>
          <p:spPr>
            <a:xfrm>
              <a:off x="8809706" y="4323859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0" name="Google Shape;1500;p9"/>
            <p:cNvSpPr/>
            <p:nvPr/>
          </p:nvSpPr>
          <p:spPr>
            <a:xfrm>
              <a:off x="8792758" y="426275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1" name="Google Shape;1501;p9"/>
            <p:cNvSpPr/>
            <p:nvPr/>
          </p:nvSpPr>
          <p:spPr>
            <a:xfrm>
              <a:off x="8775812" y="4201639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2" name="Google Shape;1502;p9"/>
            <p:cNvSpPr/>
            <p:nvPr/>
          </p:nvSpPr>
          <p:spPr>
            <a:xfrm>
              <a:off x="8758865" y="414053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3" name="Google Shape;1503;p9"/>
            <p:cNvSpPr/>
            <p:nvPr/>
          </p:nvSpPr>
          <p:spPr>
            <a:xfrm>
              <a:off x="8741404" y="407942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4" name="Google Shape;1504;p9"/>
            <p:cNvSpPr/>
            <p:nvPr/>
          </p:nvSpPr>
          <p:spPr>
            <a:xfrm>
              <a:off x="8724458" y="401831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5" name="Google Shape;1505;p9"/>
            <p:cNvSpPr/>
            <p:nvPr/>
          </p:nvSpPr>
          <p:spPr>
            <a:xfrm>
              <a:off x="8918062" y="449127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6" name="Google Shape;1506;p9"/>
            <p:cNvSpPr/>
            <p:nvPr/>
          </p:nvSpPr>
          <p:spPr>
            <a:xfrm>
              <a:off x="8901115" y="443016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7" name="Google Shape;1507;p9"/>
            <p:cNvSpPr/>
            <p:nvPr/>
          </p:nvSpPr>
          <p:spPr>
            <a:xfrm>
              <a:off x="8883655" y="436905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8" name="Google Shape;1508;p9"/>
            <p:cNvSpPr/>
            <p:nvPr/>
          </p:nvSpPr>
          <p:spPr>
            <a:xfrm>
              <a:off x="8866708" y="430794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9" name="Google Shape;1509;p9"/>
            <p:cNvSpPr/>
            <p:nvPr/>
          </p:nvSpPr>
          <p:spPr>
            <a:xfrm>
              <a:off x="8849761" y="424683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0" name="Google Shape;1510;p9"/>
            <p:cNvSpPr/>
            <p:nvPr/>
          </p:nvSpPr>
          <p:spPr>
            <a:xfrm>
              <a:off x="8832301" y="418572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1" name="Google Shape;1511;p9"/>
            <p:cNvSpPr/>
            <p:nvPr/>
          </p:nvSpPr>
          <p:spPr>
            <a:xfrm>
              <a:off x="8815354" y="412461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2" name="Google Shape;1512;p9"/>
            <p:cNvSpPr/>
            <p:nvPr/>
          </p:nvSpPr>
          <p:spPr>
            <a:xfrm>
              <a:off x="8798407" y="406350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3" name="Google Shape;1513;p9"/>
            <p:cNvSpPr/>
            <p:nvPr/>
          </p:nvSpPr>
          <p:spPr>
            <a:xfrm>
              <a:off x="8781461" y="40023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4" name="Google Shape;1514;p9"/>
            <p:cNvSpPr/>
            <p:nvPr/>
          </p:nvSpPr>
          <p:spPr>
            <a:xfrm>
              <a:off x="8974551" y="447535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5" name="Google Shape;1515;p9"/>
            <p:cNvSpPr/>
            <p:nvPr/>
          </p:nvSpPr>
          <p:spPr>
            <a:xfrm>
              <a:off x="8957604" y="441424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6" name="Google Shape;1516;p9"/>
            <p:cNvSpPr/>
            <p:nvPr/>
          </p:nvSpPr>
          <p:spPr>
            <a:xfrm>
              <a:off x="8940658" y="435313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7" name="Google Shape;1517;p9"/>
            <p:cNvSpPr/>
            <p:nvPr/>
          </p:nvSpPr>
          <p:spPr>
            <a:xfrm>
              <a:off x="8923197" y="429202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8" name="Google Shape;1518;p9"/>
            <p:cNvSpPr/>
            <p:nvPr/>
          </p:nvSpPr>
          <p:spPr>
            <a:xfrm>
              <a:off x="8906250" y="423091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9" name="Google Shape;1519;p9"/>
            <p:cNvSpPr/>
            <p:nvPr/>
          </p:nvSpPr>
          <p:spPr>
            <a:xfrm>
              <a:off x="8889304" y="416980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0" name="Google Shape;1520;p9"/>
            <p:cNvSpPr/>
            <p:nvPr/>
          </p:nvSpPr>
          <p:spPr>
            <a:xfrm>
              <a:off x="8872356" y="410869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1" name="Google Shape;1521;p9"/>
            <p:cNvSpPr/>
            <p:nvPr/>
          </p:nvSpPr>
          <p:spPr>
            <a:xfrm>
              <a:off x="8854896" y="404758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2" name="Google Shape;1522;p9"/>
            <p:cNvSpPr/>
            <p:nvPr/>
          </p:nvSpPr>
          <p:spPr>
            <a:xfrm>
              <a:off x="8837950" y="398647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3" name="Google Shape;1523;p9"/>
            <p:cNvSpPr/>
            <p:nvPr/>
          </p:nvSpPr>
          <p:spPr>
            <a:xfrm>
              <a:off x="9031553" y="445943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4" name="Google Shape;1524;p9"/>
            <p:cNvSpPr/>
            <p:nvPr/>
          </p:nvSpPr>
          <p:spPr>
            <a:xfrm>
              <a:off x="9014607" y="439832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5" name="Google Shape;1525;p9"/>
            <p:cNvSpPr/>
            <p:nvPr/>
          </p:nvSpPr>
          <p:spPr>
            <a:xfrm>
              <a:off x="8997147" y="433721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9"/>
            <p:cNvSpPr/>
            <p:nvPr/>
          </p:nvSpPr>
          <p:spPr>
            <a:xfrm>
              <a:off x="8980199" y="427610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9"/>
            <p:cNvSpPr/>
            <p:nvPr/>
          </p:nvSpPr>
          <p:spPr>
            <a:xfrm>
              <a:off x="8963253" y="42149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9"/>
            <p:cNvSpPr/>
            <p:nvPr/>
          </p:nvSpPr>
          <p:spPr>
            <a:xfrm>
              <a:off x="8945793" y="415388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9" name="Google Shape;1529;p9"/>
            <p:cNvSpPr/>
            <p:nvPr/>
          </p:nvSpPr>
          <p:spPr>
            <a:xfrm>
              <a:off x="8928846" y="409277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0" name="Google Shape;1530;p9"/>
            <p:cNvSpPr/>
            <p:nvPr/>
          </p:nvSpPr>
          <p:spPr>
            <a:xfrm>
              <a:off x="8911900" y="403166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1" name="Google Shape;1531;p9"/>
            <p:cNvSpPr/>
            <p:nvPr/>
          </p:nvSpPr>
          <p:spPr>
            <a:xfrm>
              <a:off x="8894953" y="397055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2" name="Google Shape;1532;p9"/>
            <p:cNvSpPr/>
            <p:nvPr/>
          </p:nvSpPr>
          <p:spPr>
            <a:xfrm>
              <a:off x="9088042" y="444351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3" name="Google Shape;1533;p9"/>
            <p:cNvSpPr/>
            <p:nvPr/>
          </p:nvSpPr>
          <p:spPr>
            <a:xfrm>
              <a:off x="9071096" y="438240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4" name="Google Shape;1534;p9"/>
            <p:cNvSpPr/>
            <p:nvPr/>
          </p:nvSpPr>
          <p:spPr>
            <a:xfrm>
              <a:off x="9054150" y="43212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5" name="Google Shape;1535;p9"/>
            <p:cNvSpPr/>
            <p:nvPr/>
          </p:nvSpPr>
          <p:spPr>
            <a:xfrm>
              <a:off x="9036689" y="426018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6" name="Google Shape;1536;p9"/>
            <p:cNvSpPr/>
            <p:nvPr/>
          </p:nvSpPr>
          <p:spPr>
            <a:xfrm>
              <a:off x="9019743" y="419907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7" name="Google Shape;1537;p9"/>
            <p:cNvSpPr/>
            <p:nvPr/>
          </p:nvSpPr>
          <p:spPr>
            <a:xfrm>
              <a:off x="9002796" y="413796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8" name="Google Shape;1538;p9"/>
            <p:cNvSpPr/>
            <p:nvPr/>
          </p:nvSpPr>
          <p:spPr>
            <a:xfrm>
              <a:off x="8985848" y="407685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9" name="Google Shape;1539;p9"/>
            <p:cNvSpPr/>
            <p:nvPr/>
          </p:nvSpPr>
          <p:spPr>
            <a:xfrm>
              <a:off x="8968389" y="401574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0" name="Google Shape;1540;p9"/>
            <p:cNvSpPr/>
            <p:nvPr/>
          </p:nvSpPr>
          <p:spPr>
            <a:xfrm>
              <a:off x="8951442" y="395463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1" name="Google Shape;1541;p9"/>
            <p:cNvSpPr/>
            <p:nvPr/>
          </p:nvSpPr>
          <p:spPr>
            <a:xfrm>
              <a:off x="9145045" y="44275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2" name="Google Shape;1542;p9"/>
            <p:cNvSpPr/>
            <p:nvPr/>
          </p:nvSpPr>
          <p:spPr>
            <a:xfrm>
              <a:off x="9128099" y="436648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3" name="Google Shape;1543;p9"/>
            <p:cNvSpPr/>
            <p:nvPr/>
          </p:nvSpPr>
          <p:spPr>
            <a:xfrm>
              <a:off x="9110639" y="430537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4" name="Google Shape;1544;p9"/>
            <p:cNvSpPr/>
            <p:nvPr/>
          </p:nvSpPr>
          <p:spPr>
            <a:xfrm>
              <a:off x="9093691" y="424426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6062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9"/>
            <p:cNvSpPr/>
            <p:nvPr/>
          </p:nvSpPr>
          <p:spPr>
            <a:xfrm>
              <a:off x="9076745" y="418315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9"/>
            <p:cNvSpPr/>
            <p:nvPr/>
          </p:nvSpPr>
          <p:spPr>
            <a:xfrm>
              <a:off x="9059285" y="412204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9"/>
            <p:cNvSpPr/>
            <p:nvPr/>
          </p:nvSpPr>
          <p:spPr>
            <a:xfrm>
              <a:off x="9042338" y="406093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9"/>
            <p:cNvSpPr/>
            <p:nvPr/>
          </p:nvSpPr>
          <p:spPr>
            <a:xfrm>
              <a:off x="9025392" y="399982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9"/>
            <p:cNvSpPr/>
            <p:nvPr/>
          </p:nvSpPr>
          <p:spPr>
            <a:xfrm>
              <a:off x="9008444" y="393871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9"/>
            <p:cNvSpPr/>
            <p:nvPr/>
          </p:nvSpPr>
          <p:spPr>
            <a:xfrm>
              <a:off x="9133235" y="416723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9"/>
            <p:cNvSpPr/>
            <p:nvPr/>
          </p:nvSpPr>
          <p:spPr>
            <a:xfrm>
              <a:off x="9116287" y="410612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2" name="Google Shape;1552;p9"/>
            <p:cNvSpPr/>
            <p:nvPr/>
          </p:nvSpPr>
          <p:spPr>
            <a:xfrm>
              <a:off x="9099341" y="404501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3" name="Google Shape;1553;p9"/>
            <p:cNvSpPr/>
            <p:nvPr/>
          </p:nvSpPr>
          <p:spPr>
            <a:xfrm>
              <a:off x="9081881" y="398390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4" name="Google Shape;1554;p9"/>
            <p:cNvSpPr/>
            <p:nvPr/>
          </p:nvSpPr>
          <p:spPr>
            <a:xfrm>
              <a:off x="9064933" y="392279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5" name="Google Shape;1555;p9"/>
            <p:cNvSpPr/>
            <p:nvPr/>
          </p:nvSpPr>
          <p:spPr>
            <a:xfrm>
              <a:off x="9138884" y="396798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6" name="Google Shape;1556;p9"/>
            <p:cNvSpPr/>
            <p:nvPr/>
          </p:nvSpPr>
          <p:spPr>
            <a:xfrm>
              <a:off x="9121936" y="390687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10"/>
          <p:cNvSpPr/>
          <p:nvPr/>
        </p:nvSpPr>
        <p:spPr>
          <a:xfrm>
            <a:off x="7592854" y="4213859"/>
            <a:ext cx="1551150" cy="929664"/>
          </a:xfrm>
          <a:custGeom>
            <a:rect b="b" l="l" r="r" t="t"/>
            <a:pathLst>
              <a:path extrusionOk="0" h="21600" w="21600">
                <a:moveTo>
                  <a:pt x="21600" y="21600"/>
                </a:moveTo>
                <a:lnTo>
                  <a:pt x="21600" y="0"/>
                </a:lnTo>
                <a:lnTo>
                  <a:pt x="5677" y="8222"/>
                </a:lnTo>
                <a:lnTo>
                  <a:pt x="0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9" name="Google Shape;1559;p10"/>
          <p:cNvSpPr/>
          <p:nvPr/>
        </p:nvSpPr>
        <p:spPr>
          <a:xfrm>
            <a:off x="0" y="120976"/>
            <a:ext cx="5398758" cy="156475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18330" y="17603"/>
                </a:lnTo>
                <a:lnTo>
                  <a:pt x="21600" y="4646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0" name="Google Shape;1560;p10"/>
          <p:cNvSpPr/>
          <p:nvPr/>
        </p:nvSpPr>
        <p:spPr>
          <a:xfrm>
            <a:off x="-2" y="684846"/>
            <a:ext cx="1204416" cy="86583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19556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1" name="Google Shape;1561;p10"/>
          <p:cNvSpPr/>
          <p:nvPr/>
        </p:nvSpPr>
        <p:spPr>
          <a:xfrm>
            <a:off x="-1" y="227645"/>
            <a:ext cx="1679238" cy="118108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2045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2" name="Google Shape;1562;p10"/>
          <p:cNvSpPr/>
          <p:nvPr/>
        </p:nvSpPr>
        <p:spPr>
          <a:xfrm>
            <a:off x="40957" y="235267"/>
            <a:ext cx="898182" cy="624834"/>
          </a:xfrm>
          <a:custGeom>
            <a:rect b="b" l="l" r="r" t="t"/>
            <a:pathLst>
              <a:path extrusionOk="0" h="21600" w="21600">
                <a:moveTo>
                  <a:pt x="0" y="20283"/>
                </a:moveTo>
                <a:lnTo>
                  <a:pt x="63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3" name="Google Shape;1563;p10"/>
          <p:cNvSpPr/>
          <p:nvPr/>
        </p:nvSpPr>
        <p:spPr>
          <a:xfrm>
            <a:off x="-2" y="121918"/>
            <a:ext cx="1253016" cy="91011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1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4" name="Google Shape;1564;p10"/>
          <p:cNvSpPr/>
          <p:nvPr/>
        </p:nvSpPr>
        <p:spPr>
          <a:xfrm>
            <a:off x="0" y="511492"/>
            <a:ext cx="6746544" cy="68245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1810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5" name="Google Shape;1565;p10"/>
          <p:cNvSpPr/>
          <p:nvPr/>
        </p:nvSpPr>
        <p:spPr>
          <a:xfrm>
            <a:off x="-2" y="1011078"/>
            <a:ext cx="383832" cy="288630"/>
          </a:xfrm>
          <a:custGeom>
            <a:rect b="b" l="l" r="r" t="t"/>
            <a:pathLst>
              <a:path extrusionOk="0" h="21600" w="21600">
                <a:moveTo>
                  <a:pt x="0" y="17822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6" name="Google Shape;1566;p10"/>
          <p:cNvSpPr/>
          <p:nvPr/>
        </p:nvSpPr>
        <p:spPr>
          <a:xfrm>
            <a:off x="-2" y="946308"/>
            <a:ext cx="1215864" cy="84105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718" y="18970"/>
                </a:lnTo>
                <a:lnTo>
                  <a:pt x="9992" y="9345"/>
                </a:lnTo>
                <a:lnTo>
                  <a:pt x="0" y="17686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7" name="Google Shape;1567;p10"/>
          <p:cNvSpPr/>
          <p:nvPr/>
        </p:nvSpPr>
        <p:spPr>
          <a:xfrm>
            <a:off x="-2" y="1142047"/>
            <a:ext cx="1040634" cy="738666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0082"/>
                </a:lnTo>
                <a:lnTo>
                  <a:pt x="0" y="216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8" name="Google Shape;1568;p10"/>
          <p:cNvSpPr/>
          <p:nvPr/>
        </p:nvSpPr>
        <p:spPr>
          <a:xfrm>
            <a:off x="-1" y="346233"/>
            <a:ext cx="1273968" cy="900612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2022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9" name="Google Shape;1569;p10"/>
          <p:cNvSpPr/>
          <p:nvPr/>
        </p:nvSpPr>
        <p:spPr>
          <a:xfrm>
            <a:off x="8547257" y="-2"/>
            <a:ext cx="561492" cy="35526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1918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0" name="Google Shape;1570;p10"/>
          <p:cNvSpPr/>
          <p:nvPr/>
        </p:nvSpPr>
        <p:spPr>
          <a:xfrm>
            <a:off x="7209472" y="-2"/>
            <a:ext cx="1714014" cy="112060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44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1" name="Google Shape;1571;p10"/>
          <p:cNvSpPr/>
          <p:nvPr/>
        </p:nvSpPr>
        <p:spPr>
          <a:xfrm>
            <a:off x="7199947" y="-1"/>
            <a:ext cx="782460" cy="454842"/>
          </a:xfrm>
          <a:custGeom>
            <a:rect b="b" l="l" r="r" t="t"/>
            <a:pathLst>
              <a:path extrusionOk="0" h="21600" w="21600">
                <a:moveTo>
                  <a:pt x="16262" y="0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2" name="Google Shape;1572;p10"/>
          <p:cNvSpPr/>
          <p:nvPr/>
        </p:nvSpPr>
        <p:spPr>
          <a:xfrm>
            <a:off x="8238172" y="65244"/>
            <a:ext cx="905850" cy="637686"/>
          </a:xfrm>
          <a:custGeom>
            <a:rect b="b" l="l" r="r" t="t"/>
            <a:pathLst>
              <a:path extrusionOk="0" h="21600" w="21600">
                <a:moveTo>
                  <a:pt x="21600" y="1920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3" name="Google Shape;1573;p10"/>
          <p:cNvSpPr/>
          <p:nvPr/>
        </p:nvSpPr>
        <p:spPr>
          <a:xfrm>
            <a:off x="7732870" y="-1"/>
            <a:ext cx="1080594" cy="681048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1903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4" name="Google Shape;1574;p10"/>
          <p:cNvSpPr/>
          <p:nvPr/>
        </p:nvSpPr>
        <p:spPr>
          <a:xfrm>
            <a:off x="8116251" y="234313"/>
            <a:ext cx="1027728" cy="73153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2377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5" name="Google Shape;1575;p10"/>
          <p:cNvSpPr/>
          <p:nvPr/>
        </p:nvSpPr>
        <p:spPr>
          <a:xfrm>
            <a:off x="8783001" y="741520"/>
            <a:ext cx="360990" cy="251478"/>
          </a:xfrm>
          <a:custGeom>
            <a:rect b="b" l="l" r="r" t="t"/>
            <a:pathLst>
              <a:path extrusionOk="0" h="21600" w="21600">
                <a:moveTo>
                  <a:pt x="21600" y="1514"/>
                </a:moveTo>
                <a:lnTo>
                  <a:pt x="21600" y="0"/>
                </a:lnTo>
                <a:lnTo>
                  <a:pt x="0" y="2160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6" name="Google Shape;1576;p10"/>
          <p:cNvSpPr/>
          <p:nvPr/>
        </p:nvSpPr>
        <p:spPr>
          <a:xfrm>
            <a:off x="7926228" y="-1"/>
            <a:ext cx="173826" cy="11286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7" name="Google Shape;1577;p10"/>
          <p:cNvSpPr/>
          <p:nvPr/>
        </p:nvSpPr>
        <p:spPr>
          <a:xfrm>
            <a:off x="7222331" y="-2"/>
            <a:ext cx="1309662" cy="84915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092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8" name="Google Shape;1578;p10"/>
          <p:cNvSpPr/>
          <p:nvPr/>
        </p:nvSpPr>
        <p:spPr>
          <a:xfrm>
            <a:off x="7729537" y="-2"/>
            <a:ext cx="507222" cy="3281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20586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9" name="Google Shape;1579;p10"/>
          <p:cNvSpPr/>
          <p:nvPr/>
        </p:nvSpPr>
        <p:spPr>
          <a:xfrm>
            <a:off x="-966" y="4303130"/>
            <a:ext cx="9145926" cy="844398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0" name="Google Shape;1580;p10"/>
          <p:cNvSpPr/>
          <p:nvPr/>
        </p:nvSpPr>
        <p:spPr>
          <a:xfrm>
            <a:off x="78121" y="4352662"/>
            <a:ext cx="1135404" cy="79083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471" y="2160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1" name="Google Shape;1581;p10"/>
          <p:cNvSpPr/>
          <p:nvPr/>
        </p:nvSpPr>
        <p:spPr>
          <a:xfrm>
            <a:off x="-974" y="4183630"/>
            <a:ext cx="985554" cy="730026"/>
          </a:xfrm>
          <a:custGeom>
            <a:rect b="b" l="l" r="r" t="t"/>
            <a:pathLst>
              <a:path extrusionOk="0" h="21600" w="21600">
                <a:moveTo>
                  <a:pt x="0" y="20507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2" name="Google Shape;1582;p10"/>
          <p:cNvSpPr/>
          <p:nvPr/>
        </p:nvSpPr>
        <p:spPr>
          <a:xfrm>
            <a:off x="-974" y="4477372"/>
            <a:ext cx="353700" cy="266814"/>
          </a:xfrm>
          <a:custGeom>
            <a:rect b="b" l="l" r="r" t="t"/>
            <a:pathLst>
              <a:path extrusionOk="0" h="21600" w="21600">
                <a:moveTo>
                  <a:pt x="0" y="19736"/>
                </a:move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3" name="Google Shape;1583;p10"/>
          <p:cNvSpPr/>
          <p:nvPr/>
        </p:nvSpPr>
        <p:spPr>
          <a:xfrm>
            <a:off x="-974" y="4571665"/>
            <a:ext cx="671760" cy="5148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103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4" name="Google Shape;1584;p10"/>
          <p:cNvSpPr/>
          <p:nvPr/>
        </p:nvSpPr>
        <p:spPr>
          <a:xfrm>
            <a:off x="-974" y="3900751"/>
            <a:ext cx="985068" cy="75216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19279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5" name="Google Shape;1585;p10"/>
          <p:cNvSpPr/>
          <p:nvPr/>
        </p:nvSpPr>
        <p:spPr>
          <a:xfrm>
            <a:off x="575219" y="4990986"/>
            <a:ext cx="219456" cy="152550"/>
          </a:xfrm>
          <a:custGeom>
            <a:rect b="b" l="l" r="r" t="t"/>
            <a:pathLst>
              <a:path extrusionOk="0" h="21600" w="21600">
                <a:moveTo>
                  <a:pt x="21600" y="0"/>
                </a:moveTo>
                <a:lnTo>
                  <a:pt x="0" y="21600"/>
                </a:lnTo>
                <a:lnTo>
                  <a:pt x="1497" y="216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6" name="Google Shape;1586;p10"/>
          <p:cNvSpPr/>
          <p:nvPr/>
        </p:nvSpPr>
        <p:spPr>
          <a:xfrm>
            <a:off x="321890" y="4780239"/>
            <a:ext cx="580554" cy="363258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5222" y="21600"/>
                </a:lnTo>
                <a:lnTo>
                  <a:pt x="2160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7" name="Google Shape;1587;p10"/>
          <p:cNvSpPr/>
          <p:nvPr/>
        </p:nvSpPr>
        <p:spPr>
          <a:xfrm>
            <a:off x="-974" y="4009383"/>
            <a:ext cx="1309662" cy="970326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21600" y="0"/>
                </a:lnTo>
                <a:lnTo>
                  <a:pt x="0" y="2047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8" name="Google Shape;1588;p10"/>
          <p:cNvSpPr/>
          <p:nvPr/>
        </p:nvSpPr>
        <p:spPr>
          <a:xfrm>
            <a:off x="277134" y="4628589"/>
            <a:ext cx="739584" cy="514890"/>
          </a:xfrm>
          <a:custGeom>
            <a:rect b="b" l="l" r="r" t="t"/>
            <a:pathLst>
              <a:path extrusionOk="0" h="21600" w="21600">
                <a:moveTo>
                  <a:pt x="0" y="21600"/>
                </a:moveTo>
                <a:lnTo>
                  <a:pt x="977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9" name="Google Shape;1589;p10"/>
          <p:cNvSpPr/>
          <p:nvPr/>
        </p:nvSpPr>
        <p:spPr>
          <a:xfrm>
            <a:off x="9150181" y="4228344"/>
            <a:ext cx="40554" cy="38502"/>
          </a:xfrm>
          <a:custGeom>
            <a:rect b="b" l="l" r="r" t="t"/>
            <a:pathLst>
              <a:path extrusionOk="0" h="21600" w="21600">
                <a:moveTo>
                  <a:pt x="15858" y="0"/>
                </a:moveTo>
                <a:lnTo>
                  <a:pt x="0" y="16416"/>
                </a:lnTo>
                <a:lnTo>
                  <a:pt x="21600" y="21600"/>
                </a:lnTo>
                <a:close/>
              </a:path>
            </a:pathLst>
          </a:custGeom>
          <a:solidFill>
            <a:srgbClr val="727272"/>
          </a:solidFill>
          <a:ln>
            <a:noFill/>
          </a:ln>
        </p:spPr>
        <p:txBody>
          <a:bodyPr anchorCtr="0" anchor="ctr" bIns="34275" lIns="34275" spcFirstLastPara="1" rIns="342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0" name="Google Shape;1590;p10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1" name="Google Shape;1591;p1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592" name="Google Shape;1592;p10"/>
          <p:cNvGrpSpPr/>
          <p:nvPr/>
        </p:nvGrpSpPr>
        <p:grpSpPr>
          <a:xfrm>
            <a:off x="-30957" y="164780"/>
            <a:ext cx="618172" cy="798696"/>
            <a:chOff x="-30957" y="164780"/>
            <a:chExt cx="618172" cy="798696"/>
          </a:xfrm>
        </p:grpSpPr>
        <p:sp>
          <p:nvSpPr>
            <p:cNvPr id="1593" name="Google Shape;1593;p10"/>
            <p:cNvSpPr/>
            <p:nvPr/>
          </p:nvSpPr>
          <p:spPr>
            <a:xfrm>
              <a:off x="552925" y="66722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503872" y="69960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454818" y="73199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405287" y="763903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356234" y="79628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307181" y="82867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257650" y="86105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0" name="Google Shape;1600;p10"/>
            <p:cNvSpPr/>
            <p:nvPr/>
          </p:nvSpPr>
          <p:spPr>
            <a:xfrm>
              <a:off x="208596" y="892967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1" name="Google Shape;1601;p10"/>
            <p:cNvSpPr/>
            <p:nvPr/>
          </p:nvSpPr>
          <p:spPr>
            <a:xfrm>
              <a:off x="159067" y="925352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2" name="Google Shape;1602;p10"/>
            <p:cNvSpPr/>
            <p:nvPr/>
          </p:nvSpPr>
          <p:spPr>
            <a:xfrm>
              <a:off x="522922" y="62150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3" name="Google Shape;1603;p10"/>
            <p:cNvSpPr/>
            <p:nvPr/>
          </p:nvSpPr>
          <p:spPr>
            <a:xfrm>
              <a:off x="473868" y="65389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4" name="Google Shape;1604;p10"/>
            <p:cNvSpPr/>
            <p:nvPr/>
          </p:nvSpPr>
          <p:spPr>
            <a:xfrm>
              <a:off x="424813" y="68627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5" name="Google Shape;1605;p10"/>
            <p:cNvSpPr/>
            <p:nvPr/>
          </p:nvSpPr>
          <p:spPr>
            <a:xfrm>
              <a:off x="375284" y="718184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6" name="Google Shape;1606;p10"/>
            <p:cNvSpPr/>
            <p:nvPr/>
          </p:nvSpPr>
          <p:spPr>
            <a:xfrm>
              <a:off x="326231" y="75056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0"/>
            <p:cNvSpPr/>
            <p:nvPr/>
          </p:nvSpPr>
          <p:spPr>
            <a:xfrm>
              <a:off x="277177" y="782953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0"/>
            <p:cNvSpPr/>
            <p:nvPr/>
          </p:nvSpPr>
          <p:spPr>
            <a:xfrm>
              <a:off x="227646" y="815338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9" name="Google Shape;1609;p10"/>
            <p:cNvSpPr/>
            <p:nvPr/>
          </p:nvSpPr>
          <p:spPr>
            <a:xfrm>
              <a:off x="178593" y="847247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0" name="Google Shape;1610;p10"/>
            <p:cNvSpPr/>
            <p:nvPr/>
          </p:nvSpPr>
          <p:spPr>
            <a:xfrm>
              <a:off x="129539" y="879631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1" name="Google Shape;1611;p10"/>
            <p:cNvSpPr/>
            <p:nvPr/>
          </p:nvSpPr>
          <p:spPr>
            <a:xfrm>
              <a:off x="492918" y="575785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2" name="Google Shape;1612;p10"/>
            <p:cNvSpPr/>
            <p:nvPr/>
          </p:nvSpPr>
          <p:spPr>
            <a:xfrm>
              <a:off x="443863" y="60816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3" name="Google Shape;1613;p10"/>
            <p:cNvSpPr/>
            <p:nvPr/>
          </p:nvSpPr>
          <p:spPr>
            <a:xfrm>
              <a:off x="394810" y="64055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4" name="Google Shape;1614;p10"/>
            <p:cNvSpPr/>
            <p:nvPr/>
          </p:nvSpPr>
          <p:spPr>
            <a:xfrm>
              <a:off x="345280" y="672463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5" name="Google Shape;1615;p10"/>
            <p:cNvSpPr/>
            <p:nvPr/>
          </p:nvSpPr>
          <p:spPr>
            <a:xfrm>
              <a:off x="296227" y="704848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6" name="Google Shape;1616;p10"/>
            <p:cNvSpPr/>
            <p:nvPr/>
          </p:nvSpPr>
          <p:spPr>
            <a:xfrm>
              <a:off x="247173" y="73723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7" name="Google Shape;1617;p10"/>
            <p:cNvSpPr/>
            <p:nvPr/>
          </p:nvSpPr>
          <p:spPr>
            <a:xfrm>
              <a:off x="197643" y="769619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8" name="Google Shape;1618;p10"/>
            <p:cNvSpPr/>
            <p:nvPr/>
          </p:nvSpPr>
          <p:spPr>
            <a:xfrm>
              <a:off x="148589" y="801527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9" name="Google Shape;1619;p10"/>
            <p:cNvSpPr/>
            <p:nvPr/>
          </p:nvSpPr>
          <p:spPr>
            <a:xfrm>
              <a:off x="99535" y="833912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0" name="Google Shape;1620;p10"/>
            <p:cNvSpPr/>
            <p:nvPr/>
          </p:nvSpPr>
          <p:spPr>
            <a:xfrm>
              <a:off x="462913" y="530065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1" name="Google Shape;1621;p10"/>
            <p:cNvSpPr/>
            <p:nvPr/>
          </p:nvSpPr>
          <p:spPr>
            <a:xfrm>
              <a:off x="413860" y="56244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2" name="Google Shape;1622;p10"/>
            <p:cNvSpPr/>
            <p:nvPr/>
          </p:nvSpPr>
          <p:spPr>
            <a:xfrm>
              <a:off x="364806" y="59483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3" name="Google Shape;1623;p10"/>
            <p:cNvSpPr/>
            <p:nvPr/>
          </p:nvSpPr>
          <p:spPr>
            <a:xfrm>
              <a:off x="315276" y="626744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4" name="Google Shape;1624;p10"/>
            <p:cNvSpPr/>
            <p:nvPr/>
          </p:nvSpPr>
          <p:spPr>
            <a:xfrm>
              <a:off x="266223" y="659128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5" name="Google Shape;1625;p10"/>
            <p:cNvSpPr/>
            <p:nvPr/>
          </p:nvSpPr>
          <p:spPr>
            <a:xfrm>
              <a:off x="217169" y="691513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6" name="Google Shape;1626;p10"/>
            <p:cNvSpPr/>
            <p:nvPr/>
          </p:nvSpPr>
          <p:spPr>
            <a:xfrm>
              <a:off x="167639" y="723898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0"/>
            <p:cNvSpPr/>
            <p:nvPr/>
          </p:nvSpPr>
          <p:spPr>
            <a:xfrm>
              <a:off x="118585" y="755806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8" name="Google Shape;1628;p10"/>
            <p:cNvSpPr/>
            <p:nvPr/>
          </p:nvSpPr>
          <p:spPr>
            <a:xfrm>
              <a:off x="69532" y="788192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9" name="Google Shape;1629;p10"/>
            <p:cNvSpPr/>
            <p:nvPr/>
          </p:nvSpPr>
          <p:spPr>
            <a:xfrm>
              <a:off x="433387" y="48434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0" name="Google Shape;1630;p10"/>
            <p:cNvSpPr/>
            <p:nvPr/>
          </p:nvSpPr>
          <p:spPr>
            <a:xfrm>
              <a:off x="383856" y="516730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1" name="Google Shape;1631;p10"/>
            <p:cNvSpPr/>
            <p:nvPr/>
          </p:nvSpPr>
          <p:spPr>
            <a:xfrm>
              <a:off x="334803" y="54911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2" name="Google Shape;1632;p10"/>
            <p:cNvSpPr/>
            <p:nvPr/>
          </p:nvSpPr>
          <p:spPr>
            <a:xfrm>
              <a:off x="285749" y="581023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3" name="Google Shape;1633;p10"/>
            <p:cNvSpPr/>
            <p:nvPr/>
          </p:nvSpPr>
          <p:spPr>
            <a:xfrm>
              <a:off x="236219" y="613409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4" name="Google Shape;1634;p10"/>
            <p:cNvSpPr/>
            <p:nvPr/>
          </p:nvSpPr>
          <p:spPr>
            <a:xfrm>
              <a:off x="187165" y="64579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5" name="Google Shape;1635;p10"/>
            <p:cNvSpPr/>
            <p:nvPr/>
          </p:nvSpPr>
          <p:spPr>
            <a:xfrm>
              <a:off x="138112" y="67817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6" name="Google Shape;1636;p10"/>
            <p:cNvSpPr/>
            <p:nvPr/>
          </p:nvSpPr>
          <p:spPr>
            <a:xfrm>
              <a:off x="88582" y="710087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7" name="Google Shape;1637;p10"/>
            <p:cNvSpPr/>
            <p:nvPr/>
          </p:nvSpPr>
          <p:spPr>
            <a:xfrm>
              <a:off x="39528" y="742472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8" name="Google Shape;1638;p10"/>
            <p:cNvSpPr/>
            <p:nvPr/>
          </p:nvSpPr>
          <p:spPr>
            <a:xfrm>
              <a:off x="403382" y="43862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9" name="Google Shape;1639;p10"/>
            <p:cNvSpPr/>
            <p:nvPr/>
          </p:nvSpPr>
          <p:spPr>
            <a:xfrm>
              <a:off x="353853" y="471010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0" name="Google Shape;1640;p10"/>
            <p:cNvSpPr/>
            <p:nvPr/>
          </p:nvSpPr>
          <p:spPr>
            <a:xfrm>
              <a:off x="304799" y="50339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0"/>
            <p:cNvSpPr/>
            <p:nvPr/>
          </p:nvSpPr>
          <p:spPr>
            <a:xfrm>
              <a:off x="255745" y="53578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2" name="Google Shape;1642;p10"/>
            <p:cNvSpPr/>
            <p:nvPr/>
          </p:nvSpPr>
          <p:spPr>
            <a:xfrm>
              <a:off x="206215" y="567688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3" name="Google Shape;1643;p10"/>
            <p:cNvSpPr/>
            <p:nvPr/>
          </p:nvSpPr>
          <p:spPr>
            <a:xfrm>
              <a:off x="157162" y="600073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4" name="Google Shape;1644;p10"/>
            <p:cNvSpPr/>
            <p:nvPr/>
          </p:nvSpPr>
          <p:spPr>
            <a:xfrm>
              <a:off x="108108" y="63245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5" name="Google Shape;1645;p10"/>
            <p:cNvSpPr/>
            <p:nvPr/>
          </p:nvSpPr>
          <p:spPr>
            <a:xfrm>
              <a:off x="58578" y="664844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6" name="Google Shape;1646;p10"/>
            <p:cNvSpPr/>
            <p:nvPr/>
          </p:nvSpPr>
          <p:spPr>
            <a:xfrm>
              <a:off x="9524" y="696752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7" name="Google Shape;1647;p10"/>
            <p:cNvSpPr/>
            <p:nvPr/>
          </p:nvSpPr>
          <p:spPr>
            <a:xfrm>
              <a:off x="373379" y="392905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8" name="Google Shape;1648;p10"/>
            <p:cNvSpPr/>
            <p:nvPr/>
          </p:nvSpPr>
          <p:spPr>
            <a:xfrm>
              <a:off x="323849" y="425290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9" name="Google Shape;1649;p10"/>
            <p:cNvSpPr/>
            <p:nvPr/>
          </p:nvSpPr>
          <p:spPr>
            <a:xfrm>
              <a:off x="274795" y="45767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0" name="Google Shape;1650;p10"/>
            <p:cNvSpPr/>
            <p:nvPr/>
          </p:nvSpPr>
          <p:spPr>
            <a:xfrm>
              <a:off x="225742" y="49006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1" name="Google Shape;1651;p10"/>
            <p:cNvSpPr/>
            <p:nvPr/>
          </p:nvSpPr>
          <p:spPr>
            <a:xfrm>
              <a:off x="176212" y="521968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0"/>
            <p:cNvSpPr/>
            <p:nvPr/>
          </p:nvSpPr>
          <p:spPr>
            <a:xfrm>
              <a:off x="127158" y="554353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0"/>
            <p:cNvSpPr/>
            <p:nvPr/>
          </p:nvSpPr>
          <p:spPr>
            <a:xfrm>
              <a:off x="78103" y="58673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4" name="Google Shape;1654;p10"/>
            <p:cNvSpPr/>
            <p:nvPr/>
          </p:nvSpPr>
          <p:spPr>
            <a:xfrm>
              <a:off x="28574" y="619123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5" name="Google Shape;1655;p10"/>
            <p:cNvSpPr/>
            <p:nvPr/>
          </p:nvSpPr>
          <p:spPr>
            <a:xfrm>
              <a:off x="-20479" y="651031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6" name="Google Shape;1656;p10"/>
            <p:cNvSpPr/>
            <p:nvPr/>
          </p:nvSpPr>
          <p:spPr>
            <a:xfrm>
              <a:off x="343375" y="347185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7" name="Google Shape;1657;p10"/>
            <p:cNvSpPr/>
            <p:nvPr/>
          </p:nvSpPr>
          <p:spPr>
            <a:xfrm>
              <a:off x="293846" y="379569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8" name="Google Shape;1658;p10"/>
            <p:cNvSpPr/>
            <p:nvPr/>
          </p:nvSpPr>
          <p:spPr>
            <a:xfrm>
              <a:off x="244792" y="41195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9" name="Google Shape;1659;p10"/>
            <p:cNvSpPr/>
            <p:nvPr/>
          </p:nvSpPr>
          <p:spPr>
            <a:xfrm>
              <a:off x="195737" y="44434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0"/>
            <p:cNvSpPr/>
            <p:nvPr/>
          </p:nvSpPr>
          <p:spPr>
            <a:xfrm>
              <a:off x="146208" y="476248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0"/>
            <p:cNvSpPr/>
            <p:nvPr/>
          </p:nvSpPr>
          <p:spPr>
            <a:xfrm>
              <a:off x="97154" y="50863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2" name="Google Shape;1662;p10"/>
            <p:cNvSpPr/>
            <p:nvPr/>
          </p:nvSpPr>
          <p:spPr>
            <a:xfrm>
              <a:off x="48100" y="54101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3" name="Google Shape;1663;p10"/>
            <p:cNvSpPr/>
            <p:nvPr/>
          </p:nvSpPr>
          <p:spPr>
            <a:xfrm>
              <a:off x="-1429" y="573403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4" name="Google Shape;1664;p10"/>
            <p:cNvSpPr/>
            <p:nvPr/>
          </p:nvSpPr>
          <p:spPr>
            <a:xfrm>
              <a:off x="313372" y="30146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5" name="Google Shape;1665;p10"/>
            <p:cNvSpPr/>
            <p:nvPr/>
          </p:nvSpPr>
          <p:spPr>
            <a:xfrm>
              <a:off x="264318" y="33384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6" name="Google Shape;1666;p10"/>
            <p:cNvSpPr/>
            <p:nvPr/>
          </p:nvSpPr>
          <p:spPr>
            <a:xfrm>
              <a:off x="214787" y="36623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7" name="Google Shape;1667;p10"/>
            <p:cNvSpPr/>
            <p:nvPr/>
          </p:nvSpPr>
          <p:spPr>
            <a:xfrm>
              <a:off x="165734" y="39861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8" name="Google Shape;1668;p10"/>
            <p:cNvSpPr/>
            <p:nvPr/>
          </p:nvSpPr>
          <p:spPr>
            <a:xfrm>
              <a:off x="116681" y="43052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9" name="Google Shape;1669;p10"/>
            <p:cNvSpPr/>
            <p:nvPr/>
          </p:nvSpPr>
          <p:spPr>
            <a:xfrm>
              <a:off x="67150" y="462913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0" name="Google Shape;1670;p10"/>
            <p:cNvSpPr/>
            <p:nvPr/>
          </p:nvSpPr>
          <p:spPr>
            <a:xfrm>
              <a:off x="18096" y="495298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1" name="Google Shape;1671;p10"/>
            <p:cNvSpPr/>
            <p:nvPr/>
          </p:nvSpPr>
          <p:spPr>
            <a:xfrm>
              <a:off x="-30957" y="527684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2" name="Google Shape;1672;p10"/>
            <p:cNvSpPr/>
            <p:nvPr/>
          </p:nvSpPr>
          <p:spPr>
            <a:xfrm>
              <a:off x="283368" y="255745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3" name="Google Shape;1673;p10"/>
            <p:cNvSpPr/>
            <p:nvPr/>
          </p:nvSpPr>
          <p:spPr>
            <a:xfrm>
              <a:off x="234314" y="288130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4" name="Google Shape;1674;p10"/>
            <p:cNvSpPr/>
            <p:nvPr/>
          </p:nvSpPr>
          <p:spPr>
            <a:xfrm>
              <a:off x="184784" y="32051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0"/>
            <p:cNvSpPr/>
            <p:nvPr/>
          </p:nvSpPr>
          <p:spPr>
            <a:xfrm>
              <a:off x="135731" y="35289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0"/>
            <p:cNvSpPr/>
            <p:nvPr/>
          </p:nvSpPr>
          <p:spPr>
            <a:xfrm>
              <a:off x="86677" y="38480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0"/>
            <p:cNvSpPr/>
            <p:nvPr/>
          </p:nvSpPr>
          <p:spPr>
            <a:xfrm>
              <a:off x="37147" y="417193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5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0"/>
            <p:cNvSpPr/>
            <p:nvPr/>
          </p:nvSpPr>
          <p:spPr>
            <a:xfrm>
              <a:off x="-11907" y="449579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0"/>
            <p:cNvSpPr/>
            <p:nvPr/>
          </p:nvSpPr>
          <p:spPr>
            <a:xfrm>
              <a:off x="253364" y="210024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0"/>
            <p:cNvSpPr/>
            <p:nvPr/>
          </p:nvSpPr>
          <p:spPr>
            <a:xfrm>
              <a:off x="204310" y="242410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0"/>
            <p:cNvSpPr/>
            <p:nvPr/>
          </p:nvSpPr>
          <p:spPr>
            <a:xfrm>
              <a:off x="154781" y="274795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0"/>
            <p:cNvSpPr/>
            <p:nvPr/>
          </p:nvSpPr>
          <p:spPr>
            <a:xfrm>
              <a:off x="105727" y="30718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0"/>
            <p:cNvSpPr/>
            <p:nvPr/>
          </p:nvSpPr>
          <p:spPr>
            <a:xfrm>
              <a:off x="56672" y="339088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0"/>
            <p:cNvSpPr/>
            <p:nvPr/>
          </p:nvSpPr>
          <p:spPr>
            <a:xfrm>
              <a:off x="7143" y="371473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0"/>
            <p:cNvSpPr/>
            <p:nvPr/>
          </p:nvSpPr>
          <p:spPr>
            <a:xfrm>
              <a:off x="223360" y="16478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0"/>
            <p:cNvSpPr/>
            <p:nvPr/>
          </p:nvSpPr>
          <p:spPr>
            <a:xfrm>
              <a:off x="174306" y="196689"/>
              <a:ext cx="33804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0"/>
            <p:cNvSpPr/>
            <p:nvPr/>
          </p:nvSpPr>
          <p:spPr>
            <a:xfrm>
              <a:off x="124777" y="229074"/>
              <a:ext cx="34290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0"/>
            <p:cNvSpPr/>
            <p:nvPr/>
          </p:nvSpPr>
          <p:spPr>
            <a:xfrm>
              <a:off x="75722" y="261460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61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0"/>
            <p:cNvSpPr/>
            <p:nvPr/>
          </p:nvSpPr>
          <p:spPr>
            <a:xfrm>
              <a:off x="26669" y="293845"/>
              <a:ext cx="33804" cy="38124"/>
            </a:xfrm>
            <a:custGeom>
              <a:rect b="b" l="l" r="r" t="t"/>
              <a:pathLst>
                <a:path extrusionOk="0" h="21600" w="21600">
                  <a:moveTo>
                    <a:pt x="0" y="11340"/>
                  </a:moveTo>
                  <a:lnTo>
                    <a:pt x="21600" y="21600"/>
                  </a:lnTo>
                  <a:lnTo>
                    <a:pt x="19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0"/>
            <p:cNvSpPr/>
            <p:nvPr/>
          </p:nvSpPr>
          <p:spPr>
            <a:xfrm>
              <a:off x="-22861" y="325754"/>
              <a:ext cx="34290" cy="38556"/>
            </a:xfrm>
            <a:custGeom>
              <a:rect b="b" l="l" r="r" t="t"/>
              <a:pathLst>
                <a:path extrusionOk="0" h="21600" w="21600">
                  <a:moveTo>
                    <a:pt x="0" y="11467"/>
                  </a:moveTo>
                  <a:lnTo>
                    <a:pt x="21600" y="21600"/>
                  </a:lnTo>
                  <a:lnTo>
                    <a:pt x="1980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91" name="Google Shape;1691;p10"/>
          <p:cNvGrpSpPr/>
          <p:nvPr/>
        </p:nvGrpSpPr>
        <p:grpSpPr>
          <a:xfrm>
            <a:off x="8554475" y="3906875"/>
            <a:ext cx="630584" cy="686062"/>
            <a:chOff x="8554475" y="3906875"/>
            <a:chExt cx="630584" cy="686062"/>
          </a:xfrm>
        </p:grpSpPr>
        <p:sp>
          <p:nvSpPr>
            <p:cNvPr id="1692" name="Google Shape;1692;p10"/>
            <p:cNvSpPr/>
            <p:nvPr/>
          </p:nvSpPr>
          <p:spPr>
            <a:xfrm>
              <a:off x="8691078" y="455443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0"/>
            <p:cNvSpPr/>
            <p:nvPr/>
          </p:nvSpPr>
          <p:spPr>
            <a:xfrm>
              <a:off x="8674131" y="449332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0"/>
            <p:cNvSpPr/>
            <p:nvPr/>
          </p:nvSpPr>
          <p:spPr>
            <a:xfrm>
              <a:off x="8656670" y="443221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0"/>
            <p:cNvSpPr/>
            <p:nvPr/>
          </p:nvSpPr>
          <p:spPr>
            <a:xfrm>
              <a:off x="8639724" y="437110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0"/>
            <p:cNvSpPr/>
            <p:nvPr/>
          </p:nvSpPr>
          <p:spPr>
            <a:xfrm>
              <a:off x="8622777" y="430999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0"/>
            <p:cNvSpPr/>
            <p:nvPr/>
          </p:nvSpPr>
          <p:spPr>
            <a:xfrm>
              <a:off x="8605316" y="424888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0"/>
            <p:cNvSpPr/>
            <p:nvPr/>
          </p:nvSpPr>
          <p:spPr>
            <a:xfrm>
              <a:off x="8588370" y="418777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0"/>
            <p:cNvSpPr/>
            <p:nvPr/>
          </p:nvSpPr>
          <p:spPr>
            <a:xfrm>
              <a:off x="8571423" y="412666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0"/>
            <p:cNvSpPr/>
            <p:nvPr/>
          </p:nvSpPr>
          <p:spPr>
            <a:xfrm>
              <a:off x="8554475" y="406555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1" name="Google Shape;1701;p10"/>
            <p:cNvSpPr/>
            <p:nvPr/>
          </p:nvSpPr>
          <p:spPr>
            <a:xfrm>
              <a:off x="8747567" y="4538516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2" name="Google Shape;1702;p10"/>
            <p:cNvSpPr/>
            <p:nvPr/>
          </p:nvSpPr>
          <p:spPr>
            <a:xfrm>
              <a:off x="8730621" y="4477406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0"/>
            <p:cNvSpPr/>
            <p:nvPr/>
          </p:nvSpPr>
          <p:spPr>
            <a:xfrm>
              <a:off x="8713673" y="441629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0"/>
            <p:cNvSpPr/>
            <p:nvPr/>
          </p:nvSpPr>
          <p:spPr>
            <a:xfrm>
              <a:off x="8696214" y="435518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5" name="Google Shape;1705;p10"/>
            <p:cNvSpPr/>
            <p:nvPr/>
          </p:nvSpPr>
          <p:spPr>
            <a:xfrm>
              <a:off x="8679267" y="429407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6" name="Google Shape;1706;p10"/>
            <p:cNvSpPr/>
            <p:nvPr/>
          </p:nvSpPr>
          <p:spPr>
            <a:xfrm>
              <a:off x="8662319" y="423296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7" name="Google Shape;1707;p10"/>
            <p:cNvSpPr/>
            <p:nvPr/>
          </p:nvSpPr>
          <p:spPr>
            <a:xfrm>
              <a:off x="8645373" y="417185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8" name="Google Shape;1708;p10"/>
            <p:cNvSpPr/>
            <p:nvPr/>
          </p:nvSpPr>
          <p:spPr>
            <a:xfrm>
              <a:off x="8627913" y="4110745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9" name="Google Shape;1709;p10"/>
            <p:cNvSpPr/>
            <p:nvPr/>
          </p:nvSpPr>
          <p:spPr>
            <a:xfrm>
              <a:off x="8610965" y="4049636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0" name="Google Shape;1710;p10"/>
            <p:cNvSpPr/>
            <p:nvPr/>
          </p:nvSpPr>
          <p:spPr>
            <a:xfrm>
              <a:off x="8804570" y="452311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1" name="Google Shape;1711;p10"/>
            <p:cNvSpPr/>
            <p:nvPr/>
          </p:nvSpPr>
          <p:spPr>
            <a:xfrm>
              <a:off x="8787623" y="446200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2" name="Google Shape;1712;p10"/>
            <p:cNvSpPr/>
            <p:nvPr/>
          </p:nvSpPr>
          <p:spPr>
            <a:xfrm>
              <a:off x="8770162" y="4400889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3" name="Google Shape;1713;p10"/>
            <p:cNvSpPr/>
            <p:nvPr/>
          </p:nvSpPr>
          <p:spPr>
            <a:xfrm>
              <a:off x="8753216" y="433978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4" name="Google Shape;1714;p10"/>
            <p:cNvSpPr/>
            <p:nvPr/>
          </p:nvSpPr>
          <p:spPr>
            <a:xfrm>
              <a:off x="8736269" y="4278156"/>
              <a:ext cx="40014" cy="3904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5" name="Google Shape;1715;p10"/>
            <p:cNvSpPr/>
            <p:nvPr/>
          </p:nvSpPr>
          <p:spPr>
            <a:xfrm>
              <a:off x="8718808" y="4217045"/>
              <a:ext cx="40554" cy="3904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6" name="Google Shape;1716;p10"/>
            <p:cNvSpPr/>
            <p:nvPr/>
          </p:nvSpPr>
          <p:spPr>
            <a:xfrm>
              <a:off x="8701862" y="4155936"/>
              <a:ext cx="40554" cy="3904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7" name="Google Shape;1717;p10"/>
            <p:cNvSpPr/>
            <p:nvPr/>
          </p:nvSpPr>
          <p:spPr>
            <a:xfrm>
              <a:off x="8684915" y="4094827"/>
              <a:ext cx="40014" cy="3904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8" name="Google Shape;1718;p10"/>
            <p:cNvSpPr/>
            <p:nvPr/>
          </p:nvSpPr>
          <p:spPr>
            <a:xfrm>
              <a:off x="8667969" y="4033716"/>
              <a:ext cx="40014" cy="3904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2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9" name="Google Shape;1719;p10"/>
            <p:cNvSpPr/>
            <p:nvPr/>
          </p:nvSpPr>
          <p:spPr>
            <a:xfrm>
              <a:off x="8861059" y="4507189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0" name="Google Shape;1720;p10"/>
            <p:cNvSpPr/>
            <p:nvPr/>
          </p:nvSpPr>
          <p:spPr>
            <a:xfrm>
              <a:off x="8844112" y="444608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1" name="Google Shape;1721;p10"/>
            <p:cNvSpPr/>
            <p:nvPr/>
          </p:nvSpPr>
          <p:spPr>
            <a:xfrm>
              <a:off x="8827166" y="438497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2" name="Google Shape;1722;p10"/>
            <p:cNvSpPr/>
            <p:nvPr/>
          </p:nvSpPr>
          <p:spPr>
            <a:xfrm>
              <a:off x="8809706" y="4323859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3" name="Google Shape;1723;p10"/>
            <p:cNvSpPr/>
            <p:nvPr/>
          </p:nvSpPr>
          <p:spPr>
            <a:xfrm>
              <a:off x="8792758" y="426275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4" name="Google Shape;1724;p10"/>
            <p:cNvSpPr/>
            <p:nvPr/>
          </p:nvSpPr>
          <p:spPr>
            <a:xfrm>
              <a:off x="8775812" y="4201639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5" name="Google Shape;1725;p10"/>
            <p:cNvSpPr/>
            <p:nvPr/>
          </p:nvSpPr>
          <p:spPr>
            <a:xfrm>
              <a:off x="8758865" y="414053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6" name="Google Shape;1726;p10"/>
            <p:cNvSpPr/>
            <p:nvPr/>
          </p:nvSpPr>
          <p:spPr>
            <a:xfrm>
              <a:off x="8741404" y="407942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7" name="Google Shape;1727;p10"/>
            <p:cNvSpPr/>
            <p:nvPr/>
          </p:nvSpPr>
          <p:spPr>
            <a:xfrm>
              <a:off x="8724458" y="401831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8" name="Google Shape;1728;p10"/>
            <p:cNvSpPr/>
            <p:nvPr/>
          </p:nvSpPr>
          <p:spPr>
            <a:xfrm>
              <a:off x="8918062" y="449127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9" name="Google Shape;1729;p10"/>
            <p:cNvSpPr/>
            <p:nvPr/>
          </p:nvSpPr>
          <p:spPr>
            <a:xfrm>
              <a:off x="8901115" y="443016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0" name="Google Shape;1730;p10"/>
            <p:cNvSpPr/>
            <p:nvPr/>
          </p:nvSpPr>
          <p:spPr>
            <a:xfrm>
              <a:off x="8883655" y="436905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1" name="Google Shape;1731;p10"/>
            <p:cNvSpPr/>
            <p:nvPr/>
          </p:nvSpPr>
          <p:spPr>
            <a:xfrm>
              <a:off x="8866708" y="430794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2" name="Google Shape;1732;p10"/>
            <p:cNvSpPr/>
            <p:nvPr/>
          </p:nvSpPr>
          <p:spPr>
            <a:xfrm>
              <a:off x="8849761" y="4246830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3" name="Google Shape;1733;p10"/>
            <p:cNvSpPr/>
            <p:nvPr/>
          </p:nvSpPr>
          <p:spPr>
            <a:xfrm>
              <a:off x="8832301" y="418572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4" name="Google Shape;1734;p10"/>
            <p:cNvSpPr/>
            <p:nvPr/>
          </p:nvSpPr>
          <p:spPr>
            <a:xfrm>
              <a:off x="8815354" y="4124610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5" name="Google Shape;1735;p10"/>
            <p:cNvSpPr/>
            <p:nvPr/>
          </p:nvSpPr>
          <p:spPr>
            <a:xfrm>
              <a:off x="8798407" y="406350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6" name="Google Shape;1736;p10"/>
            <p:cNvSpPr/>
            <p:nvPr/>
          </p:nvSpPr>
          <p:spPr>
            <a:xfrm>
              <a:off x="8781461" y="40023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7" name="Google Shape;1737;p10"/>
            <p:cNvSpPr/>
            <p:nvPr/>
          </p:nvSpPr>
          <p:spPr>
            <a:xfrm>
              <a:off x="8974551" y="447535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8" name="Google Shape;1738;p10"/>
            <p:cNvSpPr/>
            <p:nvPr/>
          </p:nvSpPr>
          <p:spPr>
            <a:xfrm>
              <a:off x="8957604" y="441424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9" name="Google Shape;1739;p10"/>
            <p:cNvSpPr/>
            <p:nvPr/>
          </p:nvSpPr>
          <p:spPr>
            <a:xfrm>
              <a:off x="8940658" y="435313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0" name="Google Shape;1740;p10"/>
            <p:cNvSpPr/>
            <p:nvPr/>
          </p:nvSpPr>
          <p:spPr>
            <a:xfrm>
              <a:off x="8923197" y="429202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1" name="Google Shape;1741;p10"/>
            <p:cNvSpPr/>
            <p:nvPr/>
          </p:nvSpPr>
          <p:spPr>
            <a:xfrm>
              <a:off x="8906250" y="423091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2" name="Google Shape;1742;p10"/>
            <p:cNvSpPr/>
            <p:nvPr/>
          </p:nvSpPr>
          <p:spPr>
            <a:xfrm>
              <a:off x="8889304" y="416980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3" name="Google Shape;1743;p10"/>
            <p:cNvSpPr/>
            <p:nvPr/>
          </p:nvSpPr>
          <p:spPr>
            <a:xfrm>
              <a:off x="8872356" y="410869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4" name="Google Shape;1744;p10"/>
            <p:cNvSpPr/>
            <p:nvPr/>
          </p:nvSpPr>
          <p:spPr>
            <a:xfrm>
              <a:off x="8854896" y="4047581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5" name="Google Shape;1745;p10"/>
            <p:cNvSpPr/>
            <p:nvPr/>
          </p:nvSpPr>
          <p:spPr>
            <a:xfrm>
              <a:off x="8837950" y="398647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6" name="Google Shape;1746;p10"/>
            <p:cNvSpPr/>
            <p:nvPr/>
          </p:nvSpPr>
          <p:spPr>
            <a:xfrm>
              <a:off x="9031553" y="445943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7" name="Google Shape;1747;p10"/>
            <p:cNvSpPr/>
            <p:nvPr/>
          </p:nvSpPr>
          <p:spPr>
            <a:xfrm>
              <a:off x="9014607" y="439832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8" name="Google Shape;1748;p10"/>
            <p:cNvSpPr/>
            <p:nvPr/>
          </p:nvSpPr>
          <p:spPr>
            <a:xfrm>
              <a:off x="8997147" y="433721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9" name="Google Shape;1749;p10"/>
            <p:cNvSpPr/>
            <p:nvPr/>
          </p:nvSpPr>
          <p:spPr>
            <a:xfrm>
              <a:off x="8980199" y="4276101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0" name="Google Shape;1750;p10"/>
            <p:cNvSpPr/>
            <p:nvPr/>
          </p:nvSpPr>
          <p:spPr>
            <a:xfrm>
              <a:off x="8963253" y="42149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1" name="Google Shape;1751;p10"/>
            <p:cNvSpPr/>
            <p:nvPr/>
          </p:nvSpPr>
          <p:spPr>
            <a:xfrm>
              <a:off x="8945793" y="415388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2" name="Google Shape;1752;p10"/>
            <p:cNvSpPr/>
            <p:nvPr/>
          </p:nvSpPr>
          <p:spPr>
            <a:xfrm>
              <a:off x="8928846" y="409277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3" name="Google Shape;1753;p10"/>
            <p:cNvSpPr/>
            <p:nvPr/>
          </p:nvSpPr>
          <p:spPr>
            <a:xfrm>
              <a:off x="8911900" y="403166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4" name="Google Shape;1754;p10"/>
            <p:cNvSpPr/>
            <p:nvPr/>
          </p:nvSpPr>
          <p:spPr>
            <a:xfrm>
              <a:off x="8894953" y="397055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128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5" name="Google Shape;1755;p10"/>
            <p:cNvSpPr/>
            <p:nvPr/>
          </p:nvSpPr>
          <p:spPr>
            <a:xfrm>
              <a:off x="9088042" y="444351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6" name="Google Shape;1756;p10"/>
            <p:cNvSpPr/>
            <p:nvPr/>
          </p:nvSpPr>
          <p:spPr>
            <a:xfrm>
              <a:off x="9071096" y="438240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7" name="Google Shape;1757;p10"/>
            <p:cNvSpPr/>
            <p:nvPr/>
          </p:nvSpPr>
          <p:spPr>
            <a:xfrm>
              <a:off x="9054150" y="43212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8" name="Google Shape;1758;p10"/>
            <p:cNvSpPr/>
            <p:nvPr/>
          </p:nvSpPr>
          <p:spPr>
            <a:xfrm>
              <a:off x="9036689" y="426018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9" name="Google Shape;1759;p10"/>
            <p:cNvSpPr/>
            <p:nvPr/>
          </p:nvSpPr>
          <p:spPr>
            <a:xfrm>
              <a:off x="9019743" y="419907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0" name="Google Shape;1760;p10"/>
            <p:cNvSpPr/>
            <p:nvPr/>
          </p:nvSpPr>
          <p:spPr>
            <a:xfrm>
              <a:off x="9002796" y="413796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1" name="Google Shape;1761;p10"/>
            <p:cNvSpPr/>
            <p:nvPr/>
          </p:nvSpPr>
          <p:spPr>
            <a:xfrm>
              <a:off x="8985848" y="407685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2" name="Google Shape;1762;p10"/>
            <p:cNvSpPr/>
            <p:nvPr/>
          </p:nvSpPr>
          <p:spPr>
            <a:xfrm>
              <a:off x="8968389" y="401574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9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3" name="Google Shape;1763;p10"/>
            <p:cNvSpPr/>
            <p:nvPr/>
          </p:nvSpPr>
          <p:spPr>
            <a:xfrm>
              <a:off x="8951442" y="395463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4" name="Google Shape;1764;p10"/>
            <p:cNvSpPr/>
            <p:nvPr/>
          </p:nvSpPr>
          <p:spPr>
            <a:xfrm>
              <a:off x="9145045" y="442759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5" name="Google Shape;1765;p10"/>
            <p:cNvSpPr/>
            <p:nvPr/>
          </p:nvSpPr>
          <p:spPr>
            <a:xfrm>
              <a:off x="9128099" y="436648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6" name="Google Shape;1766;p10"/>
            <p:cNvSpPr/>
            <p:nvPr/>
          </p:nvSpPr>
          <p:spPr>
            <a:xfrm>
              <a:off x="9110639" y="430537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7" name="Google Shape;1767;p10"/>
            <p:cNvSpPr/>
            <p:nvPr/>
          </p:nvSpPr>
          <p:spPr>
            <a:xfrm>
              <a:off x="9093691" y="4244262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6062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8" name="Google Shape;1768;p10"/>
            <p:cNvSpPr/>
            <p:nvPr/>
          </p:nvSpPr>
          <p:spPr>
            <a:xfrm>
              <a:off x="9076745" y="418315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9059285" y="4122042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9042338" y="406093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9025392" y="399982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9008444" y="3938713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9133235" y="4167233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9116287" y="410612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5" name="Google Shape;1775;p10"/>
            <p:cNvSpPr/>
            <p:nvPr/>
          </p:nvSpPr>
          <p:spPr>
            <a:xfrm>
              <a:off x="9099341" y="404501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6" name="Google Shape;1776;p10"/>
            <p:cNvSpPr/>
            <p:nvPr/>
          </p:nvSpPr>
          <p:spPr>
            <a:xfrm>
              <a:off x="9081881" y="398390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7" name="Google Shape;1777;p10"/>
            <p:cNvSpPr/>
            <p:nvPr/>
          </p:nvSpPr>
          <p:spPr>
            <a:xfrm>
              <a:off x="9064933" y="3922794"/>
              <a:ext cx="40554" cy="38502"/>
            </a:xfrm>
            <a:custGeom>
              <a:rect b="b" l="l" r="r" t="t"/>
              <a:pathLst>
                <a:path extrusionOk="0" h="21600" w="21600">
                  <a:moveTo>
                    <a:pt x="15858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8" name="Google Shape;1778;p10"/>
            <p:cNvSpPr/>
            <p:nvPr/>
          </p:nvSpPr>
          <p:spPr>
            <a:xfrm>
              <a:off x="9138884" y="3967984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9" name="Google Shape;1779;p10"/>
            <p:cNvSpPr/>
            <p:nvPr/>
          </p:nvSpPr>
          <p:spPr>
            <a:xfrm>
              <a:off x="9121936" y="3906875"/>
              <a:ext cx="40014" cy="38502"/>
            </a:xfrm>
            <a:custGeom>
              <a:rect b="b" l="l" r="r" t="t"/>
              <a:pathLst>
                <a:path extrusionOk="0" h="21600" w="21600">
                  <a:moveTo>
                    <a:pt x="15785" y="0"/>
                  </a:moveTo>
                  <a:lnTo>
                    <a:pt x="0" y="16416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i="1"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i="1"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i="1"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i="1"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i="1"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i="1"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i="1"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i="1"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ebas Neue"/>
              <a:buNone/>
              <a:defRPr i="1"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810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Saira SemiCondensed Light"/>
              <a:buChar char="▰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1pPr>
            <a:lvl2pPr indent="-330200" lvl="1" marL="914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Saira SemiCondensed Light"/>
              <a:buChar char="▱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2pPr>
            <a:lvl3pPr indent="-381000" lvl="2" marL="1371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Saira SemiCondensed Light"/>
              <a:buChar char="▸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3pPr>
            <a:lvl4pPr indent="-381000" lvl="3" marL="18288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4pPr>
            <a:lvl5pPr indent="-381000" lvl="4" marL="22860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5pPr>
            <a:lvl6pPr indent="-381000" lvl="5" marL="27432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6pPr>
            <a:lvl7pPr indent="-381000" lvl="6" marL="32004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●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7pPr>
            <a:lvl8pPr indent="-381000" lvl="7" marL="3657600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aira SemiCondensed Light"/>
              <a:buChar char="○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8pPr>
            <a:lvl9pPr indent="-381000" lvl="8" marL="4114800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2400"/>
              <a:buFont typeface="Saira SemiCondensed Light"/>
              <a:buChar char="■"/>
              <a:defRPr sz="2400">
                <a:solidFill>
                  <a:schemeClr val="dk1"/>
                </a:solidFill>
                <a:latin typeface="Saira SemiCondensed Light"/>
                <a:ea typeface="Saira SemiCondensed Light"/>
                <a:cs typeface="Saira SemiCondensed Light"/>
                <a:sym typeface="Saira SemiCondensed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buNone/>
              <a:defRPr i="1" sz="1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1pPr>
            <a:lvl2pPr lvl="1" rtl="0" algn="r">
              <a:buNone/>
              <a:defRPr i="1" sz="1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r">
              <a:buNone/>
              <a:defRPr i="1" sz="1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r">
              <a:buNone/>
              <a:defRPr i="1" sz="1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r">
              <a:buNone/>
              <a:defRPr i="1" sz="1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r">
              <a:buNone/>
              <a:defRPr i="1" sz="1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r">
              <a:buNone/>
              <a:defRPr i="1" sz="1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r">
              <a:buNone/>
              <a:defRPr i="1" sz="1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r">
              <a:buNone/>
              <a:defRPr i="1" sz="16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0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?utm_source=template" TargetMode="External"/><Relationship Id="rId4" Type="http://schemas.openxmlformats.org/officeDocument/2006/relationships/hyperlink" Target="http://unsplash.com/&amp;utm_source=slidescarnival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bebas" TargetMode="External"/><Relationship Id="rId4" Type="http://schemas.openxmlformats.org/officeDocument/2006/relationships/hyperlink" Target="https://www.fontsquirrel.com/fonts/saira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8.jpg"/><Relationship Id="rId4" Type="http://schemas.openxmlformats.org/officeDocument/2006/relationships/image" Target="../media/image7.jpg"/><Relationship Id="rId5" Type="http://schemas.openxmlformats.org/officeDocument/2006/relationships/image" Target="../media/image6.jpg"/><Relationship Id="rId6" Type="http://schemas.openxmlformats.org/officeDocument/2006/relationships/image" Target="../media/image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3" name="Shape 2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" name="Google Shape;2264;p14"/>
          <p:cNvSpPr txBox="1"/>
          <p:nvPr>
            <p:ph type="ctrTitle"/>
          </p:nvPr>
        </p:nvSpPr>
        <p:spPr>
          <a:xfrm>
            <a:off x="489100" y="1246350"/>
            <a:ext cx="3583800" cy="29094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</a:t>
            </a:r>
            <a:r>
              <a:rPr lang="en">
                <a:solidFill>
                  <a:schemeClr val="accent1"/>
                </a:solidFill>
              </a:rPr>
              <a:t>Presentation </a:t>
            </a:r>
            <a:r>
              <a:rPr lang="en"/>
              <a:t>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2" name="Shape 2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Google Shape;2353;p23"/>
          <p:cNvSpPr txBox="1"/>
          <p:nvPr>
            <p:ph type="title"/>
          </p:nvPr>
        </p:nvSpPr>
        <p:spPr>
          <a:xfrm>
            <a:off x="768600" y="785000"/>
            <a:ext cx="3511200" cy="682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</a:t>
            </a:r>
            <a:r>
              <a:rPr lang="en">
                <a:solidFill>
                  <a:schemeClr val="accent2"/>
                </a:solidFill>
              </a:rPr>
              <a:t>thousand</a:t>
            </a:r>
            <a:r>
              <a:rPr lang="en"/>
              <a:t> words</a:t>
            </a:r>
            <a:endParaRPr/>
          </a:p>
        </p:txBody>
      </p:sp>
      <p:sp>
        <p:nvSpPr>
          <p:cNvPr id="2354" name="Google Shape;2354;p23"/>
          <p:cNvSpPr txBox="1"/>
          <p:nvPr>
            <p:ph idx="1" type="body"/>
          </p:nvPr>
        </p:nvSpPr>
        <p:spPr>
          <a:xfrm>
            <a:off x="1073400" y="1615600"/>
            <a:ext cx="3511200" cy="220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2355" name="Google Shape;2355;p2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2356" name="Google Shape;2356;p23"/>
          <p:cNvPicPr preferRelativeResize="0"/>
          <p:nvPr/>
        </p:nvPicPr>
        <p:blipFill rotWithShape="1">
          <a:blip r:embed="rId3">
            <a:alphaModFix/>
          </a:blip>
          <a:srcRect b="0" l="3988" r="40155" t="0"/>
          <a:stretch/>
        </p:blipFill>
        <p:spPr>
          <a:xfrm>
            <a:off x="4842357" y="0"/>
            <a:ext cx="4301532" cy="5143500"/>
          </a:xfrm>
          <a:custGeom>
            <a:rect b="b" l="l" r="r" t="t"/>
            <a:pathLst>
              <a:path extrusionOk="0" h="21600" w="21600">
                <a:moveTo>
                  <a:pt x="9253" y="0"/>
                </a:moveTo>
                <a:lnTo>
                  <a:pt x="0" y="4974"/>
                </a:lnTo>
                <a:lnTo>
                  <a:pt x="5140" y="20679"/>
                </a:lnTo>
                <a:lnTo>
                  <a:pt x="21600" y="21600"/>
                </a:lnTo>
                <a:lnTo>
                  <a:pt x="21587" y="0"/>
                </a:lnTo>
                <a:lnTo>
                  <a:pt x="9253" y="0"/>
                </a:lnTo>
                <a:close/>
              </a:path>
            </a:pathLst>
          </a:custGeom>
          <a:noFill/>
          <a:ln>
            <a:noFill/>
          </a:ln>
        </p:spPr>
      </p:pic>
      <p:grpSp>
        <p:nvGrpSpPr>
          <p:cNvPr id="2357" name="Google Shape;2357;p23"/>
          <p:cNvGrpSpPr/>
          <p:nvPr/>
        </p:nvGrpSpPr>
        <p:grpSpPr>
          <a:xfrm>
            <a:off x="7199947" y="-2"/>
            <a:ext cx="1944074" cy="1120608"/>
            <a:chOff x="7199947" y="-1"/>
            <a:chExt cx="1944074" cy="1120608"/>
          </a:xfrm>
        </p:grpSpPr>
        <p:sp>
          <p:nvSpPr>
            <p:cNvPr id="2358" name="Google Shape;2358;p23"/>
            <p:cNvSpPr/>
            <p:nvPr/>
          </p:nvSpPr>
          <p:spPr>
            <a:xfrm>
              <a:off x="8547257" y="-2"/>
              <a:ext cx="561492" cy="35526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1918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23"/>
            <p:cNvSpPr/>
            <p:nvPr/>
          </p:nvSpPr>
          <p:spPr>
            <a:xfrm>
              <a:off x="7209472" y="-2"/>
              <a:ext cx="1714014" cy="112060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20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23"/>
            <p:cNvSpPr/>
            <p:nvPr/>
          </p:nvSpPr>
          <p:spPr>
            <a:xfrm>
              <a:off x="7199947" y="-1"/>
              <a:ext cx="782460" cy="454842"/>
            </a:xfrm>
            <a:custGeom>
              <a:rect b="b" l="l" r="r" t="t"/>
              <a:pathLst>
                <a:path extrusionOk="0" h="21600" w="21600">
                  <a:moveTo>
                    <a:pt x="16262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23"/>
            <p:cNvSpPr/>
            <p:nvPr/>
          </p:nvSpPr>
          <p:spPr>
            <a:xfrm>
              <a:off x="8238172" y="65244"/>
              <a:ext cx="905850" cy="637686"/>
            </a:xfrm>
            <a:custGeom>
              <a:rect b="b" l="l" r="r" t="t"/>
              <a:pathLst>
                <a:path extrusionOk="0" h="21600" w="21600">
                  <a:moveTo>
                    <a:pt x="21600" y="1920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23"/>
            <p:cNvSpPr/>
            <p:nvPr/>
          </p:nvSpPr>
          <p:spPr>
            <a:xfrm>
              <a:off x="7732870" y="-1"/>
              <a:ext cx="1080594" cy="68104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1903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23"/>
            <p:cNvSpPr/>
            <p:nvPr/>
          </p:nvSpPr>
          <p:spPr>
            <a:xfrm>
              <a:off x="8116251" y="234313"/>
              <a:ext cx="1027728" cy="73153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3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23"/>
            <p:cNvSpPr/>
            <p:nvPr/>
          </p:nvSpPr>
          <p:spPr>
            <a:xfrm>
              <a:off x="8783001" y="741520"/>
              <a:ext cx="360990" cy="251478"/>
            </a:xfrm>
            <a:custGeom>
              <a:rect b="b" l="l" r="r" t="t"/>
              <a:pathLst>
                <a:path extrusionOk="0" h="21600" w="21600">
                  <a:moveTo>
                    <a:pt x="21600" y="1514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23"/>
            <p:cNvSpPr/>
            <p:nvPr/>
          </p:nvSpPr>
          <p:spPr>
            <a:xfrm>
              <a:off x="7926228" y="-1"/>
              <a:ext cx="173826" cy="11286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20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23"/>
            <p:cNvSpPr/>
            <p:nvPr/>
          </p:nvSpPr>
          <p:spPr>
            <a:xfrm>
              <a:off x="7222331" y="-2"/>
              <a:ext cx="1309662" cy="84915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2009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23"/>
            <p:cNvSpPr/>
            <p:nvPr/>
          </p:nvSpPr>
          <p:spPr>
            <a:xfrm>
              <a:off x="7729537" y="-2"/>
              <a:ext cx="507222" cy="32815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20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1" name="Shape 2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2" name="Google Shape;2372;p24"/>
          <p:cNvSpPr txBox="1"/>
          <p:nvPr>
            <p:ph idx="4294967295" type="title"/>
          </p:nvPr>
        </p:nvSpPr>
        <p:spPr>
          <a:xfrm>
            <a:off x="702900" y="567950"/>
            <a:ext cx="2235000" cy="783600"/>
          </a:xfrm>
          <a:prstGeom prst="rect">
            <a:avLst/>
          </a:prstGeom>
          <a:effectLst>
            <a:outerShdw blurRad="57150" rotWithShape="0" algn="bl" dir="5400000" dist="19050">
              <a:schemeClr val="dk1">
                <a:alpha val="50000"/>
              </a:schemeClr>
            </a:outerShdw>
          </a:effectLst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en"/>
              <a:t>Want big impact?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big image.</a:t>
            </a:r>
            <a:endParaRPr/>
          </a:p>
        </p:txBody>
      </p:sp>
      <p:sp>
        <p:nvSpPr>
          <p:cNvPr id="2373" name="Google Shape;2373;p2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7" name="Shape 2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8" name="Google Shape;2378;p25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379" name="Google Shape;2379;p2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80" name="Google Shape;2380;p25"/>
          <p:cNvSpPr/>
          <p:nvPr/>
        </p:nvSpPr>
        <p:spPr>
          <a:xfrm>
            <a:off x="3571979" y="1736525"/>
            <a:ext cx="1543200" cy="525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Lorem Ipsum</a:t>
            </a:r>
            <a:endParaRPr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381" name="Google Shape;2381;p25"/>
          <p:cNvSpPr/>
          <p:nvPr/>
        </p:nvSpPr>
        <p:spPr>
          <a:xfrm>
            <a:off x="1875933" y="2728304"/>
            <a:ext cx="1543200" cy="52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Lorem Ipsum</a:t>
            </a:r>
            <a:endParaRPr sz="1000"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382" name="Google Shape;2382;p25"/>
          <p:cNvSpPr/>
          <p:nvPr/>
        </p:nvSpPr>
        <p:spPr>
          <a:xfrm>
            <a:off x="5267930" y="2728304"/>
            <a:ext cx="1543200" cy="525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Lorem Ipsum</a:t>
            </a:r>
            <a:endParaRPr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383" name="Google Shape;2383;p25"/>
          <p:cNvSpPr/>
          <p:nvPr/>
        </p:nvSpPr>
        <p:spPr>
          <a:xfrm>
            <a:off x="6115964" y="3643674"/>
            <a:ext cx="1543200" cy="52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Lorem Ipsum</a:t>
            </a:r>
            <a:endParaRPr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384" name="Google Shape;2384;p25"/>
          <p:cNvSpPr/>
          <p:nvPr/>
        </p:nvSpPr>
        <p:spPr>
          <a:xfrm>
            <a:off x="4419971" y="3643674"/>
            <a:ext cx="1543200" cy="52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Lorem Ipsum</a:t>
            </a:r>
            <a:endParaRPr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385" name="Google Shape;2385;p25"/>
          <p:cNvSpPr/>
          <p:nvPr/>
        </p:nvSpPr>
        <p:spPr>
          <a:xfrm>
            <a:off x="2723967" y="3643674"/>
            <a:ext cx="1543200" cy="52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Lorem Ipsum</a:t>
            </a:r>
            <a:endParaRPr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386" name="Google Shape;2386;p25"/>
          <p:cNvSpPr/>
          <p:nvPr/>
        </p:nvSpPr>
        <p:spPr>
          <a:xfrm>
            <a:off x="1027974" y="3643674"/>
            <a:ext cx="1543200" cy="525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Lorem Ipsum</a:t>
            </a:r>
            <a:endParaRPr>
              <a:solidFill>
                <a:srgbClr val="FFFFFF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387" name="Google Shape;2387;p25"/>
          <p:cNvCxnSpPr>
            <a:stCxn id="2380" idx="2"/>
            <a:endCxn id="2382" idx="0"/>
          </p:cNvCxnSpPr>
          <p:nvPr/>
        </p:nvCxnSpPr>
        <p:spPr>
          <a:xfrm flipH="1" rot="-5400000">
            <a:off x="4958279" y="1647125"/>
            <a:ext cx="466500" cy="16959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88" name="Google Shape;2388;p25"/>
          <p:cNvCxnSpPr>
            <a:stCxn id="2381" idx="0"/>
            <a:endCxn id="2380" idx="2"/>
          </p:cNvCxnSpPr>
          <p:nvPr/>
        </p:nvCxnSpPr>
        <p:spPr>
          <a:xfrm rot="-5400000">
            <a:off x="3262233" y="1647104"/>
            <a:ext cx="466500" cy="16959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89" name="Google Shape;2389;p25"/>
          <p:cNvCxnSpPr>
            <a:stCxn id="2381" idx="2"/>
            <a:endCxn id="2385" idx="0"/>
          </p:cNvCxnSpPr>
          <p:nvPr/>
        </p:nvCxnSpPr>
        <p:spPr>
          <a:xfrm flipH="1" rot="-5400000">
            <a:off x="2876583" y="3024554"/>
            <a:ext cx="390000" cy="8481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0" name="Google Shape;2390;p25"/>
          <p:cNvCxnSpPr>
            <a:stCxn id="2386" idx="0"/>
            <a:endCxn id="2381" idx="2"/>
          </p:cNvCxnSpPr>
          <p:nvPr/>
        </p:nvCxnSpPr>
        <p:spPr>
          <a:xfrm rot="-5400000">
            <a:off x="2028624" y="3024624"/>
            <a:ext cx="390000" cy="8481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1" name="Google Shape;2391;p25"/>
          <p:cNvCxnSpPr>
            <a:stCxn id="2382" idx="2"/>
            <a:endCxn id="2383" idx="0"/>
          </p:cNvCxnSpPr>
          <p:nvPr/>
        </p:nvCxnSpPr>
        <p:spPr>
          <a:xfrm flipH="1" rot="-5400000">
            <a:off x="6268580" y="3024554"/>
            <a:ext cx="390000" cy="8481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392" name="Google Shape;2392;p25"/>
          <p:cNvCxnSpPr>
            <a:stCxn id="2384" idx="0"/>
            <a:endCxn id="2382" idx="2"/>
          </p:cNvCxnSpPr>
          <p:nvPr/>
        </p:nvCxnSpPr>
        <p:spPr>
          <a:xfrm rot="-5400000">
            <a:off x="5420621" y="3024624"/>
            <a:ext cx="390000" cy="848100"/>
          </a:xfrm>
          <a:prstGeom prst="bentConnector3">
            <a:avLst>
              <a:gd fmla="val 50008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6" name="Shape 2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7" name="Google Shape;2397;p26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398" name="Google Shape;2398;p26"/>
          <p:cNvGraphicFramePr/>
          <p:nvPr/>
        </p:nvGraphicFramePr>
        <p:xfrm>
          <a:off x="9283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{5BC62F8C-F8CE-4770-8A17-DA221E23A3AE}</a:tableStyleId>
              </a:tblPr>
              <a:tblGrid>
                <a:gridCol w="1691775"/>
                <a:gridCol w="1691775"/>
                <a:gridCol w="1691775"/>
                <a:gridCol w="1691775"/>
              </a:tblGrid>
              <a:tr h="6517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A</a:t>
                      </a:r>
                      <a:endParaRPr sz="11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B</a:t>
                      </a:r>
                      <a:endParaRPr sz="11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C</a:t>
                      </a:r>
                      <a:endParaRPr sz="11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51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Yellow</a:t>
                      </a:r>
                      <a:endParaRPr sz="1100">
                        <a:solidFill>
                          <a:schemeClr val="accent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20</a:t>
                      </a:r>
                      <a:endParaRPr sz="1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7</a:t>
                      </a:r>
                      <a:endParaRPr sz="1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51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Blue</a:t>
                      </a:r>
                      <a:endParaRPr sz="1100">
                        <a:solidFill>
                          <a:schemeClr val="accent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30</a:t>
                      </a:r>
                      <a:endParaRPr sz="1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15</a:t>
                      </a:r>
                      <a:endParaRPr sz="1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10</a:t>
                      </a:r>
                      <a:endParaRPr sz="1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65175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accent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Orange</a:t>
                      </a:r>
                      <a:endParaRPr sz="1100">
                        <a:solidFill>
                          <a:schemeClr val="accent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5</a:t>
                      </a:r>
                      <a:endParaRPr sz="1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24</a:t>
                      </a:r>
                      <a:endParaRPr sz="1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16</a:t>
                      </a:r>
                      <a:endParaRPr sz="1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sp>
        <p:nvSpPr>
          <p:cNvPr id="2399" name="Google Shape;2399;p2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3" name="Shape 2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4" name="Google Shape;2404;p27"/>
          <p:cNvSpPr/>
          <p:nvPr/>
        </p:nvSpPr>
        <p:spPr>
          <a:xfrm>
            <a:off x="742300" y="566350"/>
            <a:ext cx="7779544" cy="3706003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5" name="Google Shape;2405;p27"/>
          <p:cNvSpPr txBox="1"/>
          <p:nvPr>
            <p:ph idx="4294967295" type="title"/>
          </p:nvPr>
        </p:nvSpPr>
        <p:spPr>
          <a:xfrm>
            <a:off x="616200" y="130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Maps</a:t>
            </a:r>
            <a:endParaRPr/>
          </a:p>
        </p:txBody>
      </p:sp>
      <p:sp>
        <p:nvSpPr>
          <p:cNvPr id="2406" name="Google Shape;2406;p27"/>
          <p:cNvSpPr/>
          <p:nvPr/>
        </p:nvSpPr>
        <p:spPr>
          <a:xfrm>
            <a:off x="2194500" y="1410800"/>
            <a:ext cx="629400" cy="192900"/>
          </a:xfrm>
          <a:prstGeom prst="wedgeRectCallout">
            <a:avLst>
              <a:gd fmla="val -21428" name="adj1"/>
              <a:gd fmla="val 84287" name="adj2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our office</a:t>
            </a:r>
            <a:endParaRPr sz="900">
              <a:solidFill>
                <a:schemeClr val="lt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407" name="Google Shape;2407;p2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408" name="Google Shape;2408;p27"/>
          <p:cNvSpPr txBox="1"/>
          <p:nvPr>
            <p:ph idx="4294967295" type="body"/>
          </p:nvPr>
        </p:nvSpPr>
        <p:spPr>
          <a:xfrm>
            <a:off x="1008950" y="4911500"/>
            <a:ext cx="7167600" cy="15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 more maps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900"/>
          </a:p>
        </p:txBody>
      </p:sp>
      <p:sp>
        <p:nvSpPr>
          <p:cNvPr id="2409" name="Google Shape;2409;p27"/>
          <p:cNvSpPr/>
          <p:nvPr/>
        </p:nvSpPr>
        <p:spPr>
          <a:xfrm rot="10800000">
            <a:off x="1256425" y="1656200"/>
            <a:ext cx="117300" cy="101400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889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0" name="Google Shape;2410;p27"/>
          <p:cNvSpPr/>
          <p:nvPr/>
        </p:nvSpPr>
        <p:spPr>
          <a:xfrm rot="10800000">
            <a:off x="2963475" y="3318850"/>
            <a:ext cx="117300" cy="101400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889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1" name="Google Shape;2411;p27"/>
          <p:cNvSpPr/>
          <p:nvPr/>
        </p:nvSpPr>
        <p:spPr>
          <a:xfrm rot="10800000">
            <a:off x="3959875" y="1502300"/>
            <a:ext cx="117300" cy="101400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889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2" name="Google Shape;2412;p27"/>
          <p:cNvSpPr/>
          <p:nvPr/>
        </p:nvSpPr>
        <p:spPr>
          <a:xfrm rot="10800000">
            <a:off x="4677025" y="3598275"/>
            <a:ext cx="117300" cy="101400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889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3" name="Google Shape;2413;p27"/>
          <p:cNvSpPr/>
          <p:nvPr/>
        </p:nvSpPr>
        <p:spPr>
          <a:xfrm rot="10800000">
            <a:off x="6675975" y="2056400"/>
            <a:ext cx="117300" cy="101400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889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4" name="Google Shape;2414;p27"/>
          <p:cNvSpPr/>
          <p:nvPr/>
        </p:nvSpPr>
        <p:spPr>
          <a:xfrm rot="10800000">
            <a:off x="7297975" y="3649250"/>
            <a:ext cx="117300" cy="101400"/>
          </a:xfrm>
          <a:prstGeom prst="triangle">
            <a:avLst>
              <a:gd fmla="val 50000" name="adj"/>
            </a:avLst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8899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p28"/>
          <p:cNvSpPr txBox="1"/>
          <p:nvPr>
            <p:ph idx="4294967295" type="ctrTitle"/>
          </p:nvPr>
        </p:nvSpPr>
        <p:spPr>
          <a:xfrm>
            <a:off x="855300" y="1583350"/>
            <a:ext cx="62136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800">
                <a:solidFill>
                  <a:schemeClr val="accent1"/>
                </a:solidFill>
              </a:rPr>
              <a:t>89,526,124</a:t>
            </a:r>
            <a:endParaRPr sz="11800">
              <a:solidFill>
                <a:schemeClr val="accent1"/>
              </a:solidFill>
            </a:endParaRPr>
          </a:p>
        </p:txBody>
      </p:sp>
      <p:sp>
        <p:nvSpPr>
          <p:cNvPr id="2420" name="Google Shape;2420;p28"/>
          <p:cNvSpPr txBox="1"/>
          <p:nvPr>
            <p:ph idx="4294967295" type="subTitle"/>
          </p:nvPr>
        </p:nvSpPr>
        <p:spPr>
          <a:xfrm>
            <a:off x="855300" y="2840050"/>
            <a:ext cx="6213600" cy="434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421" name="Google Shape;2421;p2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5" name="Shape 2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" name="Google Shape;2426;p29"/>
          <p:cNvSpPr txBox="1"/>
          <p:nvPr>
            <p:ph idx="4294967295" type="ctrTitle"/>
          </p:nvPr>
        </p:nvSpPr>
        <p:spPr>
          <a:xfrm>
            <a:off x="779100" y="343200"/>
            <a:ext cx="31995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89,526,124$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427" name="Google Shape;2427;p29"/>
          <p:cNvSpPr txBox="1"/>
          <p:nvPr>
            <p:ph idx="4294967295" type="subTitle"/>
          </p:nvPr>
        </p:nvSpPr>
        <p:spPr>
          <a:xfrm>
            <a:off x="779100" y="1030308"/>
            <a:ext cx="3199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428" name="Google Shape;2428;p29"/>
          <p:cNvSpPr txBox="1"/>
          <p:nvPr>
            <p:ph idx="4294967295" type="ctrTitle"/>
          </p:nvPr>
        </p:nvSpPr>
        <p:spPr>
          <a:xfrm>
            <a:off x="4364375" y="2972092"/>
            <a:ext cx="31995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100%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429" name="Google Shape;2429;p29"/>
          <p:cNvSpPr txBox="1"/>
          <p:nvPr>
            <p:ph idx="4294967295" type="subTitle"/>
          </p:nvPr>
        </p:nvSpPr>
        <p:spPr>
          <a:xfrm>
            <a:off x="4364375" y="3659200"/>
            <a:ext cx="3199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430" name="Google Shape;2430;p29"/>
          <p:cNvSpPr txBox="1"/>
          <p:nvPr>
            <p:ph idx="4294967295" type="ctrTitle"/>
          </p:nvPr>
        </p:nvSpPr>
        <p:spPr>
          <a:xfrm>
            <a:off x="2587600" y="1657646"/>
            <a:ext cx="3199500" cy="8949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2"/>
                </a:solidFill>
              </a:rPr>
              <a:t>185,244 users</a:t>
            </a:r>
            <a:endParaRPr sz="4800">
              <a:solidFill>
                <a:schemeClr val="accent2"/>
              </a:solidFill>
            </a:endParaRPr>
          </a:p>
        </p:txBody>
      </p:sp>
      <p:sp>
        <p:nvSpPr>
          <p:cNvPr id="2431" name="Google Shape;2431;p29"/>
          <p:cNvSpPr txBox="1"/>
          <p:nvPr>
            <p:ph idx="4294967295" type="subTitle"/>
          </p:nvPr>
        </p:nvSpPr>
        <p:spPr>
          <a:xfrm>
            <a:off x="2587600" y="2344754"/>
            <a:ext cx="3199500" cy="463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432" name="Google Shape;2432;p2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6" name="Shape 2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" name="Google Shape;2437;p30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38" name="Google Shape;2438;p3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9" name="Google Shape;2439;p30"/>
          <p:cNvSpPr txBox="1"/>
          <p:nvPr/>
        </p:nvSpPr>
        <p:spPr>
          <a:xfrm>
            <a:off x="1608774" y="1669262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20XX</a:t>
            </a:r>
            <a:endParaRPr i="1" sz="10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40" name="Google Shape;2440;p30"/>
          <p:cNvSpPr txBox="1"/>
          <p:nvPr/>
        </p:nvSpPr>
        <p:spPr>
          <a:xfrm>
            <a:off x="1220200" y="2847425"/>
            <a:ext cx="1505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Lorem Ipsum</a:t>
            </a:r>
            <a:endParaRPr b="1" sz="10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441" name="Google Shape;2441;p30"/>
          <p:cNvSpPr txBox="1"/>
          <p:nvPr/>
        </p:nvSpPr>
        <p:spPr>
          <a:xfrm>
            <a:off x="1220200" y="3304225"/>
            <a:ext cx="15456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Lorem ipsum dolor sit amet, consectetur adipiscing.</a:t>
            </a:r>
            <a:endParaRPr sz="8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442" name="Google Shape;2442;p30"/>
          <p:cNvCxnSpPr/>
          <p:nvPr/>
        </p:nvCxnSpPr>
        <p:spPr>
          <a:xfrm>
            <a:off x="2184702" y="1847821"/>
            <a:ext cx="718500" cy="741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3" name="Google Shape;2443;p30"/>
          <p:cNvSpPr/>
          <p:nvPr/>
        </p:nvSpPr>
        <p:spPr>
          <a:xfrm flipH="1">
            <a:off x="1087525" y="2459025"/>
            <a:ext cx="1834800" cy="143400"/>
          </a:xfrm>
          <a:prstGeom prst="parallelogram">
            <a:avLst>
              <a:gd fmla="val 9695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444" name="Google Shape;2444;p30"/>
          <p:cNvSpPr/>
          <p:nvPr/>
        </p:nvSpPr>
        <p:spPr>
          <a:xfrm>
            <a:off x="1087625" y="2612849"/>
            <a:ext cx="1834800" cy="143400"/>
          </a:xfrm>
          <a:prstGeom prst="parallelogram">
            <a:avLst>
              <a:gd fmla="val 96952" name="adj"/>
            </a:avLst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5" name="Google Shape;2445;p30"/>
          <p:cNvSpPr txBox="1"/>
          <p:nvPr/>
        </p:nvSpPr>
        <p:spPr>
          <a:xfrm>
            <a:off x="3317723" y="1669262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20XX</a:t>
            </a:r>
            <a:endParaRPr i="1" sz="10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46" name="Google Shape;2446;p30"/>
          <p:cNvSpPr txBox="1"/>
          <p:nvPr/>
        </p:nvSpPr>
        <p:spPr>
          <a:xfrm>
            <a:off x="2929149" y="2847425"/>
            <a:ext cx="1505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Lorem Ipsum</a:t>
            </a:r>
            <a:endParaRPr b="1" sz="10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447" name="Google Shape;2447;p30"/>
          <p:cNvSpPr txBox="1"/>
          <p:nvPr/>
        </p:nvSpPr>
        <p:spPr>
          <a:xfrm>
            <a:off x="2929149" y="3304225"/>
            <a:ext cx="15456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Lorem ipsum dolor sit amet, consectetur adipiscing.</a:t>
            </a:r>
            <a:endParaRPr sz="8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448" name="Google Shape;2448;p30"/>
          <p:cNvCxnSpPr/>
          <p:nvPr/>
        </p:nvCxnSpPr>
        <p:spPr>
          <a:xfrm>
            <a:off x="3893651" y="1847821"/>
            <a:ext cx="718500" cy="741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49" name="Google Shape;2449;p30"/>
          <p:cNvSpPr/>
          <p:nvPr/>
        </p:nvSpPr>
        <p:spPr>
          <a:xfrm flipH="1">
            <a:off x="2796474" y="2459025"/>
            <a:ext cx="1834800" cy="143400"/>
          </a:xfrm>
          <a:prstGeom prst="parallelogram">
            <a:avLst>
              <a:gd fmla="val 9695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450" name="Google Shape;2450;p30"/>
          <p:cNvSpPr/>
          <p:nvPr/>
        </p:nvSpPr>
        <p:spPr>
          <a:xfrm>
            <a:off x="2796574" y="2612849"/>
            <a:ext cx="1834800" cy="143400"/>
          </a:xfrm>
          <a:prstGeom prst="parallelogram">
            <a:avLst>
              <a:gd fmla="val 96952" name="adj"/>
            </a:avLst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1" name="Google Shape;2451;p30"/>
          <p:cNvSpPr txBox="1"/>
          <p:nvPr/>
        </p:nvSpPr>
        <p:spPr>
          <a:xfrm>
            <a:off x="5029568" y="1668551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20XX</a:t>
            </a:r>
            <a:endParaRPr i="1" sz="10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52" name="Google Shape;2452;p30"/>
          <p:cNvSpPr txBox="1"/>
          <p:nvPr/>
        </p:nvSpPr>
        <p:spPr>
          <a:xfrm>
            <a:off x="4640995" y="2846714"/>
            <a:ext cx="1505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Lorem Ipsum</a:t>
            </a:r>
            <a:endParaRPr b="1" sz="10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453" name="Google Shape;2453;p30"/>
          <p:cNvSpPr txBox="1"/>
          <p:nvPr/>
        </p:nvSpPr>
        <p:spPr>
          <a:xfrm>
            <a:off x="4640994" y="3303514"/>
            <a:ext cx="15456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Lorem ipsum dolor sit amet, consectetur adipiscing.</a:t>
            </a:r>
            <a:endParaRPr sz="8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454" name="Google Shape;2454;p30"/>
          <p:cNvCxnSpPr/>
          <p:nvPr/>
        </p:nvCxnSpPr>
        <p:spPr>
          <a:xfrm>
            <a:off x="5605497" y="1847110"/>
            <a:ext cx="718500" cy="741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55" name="Google Shape;2455;p30"/>
          <p:cNvSpPr/>
          <p:nvPr/>
        </p:nvSpPr>
        <p:spPr>
          <a:xfrm flipH="1">
            <a:off x="4508319" y="2458314"/>
            <a:ext cx="1834800" cy="143400"/>
          </a:xfrm>
          <a:prstGeom prst="parallelogram">
            <a:avLst>
              <a:gd fmla="val 9695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456" name="Google Shape;2456;p30"/>
          <p:cNvSpPr/>
          <p:nvPr/>
        </p:nvSpPr>
        <p:spPr>
          <a:xfrm>
            <a:off x="4508419" y="2612138"/>
            <a:ext cx="1834800" cy="143400"/>
          </a:xfrm>
          <a:prstGeom prst="parallelogram">
            <a:avLst>
              <a:gd fmla="val 96952" name="adj"/>
            </a:avLst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7" name="Google Shape;2457;p30"/>
          <p:cNvSpPr txBox="1"/>
          <p:nvPr/>
        </p:nvSpPr>
        <p:spPr>
          <a:xfrm>
            <a:off x="6742832" y="1668539"/>
            <a:ext cx="624300" cy="2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i="1" lang="en" sz="1000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20XX</a:t>
            </a:r>
            <a:endParaRPr i="1" sz="1000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2458" name="Google Shape;2458;p30"/>
          <p:cNvSpPr txBox="1"/>
          <p:nvPr/>
        </p:nvSpPr>
        <p:spPr>
          <a:xfrm>
            <a:off x="6354258" y="2846703"/>
            <a:ext cx="1505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Lorem Ipsum</a:t>
            </a:r>
            <a:endParaRPr b="1" sz="10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459" name="Google Shape;2459;p30"/>
          <p:cNvSpPr txBox="1"/>
          <p:nvPr/>
        </p:nvSpPr>
        <p:spPr>
          <a:xfrm>
            <a:off x="6354258" y="3303503"/>
            <a:ext cx="1545600" cy="73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Lorem ipsum dolor sit amet, consectetur adipiscing.</a:t>
            </a:r>
            <a:endParaRPr sz="8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460" name="Google Shape;2460;p30"/>
          <p:cNvCxnSpPr/>
          <p:nvPr/>
        </p:nvCxnSpPr>
        <p:spPr>
          <a:xfrm>
            <a:off x="7318760" y="1847099"/>
            <a:ext cx="718500" cy="7419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461" name="Google Shape;2461;p30"/>
          <p:cNvSpPr/>
          <p:nvPr/>
        </p:nvSpPr>
        <p:spPr>
          <a:xfrm flipH="1">
            <a:off x="6221583" y="2458303"/>
            <a:ext cx="1834800" cy="143400"/>
          </a:xfrm>
          <a:prstGeom prst="parallelogram">
            <a:avLst>
              <a:gd fmla="val 96952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  </a:t>
            </a:r>
            <a:endParaRPr/>
          </a:p>
        </p:txBody>
      </p:sp>
      <p:sp>
        <p:nvSpPr>
          <p:cNvPr id="2462" name="Google Shape;2462;p30"/>
          <p:cNvSpPr/>
          <p:nvPr/>
        </p:nvSpPr>
        <p:spPr>
          <a:xfrm>
            <a:off x="6221683" y="2612127"/>
            <a:ext cx="1834800" cy="143400"/>
          </a:xfrm>
          <a:prstGeom prst="parallelogram">
            <a:avLst>
              <a:gd fmla="val 96952" name="adj"/>
            </a:avLst>
          </a:prstGeom>
          <a:solidFill>
            <a:srgbClr val="E6913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6" name="Shape 2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" name="Google Shape;2467;p31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468" name="Google Shape;2468;p31"/>
          <p:cNvSpPr txBox="1"/>
          <p:nvPr>
            <p:ph idx="1" type="body"/>
          </p:nvPr>
        </p:nvSpPr>
        <p:spPr>
          <a:xfrm>
            <a:off x="855400" y="1418300"/>
            <a:ext cx="2101800" cy="120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69" name="Google Shape;2469;p31"/>
          <p:cNvSpPr txBox="1"/>
          <p:nvPr>
            <p:ph idx="2" type="body"/>
          </p:nvPr>
        </p:nvSpPr>
        <p:spPr>
          <a:xfrm>
            <a:off x="3177788" y="1418300"/>
            <a:ext cx="2101800" cy="120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70" name="Google Shape;2470;p31"/>
          <p:cNvSpPr txBox="1"/>
          <p:nvPr>
            <p:ph idx="3" type="body"/>
          </p:nvPr>
        </p:nvSpPr>
        <p:spPr>
          <a:xfrm>
            <a:off x="5500176" y="1418300"/>
            <a:ext cx="2101800" cy="120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471" name="Google Shape;2471;p3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2" name="Google Shape;2472;p31"/>
          <p:cNvSpPr txBox="1"/>
          <p:nvPr>
            <p:ph idx="1" type="body"/>
          </p:nvPr>
        </p:nvSpPr>
        <p:spPr>
          <a:xfrm>
            <a:off x="855400" y="2852725"/>
            <a:ext cx="2101800" cy="120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473" name="Google Shape;2473;p31"/>
          <p:cNvSpPr txBox="1"/>
          <p:nvPr>
            <p:ph idx="2" type="body"/>
          </p:nvPr>
        </p:nvSpPr>
        <p:spPr>
          <a:xfrm>
            <a:off x="3177788" y="2852725"/>
            <a:ext cx="2101800" cy="120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474" name="Google Shape;2474;p31"/>
          <p:cNvSpPr txBox="1"/>
          <p:nvPr>
            <p:ph idx="3" type="body"/>
          </p:nvPr>
        </p:nvSpPr>
        <p:spPr>
          <a:xfrm>
            <a:off x="5500176" y="2852725"/>
            <a:ext cx="2101800" cy="1202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8" name="Shape 2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9" name="Google Shape;2479;p32"/>
          <p:cNvSpPr txBox="1"/>
          <p:nvPr>
            <p:ph idx="1" type="body"/>
          </p:nvPr>
        </p:nvSpPr>
        <p:spPr>
          <a:xfrm>
            <a:off x="942025" y="4696925"/>
            <a:ext cx="6391200" cy="3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480" name="Google Shape;2480;p3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81" name="Google Shape;2481;p32"/>
          <p:cNvCxnSpPr/>
          <p:nvPr/>
        </p:nvCxnSpPr>
        <p:spPr>
          <a:xfrm>
            <a:off x="952500" y="7699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2" name="Google Shape;2482;p32"/>
          <p:cNvCxnSpPr/>
          <p:nvPr/>
        </p:nvCxnSpPr>
        <p:spPr>
          <a:xfrm>
            <a:off x="952500" y="14793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3" name="Google Shape;2483;p32"/>
          <p:cNvCxnSpPr/>
          <p:nvPr/>
        </p:nvCxnSpPr>
        <p:spPr>
          <a:xfrm>
            <a:off x="952500" y="21888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4" name="Google Shape;2484;p32"/>
          <p:cNvCxnSpPr/>
          <p:nvPr/>
        </p:nvCxnSpPr>
        <p:spPr>
          <a:xfrm>
            <a:off x="952500" y="28983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5" name="Google Shape;2485;p32"/>
          <p:cNvCxnSpPr/>
          <p:nvPr/>
        </p:nvCxnSpPr>
        <p:spPr>
          <a:xfrm>
            <a:off x="952500" y="36297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86" name="Google Shape;2486;p32"/>
          <p:cNvSpPr txBox="1"/>
          <p:nvPr/>
        </p:nvSpPr>
        <p:spPr>
          <a:xfrm>
            <a:off x="952500" y="611150"/>
            <a:ext cx="3093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4000</a:t>
            </a:r>
            <a:endParaRPr sz="10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3000</a:t>
            </a:r>
            <a:endParaRPr sz="10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2000</a:t>
            </a:r>
            <a:endParaRPr sz="10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1000</a:t>
            </a:r>
            <a:endParaRPr sz="10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0</a:t>
            </a:r>
            <a:endParaRPr sz="10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487" name="Google Shape;2487;p32"/>
          <p:cNvSpPr/>
          <p:nvPr/>
        </p:nvSpPr>
        <p:spPr>
          <a:xfrm>
            <a:off x="1572782" y="20761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8" name="Google Shape;2488;p32"/>
          <p:cNvSpPr/>
          <p:nvPr/>
        </p:nvSpPr>
        <p:spPr>
          <a:xfrm>
            <a:off x="1887026" y="16820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9" name="Google Shape;2489;p32"/>
          <p:cNvSpPr/>
          <p:nvPr/>
        </p:nvSpPr>
        <p:spPr>
          <a:xfrm>
            <a:off x="2201270" y="2188864"/>
            <a:ext cx="233700" cy="1441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0" name="Google Shape;2490;p32"/>
          <p:cNvSpPr/>
          <p:nvPr/>
        </p:nvSpPr>
        <p:spPr>
          <a:xfrm>
            <a:off x="3325786" y="23899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1" name="Google Shape;2491;p32"/>
          <p:cNvSpPr/>
          <p:nvPr/>
        </p:nvSpPr>
        <p:spPr>
          <a:xfrm>
            <a:off x="3640031" y="17915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2" name="Google Shape;2492;p32"/>
          <p:cNvSpPr/>
          <p:nvPr/>
        </p:nvSpPr>
        <p:spPr>
          <a:xfrm>
            <a:off x="3954275" y="924225"/>
            <a:ext cx="233700" cy="2706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3" name="Google Shape;2493;p32"/>
          <p:cNvSpPr/>
          <p:nvPr/>
        </p:nvSpPr>
        <p:spPr>
          <a:xfrm>
            <a:off x="5078791" y="18353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4" name="Google Shape;2494;p32"/>
          <p:cNvSpPr/>
          <p:nvPr/>
        </p:nvSpPr>
        <p:spPr>
          <a:xfrm>
            <a:off x="5393035" y="7697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5" name="Google Shape;2495;p32"/>
          <p:cNvSpPr/>
          <p:nvPr/>
        </p:nvSpPr>
        <p:spPr>
          <a:xfrm>
            <a:off x="5707280" y="2017762"/>
            <a:ext cx="233700" cy="1611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6" name="Google Shape;2496;p32"/>
          <p:cNvSpPr/>
          <p:nvPr/>
        </p:nvSpPr>
        <p:spPr>
          <a:xfrm>
            <a:off x="6831796" y="24483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7" name="Google Shape;2497;p32"/>
          <p:cNvSpPr/>
          <p:nvPr/>
        </p:nvSpPr>
        <p:spPr>
          <a:xfrm>
            <a:off x="7146040" y="9888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8" name="Google Shape;2498;p32"/>
          <p:cNvSpPr/>
          <p:nvPr/>
        </p:nvSpPr>
        <p:spPr>
          <a:xfrm>
            <a:off x="7460284" y="1302610"/>
            <a:ext cx="233700" cy="2327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8" name="Shape 2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9" name="Google Shape;2269;p15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2270" name="Google Shape;2270;p15"/>
          <p:cNvSpPr txBox="1"/>
          <p:nvPr>
            <p:ph idx="2" type="body"/>
          </p:nvPr>
        </p:nvSpPr>
        <p:spPr>
          <a:xfrm>
            <a:off x="4440553" y="1418300"/>
            <a:ext cx="3152100" cy="29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chemeClr val="hlink"/>
                </a:solidFill>
                <a:hlinkClick action="ppaction://hlinksldjump" r:id="rId3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2271" name="Google Shape;2271;p15"/>
          <p:cNvSpPr txBox="1"/>
          <p:nvPr>
            <p:ph idx="1" type="body"/>
          </p:nvPr>
        </p:nvSpPr>
        <p:spPr>
          <a:xfrm>
            <a:off x="846150" y="1418300"/>
            <a:ext cx="3152100" cy="29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2272" name="Google Shape;2272;p15"/>
          <p:cNvSpPr txBox="1"/>
          <p:nvPr>
            <p:ph idx="2" type="body"/>
          </p:nvPr>
        </p:nvSpPr>
        <p:spPr>
          <a:xfrm>
            <a:off x="855300" y="3372525"/>
            <a:ext cx="7433400" cy="654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</a:rPr>
              <a:t>More info on how to use this template at </a:t>
            </a:r>
            <a:r>
              <a:rPr b="1" lang="en" sz="1200" u="sng">
                <a:solidFill>
                  <a:schemeClr val="accent2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slidescarnival.com/help-use-presentation-template</a:t>
            </a:r>
            <a:endParaRPr b="1"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accent2"/>
                </a:solidFill>
              </a:rPr>
              <a:t>This template is free to use under </a:t>
            </a:r>
            <a:r>
              <a:rPr lang="en" sz="1200" u="sng">
                <a:solidFill>
                  <a:schemeClr val="accent2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2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</a:endParaRPr>
          </a:p>
        </p:txBody>
      </p:sp>
      <p:sp>
        <p:nvSpPr>
          <p:cNvPr id="2273" name="Google Shape;2273;p1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2" name="Shape 2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3" name="Google Shape;2503;p33"/>
          <p:cNvSpPr txBox="1"/>
          <p:nvPr>
            <p:ph idx="4294967295" type="body"/>
          </p:nvPr>
        </p:nvSpPr>
        <p:spPr>
          <a:xfrm>
            <a:off x="1853275" y="583838"/>
            <a:ext cx="2462100" cy="397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Mobile</a:t>
            </a:r>
            <a:r>
              <a:rPr i="1" lang="en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 project</a:t>
            </a:r>
            <a:endParaRPr i="1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  <p:sp>
        <p:nvSpPr>
          <p:cNvPr id="2504" name="Google Shape;2504;p3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505" name="Google Shape;2505;p33"/>
          <p:cNvGrpSpPr/>
          <p:nvPr/>
        </p:nvGrpSpPr>
        <p:grpSpPr>
          <a:xfrm>
            <a:off x="4832559" y="583790"/>
            <a:ext cx="1916735" cy="3975687"/>
            <a:chOff x="2547150" y="238125"/>
            <a:chExt cx="2525675" cy="5238750"/>
          </a:xfrm>
        </p:grpSpPr>
        <p:sp>
          <p:nvSpPr>
            <p:cNvPr id="2506" name="Google Shape;2506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7" name="Google Shape;2507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8" name="Google Shape;2508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9" name="Google Shape;2509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10" name="Google Shape;2510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4874570" y="929732"/>
            <a:ext cx="1831820" cy="32844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14" name="Shape 2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5" name="Google Shape;2515;p3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516" name="Google Shape;2516;p34"/>
          <p:cNvGrpSpPr/>
          <p:nvPr/>
        </p:nvGrpSpPr>
        <p:grpSpPr>
          <a:xfrm>
            <a:off x="4901372" y="589379"/>
            <a:ext cx="2576503" cy="3975687"/>
            <a:chOff x="2112475" y="238125"/>
            <a:chExt cx="3395050" cy="5238750"/>
          </a:xfrm>
        </p:grpSpPr>
        <p:sp>
          <p:nvSpPr>
            <p:cNvPr id="2517" name="Google Shape;2517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8" name="Google Shape;2518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9" name="Google Shape;2519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0" name="Google Shape;2520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521" name="Google Shape;252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64959" y="941257"/>
            <a:ext cx="2445921" cy="3261245"/>
          </a:xfrm>
          <a:prstGeom prst="rect">
            <a:avLst/>
          </a:prstGeom>
          <a:noFill/>
          <a:ln>
            <a:noFill/>
          </a:ln>
        </p:spPr>
      </p:pic>
      <p:sp>
        <p:nvSpPr>
          <p:cNvPr id="2522" name="Google Shape;2522;p34"/>
          <p:cNvSpPr txBox="1"/>
          <p:nvPr>
            <p:ph idx="4294967295" type="body"/>
          </p:nvPr>
        </p:nvSpPr>
        <p:spPr>
          <a:xfrm>
            <a:off x="1853275" y="583838"/>
            <a:ext cx="2462100" cy="397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Tablet </a:t>
            </a:r>
            <a:r>
              <a:rPr i="1" lang="en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project</a:t>
            </a:r>
            <a:endParaRPr i="1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6" name="Shape 2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7" name="Google Shape;2527;p3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528" name="Google Shape;2528;p35"/>
          <p:cNvGrpSpPr/>
          <p:nvPr/>
        </p:nvGrpSpPr>
        <p:grpSpPr>
          <a:xfrm>
            <a:off x="3494099" y="1241129"/>
            <a:ext cx="4542205" cy="2661224"/>
            <a:chOff x="1177450" y="241631"/>
            <a:chExt cx="6173152" cy="3616776"/>
          </a:xfrm>
        </p:grpSpPr>
        <p:sp>
          <p:nvSpPr>
            <p:cNvPr id="2529" name="Google Shape;2529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6200"/>
              </a:srgb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533" name="Google Shape;2533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001275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4" name="Google Shape;2534;p35"/>
          <p:cNvSpPr txBox="1"/>
          <p:nvPr>
            <p:ph idx="4294967295" type="body"/>
          </p:nvPr>
        </p:nvSpPr>
        <p:spPr>
          <a:xfrm>
            <a:off x="1180400" y="583838"/>
            <a:ext cx="2462100" cy="3975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Desktop</a:t>
            </a:r>
            <a:r>
              <a:rPr i="1" lang="en">
                <a:solidFill>
                  <a:schemeClr val="accent1"/>
                </a:solidFill>
                <a:latin typeface="Bebas Neue"/>
                <a:ea typeface="Bebas Neue"/>
                <a:cs typeface="Bebas Neue"/>
                <a:sym typeface="Bebas Neue"/>
              </a:rPr>
              <a:t> project</a:t>
            </a:r>
            <a:endParaRPr i="1">
              <a:solidFill>
                <a:schemeClr val="accen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>
                <a:solidFill>
                  <a:schemeClr val="lt1"/>
                </a:solidFill>
              </a:rPr>
              <a:t>Show and explain your web, app or software projects using these gadget templates.</a:t>
            </a:r>
            <a:endParaRPr sz="18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8" name="Shape 2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9" name="Google Shape;2539;p36"/>
          <p:cNvPicPr preferRelativeResize="0"/>
          <p:nvPr/>
        </p:nvPicPr>
        <p:blipFill rotWithShape="1">
          <a:blip r:embed="rId3">
            <a:alphaModFix/>
          </a:blip>
          <a:srcRect b="0" l="12723" r="31494" t="0"/>
          <a:stretch/>
        </p:blipFill>
        <p:spPr>
          <a:xfrm>
            <a:off x="5063772" y="0"/>
            <a:ext cx="4080078" cy="4878738"/>
          </a:xfrm>
          <a:custGeom>
            <a:rect b="b" l="l" r="r" t="t"/>
            <a:pathLst>
              <a:path extrusionOk="0" h="21600" w="21600">
                <a:moveTo>
                  <a:pt x="9253" y="0"/>
                </a:moveTo>
                <a:lnTo>
                  <a:pt x="0" y="4974"/>
                </a:lnTo>
                <a:lnTo>
                  <a:pt x="5140" y="20679"/>
                </a:lnTo>
                <a:lnTo>
                  <a:pt x="21600" y="21600"/>
                </a:lnTo>
                <a:lnTo>
                  <a:pt x="21587" y="0"/>
                </a:lnTo>
                <a:lnTo>
                  <a:pt x="9253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540" name="Google Shape;2540;p36"/>
          <p:cNvSpPr txBox="1"/>
          <p:nvPr>
            <p:ph idx="4294967295" type="title"/>
          </p:nvPr>
        </p:nvSpPr>
        <p:spPr>
          <a:xfrm>
            <a:off x="768600" y="404000"/>
            <a:ext cx="3511200" cy="127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THANKS!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2541" name="Google Shape;2541;p36"/>
          <p:cNvSpPr txBox="1"/>
          <p:nvPr>
            <p:ph idx="4294967295" type="body"/>
          </p:nvPr>
        </p:nvSpPr>
        <p:spPr>
          <a:xfrm>
            <a:off x="1073400" y="1768000"/>
            <a:ext cx="3558900" cy="17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2"/>
                </a:solidFill>
              </a:rPr>
              <a:t>Any questions?</a:t>
            </a:r>
            <a:br>
              <a:rPr lang="en" sz="2400">
                <a:solidFill>
                  <a:schemeClr val="lt1"/>
                </a:solidFill>
              </a:rPr>
            </a:br>
            <a:r>
              <a:rPr lang="en" sz="2400">
                <a:solidFill>
                  <a:schemeClr val="lt1"/>
                </a:solidFill>
              </a:rPr>
              <a:t>You can find me at: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 sz="2400">
                <a:solidFill>
                  <a:schemeClr val="lt1"/>
                </a:solidFill>
              </a:rPr>
              <a:t>@username</a:t>
            </a:r>
            <a:endParaRPr sz="2400">
              <a:solidFill>
                <a:schemeClr val="lt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 sz="2400">
                <a:solidFill>
                  <a:schemeClr val="lt1"/>
                </a:solidFill>
              </a:rPr>
              <a:t>user@mail.me</a:t>
            </a:r>
            <a:endParaRPr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542" name="Google Shape;2542;p3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grpSp>
        <p:nvGrpSpPr>
          <p:cNvPr id="2543" name="Google Shape;2543;p36"/>
          <p:cNvGrpSpPr/>
          <p:nvPr/>
        </p:nvGrpSpPr>
        <p:grpSpPr>
          <a:xfrm>
            <a:off x="7199947" y="-2"/>
            <a:ext cx="1944074" cy="1120608"/>
            <a:chOff x="7199947" y="-1"/>
            <a:chExt cx="1944074" cy="1120608"/>
          </a:xfrm>
        </p:grpSpPr>
        <p:sp>
          <p:nvSpPr>
            <p:cNvPr id="2544" name="Google Shape;2544;p36"/>
            <p:cNvSpPr/>
            <p:nvPr/>
          </p:nvSpPr>
          <p:spPr>
            <a:xfrm>
              <a:off x="8547257" y="-2"/>
              <a:ext cx="561492" cy="35526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1918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5" name="Google Shape;2545;p36"/>
            <p:cNvSpPr/>
            <p:nvPr/>
          </p:nvSpPr>
          <p:spPr>
            <a:xfrm>
              <a:off x="7209472" y="-2"/>
              <a:ext cx="1714014" cy="112060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20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6" name="Google Shape;2546;p36"/>
            <p:cNvSpPr/>
            <p:nvPr/>
          </p:nvSpPr>
          <p:spPr>
            <a:xfrm>
              <a:off x="7199947" y="-1"/>
              <a:ext cx="782460" cy="454842"/>
            </a:xfrm>
            <a:custGeom>
              <a:rect b="b" l="l" r="r" t="t"/>
              <a:pathLst>
                <a:path extrusionOk="0" h="21600" w="21600">
                  <a:moveTo>
                    <a:pt x="16262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7" name="Google Shape;2547;p36"/>
            <p:cNvSpPr/>
            <p:nvPr/>
          </p:nvSpPr>
          <p:spPr>
            <a:xfrm>
              <a:off x="8238172" y="65244"/>
              <a:ext cx="905850" cy="637686"/>
            </a:xfrm>
            <a:custGeom>
              <a:rect b="b" l="l" r="r" t="t"/>
              <a:pathLst>
                <a:path extrusionOk="0" h="21600" w="21600">
                  <a:moveTo>
                    <a:pt x="21600" y="1920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8" name="Google Shape;2548;p36"/>
            <p:cNvSpPr/>
            <p:nvPr/>
          </p:nvSpPr>
          <p:spPr>
            <a:xfrm>
              <a:off x="7732870" y="-1"/>
              <a:ext cx="1080594" cy="68104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1903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9" name="Google Shape;2549;p36"/>
            <p:cNvSpPr/>
            <p:nvPr/>
          </p:nvSpPr>
          <p:spPr>
            <a:xfrm>
              <a:off x="8116251" y="234313"/>
              <a:ext cx="1027728" cy="73153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3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0" name="Google Shape;2550;p36"/>
            <p:cNvSpPr/>
            <p:nvPr/>
          </p:nvSpPr>
          <p:spPr>
            <a:xfrm>
              <a:off x="8783001" y="741520"/>
              <a:ext cx="360990" cy="251478"/>
            </a:xfrm>
            <a:custGeom>
              <a:rect b="b" l="l" r="r" t="t"/>
              <a:pathLst>
                <a:path extrusionOk="0" h="21600" w="21600">
                  <a:moveTo>
                    <a:pt x="21600" y="1514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1" name="Google Shape;2551;p36"/>
            <p:cNvSpPr/>
            <p:nvPr/>
          </p:nvSpPr>
          <p:spPr>
            <a:xfrm>
              <a:off x="7926228" y="-1"/>
              <a:ext cx="173826" cy="11286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20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2" name="Google Shape;2552;p36"/>
            <p:cNvSpPr/>
            <p:nvPr/>
          </p:nvSpPr>
          <p:spPr>
            <a:xfrm>
              <a:off x="7222331" y="-2"/>
              <a:ext cx="1309662" cy="84915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2009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3" name="Google Shape;2553;p36"/>
            <p:cNvSpPr/>
            <p:nvPr/>
          </p:nvSpPr>
          <p:spPr>
            <a:xfrm>
              <a:off x="7729537" y="-2"/>
              <a:ext cx="507222" cy="32815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20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7" name="Shape 2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8" name="Google Shape;2558;p37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2559" name="Google Shape;2559;p37"/>
          <p:cNvSpPr txBox="1"/>
          <p:nvPr>
            <p:ph idx="1" type="body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Presentation template by </a:t>
            </a:r>
            <a:r>
              <a:rPr lang="en" sz="2400" u="sng">
                <a:solidFill>
                  <a:schemeClr val="hlink"/>
                </a:solidFill>
                <a:hlinkClick r:id="rId3"/>
              </a:rPr>
              <a:t>SlidesCarnival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 sz="2400"/>
              <a:t>Photographs by </a:t>
            </a:r>
            <a:r>
              <a:rPr lang="en" sz="2400" u="sng">
                <a:solidFill>
                  <a:schemeClr val="hlink"/>
                </a:solidFill>
                <a:hlinkClick r:id="rId4"/>
              </a:rPr>
              <a:t>Unsplash</a:t>
            </a:r>
            <a:endParaRPr sz="2400"/>
          </a:p>
        </p:txBody>
      </p:sp>
      <p:sp>
        <p:nvSpPr>
          <p:cNvPr id="2560" name="Google Shape;2560;p3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4" name="Shape 2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5" name="Google Shape;2565;p38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2566" name="Google Shape;2566;p38"/>
          <p:cNvSpPr txBox="1"/>
          <p:nvPr>
            <p:ph idx="1" type="body"/>
          </p:nvPr>
        </p:nvSpPr>
        <p:spPr>
          <a:xfrm>
            <a:off x="855300" y="1353949"/>
            <a:ext cx="7433400" cy="236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Titles: Bebas Neue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▰"/>
            </a:pPr>
            <a:r>
              <a:rPr lang="en" sz="1800"/>
              <a:t>Body copy: Saira Semi Condensed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800"/>
              <a:t>Download for free at: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3"/>
              </a:rPr>
              <a:t>https://www.fontsquirrel.com/fonts/bebas</a:t>
            </a:r>
            <a:br>
              <a:rPr lang="en" sz="1800"/>
            </a:br>
            <a:r>
              <a:rPr lang="en" sz="1800" u="sng">
                <a:solidFill>
                  <a:schemeClr val="hlink"/>
                </a:solidFill>
                <a:hlinkClick r:id="rId4"/>
              </a:rPr>
              <a:t>https://www.fontsquirrel.com/fonts/saira</a:t>
            </a:r>
            <a:br>
              <a:rPr lang="en" sz="1800"/>
            </a:br>
            <a:endParaRPr b="1" sz="1800">
              <a:solidFill>
                <a:srgbClr val="3D85C6"/>
              </a:solidFill>
            </a:endParaRPr>
          </a:p>
        </p:txBody>
      </p:sp>
      <p:sp>
        <p:nvSpPr>
          <p:cNvPr id="2567" name="Google Shape;2567;p38"/>
          <p:cNvSpPr txBox="1"/>
          <p:nvPr/>
        </p:nvSpPr>
        <p:spPr>
          <a:xfrm>
            <a:off x="855300" y="3647375"/>
            <a:ext cx="67974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accent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000">
              <a:solidFill>
                <a:schemeClr val="accent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r>
              <a:t/>
            </a:r>
            <a:endParaRPr sz="1000">
              <a:solidFill>
                <a:schemeClr val="accent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568" name="Google Shape;2568;p3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2" name="Shape 2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3" name="Google Shape;2573;p39"/>
          <p:cNvSpPr txBox="1"/>
          <p:nvPr>
            <p:ph type="ctrTitle"/>
          </p:nvPr>
        </p:nvSpPr>
        <p:spPr>
          <a:xfrm>
            <a:off x="489100" y="1855563"/>
            <a:ext cx="3668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2</a:t>
            </a:r>
            <a:r>
              <a:rPr lang="en">
                <a:solidFill>
                  <a:schemeClr val="accent2"/>
                </a:solidFill>
              </a:rPr>
              <a:t>. </a:t>
            </a:r>
            <a:br>
              <a:rPr lang="en"/>
            </a:br>
            <a:r>
              <a:rPr lang="en"/>
              <a:t>Extra Resources</a:t>
            </a:r>
            <a:endParaRPr/>
          </a:p>
        </p:txBody>
      </p:sp>
      <p:sp>
        <p:nvSpPr>
          <p:cNvPr id="2574" name="Google Shape;2574;p39"/>
          <p:cNvSpPr txBox="1"/>
          <p:nvPr>
            <p:ph idx="1" type="subTitle"/>
          </p:nvPr>
        </p:nvSpPr>
        <p:spPr>
          <a:xfrm>
            <a:off x="489100" y="3036075"/>
            <a:ext cx="3243600" cy="35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8" name="Shape 2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" name="Google Shape;2579;p40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2580" name="Google Shape;2580;p4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81" name="Google Shape;2581;p40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DEC</a:t>
            </a:r>
            <a:endParaRPr sz="10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582" name="Google Shape;2582;p40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NOV</a:t>
            </a:r>
            <a:endParaRPr sz="10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583" name="Google Shape;2583;p40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OCT</a:t>
            </a:r>
            <a:endParaRPr sz="10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584" name="Google Shape;2584;p40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SEP</a:t>
            </a:r>
            <a:endParaRPr sz="10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585" name="Google Shape;2585;p40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AUG</a:t>
            </a:r>
            <a:endParaRPr sz="10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586" name="Google Shape;2586;p40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JUL</a:t>
            </a:r>
            <a:endParaRPr sz="10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587" name="Google Shape;2587;p40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JUN</a:t>
            </a:r>
            <a:endParaRPr sz="10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588" name="Google Shape;2588;p40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MAY</a:t>
            </a:r>
            <a:endParaRPr sz="10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589" name="Google Shape;2589;p40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APR</a:t>
            </a:r>
            <a:endParaRPr sz="10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590" name="Google Shape;2590;p40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MAR</a:t>
            </a:r>
            <a:endParaRPr sz="10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591" name="Google Shape;2591;p40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FEB</a:t>
            </a:r>
            <a:endParaRPr sz="10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592" name="Google Shape;2592;p40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JAN</a:t>
            </a:r>
            <a:endParaRPr sz="10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593" name="Google Shape;2593;p40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2594" name="Google Shape;2594;p40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595" name="Google Shape;2595;p40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596" name="Google Shape;2596;p40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597" name="Google Shape;2597;p40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598" name="Google Shape;2598;p40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599" name="Google Shape;2599;p40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600" name="Google Shape;2600;p40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601" name="Google Shape;2601;p40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602" name="Google Shape;2602;p40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603" name="Google Shape;2603;p40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604" name="Google Shape;2604;p40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605" name="Google Shape;2605;p40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606" name="Google Shape;2606;p40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607" name="Google Shape;2607;p40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608" name="Google Shape;2608;p40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609" name="Google Shape;2609;p40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610" name="Google Shape;2610;p40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611" name="Google Shape;2611;p40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612" name="Google Shape;2612;p40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613" name="Google Shape;2613;p40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614" name="Google Shape;2614;p40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615" name="Google Shape;2615;p40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616" name="Google Shape;2616;p40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617" name="Google Shape;2617;p40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1" name="Shape 2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2" name="Google Shape;2622;p41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2623" name="Google Shape;2623;p4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24" name="Google Shape;2624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5" name="Google Shape;2625;p41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26" name="Google Shape;2626;p41"/>
          <p:cNvGrpSpPr/>
          <p:nvPr/>
        </p:nvGrpSpPr>
        <p:grpSpPr>
          <a:xfrm>
            <a:off x="1786339" y="1703401"/>
            <a:ext cx="473400" cy="473400"/>
            <a:chOff x="1786339" y="1703401"/>
            <a:chExt cx="473400" cy="473400"/>
          </a:xfrm>
        </p:grpSpPr>
        <p:sp>
          <p:nvSpPr>
            <p:cNvPr id="2627" name="Google Shape;2627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 Semi Condensed"/>
                <a:ea typeface="Saira Semi Condensed"/>
                <a:cs typeface="Saira Semi Condensed"/>
                <a:sym typeface="Saira Semi Condensed"/>
              </a:endParaRPr>
            </a:p>
          </p:txBody>
        </p:sp>
        <p:sp>
          <p:nvSpPr>
            <p:cNvPr id="2628" name="Google Shape;2628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aira Semi Condensed"/>
                  <a:ea typeface="Saira Semi Condensed"/>
                  <a:cs typeface="Saira Semi Condensed"/>
                  <a:sym typeface="Saira Semi Condensed"/>
                </a:rPr>
                <a:t>1</a:t>
              </a:r>
              <a:endParaRPr sz="6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endParaRPr>
            </a:p>
          </p:txBody>
        </p:sp>
      </p:grpSp>
      <p:grpSp>
        <p:nvGrpSpPr>
          <p:cNvPr id="2629" name="Google Shape;2629;p41"/>
          <p:cNvGrpSpPr/>
          <p:nvPr/>
        </p:nvGrpSpPr>
        <p:grpSpPr>
          <a:xfrm>
            <a:off x="3814414" y="1703401"/>
            <a:ext cx="473400" cy="473400"/>
            <a:chOff x="3814414" y="1703401"/>
            <a:chExt cx="473400" cy="473400"/>
          </a:xfrm>
        </p:grpSpPr>
        <p:sp>
          <p:nvSpPr>
            <p:cNvPr id="2630" name="Google Shape;2630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 Semi Condensed"/>
                <a:ea typeface="Saira Semi Condensed"/>
                <a:cs typeface="Saira Semi Condensed"/>
                <a:sym typeface="Saira Semi Condensed"/>
              </a:endParaRPr>
            </a:p>
          </p:txBody>
        </p:sp>
        <p:sp>
          <p:nvSpPr>
            <p:cNvPr id="2631" name="Google Shape;2631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aira Semi Condensed"/>
                  <a:ea typeface="Saira Semi Condensed"/>
                  <a:cs typeface="Saira Semi Condensed"/>
                  <a:sym typeface="Saira Semi Condensed"/>
                </a:rPr>
                <a:t>3</a:t>
              </a:r>
              <a:endParaRPr sz="6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endParaRPr>
            </a:p>
          </p:txBody>
        </p:sp>
      </p:grpSp>
      <p:grpSp>
        <p:nvGrpSpPr>
          <p:cNvPr id="2632" name="Google Shape;2632;p41"/>
          <p:cNvGrpSpPr/>
          <p:nvPr/>
        </p:nvGrpSpPr>
        <p:grpSpPr>
          <a:xfrm>
            <a:off x="5842489" y="1703401"/>
            <a:ext cx="473400" cy="473400"/>
            <a:chOff x="5842489" y="1703401"/>
            <a:chExt cx="473400" cy="473400"/>
          </a:xfrm>
        </p:grpSpPr>
        <p:sp>
          <p:nvSpPr>
            <p:cNvPr id="2633" name="Google Shape;2633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 Semi Condensed"/>
                <a:ea typeface="Saira Semi Condensed"/>
                <a:cs typeface="Saira Semi Condensed"/>
                <a:sym typeface="Saira Semi Condensed"/>
              </a:endParaRPr>
            </a:p>
          </p:txBody>
        </p:sp>
        <p:sp>
          <p:nvSpPr>
            <p:cNvPr id="2634" name="Google Shape;2634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aira Semi Condensed"/>
                  <a:ea typeface="Saira Semi Condensed"/>
                  <a:cs typeface="Saira Semi Condensed"/>
                  <a:sym typeface="Saira Semi Condensed"/>
                </a:rPr>
                <a:t>5</a:t>
              </a:r>
              <a:endParaRPr sz="6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endParaRPr>
            </a:p>
          </p:txBody>
        </p:sp>
      </p:grpSp>
      <p:grpSp>
        <p:nvGrpSpPr>
          <p:cNvPr id="2635" name="Google Shape;2635;p41"/>
          <p:cNvGrpSpPr/>
          <p:nvPr/>
        </p:nvGrpSpPr>
        <p:grpSpPr>
          <a:xfrm>
            <a:off x="6880814" y="3576300"/>
            <a:ext cx="473400" cy="473400"/>
            <a:chOff x="6880814" y="3576300"/>
            <a:chExt cx="473400" cy="473400"/>
          </a:xfrm>
        </p:grpSpPr>
        <p:sp>
          <p:nvSpPr>
            <p:cNvPr id="2636" name="Google Shape;2636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 Semi Condensed"/>
                <a:ea typeface="Saira Semi Condensed"/>
                <a:cs typeface="Saira Semi Condensed"/>
                <a:sym typeface="Saira Semi Condensed"/>
              </a:endParaRPr>
            </a:p>
          </p:txBody>
        </p:sp>
        <p:sp>
          <p:nvSpPr>
            <p:cNvPr id="2637" name="Google Shape;2637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aira Semi Condensed"/>
                  <a:ea typeface="Saira Semi Condensed"/>
                  <a:cs typeface="Saira Semi Condensed"/>
                  <a:sym typeface="Saira Semi Condensed"/>
                </a:rPr>
                <a:t>6</a:t>
              </a:r>
              <a:endParaRPr sz="6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endParaRPr>
            </a:p>
          </p:txBody>
        </p:sp>
      </p:grpSp>
      <p:grpSp>
        <p:nvGrpSpPr>
          <p:cNvPr id="2638" name="Google Shape;2638;p41"/>
          <p:cNvGrpSpPr/>
          <p:nvPr/>
        </p:nvGrpSpPr>
        <p:grpSpPr>
          <a:xfrm>
            <a:off x="4852739" y="3576300"/>
            <a:ext cx="473400" cy="473400"/>
            <a:chOff x="4852739" y="3576300"/>
            <a:chExt cx="473400" cy="473400"/>
          </a:xfrm>
        </p:grpSpPr>
        <p:sp>
          <p:nvSpPr>
            <p:cNvPr id="2639" name="Google Shape;2639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 Semi Condensed"/>
                <a:ea typeface="Saira Semi Condensed"/>
                <a:cs typeface="Saira Semi Condensed"/>
                <a:sym typeface="Saira Semi Condensed"/>
              </a:endParaRPr>
            </a:p>
          </p:txBody>
        </p:sp>
        <p:sp>
          <p:nvSpPr>
            <p:cNvPr id="2640" name="Google Shape;2640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aira Semi Condensed"/>
                  <a:ea typeface="Saira Semi Condensed"/>
                  <a:cs typeface="Saira Semi Condensed"/>
                  <a:sym typeface="Saira Semi Condensed"/>
                </a:rPr>
                <a:t>4</a:t>
              </a:r>
              <a:endParaRPr sz="6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endParaRPr>
            </a:p>
          </p:txBody>
        </p:sp>
      </p:grpSp>
      <p:grpSp>
        <p:nvGrpSpPr>
          <p:cNvPr id="2641" name="Google Shape;2641;p41"/>
          <p:cNvGrpSpPr/>
          <p:nvPr/>
        </p:nvGrpSpPr>
        <p:grpSpPr>
          <a:xfrm>
            <a:off x="2824664" y="3576300"/>
            <a:ext cx="473400" cy="473400"/>
            <a:chOff x="2824664" y="3576300"/>
            <a:chExt cx="473400" cy="473400"/>
          </a:xfrm>
        </p:grpSpPr>
        <p:sp>
          <p:nvSpPr>
            <p:cNvPr id="2642" name="Google Shape;2642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Saira Semi Condensed"/>
                <a:ea typeface="Saira Semi Condensed"/>
                <a:cs typeface="Saira Semi Condensed"/>
                <a:sym typeface="Saira Semi Condensed"/>
              </a:endParaRPr>
            </a:p>
          </p:txBody>
        </p:sp>
        <p:sp>
          <p:nvSpPr>
            <p:cNvPr id="2643" name="Google Shape;2643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2"/>
                  </a:solidFill>
                  <a:latin typeface="Saira Semi Condensed"/>
                  <a:ea typeface="Saira Semi Condensed"/>
                  <a:cs typeface="Saira Semi Condensed"/>
                  <a:sym typeface="Saira Semi Condensed"/>
                </a:rPr>
                <a:t>2</a:t>
              </a:r>
              <a:endParaRPr sz="6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endParaRPr>
            </a:p>
          </p:txBody>
        </p:sp>
      </p:grpSp>
      <p:sp>
        <p:nvSpPr>
          <p:cNvPr id="2644" name="Google Shape;2644;p41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645" name="Google Shape;2645;p41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Red is the colour of danger and courage</a:t>
            </a:r>
            <a:endParaRPr sz="9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646" name="Google Shape;2646;p41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Black is the color of ebony and of outer space</a:t>
            </a:r>
            <a:endParaRPr sz="9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647" name="Google Shape;2647;p41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Yellow is the color of gold, butter and ripe lemons</a:t>
            </a:r>
            <a:endParaRPr sz="9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648" name="Google Shape;2648;p41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White is the color of milk and fresh snow</a:t>
            </a:r>
            <a:endParaRPr sz="9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649" name="Google Shape;2649;p41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Blue is the colour of the clear sky and the deep sea</a:t>
            </a:r>
            <a:endParaRPr sz="9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3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p42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2655" name="Google Shape;2655;p4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656" name="Google Shape;2656;p42"/>
          <p:cNvGraphicFramePr/>
          <p:nvPr/>
        </p:nvGraphicFramePr>
        <p:xfrm>
          <a:off x="1125275" y="12003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{5BC62F8C-F8CE-4770-8A17-DA221E23A3AE}</a:tableStyleId>
              </a:tblPr>
              <a:tblGrid>
                <a:gridCol w="1132075"/>
                <a:gridCol w="388725"/>
                <a:gridCol w="388725"/>
                <a:gridCol w="388725"/>
                <a:gridCol w="388725"/>
                <a:gridCol w="388725"/>
                <a:gridCol w="388725"/>
                <a:gridCol w="388725"/>
                <a:gridCol w="388725"/>
                <a:gridCol w="388725"/>
                <a:gridCol w="388725"/>
                <a:gridCol w="388725"/>
                <a:gridCol w="388725"/>
                <a:gridCol w="388725"/>
                <a:gridCol w="388725"/>
              </a:tblGrid>
              <a:tr h="2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29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5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5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5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5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295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2956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7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8" name="Google Shape;2278;p16"/>
          <p:cNvPicPr preferRelativeResize="0"/>
          <p:nvPr/>
        </p:nvPicPr>
        <p:blipFill rotWithShape="1">
          <a:blip r:embed="rId3">
            <a:alphaModFix/>
          </a:blip>
          <a:srcRect b="0" l="10518" r="33534" t="0"/>
          <a:stretch/>
        </p:blipFill>
        <p:spPr>
          <a:xfrm>
            <a:off x="5063772" y="0"/>
            <a:ext cx="4080078" cy="4878738"/>
          </a:xfrm>
          <a:custGeom>
            <a:rect b="b" l="l" r="r" t="t"/>
            <a:pathLst>
              <a:path extrusionOk="0" h="21600" w="21600">
                <a:moveTo>
                  <a:pt x="9253" y="0"/>
                </a:moveTo>
                <a:lnTo>
                  <a:pt x="0" y="4974"/>
                </a:lnTo>
                <a:lnTo>
                  <a:pt x="5140" y="20679"/>
                </a:lnTo>
                <a:lnTo>
                  <a:pt x="21600" y="21600"/>
                </a:lnTo>
                <a:lnTo>
                  <a:pt x="21587" y="0"/>
                </a:lnTo>
                <a:lnTo>
                  <a:pt x="9253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2279" name="Google Shape;2279;p16"/>
          <p:cNvSpPr txBox="1"/>
          <p:nvPr>
            <p:ph type="title"/>
          </p:nvPr>
        </p:nvSpPr>
        <p:spPr>
          <a:xfrm>
            <a:off x="768600" y="404000"/>
            <a:ext cx="3511200" cy="127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Hello!</a:t>
            </a:r>
            <a:endParaRPr sz="9600"/>
          </a:p>
        </p:txBody>
      </p:sp>
      <p:sp>
        <p:nvSpPr>
          <p:cNvPr id="2280" name="Google Shape;2280;p16"/>
          <p:cNvSpPr txBox="1"/>
          <p:nvPr>
            <p:ph idx="1" type="body"/>
          </p:nvPr>
        </p:nvSpPr>
        <p:spPr>
          <a:xfrm>
            <a:off x="1073400" y="1768000"/>
            <a:ext cx="3558900" cy="17157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accent2"/>
                </a:solidFill>
              </a:rPr>
              <a:t>I am Jayden Smith</a:t>
            </a:r>
            <a:endParaRPr b="1">
              <a:solidFill>
                <a:schemeClr val="accent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2281" name="Google Shape;2281;p1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282" name="Google Shape;2282;p16"/>
          <p:cNvGrpSpPr/>
          <p:nvPr/>
        </p:nvGrpSpPr>
        <p:grpSpPr>
          <a:xfrm>
            <a:off x="7199947" y="-2"/>
            <a:ext cx="1944074" cy="1120608"/>
            <a:chOff x="7199947" y="-1"/>
            <a:chExt cx="1944074" cy="1120608"/>
          </a:xfrm>
        </p:grpSpPr>
        <p:sp>
          <p:nvSpPr>
            <p:cNvPr id="2283" name="Google Shape;2283;p16"/>
            <p:cNvSpPr/>
            <p:nvPr/>
          </p:nvSpPr>
          <p:spPr>
            <a:xfrm>
              <a:off x="8547257" y="-2"/>
              <a:ext cx="561492" cy="355266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1918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6"/>
            <p:cNvSpPr/>
            <p:nvPr/>
          </p:nvSpPr>
          <p:spPr>
            <a:xfrm>
              <a:off x="7209472" y="-2"/>
              <a:ext cx="1714014" cy="112060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2044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16"/>
            <p:cNvSpPr/>
            <p:nvPr/>
          </p:nvSpPr>
          <p:spPr>
            <a:xfrm>
              <a:off x="7199947" y="-1"/>
              <a:ext cx="782460" cy="454842"/>
            </a:xfrm>
            <a:custGeom>
              <a:rect b="b" l="l" r="r" t="t"/>
              <a:pathLst>
                <a:path extrusionOk="0" h="21600" w="21600">
                  <a:moveTo>
                    <a:pt x="16262" y="0"/>
                  </a:move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16"/>
            <p:cNvSpPr/>
            <p:nvPr/>
          </p:nvSpPr>
          <p:spPr>
            <a:xfrm>
              <a:off x="8238172" y="65244"/>
              <a:ext cx="905850" cy="637686"/>
            </a:xfrm>
            <a:custGeom>
              <a:rect b="b" l="l" r="r" t="t"/>
              <a:pathLst>
                <a:path extrusionOk="0" h="21600" w="21600">
                  <a:moveTo>
                    <a:pt x="21600" y="1920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16"/>
            <p:cNvSpPr/>
            <p:nvPr/>
          </p:nvSpPr>
          <p:spPr>
            <a:xfrm>
              <a:off x="7732870" y="-1"/>
              <a:ext cx="1080594" cy="681048"/>
            </a:xfrm>
            <a:custGeom>
              <a:rect b="b" l="l" r="r" t="t"/>
              <a:pathLst>
                <a:path extrusionOk="0" h="21600" w="21600">
                  <a:moveTo>
                    <a:pt x="21600" y="0"/>
                  </a:moveTo>
                  <a:lnTo>
                    <a:pt x="1903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16"/>
            <p:cNvSpPr/>
            <p:nvPr/>
          </p:nvSpPr>
          <p:spPr>
            <a:xfrm>
              <a:off x="8116251" y="234313"/>
              <a:ext cx="1027728" cy="73153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2377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16"/>
            <p:cNvSpPr/>
            <p:nvPr/>
          </p:nvSpPr>
          <p:spPr>
            <a:xfrm>
              <a:off x="8783001" y="741520"/>
              <a:ext cx="360990" cy="251478"/>
            </a:xfrm>
            <a:custGeom>
              <a:rect b="b" l="l" r="r" t="t"/>
              <a:pathLst>
                <a:path extrusionOk="0" h="21600" w="21600">
                  <a:moveTo>
                    <a:pt x="21600" y="1514"/>
                  </a:moveTo>
                  <a:lnTo>
                    <a:pt x="21600" y="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16"/>
            <p:cNvSpPr/>
            <p:nvPr/>
          </p:nvSpPr>
          <p:spPr>
            <a:xfrm>
              <a:off x="7926228" y="-1"/>
              <a:ext cx="173826" cy="11286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2006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16"/>
            <p:cNvSpPr/>
            <p:nvPr/>
          </p:nvSpPr>
          <p:spPr>
            <a:xfrm>
              <a:off x="7222331" y="-2"/>
              <a:ext cx="1309662" cy="849150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20092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16"/>
            <p:cNvSpPr/>
            <p:nvPr/>
          </p:nvSpPr>
          <p:spPr>
            <a:xfrm>
              <a:off x="7729537" y="-2"/>
              <a:ext cx="507222" cy="328158"/>
            </a:xfrm>
            <a:custGeom>
              <a:rect b="b" l="l" r="r" t="t"/>
              <a:pathLst>
                <a:path extrusionOk="0" h="21600" w="21600">
                  <a:moveTo>
                    <a:pt x="0" y="21600"/>
                  </a:moveTo>
                  <a:lnTo>
                    <a:pt x="21600" y="0"/>
                  </a:lnTo>
                  <a:lnTo>
                    <a:pt x="20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34275" spcFirstLastPara="1" rIns="342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0" name="Shape 2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1" name="Google Shape;2661;p43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2662" name="Google Shape;2662;p43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3" name="Google Shape;2663;p43"/>
          <p:cNvSpPr/>
          <p:nvPr/>
        </p:nvSpPr>
        <p:spPr>
          <a:xfrm>
            <a:off x="1075800" y="1547875"/>
            <a:ext cx="3358500" cy="1265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STRENGTHS</a:t>
            </a:r>
            <a:endParaRPr b="1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664" name="Google Shape;2664;p43"/>
          <p:cNvSpPr/>
          <p:nvPr/>
        </p:nvSpPr>
        <p:spPr>
          <a:xfrm>
            <a:off x="4573342" y="1547875"/>
            <a:ext cx="3358500" cy="1265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WEAKNESSES</a:t>
            </a:r>
            <a:endParaRPr b="1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665" name="Google Shape;2665;p43"/>
          <p:cNvSpPr/>
          <p:nvPr/>
        </p:nvSpPr>
        <p:spPr>
          <a:xfrm>
            <a:off x="1075800" y="2951977"/>
            <a:ext cx="3358500" cy="1265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Black is the color of ebony and of outer space</a:t>
            </a:r>
            <a:endParaRPr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OPPORTUNITIES</a:t>
            </a:r>
            <a:endParaRPr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666" name="Google Shape;2666;p43"/>
          <p:cNvSpPr/>
          <p:nvPr/>
        </p:nvSpPr>
        <p:spPr>
          <a:xfrm>
            <a:off x="4573342" y="2951977"/>
            <a:ext cx="3358500" cy="12651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White is the color of milk and fresh snow</a:t>
            </a:r>
            <a:endParaRPr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THREATS</a:t>
            </a:r>
            <a:endParaRPr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667" name="Google Shape;2667;p43"/>
          <p:cNvSpPr/>
          <p:nvPr/>
        </p:nvSpPr>
        <p:spPr>
          <a:xfrm>
            <a:off x="3470294" y="1847291"/>
            <a:ext cx="1929900" cy="1929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8" name="Google Shape;2668;p43"/>
          <p:cNvSpPr/>
          <p:nvPr/>
        </p:nvSpPr>
        <p:spPr>
          <a:xfrm rot="5400000">
            <a:off x="3609515" y="1847291"/>
            <a:ext cx="1929900" cy="1929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9" name="Google Shape;2669;p43"/>
          <p:cNvSpPr/>
          <p:nvPr/>
        </p:nvSpPr>
        <p:spPr>
          <a:xfrm rot="10800000">
            <a:off x="3609515" y="1987586"/>
            <a:ext cx="1929900" cy="1929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0" name="Google Shape;2670;p43"/>
          <p:cNvSpPr/>
          <p:nvPr/>
        </p:nvSpPr>
        <p:spPr>
          <a:xfrm rot="-5400000">
            <a:off x="3470294" y="1987586"/>
            <a:ext cx="1929900" cy="19299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1" name="Google Shape;2671;p43"/>
          <p:cNvSpPr/>
          <p:nvPr/>
        </p:nvSpPr>
        <p:spPr>
          <a:xfrm>
            <a:off x="3995734" y="2249868"/>
            <a:ext cx="182464" cy="3757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ebas Neue"/>
              </a:rPr>
              <a:t>S</a:t>
            </a:r>
          </a:p>
        </p:txBody>
      </p:sp>
      <p:sp>
        <p:nvSpPr>
          <p:cNvPr id="2672" name="Google Shape;2672;p43"/>
          <p:cNvSpPr/>
          <p:nvPr/>
        </p:nvSpPr>
        <p:spPr>
          <a:xfrm>
            <a:off x="4806677" y="2256031"/>
            <a:ext cx="282572" cy="36590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ebas Neue"/>
              </a:rPr>
              <a:t>W</a:t>
            </a:r>
          </a:p>
        </p:txBody>
      </p:sp>
      <p:sp>
        <p:nvSpPr>
          <p:cNvPr id="2673" name="Google Shape;2673;p43"/>
          <p:cNvSpPr/>
          <p:nvPr/>
        </p:nvSpPr>
        <p:spPr>
          <a:xfrm>
            <a:off x="3968118" y="3133270"/>
            <a:ext cx="185423" cy="37576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ebas Neue"/>
              </a:rPr>
              <a:t>O</a:t>
            </a:r>
          </a:p>
        </p:txBody>
      </p:sp>
      <p:sp>
        <p:nvSpPr>
          <p:cNvPr id="2674" name="Google Shape;2674;p43"/>
          <p:cNvSpPr/>
          <p:nvPr/>
        </p:nvSpPr>
        <p:spPr>
          <a:xfrm>
            <a:off x="4897909" y="3139434"/>
            <a:ext cx="188381" cy="36590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ebas Neue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8" name="Shape 2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9" name="Google Shape;2679;p44"/>
          <p:cNvSpPr txBox="1"/>
          <p:nvPr>
            <p:ph idx="4294967295"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Business Model Canvas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680" name="Google Shape;2680;p44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81" name="Google Shape;2681;p44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Key Activities</a:t>
            </a:r>
            <a:endParaRPr b="1" sz="9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Insert your content</a:t>
            </a:r>
            <a:endParaRPr b="1" sz="8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682" name="Google Shape;2682;p44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Key Resources</a:t>
            </a:r>
            <a:endParaRPr b="1" sz="9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Insert your content</a:t>
            </a:r>
            <a:endParaRPr b="1" sz="9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683" name="Google Shape;2683;p44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Value Propositions</a:t>
            </a:r>
            <a:endParaRPr b="1" sz="9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Insert your content</a:t>
            </a:r>
            <a:endParaRPr b="1" sz="9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684" name="Google Shape;2684;p44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Customer Relationships</a:t>
            </a:r>
            <a:endParaRPr b="1" sz="9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Insert your content</a:t>
            </a:r>
            <a:endParaRPr b="1" sz="9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685" name="Google Shape;2685;p44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Channels</a:t>
            </a:r>
            <a:endParaRPr b="1" sz="9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Insert your content</a:t>
            </a:r>
            <a:endParaRPr b="1" sz="9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686" name="Google Shape;2686;p44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Customer Segments</a:t>
            </a:r>
            <a:endParaRPr b="1" sz="9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Insert your content</a:t>
            </a:r>
            <a:endParaRPr b="1" sz="9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687" name="Google Shape;2687;p44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Key Partners</a:t>
            </a:r>
            <a:endParaRPr b="1" sz="9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Insert your content</a:t>
            </a:r>
            <a:endParaRPr b="1" sz="8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688" name="Google Shape;2688;p44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Cost Structure</a:t>
            </a:r>
            <a:endParaRPr b="1" sz="9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Insert your content</a:t>
            </a:r>
            <a:endParaRPr b="1" sz="9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689" name="Google Shape;2689;p44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Revenue Streams</a:t>
            </a:r>
            <a:endParaRPr b="1" sz="9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Insert your content</a:t>
            </a:r>
            <a:endParaRPr b="1" sz="900">
              <a:solidFill>
                <a:schemeClr val="dk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690" name="Google Shape;2690;p44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91" name="Google Shape;2691;p44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92" name="Google Shape;2692;p44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93" name="Google Shape;2693;p44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694" name="Google Shape;2694;p44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2695" name="Google Shape;2695;p44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696" name="Google Shape;2696;p44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697" name="Google Shape;2697;p44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698" name="Google Shape;2698;p44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2699" name="Google Shape;2699;p44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00" name="Google Shape;2700;p44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01" name="Google Shape;2701;p44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702" name="Google Shape;2702;p44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2703" name="Google Shape;2703;p44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04" name="Google Shape;2704;p44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05" name="Google Shape;2705;p44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06" name="Google Shape;2706;p44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07" name="Google Shape;2707;p44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708" name="Google Shape;2708;p44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2709" name="Google Shape;2709;p44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10" name="Google Shape;2710;p44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11" name="Google Shape;2711;p44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12" name="Google Shape;2712;p44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13" name="Google Shape;2713;p44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714" name="Google Shape;2714;p44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8" name="Shape 2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9" name="Google Shape;2719;p45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2720" name="Google Shape;2720;p45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721" name="Google Shape;2721;p45"/>
          <p:cNvGrpSpPr/>
          <p:nvPr/>
        </p:nvGrpSpPr>
        <p:grpSpPr>
          <a:xfrm>
            <a:off x="855292" y="1413043"/>
            <a:ext cx="3608219" cy="3243858"/>
            <a:chOff x="855292" y="1413043"/>
            <a:chExt cx="3608219" cy="3243858"/>
          </a:xfrm>
        </p:grpSpPr>
        <p:sp>
          <p:nvSpPr>
            <p:cNvPr id="2722" name="Google Shape;2722;p45"/>
            <p:cNvSpPr/>
            <p:nvPr/>
          </p:nvSpPr>
          <p:spPr>
            <a:xfrm>
              <a:off x="1748547" y="3626620"/>
              <a:ext cx="1827373" cy="554243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i="1" lang="en" sz="12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PURCHASE</a:t>
              </a:r>
              <a:endParaRPr b="1" i="1" sz="12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2723" name="Google Shape;2723;p45"/>
            <p:cNvSpPr/>
            <p:nvPr/>
          </p:nvSpPr>
          <p:spPr>
            <a:xfrm>
              <a:off x="1974416" y="4115125"/>
              <a:ext cx="1377910" cy="541775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i="1" lang="en" sz="12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LOYALTY</a:t>
              </a:r>
              <a:endParaRPr b="1" i="1" sz="12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2724" name="Google Shape;2724;p45"/>
            <p:cNvSpPr/>
            <p:nvPr/>
          </p:nvSpPr>
          <p:spPr>
            <a:xfrm>
              <a:off x="863236" y="1706600"/>
              <a:ext cx="3600274" cy="576911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i="1" lang="en" sz="12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AWARENESS</a:t>
              </a:r>
              <a:endParaRPr b="1" i="1" sz="12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2725" name="Google Shape;2725;p45"/>
            <p:cNvSpPr/>
            <p:nvPr/>
          </p:nvSpPr>
          <p:spPr>
            <a:xfrm>
              <a:off x="1305892" y="2665477"/>
              <a:ext cx="2714957" cy="564446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i="1" lang="en" sz="12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EVALUATION</a:t>
              </a:r>
              <a:endParaRPr b="1" i="1" sz="12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2726" name="Google Shape;2726;p45"/>
            <p:cNvSpPr/>
            <p:nvPr/>
          </p:nvSpPr>
          <p:spPr>
            <a:xfrm>
              <a:off x="1086835" y="2186038"/>
              <a:ext cx="3154201" cy="57124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i="1" lang="en" sz="12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DISCOVERY</a:t>
              </a:r>
              <a:endParaRPr b="1" i="1" sz="12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2727" name="Google Shape;2727;p45"/>
            <p:cNvSpPr/>
            <p:nvPr/>
          </p:nvSpPr>
          <p:spPr>
            <a:xfrm>
              <a:off x="1526085" y="3144914"/>
              <a:ext cx="2272296" cy="562177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i="1" lang="en" sz="1200">
                  <a:solidFill>
                    <a:schemeClr val="lt1"/>
                  </a:solidFill>
                  <a:latin typeface="Bebas Neue"/>
                  <a:ea typeface="Bebas Neue"/>
                  <a:cs typeface="Bebas Neue"/>
                  <a:sym typeface="Bebas Neue"/>
                </a:rPr>
                <a:t>INTENT</a:t>
              </a:r>
              <a:endParaRPr b="1" i="1" sz="12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  <p:sp>
          <p:nvSpPr>
            <p:cNvPr id="2728" name="Google Shape;2728;p45"/>
            <p:cNvSpPr/>
            <p:nvPr/>
          </p:nvSpPr>
          <p:spPr>
            <a:xfrm>
              <a:off x="855292" y="1413043"/>
              <a:ext cx="3602907" cy="396816"/>
            </a:xfrm>
            <a:prstGeom prst="ellipse">
              <a:avLst/>
            </a:prstGeom>
            <a:solidFill>
              <a:srgbClr val="0B0D18">
                <a:alpha val="22350"/>
              </a:srgbClr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1" sz="1200" u="none" cap="none" strike="noStrike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endParaRPr>
            </a:p>
          </p:txBody>
        </p:sp>
      </p:grpSp>
      <p:cxnSp>
        <p:nvCxnSpPr>
          <p:cNvPr id="2729" name="Google Shape;2729;p45"/>
          <p:cNvCxnSpPr/>
          <p:nvPr/>
        </p:nvCxnSpPr>
        <p:spPr>
          <a:xfrm>
            <a:off x="438355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730" name="Google Shape;2730;p45"/>
          <p:cNvSpPr txBox="1"/>
          <p:nvPr/>
        </p:nvSpPr>
        <p:spPr>
          <a:xfrm>
            <a:off x="5502050" y="177802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Insert your content</a:t>
            </a:r>
            <a:endParaRPr sz="10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731" name="Google Shape;2731;p45"/>
          <p:cNvCxnSpPr/>
          <p:nvPr/>
        </p:nvCxnSpPr>
        <p:spPr>
          <a:xfrm>
            <a:off x="422787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732" name="Google Shape;2732;p45"/>
          <p:cNvSpPr txBox="1"/>
          <p:nvPr/>
        </p:nvSpPr>
        <p:spPr>
          <a:xfrm>
            <a:off x="5502050" y="225964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Insert your content</a:t>
            </a:r>
            <a:endParaRPr sz="10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733" name="Google Shape;2733;p45"/>
          <p:cNvCxnSpPr/>
          <p:nvPr/>
        </p:nvCxnSpPr>
        <p:spPr>
          <a:xfrm>
            <a:off x="400665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734" name="Google Shape;2734;p45"/>
          <p:cNvSpPr txBox="1"/>
          <p:nvPr/>
        </p:nvSpPr>
        <p:spPr>
          <a:xfrm>
            <a:off x="5502050" y="274125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Insert your content</a:t>
            </a:r>
            <a:endParaRPr sz="10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735" name="Google Shape;2735;p45"/>
          <p:cNvCxnSpPr/>
          <p:nvPr/>
        </p:nvCxnSpPr>
        <p:spPr>
          <a:xfrm>
            <a:off x="381820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736" name="Google Shape;2736;p45"/>
          <p:cNvSpPr txBox="1"/>
          <p:nvPr/>
        </p:nvSpPr>
        <p:spPr>
          <a:xfrm>
            <a:off x="5502050" y="322287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Insert your content</a:t>
            </a:r>
            <a:endParaRPr sz="10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737" name="Google Shape;2737;p45"/>
          <p:cNvCxnSpPr/>
          <p:nvPr/>
        </p:nvCxnSpPr>
        <p:spPr>
          <a:xfrm>
            <a:off x="361335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738" name="Google Shape;2738;p45"/>
          <p:cNvSpPr txBox="1"/>
          <p:nvPr/>
        </p:nvSpPr>
        <p:spPr>
          <a:xfrm>
            <a:off x="5502050" y="3704485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Insert your content</a:t>
            </a:r>
            <a:endParaRPr sz="10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cxnSp>
        <p:nvCxnSpPr>
          <p:cNvPr id="2739" name="Google Shape;2739;p45"/>
          <p:cNvCxnSpPr/>
          <p:nvPr/>
        </p:nvCxnSpPr>
        <p:spPr>
          <a:xfrm>
            <a:off x="340032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2740" name="Google Shape;2740;p45"/>
          <p:cNvSpPr txBox="1"/>
          <p:nvPr/>
        </p:nvSpPr>
        <p:spPr>
          <a:xfrm>
            <a:off x="5502050" y="4186100"/>
            <a:ext cx="27867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Insert your content</a:t>
            </a:r>
            <a:endParaRPr sz="10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4" name="Shape 2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5" name="Google Shape;2745;p46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2746" name="Google Shape;2746;p46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747" name="Google Shape;2747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759975"/>
            <a:ext cx="1489200" cy="1489200"/>
          </a:xfrm>
          <a:prstGeom prst="heptagon">
            <a:avLst>
              <a:gd fmla="val 102572" name="hf"/>
              <a:gd fmla="val 105210" name="vf"/>
            </a:avLst>
          </a:prstGeom>
          <a:noFill/>
          <a:ln>
            <a:noFill/>
          </a:ln>
        </p:spPr>
      </p:pic>
      <p:sp>
        <p:nvSpPr>
          <p:cNvPr id="2748" name="Google Shape;2748;p46"/>
          <p:cNvSpPr txBox="1"/>
          <p:nvPr/>
        </p:nvSpPr>
        <p:spPr>
          <a:xfrm>
            <a:off x="86032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Imani</a:t>
            </a:r>
            <a:r>
              <a:rPr b="1" lang="en" sz="12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 Jackson</a:t>
            </a:r>
            <a:br>
              <a:rPr lang="en">
                <a:latin typeface="Saira Semi Condensed"/>
                <a:ea typeface="Saira Semi Condensed"/>
                <a:cs typeface="Saira Semi Condensed"/>
                <a:sym typeface="Saira Semi Condensed"/>
              </a:rPr>
            </a:b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JOB TITLE</a:t>
            </a:r>
            <a:endParaRPr sz="8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Blue is the colour of the clear sky and the deep sea</a:t>
            </a:r>
            <a:endParaRPr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pic>
        <p:nvPicPr>
          <p:cNvPr id="2749" name="Google Shape;2749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759975"/>
            <a:ext cx="1489200" cy="1489200"/>
          </a:xfrm>
          <a:prstGeom prst="heptagon">
            <a:avLst>
              <a:gd fmla="val 102572" name="hf"/>
              <a:gd fmla="val 105210" name="vf"/>
            </a:avLst>
          </a:prstGeom>
          <a:noFill/>
          <a:ln>
            <a:noFill/>
          </a:ln>
        </p:spPr>
      </p:pic>
      <p:sp>
        <p:nvSpPr>
          <p:cNvPr id="2750" name="Google Shape;2750;p46"/>
          <p:cNvSpPr txBox="1"/>
          <p:nvPr/>
        </p:nvSpPr>
        <p:spPr>
          <a:xfrm>
            <a:off x="284005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Marcos</a:t>
            </a:r>
            <a:r>
              <a:rPr b="1" lang="en" sz="12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 Galán</a:t>
            </a:r>
            <a:br>
              <a:rPr lang="en">
                <a:latin typeface="Saira Semi Condensed"/>
                <a:ea typeface="Saira Semi Condensed"/>
                <a:cs typeface="Saira Semi Condensed"/>
                <a:sym typeface="Saira Semi Condensed"/>
              </a:rPr>
            </a:b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JOB TITLE</a:t>
            </a:r>
            <a:endParaRPr sz="8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Blue is the colour of the clear sky and the deep sea</a:t>
            </a:r>
            <a:endParaRPr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pic>
        <p:nvPicPr>
          <p:cNvPr id="2751" name="Google Shape;2751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759975"/>
            <a:ext cx="1489200" cy="1489200"/>
          </a:xfrm>
          <a:prstGeom prst="heptagon">
            <a:avLst>
              <a:gd fmla="val 102572" name="hf"/>
              <a:gd fmla="val 105210" name="vf"/>
            </a:avLst>
          </a:prstGeom>
          <a:noFill/>
          <a:ln>
            <a:noFill/>
          </a:ln>
        </p:spPr>
      </p:pic>
      <p:sp>
        <p:nvSpPr>
          <p:cNvPr id="2752" name="Google Shape;2752;p46"/>
          <p:cNvSpPr txBox="1"/>
          <p:nvPr/>
        </p:nvSpPr>
        <p:spPr>
          <a:xfrm>
            <a:off x="4819775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Ixchel Valdía</a:t>
            </a:r>
            <a:br>
              <a:rPr lang="en">
                <a:latin typeface="Saira Semi Condensed"/>
                <a:ea typeface="Saira Semi Condensed"/>
                <a:cs typeface="Saira Semi Condensed"/>
                <a:sym typeface="Saira Semi Condensed"/>
              </a:rPr>
            </a:b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JOB TITLE</a:t>
            </a:r>
            <a:endParaRPr sz="8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Blue is the colour of the clear sky and the deep sea</a:t>
            </a:r>
            <a:endParaRPr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pic>
        <p:nvPicPr>
          <p:cNvPr id="2753" name="Google Shape;2753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759975"/>
            <a:ext cx="1489200" cy="1489200"/>
          </a:xfrm>
          <a:prstGeom prst="heptagon">
            <a:avLst>
              <a:gd fmla="val 102572" name="hf"/>
              <a:gd fmla="val 105210" name="vf"/>
            </a:avLst>
          </a:prstGeom>
          <a:noFill/>
          <a:ln>
            <a:noFill/>
          </a:ln>
        </p:spPr>
      </p:pic>
      <p:sp>
        <p:nvSpPr>
          <p:cNvPr id="2754" name="Google Shape;2754;p46"/>
          <p:cNvSpPr txBox="1"/>
          <p:nvPr/>
        </p:nvSpPr>
        <p:spPr>
          <a:xfrm>
            <a:off x="6799500" y="33790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Nils Årud</a:t>
            </a:r>
            <a:br>
              <a:rPr lang="en">
                <a:latin typeface="Saira Semi Condensed"/>
                <a:ea typeface="Saira Semi Condensed"/>
                <a:cs typeface="Saira Semi Condensed"/>
                <a:sym typeface="Saira Semi Condensed"/>
              </a:rPr>
            </a:b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JOB TITLE</a:t>
            </a:r>
            <a:endParaRPr sz="8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Blue is the colour of the clear sky and the deep sea</a:t>
            </a:r>
            <a:endParaRPr>
              <a:latin typeface="Saira Semi Condensed"/>
              <a:ea typeface="Saira Semi Condensed"/>
              <a:cs typeface="Saira Semi Condensed"/>
              <a:sym typeface="Saira Semi Condensed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8" name="Shape 2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9" name="Google Shape;2759;p47"/>
          <p:cNvSpPr txBox="1"/>
          <p:nvPr>
            <p:ph idx="4294967295"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Competitor Matrix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2760" name="Google Shape;2760;p47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61" name="Google Shape;2761;p47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2762" name="Google Shape;2762;p47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3" name="Google Shape;2763;p47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4" name="Google Shape;2764;p47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5" name="Google Shape;2765;p47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6" name="Google Shape;2766;p47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7" name="Google Shape;2767;p47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8" name="Google Shape;2768;p47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69" name="Google Shape;2769;p47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0" name="Google Shape;2770;p47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1" name="Google Shape;2771;p47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2" name="Google Shape;2772;p47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3" name="Google Shape;2773;p47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4" name="Google Shape;2774;p47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5" name="Google Shape;2775;p47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6" name="Google Shape;2776;p47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7" name="Google Shape;2777;p47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8" name="Google Shape;2778;p47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79" name="Google Shape;2779;p47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0" name="Google Shape;2780;p47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1" name="Google Shape;2781;p47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2" name="Google Shape;2782;p47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3" name="Google Shape;2783;p47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4" name="Google Shape;2784;p47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5" name="Google Shape;2785;p47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6" name="Google Shape;2786;p47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7" name="Google Shape;2787;p47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8" name="Google Shape;2788;p47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89" name="Google Shape;2789;p47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0" name="Google Shape;2790;p47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1" name="Google Shape;2791;p47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2" name="Google Shape;2792;p47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3" name="Google Shape;2793;p47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4" name="Google Shape;2794;p47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5" name="Google Shape;2795;p47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6" name="Google Shape;2796;p47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7" name="Google Shape;2797;p47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8" name="Google Shape;2798;p47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99" name="Google Shape;2799;p47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0" name="Google Shape;2800;p47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1" name="Google Shape;2801;p47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2" name="Google Shape;2802;p47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3" name="Google Shape;2803;p47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4" name="Google Shape;2804;p47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5" name="Google Shape;2805;p47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6" name="Google Shape;2806;p47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07" name="Google Shape;2807;p47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2808" name="Google Shape;2808;p47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09" name="Google Shape;2809;p47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2810" name="Google Shape;2810;p47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1" name="Google Shape;2811;p47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2" name="Google Shape;2812;p47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3" name="Google Shape;2813;p47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4" name="Google Shape;2814;p47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5" name="Google Shape;2815;p47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6" name="Google Shape;2816;p47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7" name="Google Shape;2817;p47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8" name="Google Shape;2818;p47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19" name="Google Shape;2819;p47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0" name="Google Shape;2820;p47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1" name="Google Shape;2821;p47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2" name="Google Shape;2822;p47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3" name="Google Shape;2823;p47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4" name="Google Shape;2824;p47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5" name="Google Shape;2825;p47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6" name="Google Shape;2826;p47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7" name="Google Shape;2827;p47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8" name="Google Shape;2828;p47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29" name="Google Shape;2829;p47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30" name="Google Shape;2830;p47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31" name="Google Shape;2831;p47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832" name="Google Shape;2832;p47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2833" name="Google Shape;2833;p47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2834" name="Google Shape;2834;p47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LOW VALUE 1</a:t>
            </a:r>
            <a:endParaRPr sz="8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835" name="Google Shape;2835;p47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HIGH</a:t>
            </a: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 VALUE 1</a:t>
            </a:r>
            <a:endParaRPr sz="8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836" name="Google Shape;2836;p47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</a:rPr>
              <a:t>LOW VALUE 2</a:t>
            </a:r>
            <a:endParaRPr sz="800">
              <a:solidFill>
                <a:schemeClr val="dk2"/>
              </a:solidFill>
            </a:endParaRPr>
          </a:p>
        </p:txBody>
      </p:sp>
      <p:sp>
        <p:nvSpPr>
          <p:cNvPr id="2837" name="Google Shape;2837;p47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HIGH</a:t>
            </a:r>
            <a:r>
              <a:rPr lang="en" sz="800">
                <a:solidFill>
                  <a:schemeClr val="dk2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 VALUE 2</a:t>
            </a:r>
            <a:endParaRPr sz="800">
              <a:solidFill>
                <a:schemeClr val="dk2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838" name="Google Shape;2838;p47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Our company</a:t>
            </a:r>
            <a:endParaRPr sz="800">
              <a:solidFill>
                <a:schemeClr val="lt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839" name="Google Shape;2839;p47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Competitor</a:t>
            </a:r>
            <a:endParaRPr sz="800">
              <a:solidFill>
                <a:schemeClr val="lt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840" name="Google Shape;2840;p47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Competitor</a:t>
            </a:r>
            <a:endParaRPr sz="800">
              <a:solidFill>
                <a:schemeClr val="lt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841" name="Google Shape;2841;p47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Competitor</a:t>
            </a:r>
            <a:endParaRPr sz="800">
              <a:solidFill>
                <a:schemeClr val="lt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842" name="Google Shape;2842;p47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Competitor</a:t>
            </a:r>
            <a:endParaRPr sz="800">
              <a:solidFill>
                <a:schemeClr val="lt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843" name="Google Shape;2843;p47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Competitor</a:t>
            </a:r>
            <a:endParaRPr sz="800">
              <a:solidFill>
                <a:schemeClr val="lt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2844" name="Google Shape;2844;p47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Competitor</a:t>
            </a:r>
            <a:endParaRPr sz="800">
              <a:solidFill>
                <a:schemeClr val="lt1"/>
              </a:solidFill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8" name="Shape 2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9" name="Google Shape;2849;p48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2850" name="Google Shape;2850;p4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2851" name="Google Shape;2851;p48"/>
          <p:cNvGraphicFramePr/>
          <p:nvPr/>
        </p:nvGraphicFramePr>
        <p:xfrm>
          <a:off x="855300" y="13889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{4EBB986A-41FD-4C73-84F1-7ECE0BEDFBC9}</a:tableStyleId>
              </a:tblPr>
              <a:tblGrid>
                <a:gridCol w="758625"/>
                <a:gridCol w="869525"/>
                <a:gridCol w="869525"/>
                <a:gridCol w="869525"/>
                <a:gridCol w="869525"/>
                <a:gridCol w="869525"/>
                <a:gridCol w="869525"/>
                <a:gridCol w="869525"/>
              </a:tblGrid>
              <a:tr h="3138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433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09:00 - 09:45</a:t>
                      </a:r>
                      <a:endParaRPr sz="7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10:00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 - 10:45</a:t>
                      </a:r>
                      <a:endParaRPr sz="7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11:00 - 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11:45</a:t>
                      </a:r>
                      <a:endParaRPr sz="7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12:00 - 13:15</a:t>
                      </a:r>
                      <a:endParaRPr sz="7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6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13:30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 - 14:15</a:t>
                      </a:r>
                      <a:endParaRPr sz="7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14:30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 - 15:15</a:t>
                      </a:r>
                      <a:endParaRPr sz="7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85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15:30</a:t>
                      </a:r>
                      <a:r>
                        <a:rPr lang="en" sz="700">
                          <a:solidFill>
                            <a:schemeClr val="dk2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 - 16:15</a:t>
                      </a:r>
                      <a:endParaRPr sz="700">
                        <a:solidFill>
                          <a:schemeClr val="dk2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Saira Semi Condensed"/>
                          <a:ea typeface="Saira Semi Condensed"/>
                          <a:cs typeface="Saira Semi Condensed"/>
                          <a:sym typeface="Saira Semi Condensed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Saira Semi Condensed"/>
                        <a:ea typeface="Saira Semi Condensed"/>
                        <a:cs typeface="Saira Semi Condensed"/>
                        <a:sym typeface="Saira Semi Condensed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5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" name="Google Shape;2856;p49"/>
          <p:cNvSpPr txBox="1"/>
          <p:nvPr>
            <p:ph idx="4294967295" type="body"/>
          </p:nvPr>
        </p:nvSpPr>
        <p:spPr>
          <a:xfrm>
            <a:off x="6248575" y="388275"/>
            <a:ext cx="2438100" cy="1525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SlidesCarnival icons are editable shapes. </a:t>
            </a:r>
            <a:br>
              <a:rPr lang="en" sz="900"/>
            </a:br>
            <a:br>
              <a:rPr lang="en" sz="900"/>
            </a:br>
            <a:r>
              <a:rPr lang="en" sz="900"/>
              <a:t>This means that you can: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▰"/>
            </a:pPr>
            <a:r>
              <a:rPr lang="en" sz="900"/>
              <a:t>Resize them without losing quality.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▰"/>
            </a:pPr>
            <a:r>
              <a:rPr lang="en" sz="900"/>
              <a:t>Change fill color and opacity.</a:t>
            </a:r>
            <a:endParaRPr sz="900"/>
          </a:p>
          <a:p>
            <a:pPr indent="-148590" lvl="0" marL="182880" rtl="0" algn="l">
              <a:spcBef>
                <a:spcPts val="0"/>
              </a:spcBef>
              <a:spcAft>
                <a:spcPts val="0"/>
              </a:spcAft>
              <a:buSzPts val="900"/>
              <a:buChar char="▰"/>
            </a:pPr>
            <a:r>
              <a:rPr lang="en" sz="900"/>
              <a:t>Change line color, width and style.</a:t>
            </a:r>
            <a:endParaRPr sz="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Isn’t that nice? :)</a:t>
            </a:r>
            <a:br>
              <a:rPr lang="en" sz="900"/>
            </a:br>
            <a:br>
              <a:rPr lang="en" sz="900"/>
            </a:br>
            <a:r>
              <a:rPr lang="en" sz="900"/>
              <a:t>Examples:</a:t>
            </a:r>
            <a:endParaRPr sz="900"/>
          </a:p>
        </p:txBody>
      </p:sp>
      <p:grpSp>
        <p:nvGrpSpPr>
          <p:cNvPr id="2857" name="Google Shape;2857;p49"/>
          <p:cNvGrpSpPr/>
          <p:nvPr/>
        </p:nvGrpSpPr>
        <p:grpSpPr>
          <a:xfrm>
            <a:off x="358968" y="342338"/>
            <a:ext cx="347107" cy="438984"/>
            <a:chOff x="584925" y="238125"/>
            <a:chExt cx="415200" cy="525100"/>
          </a:xfrm>
        </p:grpSpPr>
        <p:sp>
          <p:nvSpPr>
            <p:cNvPr id="2858" name="Google Shape;2858;p4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59" name="Google Shape;2859;p4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60" name="Google Shape;2860;p4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61" name="Google Shape;2861;p4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62" name="Google Shape;2862;p4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63" name="Google Shape;2863;p4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864" name="Google Shape;2864;p49"/>
          <p:cNvGrpSpPr/>
          <p:nvPr/>
        </p:nvGrpSpPr>
        <p:grpSpPr>
          <a:xfrm>
            <a:off x="910227" y="406125"/>
            <a:ext cx="371623" cy="309362"/>
            <a:chOff x="1244325" y="314425"/>
            <a:chExt cx="444525" cy="370050"/>
          </a:xfrm>
        </p:grpSpPr>
        <p:sp>
          <p:nvSpPr>
            <p:cNvPr id="2865" name="Google Shape;2865;p4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66" name="Google Shape;2866;p4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867" name="Google Shape;2867;p49"/>
          <p:cNvGrpSpPr/>
          <p:nvPr/>
        </p:nvGrpSpPr>
        <p:grpSpPr>
          <a:xfrm>
            <a:off x="1481925" y="404599"/>
            <a:ext cx="355300" cy="312413"/>
            <a:chOff x="1928175" y="312600"/>
            <a:chExt cx="425000" cy="373700"/>
          </a:xfrm>
        </p:grpSpPr>
        <p:sp>
          <p:nvSpPr>
            <p:cNvPr id="2868" name="Google Shape;2868;p4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69" name="Google Shape;2869;p4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870" name="Google Shape;2870;p49"/>
          <p:cNvSpPr/>
          <p:nvPr/>
        </p:nvSpPr>
        <p:spPr>
          <a:xfrm>
            <a:off x="2077702" y="3933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71" name="Google Shape;2871;p49"/>
          <p:cNvSpPr/>
          <p:nvPr/>
        </p:nvSpPr>
        <p:spPr>
          <a:xfrm>
            <a:off x="2661148" y="3944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872" name="Google Shape;2872;p49"/>
          <p:cNvGrpSpPr/>
          <p:nvPr/>
        </p:nvGrpSpPr>
        <p:grpSpPr>
          <a:xfrm>
            <a:off x="3145963" y="388276"/>
            <a:ext cx="408386" cy="345080"/>
            <a:chOff x="3918650" y="293075"/>
            <a:chExt cx="488500" cy="412775"/>
          </a:xfrm>
        </p:grpSpPr>
        <p:sp>
          <p:nvSpPr>
            <p:cNvPr id="2873" name="Google Shape;2873;p4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74" name="Google Shape;2874;p4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75" name="Google Shape;2875;p4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876" name="Google Shape;2876;p49"/>
          <p:cNvGrpSpPr/>
          <p:nvPr/>
        </p:nvGrpSpPr>
        <p:grpSpPr>
          <a:xfrm>
            <a:off x="3745730" y="362235"/>
            <a:ext cx="335905" cy="397142"/>
            <a:chOff x="4636075" y="261925"/>
            <a:chExt cx="401800" cy="475050"/>
          </a:xfrm>
        </p:grpSpPr>
        <p:sp>
          <p:nvSpPr>
            <p:cNvPr id="2877" name="Google Shape;2877;p4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78" name="Google Shape;2878;p4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79" name="Google Shape;2879;p4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80" name="Google Shape;2880;p4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881" name="Google Shape;2881;p49"/>
          <p:cNvSpPr/>
          <p:nvPr/>
        </p:nvSpPr>
        <p:spPr>
          <a:xfrm>
            <a:off x="4284931" y="3928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882" name="Google Shape;2882;p49"/>
          <p:cNvGrpSpPr/>
          <p:nvPr/>
        </p:nvGrpSpPr>
        <p:grpSpPr>
          <a:xfrm>
            <a:off x="4872282" y="395424"/>
            <a:ext cx="336908" cy="330262"/>
            <a:chOff x="5983625" y="301625"/>
            <a:chExt cx="403000" cy="395050"/>
          </a:xfrm>
        </p:grpSpPr>
        <p:sp>
          <p:nvSpPr>
            <p:cNvPr id="2883" name="Google Shape;2883;p4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84" name="Google Shape;2884;p4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85" name="Google Shape;2885;p4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86" name="Google Shape;2886;p4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87" name="Google Shape;2887;p4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88" name="Google Shape;2888;p4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89" name="Google Shape;2889;p4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90" name="Google Shape;2890;p4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91" name="Google Shape;2891;p4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92" name="Google Shape;2892;p4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93" name="Google Shape;2893;p4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94" name="Google Shape;2894;p4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95" name="Google Shape;2895;p4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96" name="Google Shape;2896;p4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97" name="Google Shape;2897;p4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98" name="Google Shape;2898;p4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899" name="Google Shape;2899;p4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00" name="Google Shape;2900;p4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01" name="Google Shape;2901;p4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02" name="Google Shape;2902;p4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03" name="Google Shape;2903;p49"/>
          <p:cNvGrpSpPr/>
          <p:nvPr/>
        </p:nvGrpSpPr>
        <p:grpSpPr>
          <a:xfrm>
            <a:off x="5438358" y="392853"/>
            <a:ext cx="331808" cy="331307"/>
            <a:chOff x="6660750" y="298550"/>
            <a:chExt cx="396900" cy="396300"/>
          </a:xfrm>
        </p:grpSpPr>
        <p:sp>
          <p:nvSpPr>
            <p:cNvPr id="2904" name="Google Shape;2904;p4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05" name="Google Shape;2905;p4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06" name="Google Shape;2906;p49"/>
          <p:cNvGrpSpPr/>
          <p:nvPr/>
        </p:nvGrpSpPr>
        <p:grpSpPr>
          <a:xfrm>
            <a:off x="358968" y="914538"/>
            <a:ext cx="347107" cy="420111"/>
            <a:chOff x="584925" y="922575"/>
            <a:chExt cx="415200" cy="502525"/>
          </a:xfrm>
        </p:grpSpPr>
        <p:sp>
          <p:nvSpPr>
            <p:cNvPr id="2907" name="Google Shape;2907;p4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08" name="Google Shape;2908;p4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09" name="Google Shape;2909;p4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10" name="Google Shape;2910;p49"/>
          <p:cNvGrpSpPr/>
          <p:nvPr/>
        </p:nvGrpSpPr>
        <p:grpSpPr>
          <a:xfrm>
            <a:off x="912275" y="904841"/>
            <a:ext cx="367547" cy="437980"/>
            <a:chOff x="1246775" y="910975"/>
            <a:chExt cx="439650" cy="523900"/>
          </a:xfrm>
        </p:grpSpPr>
        <p:sp>
          <p:nvSpPr>
            <p:cNvPr id="2911" name="Google Shape;2911;p4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12" name="Google Shape;2912;p4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13" name="Google Shape;2913;p4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14" name="Google Shape;2914;p49"/>
          <p:cNvGrpSpPr/>
          <p:nvPr/>
        </p:nvGrpSpPr>
        <p:grpSpPr>
          <a:xfrm>
            <a:off x="1480400" y="975274"/>
            <a:ext cx="358351" cy="298118"/>
            <a:chOff x="1926350" y="995225"/>
            <a:chExt cx="428650" cy="356600"/>
          </a:xfrm>
        </p:grpSpPr>
        <p:sp>
          <p:nvSpPr>
            <p:cNvPr id="2915" name="Google Shape;2915;p4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16" name="Google Shape;2916;p4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17" name="Google Shape;2917;p4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18" name="Google Shape;2918;p4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919" name="Google Shape;2919;p49"/>
          <p:cNvSpPr/>
          <p:nvPr/>
        </p:nvSpPr>
        <p:spPr>
          <a:xfrm>
            <a:off x="2048085" y="9502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20" name="Google Shape;2920;p49"/>
          <p:cNvSpPr/>
          <p:nvPr/>
        </p:nvSpPr>
        <p:spPr>
          <a:xfrm>
            <a:off x="2612156" y="9676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21" name="Google Shape;2921;p49"/>
          <p:cNvSpPr/>
          <p:nvPr/>
        </p:nvSpPr>
        <p:spPr>
          <a:xfrm>
            <a:off x="3180804" y="9702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22" name="Google Shape;2922;p49"/>
          <p:cNvSpPr/>
          <p:nvPr/>
        </p:nvSpPr>
        <p:spPr>
          <a:xfrm>
            <a:off x="3755576" y="9732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923" name="Google Shape;2923;p49"/>
          <p:cNvGrpSpPr/>
          <p:nvPr/>
        </p:nvGrpSpPr>
        <p:grpSpPr>
          <a:xfrm>
            <a:off x="4302631" y="952827"/>
            <a:ext cx="349155" cy="349657"/>
            <a:chOff x="5302225" y="968375"/>
            <a:chExt cx="417650" cy="418250"/>
          </a:xfrm>
        </p:grpSpPr>
        <p:sp>
          <p:nvSpPr>
            <p:cNvPr id="2924" name="Google Shape;2924;p4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25" name="Google Shape;2925;p4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26" name="Google Shape;2926;p49"/>
          <p:cNvGrpSpPr/>
          <p:nvPr/>
        </p:nvGrpSpPr>
        <p:grpSpPr>
          <a:xfrm>
            <a:off x="4824295" y="913514"/>
            <a:ext cx="432881" cy="421637"/>
            <a:chOff x="5926225" y="921350"/>
            <a:chExt cx="517800" cy="504350"/>
          </a:xfrm>
        </p:grpSpPr>
        <p:sp>
          <p:nvSpPr>
            <p:cNvPr id="2927" name="Google Shape;2927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28" name="Google Shape;2928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29" name="Google Shape;2929;p49"/>
          <p:cNvGrpSpPr/>
          <p:nvPr/>
        </p:nvGrpSpPr>
        <p:grpSpPr>
          <a:xfrm>
            <a:off x="5402118" y="921686"/>
            <a:ext cx="404290" cy="405314"/>
            <a:chOff x="6617400" y="931125"/>
            <a:chExt cx="483600" cy="484825"/>
          </a:xfrm>
        </p:grpSpPr>
        <p:sp>
          <p:nvSpPr>
            <p:cNvPr id="2930" name="Google Shape;2930;p4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31" name="Google Shape;2931;p4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32" name="Google Shape;2932;p49"/>
          <p:cNvGrpSpPr/>
          <p:nvPr/>
        </p:nvGrpSpPr>
        <p:grpSpPr>
          <a:xfrm>
            <a:off x="337525" y="1551048"/>
            <a:ext cx="389994" cy="273623"/>
            <a:chOff x="559275" y="1683950"/>
            <a:chExt cx="466500" cy="327300"/>
          </a:xfrm>
        </p:grpSpPr>
        <p:sp>
          <p:nvSpPr>
            <p:cNvPr id="2933" name="Google Shape;2933;p4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34" name="Google Shape;2934;p4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35" name="Google Shape;2935;p49"/>
          <p:cNvGrpSpPr/>
          <p:nvPr/>
        </p:nvGrpSpPr>
        <p:grpSpPr>
          <a:xfrm>
            <a:off x="901052" y="1496958"/>
            <a:ext cx="389994" cy="381822"/>
            <a:chOff x="1233350" y="1619250"/>
            <a:chExt cx="466500" cy="456725"/>
          </a:xfrm>
        </p:grpSpPr>
        <p:sp>
          <p:nvSpPr>
            <p:cNvPr id="2936" name="Google Shape;2936;p4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37" name="Google Shape;2937;p4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38" name="Google Shape;2938;p4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39" name="Google Shape;2939;p4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40" name="Google Shape;2940;p49"/>
          <p:cNvGrpSpPr/>
          <p:nvPr/>
        </p:nvGrpSpPr>
        <p:grpSpPr>
          <a:xfrm>
            <a:off x="1476826" y="1505109"/>
            <a:ext cx="365499" cy="365499"/>
            <a:chOff x="1922075" y="1629000"/>
            <a:chExt cx="437200" cy="437200"/>
          </a:xfrm>
        </p:grpSpPr>
        <p:sp>
          <p:nvSpPr>
            <p:cNvPr id="2941" name="Google Shape;2941;p4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42" name="Google Shape;2942;p4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43" name="Google Shape;2943;p49"/>
          <p:cNvGrpSpPr/>
          <p:nvPr/>
        </p:nvGrpSpPr>
        <p:grpSpPr>
          <a:xfrm>
            <a:off x="2038827" y="1503584"/>
            <a:ext cx="368551" cy="368551"/>
            <a:chOff x="2594325" y="1627175"/>
            <a:chExt cx="440850" cy="440850"/>
          </a:xfrm>
        </p:grpSpPr>
        <p:sp>
          <p:nvSpPr>
            <p:cNvPr id="2944" name="Google Shape;2944;p4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45" name="Google Shape;2945;p4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46" name="Google Shape;2946;p4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947" name="Google Shape;2947;p49"/>
          <p:cNvSpPr/>
          <p:nvPr/>
        </p:nvSpPr>
        <p:spPr>
          <a:xfrm>
            <a:off x="2618782" y="15199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948" name="Google Shape;2948;p49"/>
          <p:cNvGrpSpPr/>
          <p:nvPr/>
        </p:nvGrpSpPr>
        <p:grpSpPr>
          <a:xfrm>
            <a:off x="3200595" y="1476017"/>
            <a:ext cx="299121" cy="423685"/>
            <a:chOff x="3984000" y="1594200"/>
            <a:chExt cx="357800" cy="506800"/>
          </a:xfrm>
        </p:grpSpPr>
        <p:sp>
          <p:nvSpPr>
            <p:cNvPr id="2949" name="Google Shape;2949;p4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50" name="Google Shape;2950;p4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51" name="Google Shape;2951;p49"/>
          <p:cNvGrpSpPr/>
          <p:nvPr/>
        </p:nvGrpSpPr>
        <p:grpSpPr>
          <a:xfrm>
            <a:off x="3716637" y="1566869"/>
            <a:ext cx="394090" cy="241980"/>
            <a:chOff x="4601275" y="1702875"/>
            <a:chExt cx="471400" cy="289450"/>
          </a:xfrm>
        </p:grpSpPr>
        <p:sp>
          <p:nvSpPr>
            <p:cNvPr id="2952" name="Google Shape;2952;p4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53" name="Google Shape;2953;p4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54" name="Google Shape;2954;p4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55" name="Google Shape;2955;p4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56" name="Google Shape;2956;p4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57" name="Google Shape;2957;p49"/>
          <p:cNvGrpSpPr/>
          <p:nvPr/>
        </p:nvGrpSpPr>
        <p:grpSpPr>
          <a:xfrm>
            <a:off x="4299057" y="1507659"/>
            <a:ext cx="356303" cy="360400"/>
            <a:chOff x="5297950" y="1632050"/>
            <a:chExt cx="426200" cy="431100"/>
          </a:xfrm>
        </p:grpSpPr>
        <p:sp>
          <p:nvSpPr>
            <p:cNvPr id="2958" name="Google Shape;2958;p4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59" name="Google Shape;2959;p4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60" name="Google Shape;2960;p49"/>
          <p:cNvGrpSpPr/>
          <p:nvPr/>
        </p:nvGrpSpPr>
        <p:grpSpPr>
          <a:xfrm>
            <a:off x="4861560" y="1496958"/>
            <a:ext cx="358351" cy="381822"/>
            <a:chOff x="5970800" y="1619250"/>
            <a:chExt cx="428650" cy="456725"/>
          </a:xfrm>
        </p:grpSpPr>
        <p:sp>
          <p:nvSpPr>
            <p:cNvPr id="2961" name="Google Shape;2961;p4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62" name="Google Shape;2962;p4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63" name="Google Shape;2963;p4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64" name="Google Shape;2964;p4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65" name="Google Shape;2965;p4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66" name="Google Shape;2966;p49"/>
          <p:cNvGrpSpPr/>
          <p:nvPr/>
        </p:nvGrpSpPr>
        <p:grpSpPr>
          <a:xfrm>
            <a:off x="5408764" y="1492360"/>
            <a:ext cx="401719" cy="366502"/>
            <a:chOff x="6625350" y="1613750"/>
            <a:chExt cx="480525" cy="438400"/>
          </a:xfrm>
        </p:grpSpPr>
        <p:sp>
          <p:nvSpPr>
            <p:cNvPr id="2967" name="Google Shape;2967;p4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68" name="Google Shape;2968;p4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69" name="Google Shape;2969;p4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70" name="Google Shape;2970;p4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71" name="Google Shape;2971;p4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72" name="Google Shape;2972;p49"/>
          <p:cNvGrpSpPr/>
          <p:nvPr/>
        </p:nvGrpSpPr>
        <p:grpSpPr>
          <a:xfrm>
            <a:off x="380913" y="2088554"/>
            <a:ext cx="303217" cy="325685"/>
            <a:chOff x="611175" y="2326900"/>
            <a:chExt cx="362700" cy="389575"/>
          </a:xfrm>
        </p:grpSpPr>
        <p:sp>
          <p:nvSpPr>
            <p:cNvPr id="2973" name="Google Shape;2973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74" name="Google Shape;2974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75" name="Google Shape;2975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76" name="Google Shape;2976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977" name="Google Shape;2977;p49"/>
          <p:cNvSpPr/>
          <p:nvPr/>
        </p:nvSpPr>
        <p:spPr>
          <a:xfrm>
            <a:off x="936309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78" name="Google Shape;2978;p49"/>
          <p:cNvSpPr/>
          <p:nvPr/>
        </p:nvSpPr>
        <p:spPr>
          <a:xfrm>
            <a:off x="1499857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979" name="Google Shape;2979;p49"/>
          <p:cNvSpPr/>
          <p:nvPr/>
        </p:nvSpPr>
        <p:spPr>
          <a:xfrm>
            <a:off x="2063406" y="20916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980" name="Google Shape;2980;p49"/>
          <p:cNvGrpSpPr/>
          <p:nvPr/>
        </p:nvGrpSpPr>
        <p:grpSpPr>
          <a:xfrm>
            <a:off x="2701378" y="2036492"/>
            <a:ext cx="170502" cy="425733"/>
            <a:chOff x="3386850" y="2264625"/>
            <a:chExt cx="203950" cy="509250"/>
          </a:xfrm>
        </p:grpSpPr>
        <p:sp>
          <p:nvSpPr>
            <p:cNvPr id="2981" name="Google Shape;2981;p4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82" name="Google Shape;2982;p4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83" name="Google Shape;2983;p49"/>
          <p:cNvGrpSpPr/>
          <p:nvPr/>
        </p:nvGrpSpPr>
        <p:grpSpPr>
          <a:xfrm>
            <a:off x="3843751" y="2090602"/>
            <a:ext cx="139863" cy="317513"/>
            <a:chOff x="4753325" y="2329350"/>
            <a:chExt cx="167300" cy="379800"/>
          </a:xfrm>
        </p:grpSpPr>
        <p:sp>
          <p:nvSpPr>
            <p:cNvPr id="2984" name="Google Shape;2984;p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85" name="Google Shape;2985;p4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86" name="Google Shape;2986;p49"/>
          <p:cNvGrpSpPr/>
          <p:nvPr/>
        </p:nvGrpSpPr>
        <p:grpSpPr>
          <a:xfrm>
            <a:off x="3277654" y="2038519"/>
            <a:ext cx="145004" cy="421658"/>
            <a:chOff x="4076175" y="2267050"/>
            <a:chExt cx="173450" cy="504375"/>
          </a:xfrm>
        </p:grpSpPr>
        <p:sp>
          <p:nvSpPr>
            <p:cNvPr id="2987" name="Google Shape;2987;p4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88" name="Google Shape;2988;p4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989" name="Google Shape;2989;p49"/>
          <p:cNvSpPr/>
          <p:nvPr/>
        </p:nvSpPr>
        <p:spPr>
          <a:xfrm>
            <a:off x="4317599" y="20830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2990" name="Google Shape;2990;p49"/>
          <p:cNvGrpSpPr/>
          <p:nvPr/>
        </p:nvGrpSpPr>
        <p:grpSpPr>
          <a:xfrm>
            <a:off x="4865134" y="2089056"/>
            <a:ext cx="351204" cy="324661"/>
            <a:chOff x="5975075" y="2327500"/>
            <a:chExt cx="420100" cy="388350"/>
          </a:xfrm>
        </p:grpSpPr>
        <p:sp>
          <p:nvSpPr>
            <p:cNvPr id="2991" name="Google Shape;2991;p4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92" name="Google Shape;2992;p4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93" name="Google Shape;2993;p49"/>
          <p:cNvGrpSpPr/>
          <p:nvPr/>
        </p:nvGrpSpPr>
        <p:grpSpPr>
          <a:xfrm>
            <a:off x="5496544" y="2079358"/>
            <a:ext cx="215437" cy="351204"/>
            <a:chOff x="6730350" y="2315900"/>
            <a:chExt cx="257700" cy="420100"/>
          </a:xfrm>
        </p:grpSpPr>
        <p:sp>
          <p:nvSpPr>
            <p:cNvPr id="2994" name="Google Shape;2994;p4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95" name="Google Shape;2995;p4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96" name="Google Shape;2996;p4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97" name="Google Shape;2997;p4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2998" name="Google Shape;2998;p4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2999" name="Google Shape;2999;p49"/>
          <p:cNvGrpSpPr/>
          <p:nvPr/>
        </p:nvGrpSpPr>
        <p:grpSpPr>
          <a:xfrm>
            <a:off x="477889" y="2615840"/>
            <a:ext cx="109265" cy="398166"/>
            <a:chOff x="727175" y="2957625"/>
            <a:chExt cx="130700" cy="476275"/>
          </a:xfrm>
        </p:grpSpPr>
        <p:sp>
          <p:nvSpPr>
            <p:cNvPr id="3000" name="Google Shape;3000;p4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01" name="Google Shape;3001;p4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002" name="Google Shape;3002;p49"/>
          <p:cNvSpPr/>
          <p:nvPr/>
        </p:nvSpPr>
        <p:spPr>
          <a:xfrm>
            <a:off x="1492208" y="2600114"/>
            <a:ext cx="334860" cy="429809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03" name="Google Shape;3003;p49"/>
          <p:cNvSpPr/>
          <p:nvPr/>
        </p:nvSpPr>
        <p:spPr>
          <a:xfrm>
            <a:off x="972049" y="2600114"/>
            <a:ext cx="248083" cy="429809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004" name="Google Shape;3004;p49"/>
          <p:cNvGrpSpPr/>
          <p:nvPr/>
        </p:nvGrpSpPr>
        <p:grpSpPr>
          <a:xfrm>
            <a:off x="2029631" y="2628589"/>
            <a:ext cx="386943" cy="372647"/>
            <a:chOff x="2583325" y="2972875"/>
            <a:chExt cx="462850" cy="445750"/>
          </a:xfrm>
        </p:grpSpPr>
        <p:sp>
          <p:nvSpPr>
            <p:cNvPr id="3005" name="Google Shape;3005;p4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06" name="Google Shape;3006;p4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07" name="Google Shape;3007;p49"/>
          <p:cNvGrpSpPr/>
          <p:nvPr/>
        </p:nvGrpSpPr>
        <p:grpSpPr>
          <a:xfrm>
            <a:off x="2579886" y="2684246"/>
            <a:ext cx="413486" cy="261355"/>
            <a:chOff x="3241525" y="3039450"/>
            <a:chExt cx="494600" cy="312625"/>
          </a:xfrm>
        </p:grpSpPr>
        <p:sp>
          <p:nvSpPr>
            <p:cNvPr id="3008" name="Google Shape;3008;p4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09" name="Google Shape;3009;p4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010" name="Google Shape;3010;p49"/>
          <p:cNvSpPr/>
          <p:nvPr/>
        </p:nvSpPr>
        <p:spPr>
          <a:xfrm>
            <a:off x="3736180" y="26373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011" name="Google Shape;3011;p49"/>
          <p:cNvGrpSpPr/>
          <p:nvPr/>
        </p:nvGrpSpPr>
        <p:grpSpPr>
          <a:xfrm>
            <a:off x="4263318" y="2656679"/>
            <a:ext cx="427781" cy="316489"/>
            <a:chOff x="5255200" y="3006475"/>
            <a:chExt cx="511700" cy="378575"/>
          </a:xfrm>
        </p:grpSpPr>
        <p:sp>
          <p:nvSpPr>
            <p:cNvPr id="3012" name="Google Shape;3012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13" name="Google Shape;3013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14" name="Google Shape;3014;p49"/>
          <p:cNvGrpSpPr/>
          <p:nvPr/>
        </p:nvGrpSpPr>
        <p:grpSpPr>
          <a:xfrm>
            <a:off x="3177104" y="2638308"/>
            <a:ext cx="346104" cy="353231"/>
            <a:chOff x="3955900" y="2984500"/>
            <a:chExt cx="414000" cy="422525"/>
          </a:xfrm>
        </p:grpSpPr>
        <p:sp>
          <p:nvSpPr>
            <p:cNvPr id="3015" name="Google Shape;3015;p4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16" name="Google Shape;3016;p4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17" name="Google Shape;3017;p4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018" name="Google Shape;3018;p49"/>
          <p:cNvSpPr/>
          <p:nvPr/>
        </p:nvSpPr>
        <p:spPr>
          <a:xfrm>
            <a:off x="341117" y="3226449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19" name="Google Shape;3019;p49"/>
          <p:cNvSpPr/>
          <p:nvPr/>
        </p:nvSpPr>
        <p:spPr>
          <a:xfrm>
            <a:off x="4906165" y="26210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020" name="Google Shape;3020;p49"/>
          <p:cNvGrpSpPr/>
          <p:nvPr/>
        </p:nvGrpSpPr>
        <p:grpSpPr>
          <a:xfrm>
            <a:off x="5472049" y="2633187"/>
            <a:ext cx="264427" cy="375719"/>
            <a:chOff x="6701050" y="2978375"/>
            <a:chExt cx="316300" cy="449425"/>
          </a:xfrm>
        </p:grpSpPr>
        <p:sp>
          <p:nvSpPr>
            <p:cNvPr id="3021" name="Google Shape;3021;p4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22" name="Google Shape;3022;p4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23" name="Google Shape;3023;p49"/>
          <p:cNvGrpSpPr/>
          <p:nvPr/>
        </p:nvGrpSpPr>
        <p:grpSpPr>
          <a:xfrm>
            <a:off x="907677" y="3251848"/>
            <a:ext cx="376743" cy="253204"/>
            <a:chOff x="1241275" y="3718400"/>
            <a:chExt cx="450650" cy="302875"/>
          </a:xfrm>
        </p:grpSpPr>
        <p:sp>
          <p:nvSpPr>
            <p:cNvPr id="3024" name="Google Shape;3024;p4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25" name="Google Shape;3025;p4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26" name="Google Shape;3026;p4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27" name="Google Shape;3027;p4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28" name="Google Shape;3028;p49"/>
          <p:cNvGrpSpPr/>
          <p:nvPr/>
        </p:nvGrpSpPr>
        <p:grpSpPr>
          <a:xfrm>
            <a:off x="1476324" y="3232453"/>
            <a:ext cx="366502" cy="292496"/>
            <a:chOff x="1921475" y="3695200"/>
            <a:chExt cx="438400" cy="349875"/>
          </a:xfrm>
        </p:grpSpPr>
        <p:sp>
          <p:nvSpPr>
            <p:cNvPr id="3029" name="Google Shape;3029;p4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30" name="Google Shape;3030;p4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31" name="Google Shape;3031;p4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32" name="Google Shape;3032;p49"/>
          <p:cNvGrpSpPr/>
          <p:nvPr/>
        </p:nvGrpSpPr>
        <p:grpSpPr>
          <a:xfrm>
            <a:off x="2043425" y="3227855"/>
            <a:ext cx="359355" cy="301190"/>
            <a:chOff x="2599825" y="3689700"/>
            <a:chExt cx="429850" cy="360275"/>
          </a:xfrm>
        </p:grpSpPr>
        <p:sp>
          <p:nvSpPr>
            <p:cNvPr id="3033" name="Google Shape;3033;p4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34" name="Google Shape;3034;p4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35" name="Google Shape;3035;p49"/>
          <p:cNvGrpSpPr/>
          <p:nvPr/>
        </p:nvGrpSpPr>
        <p:grpSpPr>
          <a:xfrm>
            <a:off x="2624299" y="3196714"/>
            <a:ext cx="324661" cy="338956"/>
            <a:chOff x="3294650" y="3652450"/>
            <a:chExt cx="388350" cy="405450"/>
          </a:xfrm>
        </p:grpSpPr>
        <p:sp>
          <p:nvSpPr>
            <p:cNvPr id="3036" name="Google Shape;3036;p4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37" name="Google Shape;3037;p4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38" name="Google Shape;3038;p4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39" name="Google Shape;3039;p49"/>
          <p:cNvGrpSpPr/>
          <p:nvPr/>
        </p:nvGrpSpPr>
        <p:grpSpPr>
          <a:xfrm>
            <a:off x="3160781" y="3239601"/>
            <a:ext cx="378750" cy="277698"/>
            <a:chOff x="3936375" y="3703750"/>
            <a:chExt cx="453050" cy="332175"/>
          </a:xfrm>
        </p:grpSpPr>
        <p:sp>
          <p:nvSpPr>
            <p:cNvPr id="3040" name="Google Shape;3040;p4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41" name="Google Shape;3041;p4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42" name="Google Shape;3042;p4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43" name="Google Shape;3043;p4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44" name="Google Shape;3044;p4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45" name="Google Shape;3045;p49"/>
          <p:cNvGrpSpPr/>
          <p:nvPr/>
        </p:nvGrpSpPr>
        <p:grpSpPr>
          <a:xfrm>
            <a:off x="3724307" y="3239601"/>
            <a:ext cx="378750" cy="277698"/>
            <a:chOff x="4610450" y="3703750"/>
            <a:chExt cx="453050" cy="332175"/>
          </a:xfrm>
        </p:grpSpPr>
        <p:sp>
          <p:nvSpPr>
            <p:cNvPr id="3046" name="Google Shape;3046;p4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47" name="Google Shape;3047;p4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48" name="Google Shape;3048;p49"/>
          <p:cNvGrpSpPr/>
          <p:nvPr/>
        </p:nvGrpSpPr>
        <p:grpSpPr>
          <a:xfrm>
            <a:off x="4301106" y="3211532"/>
            <a:ext cx="352207" cy="333836"/>
            <a:chOff x="5300400" y="3670175"/>
            <a:chExt cx="421300" cy="399325"/>
          </a:xfrm>
        </p:grpSpPr>
        <p:sp>
          <p:nvSpPr>
            <p:cNvPr id="3049" name="Google Shape;3049;p4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50" name="Google Shape;3050;p4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51" name="Google Shape;3051;p4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52" name="Google Shape;3052;p4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53" name="Google Shape;3053;p4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054" name="Google Shape;3054;p49"/>
          <p:cNvSpPr/>
          <p:nvPr/>
        </p:nvSpPr>
        <p:spPr>
          <a:xfrm>
            <a:off x="4844905" y="31825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055" name="Google Shape;3055;p49"/>
          <p:cNvGrpSpPr/>
          <p:nvPr/>
        </p:nvGrpSpPr>
        <p:grpSpPr>
          <a:xfrm>
            <a:off x="5433259" y="3207435"/>
            <a:ext cx="342008" cy="342029"/>
            <a:chOff x="6654650" y="3665275"/>
            <a:chExt cx="409100" cy="409125"/>
          </a:xfrm>
        </p:grpSpPr>
        <p:sp>
          <p:nvSpPr>
            <p:cNvPr id="3056" name="Google Shape;3056;p4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57" name="Google Shape;3057;p4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58" name="Google Shape;3058;p49"/>
          <p:cNvGrpSpPr/>
          <p:nvPr/>
        </p:nvGrpSpPr>
        <p:grpSpPr>
          <a:xfrm>
            <a:off x="347223" y="3756667"/>
            <a:ext cx="370599" cy="370620"/>
            <a:chOff x="570875" y="4322250"/>
            <a:chExt cx="443300" cy="443325"/>
          </a:xfrm>
        </p:grpSpPr>
        <p:sp>
          <p:nvSpPr>
            <p:cNvPr id="3059" name="Google Shape;3059;p4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60" name="Google Shape;3060;p4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61" name="Google Shape;3061;p4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62" name="Google Shape;3062;p4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063" name="Google Shape;3063;p49"/>
          <p:cNvSpPr/>
          <p:nvPr/>
        </p:nvSpPr>
        <p:spPr>
          <a:xfrm>
            <a:off x="895469" y="38287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064" name="Google Shape;3064;p49"/>
          <p:cNvGrpSpPr/>
          <p:nvPr/>
        </p:nvGrpSpPr>
        <p:grpSpPr>
          <a:xfrm>
            <a:off x="1524812" y="3729120"/>
            <a:ext cx="269526" cy="425712"/>
            <a:chOff x="1979475" y="4289300"/>
            <a:chExt cx="322400" cy="509225"/>
          </a:xfrm>
        </p:grpSpPr>
        <p:sp>
          <p:nvSpPr>
            <p:cNvPr id="3065" name="Google Shape;3065;p4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66" name="Google Shape;3066;p4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67" name="Google Shape;3067;p4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68" name="Google Shape;3068;p49"/>
          <p:cNvGrpSpPr/>
          <p:nvPr/>
        </p:nvGrpSpPr>
        <p:grpSpPr>
          <a:xfrm>
            <a:off x="2064346" y="3734722"/>
            <a:ext cx="318014" cy="414510"/>
            <a:chOff x="2624850" y="4296000"/>
            <a:chExt cx="380400" cy="495825"/>
          </a:xfrm>
        </p:grpSpPr>
        <p:sp>
          <p:nvSpPr>
            <p:cNvPr id="3069" name="Google Shape;3069;p4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70" name="Google Shape;3070;p4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71" name="Google Shape;3071;p4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072" name="Google Shape;3072;p49"/>
          <p:cNvSpPr/>
          <p:nvPr/>
        </p:nvSpPr>
        <p:spPr>
          <a:xfrm>
            <a:off x="3180303" y="37721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73" name="Google Shape;3073;p49"/>
          <p:cNvSpPr/>
          <p:nvPr/>
        </p:nvSpPr>
        <p:spPr>
          <a:xfrm>
            <a:off x="2616754" y="3793571"/>
            <a:ext cx="339959" cy="29709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074" name="Google Shape;3074;p49"/>
          <p:cNvSpPr/>
          <p:nvPr/>
        </p:nvSpPr>
        <p:spPr>
          <a:xfrm>
            <a:off x="3742304" y="37706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075" name="Google Shape;3075;p49"/>
          <p:cNvGrpSpPr/>
          <p:nvPr/>
        </p:nvGrpSpPr>
        <p:grpSpPr>
          <a:xfrm>
            <a:off x="4280686" y="3775560"/>
            <a:ext cx="393045" cy="332833"/>
            <a:chOff x="5275975" y="4344850"/>
            <a:chExt cx="470150" cy="398125"/>
          </a:xfrm>
        </p:grpSpPr>
        <p:sp>
          <p:nvSpPr>
            <p:cNvPr id="3076" name="Google Shape;3076;p4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77" name="Google Shape;3077;p4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78" name="Google Shape;3078;p4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079" name="Google Shape;3079;p49"/>
          <p:cNvSpPr/>
          <p:nvPr/>
        </p:nvSpPr>
        <p:spPr>
          <a:xfrm>
            <a:off x="4864301" y="37655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080" name="Google Shape;3080;p49"/>
          <p:cNvGrpSpPr/>
          <p:nvPr/>
        </p:nvGrpSpPr>
        <p:grpSpPr>
          <a:xfrm>
            <a:off x="5423039" y="3748516"/>
            <a:ext cx="362448" cy="386922"/>
            <a:chOff x="6642425" y="4312500"/>
            <a:chExt cx="433550" cy="462825"/>
          </a:xfrm>
        </p:grpSpPr>
        <p:sp>
          <p:nvSpPr>
            <p:cNvPr id="3081" name="Google Shape;3081;p4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82" name="Google Shape;3082;p4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83" name="Google Shape;3083;p4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084" name="Google Shape;3084;p49"/>
          <p:cNvSpPr/>
          <p:nvPr/>
        </p:nvSpPr>
        <p:spPr>
          <a:xfrm>
            <a:off x="299775" y="43683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085" name="Google Shape;3085;p49"/>
          <p:cNvGrpSpPr/>
          <p:nvPr/>
        </p:nvGrpSpPr>
        <p:grpSpPr>
          <a:xfrm>
            <a:off x="910227" y="4322764"/>
            <a:ext cx="371623" cy="365499"/>
            <a:chOff x="1244325" y="4999400"/>
            <a:chExt cx="444525" cy="437200"/>
          </a:xfrm>
        </p:grpSpPr>
        <p:sp>
          <p:nvSpPr>
            <p:cNvPr id="3086" name="Google Shape;3086;p4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87" name="Google Shape;3087;p4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88" name="Google Shape;3088;p4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89" name="Google Shape;3089;p4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90" name="Google Shape;3090;p4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91" name="Google Shape;3091;p49"/>
          <p:cNvGrpSpPr/>
          <p:nvPr/>
        </p:nvGrpSpPr>
        <p:grpSpPr>
          <a:xfrm>
            <a:off x="1506943" y="4311018"/>
            <a:ext cx="305265" cy="388970"/>
            <a:chOff x="1958100" y="4985350"/>
            <a:chExt cx="365150" cy="465275"/>
          </a:xfrm>
        </p:grpSpPr>
        <p:sp>
          <p:nvSpPr>
            <p:cNvPr id="3092" name="Google Shape;3092;p4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93" name="Google Shape;3093;p4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94" name="Google Shape;3094;p4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95" name="Google Shape;3095;p49"/>
          <p:cNvGrpSpPr/>
          <p:nvPr/>
        </p:nvGrpSpPr>
        <p:grpSpPr>
          <a:xfrm>
            <a:off x="2048002" y="4325815"/>
            <a:ext cx="350200" cy="359877"/>
            <a:chOff x="2605300" y="5003050"/>
            <a:chExt cx="418900" cy="430475"/>
          </a:xfrm>
        </p:grpSpPr>
        <p:sp>
          <p:nvSpPr>
            <p:cNvPr id="3096" name="Google Shape;3096;p4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97" name="Google Shape;3097;p4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098" name="Google Shape;3098;p4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099" name="Google Shape;3099;p49"/>
          <p:cNvGrpSpPr/>
          <p:nvPr/>
        </p:nvGrpSpPr>
        <p:grpSpPr>
          <a:xfrm>
            <a:off x="2577336" y="4333486"/>
            <a:ext cx="418585" cy="344056"/>
            <a:chOff x="3238475" y="5012225"/>
            <a:chExt cx="500700" cy="411550"/>
          </a:xfrm>
        </p:grpSpPr>
        <p:sp>
          <p:nvSpPr>
            <p:cNvPr id="3100" name="Google Shape;3100;p4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01" name="Google Shape;3101;p4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02" name="Google Shape;3102;p4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03" name="Google Shape;3103;p4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04" name="Google Shape;3104;p4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105" name="Google Shape;3105;p49"/>
          <p:cNvGrpSpPr/>
          <p:nvPr/>
        </p:nvGrpSpPr>
        <p:grpSpPr>
          <a:xfrm>
            <a:off x="3683970" y="4296723"/>
            <a:ext cx="459424" cy="417561"/>
            <a:chOff x="4562200" y="4968250"/>
            <a:chExt cx="549550" cy="499475"/>
          </a:xfrm>
        </p:grpSpPr>
        <p:sp>
          <p:nvSpPr>
            <p:cNvPr id="3106" name="Google Shape;3106;p4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07" name="Google Shape;3107;p4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08" name="Google Shape;3108;p4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09" name="Google Shape;3109;p4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10" name="Google Shape;3110;p4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111" name="Google Shape;3111;p49"/>
          <p:cNvGrpSpPr/>
          <p:nvPr/>
        </p:nvGrpSpPr>
        <p:grpSpPr>
          <a:xfrm>
            <a:off x="3190898" y="4320214"/>
            <a:ext cx="318516" cy="370076"/>
            <a:chOff x="3972400" y="4996350"/>
            <a:chExt cx="381000" cy="442675"/>
          </a:xfrm>
        </p:grpSpPr>
        <p:sp>
          <p:nvSpPr>
            <p:cNvPr id="3112" name="Google Shape;3112;p4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13" name="Google Shape;3113;p4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114" name="Google Shape;3114;p49"/>
          <p:cNvGrpSpPr/>
          <p:nvPr/>
        </p:nvGrpSpPr>
        <p:grpSpPr>
          <a:xfrm>
            <a:off x="4251594" y="4289073"/>
            <a:ext cx="451252" cy="432860"/>
            <a:chOff x="5241175" y="4959100"/>
            <a:chExt cx="539775" cy="517775"/>
          </a:xfrm>
        </p:grpSpPr>
        <p:sp>
          <p:nvSpPr>
            <p:cNvPr id="3115" name="Google Shape;3115;p4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16" name="Google Shape;3116;p4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17" name="Google Shape;3117;p4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18" name="Google Shape;3118;p4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19" name="Google Shape;3119;p4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20" name="Google Shape;3120;p4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3121" name="Google Shape;3121;p49"/>
          <p:cNvSpPr/>
          <p:nvPr/>
        </p:nvSpPr>
        <p:spPr>
          <a:xfrm>
            <a:off x="4842355" y="43959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3122" name="Google Shape;3122;p49"/>
          <p:cNvGrpSpPr/>
          <p:nvPr/>
        </p:nvGrpSpPr>
        <p:grpSpPr>
          <a:xfrm>
            <a:off x="5458778" y="4353382"/>
            <a:ext cx="289444" cy="332833"/>
            <a:chOff x="6685175" y="5036025"/>
            <a:chExt cx="346225" cy="398125"/>
          </a:xfrm>
        </p:grpSpPr>
        <p:sp>
          <p:nvSpPr>
            <p:cNvPr id="3123" name="Google Shape;3123;p4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24" name="Google Shape;3124;p4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25" name="Google Shape;3125;p4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26" name="Google Shape;3126;p4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3127" name="Google Shape;3127;p4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3128" name="Google Shape;3128;p49"/>
          <p:cNvGrpSpPr/>
          <p:nvPr/>
        </p:nvGrpSpPr>
        <p:grpSpPr>
          <a:xfrm>
            <a:off x="6359618" y="1953799"/>
            <a:ext cx="432570" cy="421334"/>
            <a:chOff x="5926225" y="921350"/>
            <a:chExt cx="517800" cy="504350"/>
          </a:xfrm>
        </p:grpSpPr>
        <p:sp>
          <p:nvSpPr>
            <p:cNvPr id="3129" name="Google Shape;3129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3130" name="Google Shape;3130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3131" name="Google Shape;3131;p49"/>
          <p:cNvSpPr/>
          <p:nvPr/>
        </p:nvSpPr>
        <p:spPr>
          <a:xfrm>
            <a:off x="6553538" y="21898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32" name="Google Shape;3132;p49"/>
          <p:cNvGrpSpPr/>
          <p:nvPr/>
        </p:nvGrpSpPr>
        <p:grpSpPr>
          <a:xfrm>
            <a:off x="7244605" y="1933179"/>
            <a:ext cx="432570" cy="421334"/>
            <a:chOff x="5926225" y="921350"/>
            <a:chExt cx="517800" cy="504350"/>
          </a:xfrm>
        </p:grpSpPr>
        <p:sp>
          <p:nvSpPr>
            <p:cNvPr id="3133" name="Google Shape;3133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1C232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5" name="Google Shape;3135;p49"/>
          <p:cNvSpPr/>
          <p:nvPr/>
        </p:nvSpPr>
        <p:spPr>
          <a:xfrm>
            <a:off x="7438526" y="21692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36" name="Google Shape;3136;p49"/>
          <p:cNvGrpSpPr/>
          <p:nvPr/>
        </p:nvGrpSpPr>
        <p:grpSpPr>
          <a:xfrm>
            <a:off x="6359885" y="2682221"/>
            <a:ext cx="1075937" cy="1047989"/>
            <a:chOff x="5926225" y="921350"/>
            <a:chExt cx="517800" cy="504350"/>
          </a:xfrm>
        </p:grpSpPr>
        <p:sp>
          <p:nvSpPr>
            <p:cNvPr id="3137" name="Google Shape;3137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8" name="Google Shape;3138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E69138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39" name="Google Shape;3139;p49"/>
          <p:cNvSpPr/>
          <p:nvPr/>
        </p:nvSpPr>
        <p:spPr>
          <a:xfrm>
            <a:off x="6842198" y="32693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0" name="Google Shape;3140;p4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141" name="Google Shape;3141;p49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Find</a:t>
            </a:r>
            <a:r>
              <a:rPr b="1" lang="en" sz="900"/>
              <a:t> more icons at </a:t>
            </a:r>
            <a:r>
              <a:rPr lang="en" sz="900" u="sng">
                <a:hlinkClick r:id="rId3"/>
              </a:rPr>
              <a:t>slidescarnival.com/extra-free-resources-icons-and-maps</a:t>
            </a:r>
            <a:endParaRPr sz="9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b="1" sz="9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5" name="Shape 3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46" name="Google Shape;3146;p50"/>
          <p:cNvGrpSpPr/>
          <p:nvPr/>
        </p:nvGrpSpPr>
        <p:grpSpPr>
          <a:xfrm>
            <a:off x="2830288" y="1397727"/>
            <a:ext cx="445718" cy="445753"/>
            <a:chOff x="1248748" y="-601900"/>
            <a:chExt cx="4792662" cy="4787899"/>
          </a:xfrm>
        </p:grpSpPr>
        <p:sp>
          <p:nvSpPr>
            <p:cNvPr id="3147" name="Google Shape;3147;p50"/>
            <p:cNvSpPr/>
            <p:nvPr/>
          </p:nvSpPr>
          <p:spPr>
            <a:xfrm>
              <a:off x="3455373" y="241752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8" name="Google Shape;3148;p50"/>
            <p:cNvSpPr/>
            <p:nvPr/>
          </p:nvSpPr>
          <p:spPr>
            <a:xfrm>
              <a:off x="1678960" y="2504838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9" name="Google Shape;3149;p50"/>
            <p:cNvSpPr/>
            <p:nvPr/>
          </p:nvSpPr>
          <p:spPr>
            <a:xfrm>
              <a:off x="1556723" y="-5796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0" name="Google Shape;3150;p50"/>
            <p:cNvSpPr/>
            <p:nvPr/>
          </p:nvSpPr>
          <p:spPr>
            <a:xfrm>
              <a:off x="1248748" y="71890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1" name="Google Shape;3151;p50"/>
            <p:cNvSpPr/>
            <p:nvPr/>
          </p:nvSpPr>
          <p:spPr>
            <a:xfrm>
              <a:off x="4712672" y="55538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2" name="Google Shape;3152;p50"/>
            <p:cNvSpPr/>
            <p:nvPr/>
          </p:nvSpPr>
          <p:spPr>
            <a:xfrm>
              <a:off x="3587135" y="-60190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3" name="Google Shape;3153;p50"/>
          <p:cNvGrpSpPr/>
          <p:nvPr/>
        </p:nvGrpSpPr>
        <p:grpSpPr>
          <a:xfrm>
            <a:off x="1550793" y="1397757"/>
            <a:ext cx="443331" cy="445437"/>
            <a:chOff x="-906586" y="-310871"/>
            <a:chExt cx="4473575" cy="4476750"/>
          </a:xfrm>
        </p:grpSpPr>
        <p:sp>
          <p:nvSpPr>
            <p:cNvPr id="3154" name="Google Shape;3154;p50"/>
            <p:cNvSpPr/>
            <p:nvPr/>
          </p:nvSpPr>
          <p:spPr>
            <a:xfrm>
              <a:off x="-906586" y="1603654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5" name="Google Shape;3155;p50"/>
            <p:cNvSpPr/>
            <p:nvPr/>
          </p:nvSpPr>
          <p:spPr>
            <a:xfrm>
              <a:off x="1007939" y="2032279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6" name="Google Shape;3156;p50"/>
            <p:cNvSpPr/>
            <p:nvPr/>
          </p:nvSpPr>
          <p:spPr>
            <a:xfrm>
              <a:off x="1434976" y="-307696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7" name="Google Shape;3157;p50"/>
            <p:cNvSpPr/>
            <p:nvPr/>
          </p:nvSpPr>
          <p:spPr>
            <a:xfrm>
              <a:off x="-906586" y="-310871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58" name="Google Shape;3158;p50"/>
          <p:cNvGrpSpPr/>
          <p:nvPr/>
        </p:nvGrpSpPr>
        <p:grpSpPr>
          <a:xfrm>
            <a:off x="909446" y="1397771"/>
            <a:ext cx="446045" cy="445465"/>
            <a:chOff x="-919127" y="-789116"/>
            <a:chExt cx="5011737" cy="5016500"/>
          </a:xfrm>
        </p:grpSpPr>
        <p:sp>
          <p:nvSpPr>
            <p:cNvPr id="3159" name="Google Shape;3159;p50"/>
            <p:cNvSpPr/>
            <p:nvPr/>
          </p:nvSpPr>
          <p:spPr>
            <a:xfrm>
              <a:off x="-560352" y="2309684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0" name="Google Shape;3160;p50"/>
            <p:cNvSpPr/>
            <p:nvPr/>
          </p:nvSpPr>
          <p:spPr>
            <a:xfrm>
              <a:off x="1703423" y="-784354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1" name="Google Shape;3161;p50"/>
            <p:cNvSpPr/>
            <p:nvPr/>
          </p:nvSpPr>
          <p:spPr>
            <a:xfrm>
              <a:off x="-919127" y="-789116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2" name="Google Shape;3162;p50"/>
          <p:cNvGrpSpPr/>
          <p:nvPr/>
        </p:nvGrpSpPr>
        <p:grpSpPr>
          <a:xfrm>
            <a:off x="2189797" y="1398024"/>
            <a:ext cx="444870" cy="445286"/>
            <a:chOff x="-1316807" y="-824954"/>
            <a:chExt cx="5095875" cy="5100637"/>
          </a:xfrm>
        </p:grpSpPr>
        <p:sp>
          <p:nvSpPr>
            <p:cNvPr id="3163" name="Google Shape;3163;p50"/>
            <p:cNvSpPr/>
            <p:nvPr/>
          </p:nvSpPr>
          <p:spPr>
            <a:xfrm>
              <a:off x="-1316807" y="800646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4" name="Google Shape;3164;p50"/>
            <p:cNvSpPr/>
            <p:nvPr/>
          </p:nvSpPr>
          <p:spPr>
            <a:xfrm>
              <a:off x="-230957" y="2658021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5" name="Google Shape;3165;p50"/>
            <p:cNvSpPr/>
            <p:nvPr/>
          </p:nvSpPr>
          <p:spPr>
            <a:xfrm>
              <a:off x="1928043" y="1045121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6" name="Google Shape;3166;p50"/>
            <p:cNvSpPr/>
            <p:nvPr/>
          </p:nvSpPr>
          <p:spPr>
            <a:xfrm>
              <a:off x="1343843" y="-82019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7" name="Google Shape;3167;p50"/>
            <p:cNvSpPr/>
            <p:nvPr/>
          </p:nvSpPr>
          <p:spPr>
            <a:xfrm>
              <a:off x="-1151707" y="-824954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68" name="Google Shape;3168;p50"/>
          <p:cNvGrpSpPr/>
          <p:nvPr/>
        </p:nvGrpSpPr>
        <p:grpSpPr>
          <a:xfrm>
            <a:off x="4112970" y="1397933"/>
            <a:ext cx="445621" cy="445591"/>
            <a:chOff x="5363451" y="2436072"/>
            <a:chExt cx="719905" cy="719856"/>
          </a:xfrm>
        </p:grpSpPr>
        <p:sp>
          <p:nvSpPr>
            <p:cNvPr id="3169" name="Google Shape;3169;p50"/>
            <p:cNvSpPr/>
            <p:nvPr/>
          </p:nvSpPr>
          <p:spPr>
            <a:xfrm>
              <a:off x="5363451" y="2436072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0" name="Google Shape;3170;p50"/>
            <p:cNvSpPr/>
            <p:nvPr/>
          </p:nvSpPr>
          <p:spPr>
            <a:xfrm>
              <a:off x="5724880" y="2436072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1" name="Google Shape;3171;p50"/>
            <p:cNvSpPr/>
            <p:nvPr/>
          </p:nvSpPr>
          <p:spPr>
            <a:xfrm>
              <a:off x="5418426" y="2878746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2" name="Google Shape;3172;p50"/>
          <p:cNvGrpSpPr/>
          <p:nvPr/>
        </p:nvGrpSpPr>
        <p:grpSpPr>
          <a:xfrm>
            <a:off x="4754287" y="1397927"/>
            <a:ext cx="445627" cy="445604"/>
            <a:chOff x="6399503" y="2436062"/>
            <a:chExt cx="719915" cy="719877"/>
          </a:xfrm>
        </p:grpSpPr>
        <p:sp>
          <p:nvSpPr>
            <p:cNvPr id="3173" name="Google Shape;3173;p50"/>
            <p:cNvSpPr/>
            <p:nvPr/>
          </p:nvSpPr>
          <p:spPr>
            <a:xfrm>
              <a:off x="6399503" y="2436751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4" name="Google Shape;3174;p50"/>
            <p:cNvSpPr/>
            <p:nvPr/>
          </p:nvSpPr>
          <p:spPr>
            <a:xfrm>
              <a:off x="6399503" y="2755829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5" name="Google Shape;3175;p50"/>
            <p:cNvSpPr/>
            <p:nvPr/>
          </p:nvSpPr>
          <p:spPr>
            <a:xfrm>
              <a:off x="6760609" y="243606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6" name="Google Shape;3176;p50"/>
            <p:cNvSpPr/>
            <p:nvPr/>
          </p:nvSpPr>
          <p:spPr>
            <a:xfrm>
              <a:off x="6719261" y="2797378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77" name="Google Shape;3177;p50"/>
          <p:cNvGrpSpPr/>
          <p:nvPr/>
        </p:nvGrpSpPr>
        <p:grpSpPr>
          <a:xfrm>
            <a:off x="5395609" y="1397956"/>
            <a:ext cx="445753" cy="445545"/>
            <a:chOff x="7435565" y="2436109"/>
            <a:chExt cx="720118" cy="719782"/>
          </a:xfrm>
        </p:grpSpPr>
        <p:sp>
          <p:nvSpPr>
            <p:cNvPr id="3178" name="Google Shape;3178;p50"/>
            <p:cNvSpPr/>
            <p:nvPr/>
          </p:nvSpPr>
          <p:spPr>
            <a:xfrm>
              <a:off x="7435565" y="2676638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9" name="Google Shape;3179;p50"/>
            <p:cNvSpPr/>
            <p:nvPr/>
          </p:nvSpPr>
          <p:spPr>
            <a:xfrm>
              <a:off x="7454527" y="2436109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0" name="Google Shape;3180;p50"/>
            <p:cNvSpPr/>
            <p:nvPr/>
          </p:nvSpPr>
          <p:spPr>
            <a:xfrm>
              <a:off x="7908270" y="2686782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1" name="Google Shape;3181;p50"/>
            <p:cNvSpPr/>
            <p:nvPr/>
          </p:nvSpPr>
          <p:spPr>
            <a:xfrm>
              <a:off x="7796979" y="2436109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2" name="Google Shape;3182;p50"/>
            <p:cNvSpPr/>
            <p:nvPr/>
          </p:nvSpPr>
          <p:spPr>
            <a:xfrm>
              <a:off x="7595842" y="2937004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83" name="Google Shape;3183;p50"/>
          <p:cNvGrpSpPr/>
          <p:nvPr/>
        </p:nvGrpSpPr>
        <p:grpSpPr>
          <a:xfrm>
            <a:off x="6037057" y="1397725"/>
            <a:ext cx="446293" cy="446006"/>
            <a:chOff x="8471830" y="2435737"/>
            <a:chExt cx="720990" cy="720527"/>
          </a:xfrm>
        </p:grpSpPr>
        <p:sp>
          <p:nvSpPr>
            <p:cNvPr id="3184" name="Google Shape;3184;p50"/>
            <p:cNvSpPr/>
            <p:nvPr/>
          </p:nvSpPr>
          <p:spPr>
            <a:xfrm>
              <a:off x="8471830" y="2628541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5" name="Google Shape;3185;p50"/>
            <p:cNvSpPr/>
            <p:nvPr/>
          </p:nvSpPr>
          <p:spPr>
            <a:xfrm>
              <a:off x="8530389" y="2892171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6" name="Google Shape;3186;p50"/>
            <p:cNvSpPr/>
            <p:nvPr/>
          </p:nvSpPr>
          <p:spPr>
            <a:xfrm>
              <a:off x="8520436" y="2435737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7" name="Google Shape;3187;p50"/>
            <p:cNvSpPr/>
            <p:nvPr/>
          </p:nvSpPr>
          <p:spPr>
            <a:xfrm>
              <a:off x="8829663" y="2435737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8" name="Google Shape;3188;p50"/>
            <p:cNvSpPr/>
            <p:nvPr/>
          </p:nvSpPr>
          <p:spPr>
            <a:xfrm>
              <a:off x="8982194" y="2614885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9" name="Google Shape;3189;p50"/>
            <p:cNvSpPr/>
            <p:nvPr/>
          </p:nvSpPr>
          <p:spPr>
            <a:xfrm>
              <a:off x="8799343" y="2882681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0" name="Google Shape;3190;p50"/>
          <p:cNvGrpSpPr/>
          <p:nvPr/>
        </p:nvGrpSpPr>
        <p:grpSpPr>
          <a:xfrm>
            <a:off x="3471055" y="1397657"/>
            <a:ext cx="445260" cy="445260"/>
            <a:chOff x="2057134" y="75493"/>
            <a:chExt cx="3986212" cy="3986211"/>
          </a:xfrm>
        </p:grpSpPr>
        <p:sp>
          <p:nvSpPr>
            <p:cNvPr id="3191" name="Google Shape;3191;p50"/>
            <p:cNvSpPr/>
            <p:nvPr/>
          </p:nvSpPr>
          <p:spPr>
            <a:xfrm>
              <a:off x="2057134" y="75493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2" name="Google Shape;3192;p50"/>
            <p:cNvSpPr/>
            <p:nvPr/>
          </p:nvSpPr>
          <p:spPr>
            <a:xfrm>
              <a:off x="3790684" y="75493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3" name="Google Shape;3193;p50"/>
          <p:cNvGrpSpPr/>
          <p:nvPr/>
        </p:nvGrpSpPr>
        <p:grpSpPr>
          <a:xfrm>
            <a:off x="6679045" y="1397961"/>
            <a:ext cx="445803" cy="445535"/>
            <a:chOff x="9508967" y="2436117"/>
            <a:chExt cx="720199" cy="719767"/>
          </a:xfrm>
        </p:grpSpPr>
        <p:sp>
          <p:nvSpPr>
            <p:cNvPr id="3194" name="Google Shape;3194;p50"/>
            <p:cNvSpPr/>
            <p:nvPr/>
          </p:nvSpPr>
          <p:spPr>
            <a:xfrm>
              <a:off x="9687255" y="2717329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5" name="Google Shape;3195;p50"/>
            <p:cNvSpPr/>
            <p:nvPr/>
          </p:nvSpPr>
          <p:spPr>
            <a:xfrm>
              <a:off x="9508967" y="2545062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6" name="Google Shape;3196;p50"/>
            <p:cNvSpPr/>
            <p:nvPr/>
          </p:nvSpPr>
          <p:spPr>
            <a:xfrm>
              <a:off x="9625548" y="2436117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97" name="Google Shape;3197;p50"/>
          <p:cNvGrpSpPr/>
          <p:nvPr/>
        </p:nvGrpSpPr>
        <p:grpSpPr>
          <a:xfrm>
            <a:off x="7320543" y="1397878"/>
            <a:ext cx="445700" cy="445701"/>
            <a:chOff x="10545312" y="2435984"/>
            <a:chExt cx="720033" cy="720033"/>
          </a:xfrm>
        </p:grpSpPr>
        <p:sp>
          <p:nvSpPr>
            <p:cNvPr id="3198" name="Google Shape;3198;p50"/>
            <p:cNvSpPr/>
            <p:nvPr/>
          </p:nvSpPr>
          <p:spPr>
            <a:xfrm>
              <a:off x="11032427" y="2709379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9" name="Google Shape;3199;p50"/>
            <p:cNvSpPr/>
            <p:nvPr/>
          </p:nvSpPr>
          <p:spPr>
            <a:xfrm>
              <a:off x="10545312" y="2766278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0" name="Google Shape;3200;p50"/>
            <p:cNvSpPr/>
            <p:nvPr/>
          </p:nvSpPr>
          <p:spPr>
            <a:xfrm>
              <a:off x="10766896" y="2435984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1" name="Google Shape;3201;p50"/>
            <p:cNvSpPr/>
            <p:nvPr/>
          </p:nvSpPr>
          <p:spPr>
            <a:xfrm>
              <a:off x="10548550" y="2470216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2" name="Google Shape;3202;p50"/>
            <p:cNvSpPr/>
            <p:nvPr/>
          </p:nvSpPr>
          <p:spPr>
            <a:xfrm>
              <a:off x="10700514" y="2862730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3" name="Google Shape;3203;p50"/>
            <p:cNvSpPr/>
            <p:nvPr/>
          </p:nvSpPr>
          <p:spPr>
            <a:xfrm>
              <a:off x="10894342" y="2509999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04" name="Google Shape;3204;p50"/>
          <p:cNvGrpSpPr/>
          <p:nvPr/>
        </p:nvGrpSpPr>
        <p:grpSpPr>
          <a:xfrm>
            <a:off x="1544064" y="690657"/>
            <a:ext cx="361521" cy="445816"/>
            <a:chOff x="1213359" y="764869"/>
            <a:chExt cx="584040" cy="720220"/>
          </a:xfrm>
        </p:grpSpPr>
        <p:sp>
          <p:nvSpPr>
            <p:cNvPr id="3205" name="Google Shape;3205;p50"/>
            <p:cNvSpPr/>
            <p:nvPr/>
          </p:nvSpPr>
          <p:spPr>
            <a:xfrm>
              <a:off x="1269180" y="1325449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6" name="Google Shape;3206;p50"/>
            <p:cNvSpPr/>
            <p:nvPr/>
          </p:nvSpPr>
          <p:spPr>
            <a:xfrm>
              <a:off x="1221202" y="1189042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7" name="Google Shape;3207;p50"/>
            <p:cNvSpPr/>
            <p:nvPr/>
          </p:nvSpPr>
          <p:spPr>
            <a:xfrm>
              <a:off x="1213359" y="1052865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8" name="Google Shape;3208;p50"/>
            <p:cNvSpPr/>
            <p:nvPr/>
          </p:nvSpPr>
          <p:spPr>
            <a:xfrm>
              <a:off x="1296629" y="764869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9" name="Google Shape;3209;p50"/>
            <p:cNvSpPr/>
            <p:nvPr/>
          </p:nvSpPr>
          <p:spPr>
            <a:xfrm>
              <a:off x="1270333" y="916458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0" name="Google Shape;3210;p50"/>
          <p:cNvGrpSpPr/>
          <p:nvPr/>
        </p:nvGrpSpPr>
        <p:grpSpPr>
          <a:xfrm>
            <a:off x="2145448" y="690678"/>
            <a:ext cx="379481" cy="445796"/>
            <a:chOff x="2184901" y="764902"/>
            <a:chExt cx="613055" cy="720187"/>
          </a:xfrm>
        </p:grpSpPr>
        <p:sp>
          <p:nvSpPr>
            <p:cNvPr id="3211" name="Google Shape;3211;p50"/>
            <p:cNvSpPr/>
            <p:nvPr/>
          </p:nvSpPr>
          <p:spPr>
            <a:xfrm flipH="1">
              <a:off x="2352542" y="764902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2" name="Google Shape;3212;p50"/>
            <p:cNvSpPr/>
            <p:nvPr/>
          </p:nvSpPr>
          <p:spPr>
            <a:xfrm flipH="1">
              <a:off x="2184901" y="826220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3" name="Google Shape;3213;p50"/>
            <p:cNvSpPr/>
            <p:nvPr/>
          </p:nvSpPr>
          <p:spPr>
            <a:xfrm flipH="1">
              <a:off x="2381598" y="1126721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14" name="Google Shape;3214;p50"/>
          <p:cNvGrpSpPr/>
          <p:nvPr/>
        </p:nvGrpSpPr>
        <p:grpSpPr>
          <a:xfrm>
            <a:off x="6693623" y="645018"/>
            <a:ext cx="460705" cy="491455"/>
            <a:chOff x="9532519" y="691139"/>
            <a:chExt cx="744273" cy="793950"/>
          </a:xfrm>
        </p:grpSpPr>
        <p:grpSp>
          <p:nvGrpSpPr>
            <p:cNvPr id="3215" name="Google Shape;3215;p50"/>
            <p:cNvGrpSpPr/>
            <p:nvPr/>
          </p:nvGrpSpPr>
          <p:grpSpPr>
            <a:xfrm>
              <a:off x="9532519" y="691139"/>
              <a:ext cx="744273" cy="793950"/>
              <a:chOff x="9532519" y="691139"/>
              <a:chExt cx="744273" cy="793950"/>
            </a:xfrm>
          </p:grpSpPr>
          <p:sp>
            <p:nvSpPr>
              <p:cNvPr id="3216" name="Google Shape;3216;p50"/>
              <p:cNvSpPr/>
              <p:nvPr/>
            </p:nvSpPr>
            <p:spPr>
              <a:xfrm>
                <a:off x="10094493" y="797590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7" name="Google Shape;3217;p50"/>
              <p:cNvSpPr/>
              <p:nvPr/>
            </p:nvSpPr>
            <p:spPr>
              <a:xfrm>
                <a:off x="10176771" y="1057287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8" name="Google Shape;3218;p50"/>
              <p:cNvSpPr/>
              <p:nvPr/>
            </p:nvSpPr>
            <p:spPr>
              <a:xfrm>
                <a:off x="10094493" y="1253335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9" name="Google Shape;3219;p50"/>
              <p:cNvSpPr/>
              <p:nvPr/>
            </p:nvSpPr>
            <p:spPr>
              <a:xfrm>
                <a:off x="9638970" y="1254001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0" name="Google Shape;3220;p50"/>
              <p:cNvSpPr/>
              <p:nvPr/>
            </p:nvSpPr>
            <p:spPr>
              <a:xfrm>
                <a:off x="9532519" y="105773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1" name="Google Shape;3221;p50"/>
              <p:cNvSpPr/>
              <p:nvPr/>
            </p:nvSpPr>
            <p:spPr>
              <a:xfrm>
                <a:off x="9638970" y="798034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2" name="Google Shape;3222;p50"/>
              <p:cNvSpPr/>
              <p:nvPr/>
            </p:nvSpPr>
            <p:spPr>
              <a:xfrm>
                <a:off x="9898445" y="691139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3" name="Google Shape;3223;p50"/>
              <p:cNvSpPr/>
              <p:nvPr/>
            </p:nvSpPr>
            <p:spPr>
              <a:xfrm>
                <a:off x="9814393" y="1383295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4" name="Google Shape;3224;p50"/>
              <p:cNvSpPr/>
              <p:nvPr/>
            </p:nvSpPr>
            <p:spPr>
              <a:xfrm>
                <a:off x="9819050" y="1421662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5" name="Google Shape;3225;p50"/>
              <p:cNvSpPr/>
              <p:nvPr/>
            </p:nvSpPr>
            <p:spPr>
              <a:xfrm>
                <a:off x="9843445" y="1459363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26" name="Google Shape;3226;p50"/>
            <p:cNvSpPr/>
            <p:nvPr/>
          </p:nvSpPr>
          <p:spPr>
            <a:xfrm>
              <a:off x="9678446" y="974344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7" name="Google Shape;3227;p50"/>
            <p:cNvSpPr/>
            <p:nvPr/>
          </p:nvSpPr>
          <p:spPr>
            <a:xfrm>
              <a:off x="9693748" y="834627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8" name="Google Shape;3228;p50"/>
            <p:cNvSpPr/>
            <p:nvPr/>
          </p:nvSpPr>
          <p:spPr>
            <a:xfrm>
              <a:off x="9907094" y="834627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9" name="Google Shape;3229;p50"/>
            <p:cNvSpPr/>
            <p:nvPr/>
          </p:nvSpPr>
          <p:spPr>
            <a:xfrm>
              <a:off x="9911086" y="972570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0" name="Google Shape;3230;p50"/>
            <p:cNvSpPr/>
            <p:nvPr/>
          </p:nvSpPr>
          <p:spPr>
            <a:xfrm>
              <a:off x="9746974" y="1098981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1" name="Google Shape;3231;p50"/>
            <p:cNvSpPr/>
            <p:nvPr/>
          </p:nvSpPr>
          <p:spPr>
            <a:xfrm>
              <a:off x="9907094" y="1098981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2" name="Google Shape;3232;p50"/>
          <p:cNvGrpSpPr/>
          <p:nvPr/>
        </p:nvGrpSpPr>
        <p:grpSpPr>
          <a:xfrm>
            <a:off x="2764792" y="690844"/>
            <a:ext cx="369868" cy="445629"/>
            <a:chOff x="3185456" y="765171"/>
            <a:chExt cx="597525" cy="719918"/>
          </a:xfrm>
        </p:grpSpPr>
        <p:sp>
          <p:nvSpPr>
            <p:cNvPr id="3233" name="Google Shape;3233;p50"/>
            <p:cNvSpPr/>
            <p:nvPr/>
          </p:nvSpPr>
          <p:spPr>
            <a:xfrm>
              <a:off x="3246574" y="1130392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4" name="Google Shape;3234;p50"/>
            <p:cNvSpPr/>
            <p:nvPr/>
          </p:nvSpPr>
          <p:spPr>
            <a:xfrm>
              <a:off x="3185456" y="917995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5" name="Google Shape;3235;p50"/>
            <p:cNvSpPr/>
            <p:nvPr/>
          </p:nvSpPr>
          <p:spPr>
            <a:xfrm>
              <a:off x="3491044" y="880736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6" name="Google Shape;3236;p50"/>
            <p:cNvSpPr/>
            <p:nvPr/>
          </p:nvSpPr>
          <p:spPr>
            <a:xfrm>
              <a:off x="3274717" y="765171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37" name="Google Shape;3237;p50"/>
          <p:cNvGrpSpPr/>
          <p:nvPr/>
        </p:nvGrpSpPr>
        <p:grpSpPr>
          <a:xfrm>
            <a:off x="3374522" y="690632"/>
            <a:ext cx="370755" cy="445841"/>
            <a:chOff x="4170482" y="764829"/>
            <a:chExt cx="598958" cy="720261"/>
          </a:xfrm>
        </p:grpSpPr>
        <p:sp>
          <p:nvSpPr>
            <p:cNvPr id="3238" name="Google Shape;3238;p50"/>
            <p:cNvSpPr/>
            <p:nvPr/>
          </p:nvSpPr>
          <p:spPr>
            <a:xfrm>
              <a:off x="4480175" y="764829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9" name="Google Shape;3239;p50"/>
            <p:cNvSpPr/>
            <p:nvPr/>
          </p:nvSpPr>
          <p:spPr>
            <a:xfrm>
              <a:off x="4230030" y="766565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0" name="Google Shape;3240;p50"/>
            <p:cNvSpPr/>
            <p:nvPr/>
          </p:nvSpPr>
          <p:spPr>
            <a:xfrm>
              <a:off x="4170482" y="1030016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1" name="Google Shape;3241;p50"/>
            <p:cNvSpPr/>
            <p:nvPr/>
          </p:nvSpPr>
          <p:spPr>
            <a:xfrm>
              <a:off x="4485174" y="1026110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2" name="Google Shape;3242;p50"/>
            <p:cNvSpPr/>
            <p:nvPr/>
          </p:nvSpPr>
          <p:spPr>
            <a:xfrm>
              <a:off x="4292186" y="1124199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43" name="Google Shape;3243;p50"/>
          <p:cNvGrpSpPr/>
          <p:nvPr/>
        </p:nvGrpSpPr>
        <p:grpSpPr>
          <a:xfrm>
            <a:off x="3985140" y="690740"/>
            <a:ext cx="366917" cy="445733"/>
            <a:chOff x="5156940" y="765003"/>
            <a:chExt cx="592758" cy="720086"/>
          </a:xfrm>
        </p:grpSpPr>
        <p:sp>
          <p:nvSpPr>
            <p:cNvPr id="3244" name="Google Shape;3244;p50"/>
            <p:cNvSpPr/>
            <p:nvPr/>
          </p:nvSpPr>
          <p:spPr>
            <a:xfrm>
              <a:off x="5263073" y="765003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5" name="Google Shape;3245;p50"/>
            <p:cNvSpPr/>
            <p:nvPr/>
          </p:nvSpPr>
          <p:spPr>
            <a:xfrm>
              <a:off x="5465713" y="795507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6" name="Google Shape;3246;p50"/>
            <p:cNvSpPr/>
            <p:nvPr/>
          </p:nvSpPr>
          <p:spPr>
            <a:xfrm>
              <a:off x="5468601" y="1080611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7" name="Google Shape;3247;p50"/>
            <p:cNvSpPr/>
            <p:nvPr/>
          </p:nvSpPr>
          <p:spPr>
            <a:xfrm>
              <a:off x="5355729" y="1132972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8" name="Google Shape;3248;p50"/>
            <p:cNvSpPr/>
            <p:nvPr/>
          </p:nvSpPr>
          <p:spPr>
            <a:xfrm>
              <a:off x="5156940" y="1112556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9" name="Google Shape;3249;p50"/>
            <p:cNvSpPr/>
            <p:nvPr/>
          </p:nvSpPr>
          <p:spPr>
            <a:xfrm>
              <a:off x="5161031" y="884377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0" name="Google Shape;3250;p50"/>
          <p:cNvGrpSpPr/>
          <p:nvPr/>
        </p:nvGrpSpPr>
        <p:grpSpPr>
          <a:xfrm>
            <a:off x="939908" y="690734"/>
            <a:ext cx="364294" cy="445740"/>
            <a:chOff x="237340" y="764993"/>
            <a:chExt cx="588520" cy="720096"/>
          </a:xfrm>
        </p:grpSpPr>
        <p:sp>
          <p:nvSpPr>
            <p:cNvPr id="3251" name="Google Shape;3251;p50"/>
            <p:cNvSpPr/>
            <p:nvPr/>
          </p:nvSpPr>
          <p:spPr>
            <a:xfrm>
              <a:off x="290011" y="1271265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2" name="Google Shape;3252;p50"/>
            <p:cNvSpPr/>
            <p:nvPr/>
          </p:nvSpPr>
          <p:spPr>
            <a:xfrm>
              <a:off x="237340" y="1108261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3" name="Google Shape;3253;p50"/>
            <p:cNvSpPr/>
            <p:nvPr/>
          </p:nvSpPr>
          <p:spPr>
            <a:xfrm>
              <a:off x="292416" y="945256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4" name="Google Shape;3254;p50"/>
            <p:cNvSpPr/>
            <p:nvPr/>
          </p:nvSpPr>
          <p:spPr>
            <a:xfrm>
              <a:off x="314061" y="764993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55" name="Google Shape;3255;p50"/>
          <p:cNvGrpSpPr/>
          <p:nvPr/>
        </p:nvGrpSpPr>
        <p:grpSpPr>
          <a:xfrm>
            <a:off x="7394191" y="690711"/>
            <a:ext cx="298405" cy="445762"/>
            <a:chOff x="10664292" y="764956"/>
            <a:chExt cx="482075" cy="720133"/>
          </a:xfrm>
        </p:grpSpPr>
        <p:sp>
          <p:nvSpPr>
            <p:cNvPr id="3256" name="Google Shape;3256;p50"/>
            <p:cNvSpPr/>
            <p:nvPr/>
          </p:nvSpPr>
          <p:spPr>
            <a:xfrm>
              <a:off x="10664292" y="1168165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7" name="Google Shape;3257;p50"/>
            <p:cNvSpPr/>
            <p:nvPr/>
          </p:nvSpPr>
          <p:spPr>
            <a:xfrm>
              <a:off x="10773516" y="764956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8" name="Google Shape;3258;p50"/>
            <p:cNvSpPr/>
            <p:nvPr/>
          </p:nvSpPr>
          <p:spPr>
            <a:xfrm>
              <a:off x="10682923" y="1330242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9" name="Google Shape;3259;p50"/>
            <p:cNvSpPr/>
            <p:nvPr/>
          </p:nvSpPr>
          <p:spPr>
            <a:xfrm>
              <a:off x="10682457" y="1005389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60" name="Google Shape;3260;p50"/>
          <p:cNvGrpSpPr/>
          <p:nvPr/>
        </p:nvGrpSpPr>
        <p:grpSpPr>
          <a:xfrm>
            <a:off x="5993056" y="645018"/>
            <a:ext cx="460705" cy="491455"/>
            <a:chOff x="8400745" y="691139"/>
            <a:chExt cx="744273" cy="793950"/>
          </a:xfrm>
        </p:grpSpPr>
        <p:sp>
          <p:nvSpPr>
            <p:cNvPr id="3261" name="Google Shape;3261;p50"/>
            <p:cNvSpPr/>
            <p:nvPr/>
          </p:nvSpPr>
          <p:spPr>
            <a:xfrm>
              <a:off x="8599253" y="1156722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2" name="Google Shape;3262;p50"/>
            <p:cNvSpPr/>
            <p:nvPr/>
          </p:nvSpPr>
          <p:spPr>
            <a:xfrm>
              <a:off x="8591160" y="833157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3" name="Google Shape;3263;p50"/>
            <p:cNvSpPr/>
            <p:nvPr/>
          </p:nvSpPr>
          <p:spPr>
            <a:xfrm>
              <a:off x="8560815" y="943555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4" name="Google Shape;3264;p50"/>
            <p:cNvSpPr/>
            <p:nvPr/>
          </p:nvSpPr>
          <p:spPr>
            <a:xfrm>
              <a:off x="8561542" y="1050139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5" name="Google Shape;3265;p50"/>
            <p:cNvSpPr/>
            <p:nvPr/>
          </p:nvSpPr>
          <p:spPr>
            <a:xfrm>
              <a:off x="8661701" y="1263307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66" name="Google Shape;3266;p50"/>
            <p:cNvGrpSpPr/>
            <p:nvPr/>
          </p:nvGrpSpPr>
          <p:grpSpPr>
            <a:xfrm>
              <a:off x="8400745" y="691139"/>
              <a:ext cx="744273" cy="793950"/>
              <a:chOff x="6196131" y="1341797"/>
              <a:chExt cx="744273" cy="793950"/>
            </a:xfrm>
          </p:grpSpPr>
          <p:sp>
            <p:nvSpPr>
              <p:cNvPr id="3267" name="Google Shape;3267;p50"/>
              <p:cNvSpPr/>
              <p:nvPr/>
            </p:nvSpPr>
            <p:spPr>
              <a:xfrm>
                <a:off x="6758106" y="1448249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8" name="Google Shape;3268;p50"/>
              <p:cNvSpPr/>
              <p:nvPr/>
            </p:nvSpPr>
            <p:spPr>
              <a:xfrm>
                <a:off x="6840384" y="1707946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9" name="Google Shape;3269;p50"/>
              <p:cNvSpPr/>
              <p:nvPr/>
            </p:nvSpPr>
            <p:spPr>
              <a:xfrm>
                <a:off x="6758106" y="1903994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0" name="Google Shape;3270;p50"/>
              <p:cNvSpPr/>
              <p:nvPr/>
            </p:nvSpPr>
            <p:spPr>
              <a:xfrm>
                <a:off x="6302583" y="1904659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1" name="Google Shape;3271;p50"/>
              <p:cNvSpPr/>
              <p:nvPr/>
            </p:nvSpPr>
            <p:spPr>
              <a:xfrm>
                <a:off x="6196131" y="170838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2" name="Google Shape;3272;p50"/>
              <p:cNvSpPr/>
              <p:nvPr/>
            </p:nvSpPr>
            <p:spPr>
              <a:xfrm>
                <a:off x="6302583" y="1448692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3" name="Google Shape;3273;p50"/>
              <p:cNvSpPr/>
              <p:nvPr/>
            </p:nvSpPr>
            <p:spPr>
              <a:xfrm>
                <a:off x="6562058" y="1341797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4" name="Google Shape;3274;p50"/>
              <p:cNvSpPr/>
              <p:nvPr/>
            </p:nvSpPr>
            <p:spPr>
              <a:xfrm>
                <a:off x="6478006" y="2033953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5" name="Google Shape;3275;p50"/>
              <p:cNvSpPr/>
              <p:nvPr/>
            </p:nvSpPr>
            <p:spPr>
              <a:xfrm>
                <a:off x="6482663" y="2072320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6" name="Google Shape;3276;p50"/>
              <p:cNvSpPr/>
              <p:nvPr/>
            </p:nvSpPr>
            <p:spPr>
              <a:xfrm>
                <a:off x="6507058" y="2110022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77" name="Google Shape;3277;p50"/>
          <p:cNvGrpSpPr/>
          <p:nvPr/>
        </p:nvGrpSpPr>
        <p:grpSpPr>
          <a:xfrm>
            <a:off x="4591920" y="645018"/>
            <a:ext cx="460705" cy="491455"/>
            <a:chOff x="6137199" y="691139"/>
            <a:chExt cx="744273" cy="793950"/>
          </a:xfrm>
        </p:grpSpPr>
        <p:sp>
          <p:nvSpPr>
            <p:cNvPr id="3278" name="Google Shape;3278;p50"/>
            <p:cNvSpPr/>
            <p:nvPr/>
          </p:nvSpPr>
          <p:spPr>
            <a:xfrm>
              <a:off x="6297377" y="833182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9" name="Google Shape;3279;p50"/>
            <p:cNvSpPr/>
            <p:nvPr/>
          </p:nvSpPr>
          <p:spPr>
            <a:xfrm>
              <a:off x="6295118" y="1013730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0" name="Google Shape;3280;p50"/>
            <p:cNvSpPr/>
            <p:nvPr/>
          </p:nvSpPr>
          <p:spPr>
            <a:xfrm>
              <a:off x="6358337" y="1193785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81" name="Google Shape;3281;p50"/>
            <p:cNvGrpSpPr/>
            <p:nvPr/>
          </p:nvGrpSpPr>
          <p:grpSpPr>
            <a:xfrm>
              <a:off x="6137199" y="691139"/>
              <a:ext cx="744273" cy="793950"/>
              <a:chOff x="6196131" y="1341797"/>
              <a:chExt cx="744273" cy="793950"/>
            </a:xfrm>
          </p:grpSpPr>
          <p:sp>
            <p:nvSpPr>
              <p:cNvPr id="3282" name="Google Shape;3282;p50"/>
              <p:cNvSpPr/>
              <p:nvPr/>
            </p:nvSpPr>
            <p:spPr>
              <a:xfrm>
                <a:off x="6758106" y="1448249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3" name="Google Shape;3283;p50"/>
              <p:cNvSpPr/>
              <p:nvPr/>
            </p:nvSpPr>
            <p:spPr>
              <a:xfrm>
                <a:off x="6840384" y="1707946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4" name="Google Shape;3284;p50"/>
              <p:cNvSpPr/>
              <p:nvPr/>
            </p:nvSpPr>
            <p:spPr>
              <a:xfrm>
                <a:off x="6758106" y="1903994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5" name="Google Shape;3285;p50"/>
              <p:cNvSpPr/>
              <p:nvPr/>
            </p:nvSpPr>
            <p:spPr>
              <a:xfrm>
                <a:off x="6302583" y="1904659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6" name="Google Shape;3286;p50"/>
              <p:cNvSpPr/>
              <p:nvPr/>
            </p:nvSpPr>
            <p:spPr>
              <a:xfrm>
                <a:off x="6196131" y="170838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7" name="Google Shape;3287;p50"/>
              <p:cNvSpPr/>
              <p:nvPr/>
            </p:nvSpPr>
            <p:spPr>
              <a:xfrm>
                <a:off x="6302583" y="1448692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8" name="Google Shape;3288;p50"/>
              <p:cNvSpPr/>
              <p:nvPr/>
            </p:nvSpPr>
            <p:spPr>
              <a:xfrm>
                <a:off x="6562058" y="1341797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9" name="Google Shape;3289;p50"/>
              <p:cNvSpPr/>
              <p:nvPr/>
            </p:nvSpPr>
            <p:spPr>
              <a:xfrm>
                <a:off x="6478006" y="2033953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0" name="Google Shape;3290;p50"/>
              <p:cNvSpPr/>
              <p:nvPr/>
            </p:nvSpPr>
            <p:spPr>
              <a:xfrm>
                <a:off x="6482663" y="2072320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1" name="Google Shape;3291;p50"/>
              <p:cNvSpPr/>
              <p:nvPr/>
            </p:nvSpPr>
            <p:spPr>
              <a:xfrm>
                <a:off x="6507058" y="2110022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92" name="Google Shape;3292;p50"/>
          <p:cNvGrpSpPr/>
          <p:nvPr/>
        </p:nvGrpSpPr>
        <p:grpSpPr>
          <a:xfrm>
            <a:off x="5292488" y="645018"/>
            <a:ext cx="460705" cy="491455"/>
            <a:chOff x="7268972" y="691139"/>
            <a:chExt cx="744273" cy="793950"/>
          </a:xfrm>
        </p:grpSpPr>
        <p:sp>
          <p:nvSpPr>
            <p:cNvPr id="3293" name="Google Shape;3293;p50"/>
            <p:cNvSpPr/>
            <p:nvPr/>
          </p:nvSpPr>
          <p:spPr>
            <a:xfrm>
              <a:off x="7643625" y="833182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4" name="Google Shape;3294;p50"/>
            <p:cNvSpPr/>
            <p:nvPr/>
          </p:nvSpPr>
          <p:spPr>
            <a:xfrm>
              <a:off x="7420322" y="833233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5" name="Google Shape;3295;p50"/>
            <p:cNvSpPr/>
            <p:nvPr/>
          </p:nvSpPr>
          <p:spPr>
            <a:xfrm>
              <a:off x="7643625" y="1095058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6" name="Google Shape;3296;p50"/>
            <p:cNvSpPr/>
            <p:nvPr/>
          </p:nvSpPr>
          <p:spPr>
            <a:xfrm>
              <a:off x="7435427" y="1095058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97" name="Google Shape;3297;p50"/>
            <p:cNvGrpSpPr/>
            <p:nvPr/>
          </p:nvGrpSpPr>
          <p:grpSpPr>
            <a:xfrm>
              <a:off x="7268972" y="691139"/>
              <a:ext cx="744273" cy="793950"/>
              <a:chOff x="6196131" y="1341797"/>
              <a:chExt cx="744273" cy="793950"/>
            </a:xfrm>
          </p:grpSpPr>
          <p:sp>
            <p:nvSpPr>
              <p:cNvPr id="3298" name="Google Shape;3298;p50"/>
              <p:cNvSpPr/>
              <p:nvPr/>
            </p:nvSpPr>
            <p:spPr>
              <a:xfrm>
                <a:off x="6758106" y="1448249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9" name="Google Shape;3299;p50"/>
              <p:cNvSpPr/>
              <p:nvPr/>
            </p:nvSpPr>
            <p:spPr>
              <a:xfrm>
                <a:off x="6840384" y="1707946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0" name="Google Shape;3300;p50"/>
              <p:cNvSpPr/>
              <p:nvPr/>
            </p:nvSpPr>
            <p:spPr>
              <a:xfrm>
                <a:off x="6758106" y="1903994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1" name="Google Shape;3301;p50"/>
              <p:cNvSpPr/>
              <p:nvPr/>
            </p:nvSpPr>
            <p:spPr>
              <a:xfrm>
                <a:off x="6302583" y="1904659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2" name="Google Shape;3302;p50"/>
              <p:cNvSpPr/>
              <p:nvPr/>
            </p:nvSpPr>
            <p:spPr>
              <a:xfrm>
                <a:off x="6196131" y="170838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3" name="Google Shape;3303;p50"/>
              <p:cNvSpPr/>
              <p:nvPr/>
            </p:nvSpPr>
            <p:spPr>
              <a:xfrm>
                <a:off x="6302583" y="1448692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4" name="Google Shape;3304;p50"/>
              <p:cNvSpPr/>
              <p:nvPr/>
            </p:nvSpPr>
            <p:spPr>
              <a:xfrm>
                <a:off x="6562058" y="1341797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5" name="Google Shape;3305;p50"/>
              <p:cNvSpPr/>
              <p:nvPr/>
            </p:nvSpPr>
            <p:spPr>
              <a:xfrm>
                <a:off x="6478006" y="2033953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6" name="Google Shape;3306;p50"/>
              <p:cNvSpPr/>
              <p:nvPr/>
            </p:nvSpPr>
            <p:spPr>
              <a:xfrm>
                <a:off x="6482663" y="2072320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7" name="Google Shape;3307;p50"/>
              <p:cNvSpPr/>
              <p:nvPr/>
            </p:nvSpPr>
            <p:spPr>
              <a:xfrm>
                <a:off x="6507058" y="2110022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308" name="Google Shape;3308;p50"/>
          <p:cNvGrpSpPr/>
          <p:nvPr/>
        </p:nvGrpSpPr>
        <p:grpSpPr>
          <a:xfrm>
            <a:off x="2832598" y="2834573"/>
            <a:ext cx="445779" cy="400764"/>
            <a:chOff x="3409421" y="4214219"/>
            <a:chExt cx="720160" cy="647438"/>
          </a:xfrm>
        </p:grpSpPr>
        <p:sp>
          <p:nvSpPr>
            <p:cNvPr id="3309" name="Google Shape;3309;p50"/>
            <p:cNvSpPr/>
            <p:nvPr/>
          </p:nvSpPr>
          <p:spPr>
            <a:xfrm>
              <a:off x="3587705" y="4656025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0" name="Google Shape;3310;p50"/>
            <p:cNvSpPr/>
            <p:nvPr/>
          </p:nvSpPr>
          <p:spPr>
            <a:xfrm>
              <a:off x="3632786" y="4753525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1" name="Google Shape;3311;p50"/>
            <p:cNvSpPr/>
            <p:nvPr/>
          </p:nvSpPr>
          <p:spPr>
            <a:xfrm>
              <a:off x="3411007" y="4272810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2" name="Google Shape;3312;p50"/>
            <p:cNvSpPr/>
            <p:nvPr/>
          </p:nvSpPr>
          <p:spPr>
            <a:xfrm>
              <a:off x="3499356" y="4464191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3" name="Google Shape;3313;p50"/>
            <p:cNvSpPr/>
            <p:nvPr/>
          </p:nvSpPr>
          <p:spPr>
            <a:xfrm>
              <a:off x="3455635" y="4368501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4" name="Google Shape;3314;p50"/>
            <p:cNvSpPr/>
            <p:nvPr/>
          </p:nvSpPr>
          <p:spPr>
            <a:xfrm>
              <a:off x="3543304" y="4559882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5" name="Google Shape;3315;p50"/>
            <p:cNvSpPr/>
            <p:nvPr/>
          </p:nvSpPr>
          <p:spPr>
            <a:xfrm>
              <a:off x="3409421" y="4214219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16" name="Google Shape;3316;p50"/>
          <p:cNvGrpSpPr/>
          <p:nvPr/>
        </p:nvGrpSpPr>
        <p:grpSpPr>
          <a:xfrm>
            <a:off x="909483" y="2819648"/>
            <a:ext cx="445680" cy="430613"/>
            <a:chOff x="188189" y="4190109"/>
            <a:chExt cx="720000" cy="695660"/>
          </a:xfrm>
        </p:grpSpPr>
        <p:sp>
          <p:nvSpPr>
            <p:cNvPr id="3317" name="Google Shape;3317;p50"/>
            <p:cNvSpPr/>
            <p:nvPr/>
          </p:nvSpPr>
          <p:spPr>
            <a:xfrm>
              <a:off x="188189" y="4190109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8" name="Google Shape;3318;p50"/>
            <p:cNvSpPr/>
            <p:nvPr/>
          </p:nvSpPr>
          <p:spPr>
            <a:xfrm>
              <a:off x="282511" y="4483878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9" name="Google Shape;3319;p50"/>
            <p:cNvSpPr/>
            <p:nvPr/>
          </p:nvSpPr>
          <p:spPr>
            <a:xfrm>
              <a:off x="194993" y="4293792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0" name="Google Shape;3320;p50"/>
            <p:cNvSpPr/>
            <p:nvPr/>
          </p:nvSpPr>
          <p:spPr>
            <a:xfrm>
              <a:off x="370264" y="4674898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1" name="Google Shape;3321;p50"/>
          <p:cNvGrpSpPr/>
          <p:nvPr/>
        </p:nvGrpSpPr>
        <p:grpSpPr>
          <a:xfrm>
            <a:off x="4114705" y="2812059"/>
            <a:ext cx="445833" cy="445792"/>
            <a:chOff x="5556960" y="4177848"/>
            <a:chExt cx="720246" cy="720181"/>
          </a:xfrm>
        </p:grpSpPr>
        <p:sp>
          <p:nvSpPr>
            <p:cNvPr id="3322" name="Google Shape;3322;p50"/>
            <p:cNvSpPr/>
            <p:nvPr/>
          </p:nvSpPr>
          <p:spPr>
            <a:xfrm>
              <a:off x="5556960" y="4177848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3" name="Google Shape;3323;p50"/>
            <p:cNvSpPr/>
            <p:nvPr/>
          </p:nvSpPr>
          <p:spPr>
            <a:xfrm>
              <a:off x="5556960" y="4542409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4" name="Google Shape;3324;p50"/>
            <p:cNvSpPr/>
            <p:nvPr/>
          </p:nvSpPr>
          <p:spPr>
            <a:xfrm>
              <a:off x="5921556" y="4542409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5" name="Google Shape;3325;p50"/>
            <p:cNvSpPr/>
            <p:nvPr/>
          </p:nvSpPr>
          <p:spPr>
            <a:xfrm>
              <a:off x="5921556" y="4177848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26" name="Google Shape;3326;p50"/>
          <p:cNvGrpSpPr/>
          <p:nvPr/>
        </p:nvGrpSpPr>
        <p:grpSpPr>
          <a:xfrm>
            <a:off x="1550466" y="2831613"/>
            <a:ext cx="445680" cy="406684"/>
            <a:chOff x="1261844" y="4209437"/>
            <a:chExt cx="720000" cy="657002"/>
          </a:xfrm>
        </p:grpSpPr>
        <p:sp>
          <p:nvSpPr>
            <p:cNvPr id="3327" name="Google Shape;3327;p50"/>
            <p:cNvSpPr/>
            <p:nvPr/>
          </p:nvSpPr>
          <p:spPr>
            <a:xfrm>
              <a:off x="1261844" y="4209437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8" name="Google Shape;3328;p50"/>
            <p:cNvSpPr/>
            <p:nvPr/>
          </p:nvSpPr>
          <p:spPr>
            <a:xfrm>
              <a:off x="1476835" y="4711100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9" name="Google Shape;3329;p50"/>
            <p:cNvSpPr/>
            <p:nvPr/>
          </p:nvSpPr>
          <p:spPr>
            <a:xfrm>
              <a:off x="1406936" y="4568082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0" name="Google Shape;3330;p50"/>
            <p:cNvSpPr/>
            <p:nvPr/>
          </p:nvSpPr>
          <p:spPr>
            <a:xfrm>
              <a:off x="1270003" y="4285347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1" name="Google Shape;3331;p50"/>
            <p:cNvSpPr/>
            <p:nvPr/>
          </p:nvSpPr>
          <p:spPr>
            <a:xfrm>
              <a:off x="1339241" y="4427925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2" name="Google Shape;3332;p50"/>
          <p:cNvGrpSpPr/>
          <p:nvPr/>
        </p:nvGrpSpPr>
        <p:grpSpPr>
          <a:xfrm>
            <a:off x="2191495" y="2831029"/>
            <a:ext cx="445680" cy="407853"/>
            <a:chOff x="2335572" y="4208494"/>
            <a:chExt cx="720000" cy="658889"/>
          </a:xfrm>
        </p:grpSpPr>
        <p:sp>
          <p:nvSpPr>
            <p:cNvPr id="3333" name="Google Shape;3333;p50"/>
            <p:cNvSpPr/>
            <p:nvPr/>
          </p:nvSpPr>
          <p:spPr>
            <a:xfrm>
              <a:off x="2335572" y="4208494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4" name="Google Shape;3334;p50"/>
            <p:cNvSpPr/>
            <p:nvPr/>
          </p:nvSpPr>
          <p:spPr>
            <a:xfrm>
              <a:off x="2454845" y="4503529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5" name="Google Shape;3335;p50"/>
            <p:cNvSpPr/>
            <p:nvPr/>
          </p:nvSpPr>
          <p:spPr>
            <a:xfrm>
              <a:off x="2570126" y="4739956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6" name="Google Shape;3336;p50"/>
            <p:cNvSpPr/>
            <p:nvPr/>
          </p:nvSpPr>
          <p:spPr>
            <a:xfrm>
              <a:off x="2512707" y="4621854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7" name="Google Shape;3337;p50"/>
            <p:cNvSpPr/>
            <p:nvPr/>
          </p:nvSpPr>
          <p:spPr>
            <a:xfrm>
              <a:off x="2341558" y="4270431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8" name="Google Shape;3338;p50"/>
            <p:cNvSpPr/>
            <p:nvPr/>
          </p:nvSpPr>
          <p:spPr>
            <a:xfrm>
              <a:off x="2398755" y="4388090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39" name="Google Shape;3339;p50"/>
          <p:cNvGrpSpPr/>
          <p:nvPr/>
        </p:nvGrpSpPr>
        <p:grpSpPr>
          <a:xfrm>
            <a:off x="3473766" y="2832987"/>
            <a:ext cx="445549" cy="403935"/>
            <a:chOff x="4483376" y="4211658"/>
            <a:chExt cx="719788" cy="652561"/>
          </a:xfrm>
        </p:grpSpPr>
        <p:sp>
          <p:nvSpPr>
            <p:cNvPr id="3340" name="Google Shape;3340;p50"/>
            <p:cNvSpPr/>
            <p:nvPr/>
          </p:nvSpPr>
          <p:spPr>
            <a:xfrm>
              <a:off x="4839695" y="4493022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1" name="Google Shape;3341;p50"/>
            <p:cNvSpPr/>
            <p:nvPr/>
          </p:nvSpPr>
          <p:spPr>
            <a:xfrm>
              <a:off x="4483376" y="4493022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2" name="Google Shape;3342;p50"/>
            <p:cNvSpPr/>
            <p:nvPr/>
          </p:nvSpPr>
          <p:spPr>
            <a:xfrm>
              <a:off x="4675224" y="4211658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3" name="Google Shape;3343;p50"/>
          <p:cNvGrpSpPr/>
          <p:nvPr/>
        </p:nvGrpSpPr>
        <p:grpSpPr>
          <a:xfrm>
            <a:off x="4755927" y="2823424"/>
            <a:ext cx="445818" cy="423063"/>
            <a:chOff x="6631001" y="4196207"/>
            <a:chExt cx="720224" cy="683463"/>
          </a:xfrm>
        </p:grpSpPr>
        <p:sp>
          <p:nvSpPr>
            <p:cNvPr id="3344" name="Google Shape;3344;p50"/>
            <p:cNvSpPr/>
            <p:nvPr/>
          </p:nvSpPr>
          <p:spPr>
            <a:xfrm>
              <a:off x="6991217" y="4334196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5" name="Google Shape;3345;p50"/>
            <p:cNvSpPr/>
            <p:nvPr/>
          </p:nvSpPr>
          <p:spPr>
            <a:xfrm>
              <a:off x="6990589" y="4550587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6" name="Google Shape;3346;p50"/>
            <p:cNvSpPr/>
            <p:nvPr/>
          </p:nvSpPr>
          <p:spPr>
            <a:xfrm>
              <a:off x="6710630" y="4550587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7" name="Google Shape;3347;p50"/>
            <p:cNvSpPr/>
            <p:nvPr/>
          </p:nvSpPr>
          <p:spPr>
            <a:xfrm>
              <a:off x="6631001" y="4334196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8" name="Google Shape;3348;p50"/>
            <p:cNvSpPr/>
            <p:nvPr/>
          </p:nvSpPr>
          <p:spPr>
            <a:xfrm>
              <a:off x="6859620" y="4196207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49" name="Google Shape;3349;p50"/>
          <p:cNvGrpSpPr/>
          <p:nvPr/>
        </p:nvGrpSpPr>
        <p:grpSpPr>
          <a:xfrm>
            <a:off x="5397135" y="2821221"/>
            <a:ext cx="445779" cy="427468"/>
            <a:chOff x="7705020" y="4192649"/>
            <a:chExt cx="720160" cy="690579"/>
          </a:xfrm>
        </p:grpSpPr>
        <p:sp>
          <p:nvSpPr>
            <p:cNvPr id="3350" name="Google Shape;3350;p50"/>
            <p:cNvSpPr/>
            <p:nvPr/>
          </p:nvSpPr>
          <p:spPr>
            <a:xfrm>
              <a:off x="7808217" y="4538050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1" name="Google Shape;3351;p50"/>
            <p:cNvSpPr/>
            <p:nvPr/>
          </p:nvSpPr>
          <p:spPr>
            <a:xfrm>
              <a:off x="8065544" y="4192649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2" name="Google Shape;3352;p50"/>
            <p:cNvSpPr/>
            <p:nvPr/>
          </p:nvSpPr>
          <p:spPr>
            <a:xfrm>
              <a:off x="8065544" y="4417504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3" name="Google Shape;3353;p50"/>
            <p:cNvSpPr/>
            <p:nvPr/>
          </p:nvSpPr>
          <p:spPr>
            <a:xfrm>
              <a:off x="8065544" y="4538050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4" name="Google Shape;3354;p50"/>
            <p:cNvSpPr/>
            <p:nvPr/>
          </p:nvSpPr>
          <p:spPr>
            <a:xfrm>
              <a:off x="7705020" y="4417504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5" name="Google Shape;3355;p50"/>
            <p:cNvSpPr/>
            <p:nvPr/>
          </p:nvSpPr>
          <p:spPr>
            <a:xfrm>
              <a:off x="7808217" y="4192649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56" name="Google Shape;3356;p50"/>
          <p:cNvGrpSpPr/>
          <p:nvPr/>
        </p:nvGrpSpPr>
        <p:grpSpPr>
          <a:xfrm>
            <a:off x="6679480" y="2835170"/>
            <a:ext cx="445629" cy="399565"/>
            <a:chOff x="9509670" y="4179039"/>
            <a:chExt cx="719918" cy="645502"/>
          </a:xfrm>
        </p:grpSpPr>
        <p:sp>
          <p:nvSpPr>
            <p:cNvPr id="3357" name="Google Shape;3357;p50"/>
            <p:cNvSpPr/>
            <p:nvPr/>
          </p:nvSpPr>
          <p:spPr>
            <a:xfrm>
              <a:off x="9856033" y="4462506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8" name="Google Shape;3358;p50"/>
            <p:cNvSpPr/>
            <p:nvPr/>
          </p:nvSpPr>
          <p:spPr>
            <a:xfrm>
              <a:off x="9698453" y="4179039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9" name="Google Shape;3359;p50"/>
            <p:cNvSpPr/>
            <p:nvPr/>
          </p:nvSpPr>
          <p:spPr>
            <a:xfrm>
              <a:off x="9509670" y="4462506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0" name="Google Shape;3360;p50"/>
          <p:cNvGrpSpPr/>
          <p:nvPr/>
        </p:nvGrpSpPr>
        <p:grpSpPr>
          <a:xfrm>
            <a:off x="7320497" y="2823971"/>
            <a:ext cx="445785" cy="421964"/>
            <a:chOff x="10545239" y="4160946"/>
            <a:chExt cx="720170" cy="681687"/>
          </a:xfrm>
        </p:grpSpPr>
        <p:sp>
          <p:nvSpPr>
            <p:cNvPr id="3361" name="Google Shape;3361;p50"/>
            <p:cNvSpPr/>
            <p:nvPr/>
          </p:nvSpPr>
          <p:spPr>
            <a:xfrm>
              <a:off x="10545239" y="4160946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2" name="Google Shape;3362;p50"/>
            <p:cNvSpPr/>
            <p:nvPr/>
          </p:nvSpPr>
          <p:spPr>
            <a:xfrm>
              <a:off x="10563881" y="4513092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3" name="Google Shape;3363;p50"/>
            <p:cNvSpPr/>
            <p:nvPr/>
          </p:nvSpPr>
          <p:spPr>
            <a:xfrm>
              <a:off x="10916310" y="4450153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4" name="Google Shape;3364;p50"/>
            <p:cNvSpPr/>
            <p:nvPr/>
          </p:nvSpPr>
          <p:spPr>
            <a:xfrm>
              <a:off x="10853503" y="4160946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65" name="Google Shape;3365;p50"/>
          <p:cNvGrpSpPr/>
          <p:nvPr/>
        </p:nvGrpSpPr>
        <p:grpSpPr>
          <a:xfrm>
            <a:off x="6038287" y="2832085"/>
            <a:ext cx="445805" cy="405735"/>
            <a:chOff x="8473817" y="4174055"/>
            <a:chExt cx="720202" cy="655469"/>
          </a:xfrm>
        </p:grpSpPr>
        <p:sp>
          <p:nvSpPr>
            <p:cNvPr id="3366" name="Google Shape;3366;p50"/>
            <p:cNvSpPr/>
            <p:nvPr/>
          </p:nvSpPr>
          <p:spPr>
            <a:xfrm>
              <a:off x="8473817" y="4418168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7" name="Google Shape;3367;p50"/>
            <p:cNvSpPr/>
            <p:nvPr/>
          </p:nvSpPr>
          <p:spPr>
            <a:xfrm>
              <a:off x="8863519" y="4418168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8" name="Google Shape;3368;p50"/>
            <p:cNvSpPr/>
            <p:nvPr/>
          </p:nvSpPr>
          <p:spPr>
            <a:xfrm>
              <a:off x="8739000" y="4613163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9" name="Google Shape;3369;p50"/>
            <p:cNvSpPr/>
            <p:nvPr/>
          </p:nvSpPr>
          <p:spPr>
            <a:xfrm>
              <a:off x="8621576" y="4174055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0" name="Google Shape;3370;p50"/>
            <p:cNvSpPr/>
            <p:nvPr/>
          </p:nvSpPr>
          <p:spPr>
            <a:xfrm>
              <a:off x="8619619" y="4379611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1" name="Google Shape;3371;p50"/>
            <p:cNvSpPr/>
            <p:nvPr/>
          </p:nvSpPr>
          <p:spPr>
            <a:xfrm>
              <a:off x="8863519" y="4381084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72" name="Google Shape;3372;p50"/>
          <p:cNvGrpSpPr/>
          <p:nvPr/>
        </p:nvGrpSpPr>
        <p:grpSpPr>
          <a:xfrm>
            <a:off x="2841157" y="2130647"/>
            <a:ext cx="445812" cy="394518"/>
            <a:chOff x="1141452" y="2979218"/>
            <a:chExt cx="720214" cy="637347"/>
          </a:xfrm>
        </p:grpSpPr>
        <p:sp>
          <p:nvSpPr>
            <p:cNvPr id="3373" name="Google Shape;3373;p50"/>
            <p:cNvSpPr/>
            <p:nvPr/>
          </p:nvSpPr>
          <p:spPr>
            <a:xfrm>
              <a:off x="1405240" y="3229416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4" name="Google Shape;3374;p50"/>
            <p:cNvSpPr/>
            <p:nvPr/>
          </p:nvSpPr>
          <p:spPr>
            <a:xfrm>
              <a:off x="1631345" y="3180430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5" name="Google Shape;3375;p50"/>
            <p:cNvSpPr/>
            <p:nvPr/>
          </p:nvSpPr>
          <p:spPr>
            <a:xfrm>
              <a:off x="1405240" y="2979218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6" name="Google Shape;3376;p50"/>
            <p:cNvSpPr/>
            <p:nvPr/>
          </p:nvSpPr>
          <p:spPr>
            <a:xfrm>
              <a:off x="1581802" y="2997654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7" name="Google Shape;3377;p50"/>
            <p:cNvSpPr/>
            <p:nvPr/>
          </p:nvSpPr>
          <p:spPr>
            <a:xfrm>
              <a:off x="1489305" y="3464339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8" name="Google Shape;3378;p50"/>
            <p:cNvSpPr/>
            <p:nvPr/>
          </p:nvSpPr>
          <p:spPr>
            <a:xfrm>
              <a:off x="1152520" y="3180430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9" name="Google Shape;3379;p50"/>
            <p:cNvSpPr/>
            <p:nvPr/>
          </p:nvSpPr>
          <p:spPr>
            <a:xfrm>
              <a:off x="1141452" y="2988699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0" name="Google Shape;3380;p50"/>
          <p:cNvGrpSpPr/>
          <p:nvPr/>
        </p:nvGrpSpPr>
        <p:grpSpPr>
          <a:xfrm>
            <a:off x="3532548" y="2148167"/>
            <a:ext cx="445767" cy="359478"/>
            <a:chOff x="2226196" y="3007522"/>
            <a:chExt cx="720141" cy="580739"/>
          </a:xfrm>
        </p:grpSpPr>
        <p:sp>
          <p:nvSpPr>
            <p:cNvPr id="3381" name="Google Shape;3381;p50"/>
            <p:cNvSpPr/>
            <p:nvPr/>
          </p:nvSpPr>
          <p:spPr>
            <a:xfrm>
              <a:off x="2226196" y="3023604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2" name="Google Shape;3382;p50"/>
            <p:cNvSpPr/>
            <p:nvPr/>
          </p:nvSpPr>
          <p:spPr>
            <a:xfrm>
              <a:off x="2534223" y="3313973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3" name="Google Shape;3383;p50"/>
            <p:cNvSpPr/>
            <p:nvPr/>
          </p:nvSpPr>
          <p:spPr>
            <a:xfrm>
              <a:off x="2266092" y="3250986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4" name="Google Shape;3384;p50"/>
            <p:cNvSpPr/>
            <p:nvPr/>
          </p:nvSpPr>
          <p:spPr>
            <a:xfrm>
              <a:off x="2597076" y="3007522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5" name="Google Shape;3385;p50"/>
          <p:cNvGrpSpPr/>
          <p:nvPr/>
        </p:nvGrpSpPr>
        <p:grpSpPr>
          <a:xfrm>
            <a:off x="4915219" y="2105135"/>
            <a:ext cx="443879" cy="445541"/>
            <a:chOff x="4395504" y="2938004"/>
            <a:chExt cx="717090" cy="719775"/>
          </a:xfrm>
        </p:grpSpPr>
        <p:sp>
          <p:nvSpPr>
            <p:cNvPr id="3386" name="Google Shape;3386;p50"/>
            <p:cNvSpPr/>
            <p:nvPr/>
          </p:nvSpPr>
          <p:spPr>
            <a:xfrm>
              <a:off x="4774081" y="2986172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7" name="Google Shape;3387;p50"/>
            <p:cNvSpPr/>
            <p:nvPr/>
          </p:nvSpPr>
          <p:spPr>
            <a:xfrm>
              <a:off x="4413943" y="3171994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8" name="Google Shape;3388;p50"/>
            <p:cNvSpPr/>
            <p:nvPr/>
          </p:nvSpPr>
          <p:spPr>
            <a:xfrm>
              <a:off x="4395504" y="2938004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89" name="Google Shape;3389;p50"/>
          <p:cNvGrpSpPr/>
          <p:nvPr/>
        </p:nvGrpSpPr>
        <p:grpSpPr>
          <a:xfrm>
            <a:off x="4223895" y="2134100"/>
            <a:ext cx="445746" cy="387612"/>
            <a:chOff x="3310867" y="2984796"/>
            <a:chExt cx="720106" cy="626190"/>
          </a:xfrm>
        </p:grpSpPr>
        <p:sp>
          <p:nvSpPr>
            <p:cNvPr id="3390" name="Google Shape;3390;p50"/>
            <p:cNvSpPr/>
            <p:nvPr/>
          </p:nvSpPr>
          <p:spPr>
            <a:xfrm>
              <a:off x="3310867" y="2986182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1" name="Google Shape;3391;p50"/>
            <p:cNvSpPr/>
            <p:nvPr/>
          </p:nvSpPr>
          <p:spPr>
            <a:xfrm>
              <a:off x="3374224" y="3161959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2" name="Google Shape;3392;p50"/>
            <p:cNvSpPr/>
            <p:nvPr/>
          </p:nvSpPr>
          <p:spPr>
            <a:xfrm>
              <a:off x="3691695" y="2984796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3" name="Google Shape;3393;p50"/>
          <p:cNvGrpSpPr/>
          <p:nvPr/>
        </p:nvGrpSpPr>
        <p:grpSpPr>
          <a:xfrm>
            <a:off x="6295982" y="2105096"/>
            <a:ext cx="443283" cy="445620"/>
            <a:chOff x="6561729" y="2937940"/>
            <a:chExt cx="716128" cy="719903"/>
          </a:xfrm>
        </p:grpSpPr>
        <p:sp>
          <p:nvSpPr>
            <p:cNvPr id="3394" name="Google Shape;3394;p50"/>
            <p:cNvSpPr/>
            <p:nvPr/>
          </p:nvSpPr>
          <p:spPr>
            <a:xfrm>
              <a:off x="6934793" y="3183903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5" name="Google Shape;3395;p50"/>
            <p:cNvSpPr/>
            <p:nvPr/>
          </p:nvSpPr>
          <p:spPr>
            <a:xfrm>
              <a:off x="6561729" y="3183903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6" name="Google Shape;3396;p50"/>
            <p:cNvSpPr/>
            <p:nvPr/>
          </p:nvSpPr>
          <p:spPr>
            <a:xfrm>
              <a:off x="6806326" y="2937940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7" name="Google Shape;3397;p50"/>
            <p:cNvSpPr/>
            <p:nvPr/>
          </p:nvSpPr>
          <p:spPr>
            <a:xfrm>
              <a:off x="6806326" y="331247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98" name="Google Shape;3398;p50"/>
          <p:cNvGrpSpPr/>
          <p:nvPr/>
        </p:nvGrpSpPr>
        <p:grpSpPr>
          <a:xfrm>
            <a:off x="5604676" y="2105048"/>
            <a:ext cx="445727" cy="445714"/>
            <a:chOff x="5477123" y="2937864"/>
            <a:chExt cx="720076" cy="720055"/>
          </a:xfrm>
        </p:grpSpPr>
        <p:sp>
          <p:nvSpPr>
            <p:cNvPr id="3399" name="Google Shape;3399;p50"/>
            <p:cNvSpPr/>
            <p:nvPr/>
          </p:nvSpPr>
          <p:spPr>
            <a:xfrm>
              <a:off x="5838587" y="2937864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0" name="Google Shape;3400;p50"/>
            <p:cNvSpPr/>
            <p:nvPr/>
          </p:nvSpPr>
          <p:spPr>
            <a:xfrm>
              <a:off x="5477123" y="2940472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50"/>
            <p:cNvSpPr/>
            <p:nvPr/>
          </p:nvSpPr>
          <p:spPr>
            <a:xfrm>
              <a:off x="5479738" y="3234804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2" name="Google Shape;3402;p50"/>
            <p:cNvSpPr/>
            <p:nvPr/>
          </p:nvSpPr>
          <p:spPr>
            <a:xfrm>
              <a:off x="5773947" y="3299552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3" name="Google Shape;3403;p50"/>
          <p:cNvGrpSpPr/>
          <p:nvPr/>
        </p:nvGrpSpPr>
        <p:grpSpPr>
          <a:xfrm>
            <a:off x="2291881" y="2104993"/>
            <a:ext cx="303698" cy="445825"/>
            <a:chOff x="286295" y="2937775"/>
            <a:chExt cx="490627" cy="720234"/>
          </a:xfrm>
        </p:grpSpPr>
        <p:sp>
          <p:nvSpPr>
            <p:cNvPr id="3404" name="Google Shape;3404;p50"/>
            <p:cNvSpPr/>
            <p:nvPr/>
          </p:nvSpPr>
          <p:spPr>
            <a:xfrm>
              <a:off x="412009" y="3215361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5" name="Google Shape;3405;p50"/>
            <p:cNvSpPr/>
            <p:nvPr/>
          </p:nvSpPr>
          <p:spPr>
            <a:xfrm>
              <a:off x="480781" y="2937775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6" name="Google Shape;3406;p50"/>
            <p:cNvSpPr/>
            <p:nvPr/>
          </p:nvSpPr>
          <p:spPr>
            <a:xfrm>
              <a:off x="286295" y="3018293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7" name="Google Shape;3407;p50"/>
            <p:cNvSpPr/>
            <p:nvPr/>
          </p:nvSpPr>
          <p:spPr>
            <a:xfrm>
              <a:off x="304541" y="3408201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8" name="Google Shape;3408;p50"/>
            <p:cNvSpPr/>
            <p:nvPr/>
          </p:nvSpPr>
          <p:spPr>
            <a:xfrm>
              <a:off x="589854" y="3289035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09" name="Google Shape;3409;p50"/>
          <p:cNvGrpSpPr/>
          <p:nvPr/>
        </p:nvGrpSpPr>
        <p:grpSpPr>
          <a:xfrm>
            <a:off x="6984843" y="2105109"/>
            <a:ext cx="189785" cy="445592"/>
            <a:chOff x="7642387" y="2937962"/>
            <a:chExt cx="306600" cy="719859"/>
          </a:xfrm>
        </p:grpSpPr>
        <p:sp>
          <p:nvSpPr>
            <p:cNvPr id="3410" name="Google Shape;3410;p50"/>
            <p:cNvSpPr/>
            <p:nvPr/>
          </p:nvSpPr>
          <p:spPr>
            <a:xfrm>
              <a:off x="7642387" y="3638893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1" name="Google Shape;3411;p50"/>
            <p:cNvSpPr/>
            <p:nvPr/>
          </p:nvSpPr>
          <p:spPr>
            <a:xfrm>
              <a:off x="7642387" y="2937962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2" name="Google Shape;3412;p50"/>
            <p:cNvSpPr txBox="1"/>
            <p:nvPr/>
          </p:nvSpPr>
          <p:spPr>
            <a:xfrm>
              <a:off x="7642387" y="3149129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3" name="Google Shape;3413;p50"/>
            <p:cNvSpPr txBox="1"/>
            <p:nvPr/>
          </p:nvSpPr>
          <p:spPr>
            <a:xfrm>
              <a:off x="7642387" y="2985480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4" name="Google Shape;3414;p50"/>
            <p:cNvSpPr txBox="1"/>
            <p:nvPr/>
          </p:nvSpPr>
          <p:spPr>
            <a:xfrm>
              <a:off x="7642387" y="3472089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5" name="Google Shape;3415;p50"/>
            <p:cNvSpPr txBox="1"/>
            <p:nvPr/>
          </p:nvSpPr>
          <p:spPr>
            <a:xfrm>
              <a:off x="7642387" y="3310609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6" name="Google Shape;3416;p50"/>
          <p:cNvGrpSpPr/>
          <p:nvPr/>
        </p:nvGrpSpPr>
        <p:grpSpPr>
          <a:xfrm>
            <a:off x="7419630" y="2104859"/>
            <a:ext cx="246199" cy="445516"/>
            <a:chOff x="1695049" y="-1274763"/>
            <a:chExt cx="3081338" cy="5568950"/>
          </a:xfrm>
        </p:grpSpPr>
        <p:sp>
          <p:nvSpPr>
            <p:cNvPr id="3417" name="Google Shape;3417;p50"/>
            <p:cNvSpPr/>
            <p:nvPr/>
          </p:nvSpPr>
          <p:spPr>
            <a:xfrm>
              <a:off x="1895074" y="-1274763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8" name="Google Shape;3418;p50"/>
            <p:cNvSpPr/>
            <p:nvPr/>
          </p:nvSpPr>
          <p:spPr>
            <a:xfrm>
              <a:off x="1695049" y="-547688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9" name="Google Shape;3419;p50"/>
            <p:cNvSpPr/>
            <p:nvPr/>
          </p:nvSpPr>
          <p:spPr>
            <a:xfrm>
              <a:off x="1695049" y="263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0" name="Google Shape;3420;p50"/>
            <p:cNvSpPr/>
            <p:nvPr/>
          </p:nvSpPr>
          <p:spPr>
            <a:xfrm>
              <a:off x="1695049" y="1076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1" name="Google Shape;3421;p50"/>
            <p:cNvSpPr/>
            <p:nvPr/>
          </p:nvSpPr>
          <p:spPr>
            <a:xfrm>
              <a:off x="1969686" y="2571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2" name="Google Shape;3422;p50"/>
            <p:cNvSpPr/>
            <p:nvPr/>
          </p:nvSpPr>
          <p:spPr>
            <a:xfrm>
              <a:off x="2217336" y="2162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3" name="Google Shape;3423;p50"/>
            <p:cNvSpPr/>
            <p:nvPr/>
          </p:nvSpPr>
          <p:spPr>
            <a:xfrm>
              <a:off x="3528611" y="1939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24" name="Google Shape;3424;p50"/>
          <p:cNvGrpSpPr/>
          <p:nvPr/>
        </p:nvGrpSpPr>
        <p:grpSpPr>
          <a:xfrm>
            <a:off x="1600653" y="2105059"/>
            <a:ext cx="445768" cy="445697"/>
            <a:chOff x="1304779" y="2968783"/>
            <a:chExt cx="720142" cy="720027"/>
          </a:xfrm>
        </p:grpSpPr>
        <p:sp>
          <p:nvSpPr>
            <p:cNvPr id="3425" name="Google Shape;3425;p50"/>
            <p:cNvSpPr/>
            <p:nvPr/>
          </p:nvSpPr>
          <p:spPr>
            <a:xfrm>
              <a:off x="1304779" y="3108754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6" name="Google Shape;3426;p50"/>
            <p:cNvSpPr/>
            <p:nvPr/>
          </p:nvSpPr>
          <p:spPr>
            <a:xfrm>
              <a:off x="1304779" y="3288450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7" name="Google Shape;3427;p50"/>
            <p:cNvSpPr/>
            <p:nvPr/>
          </p:nvSpPr>
          <p:spPr>
            <a:xfrm>
              <a:off x="1491805" y="2968783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8" name="Google Shape;3428;p50"/>
            <p:cNvSpPr/>
            <p:nvPr/>
          </p:nvSpPr>
          <p:spPr>
            <a:xfrm>
              <a:off x="1671374" y="2968783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9" name="Google Shape;3429;p50"/>
            <p:cNvSpPr/>
            <p:nvPr/>
          </p:nvSpPr>
          <p:spPr>
            <a:xfrm>
              <a:off x="1304779" y="3468457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0" name="Google Shape;3430;p50"/>
            <p:cNvSpPr/>
            <p:nvPr/>
          </p:nvSpPr>
          <p:spPr>
            <a:xfrm>
              <a:off x="1304779" y="2968783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1" name="Google Shape;3431;p50"/>
            <p:cNvSpPr/>
            <p:nvPr/>
          </p:nvSpPr>
          <p:spPr>
            <a:xfrm>
              <a:off x="1625705" y="3507872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2" name="Google Shape;3432;p50"/>
            <p:cNvSpPr/>
            <p:nvPr/>
          </p:nvSpPr>
          <p:spPr>
            <a:xfrm>
              <a:off x="1851254" y="2968783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3" name="Google Shape;3433;p50"/>
            <p:cNvSpPr/>
            <p:nvPr/>
          </p:nvSpPr>
          <p:spPr>
            <a:xfrm>
              <a:off x="1845041" y="31546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4" name="Google Shape;3434;p50"/>
            <p:cNvSpPr/>
            <p:nvPr/>
          </p:nvSpPr>
          <p:spPr>
            <a:xfrm>
              <a:off x="1444893" y="3507872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5" name="Google Shape;3435;p50"/>
            <p:cNvSpPr/>
            <p:nvPr/>
          </p:nvSpPr>
          <p:spPr>
            <a:xfrm>
              <a:off x="1845041" y="3334383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6" name="Google Shape;3436;p50"/>
            <p:cNvSpPr/>
            <p:nvPr/>
          </p:nvSpPr>
          <p:spPr>
            <a:xfrm>
              <a:off x="1805585" y="3514079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7" name="Google Shape;3437;p50"/>
          <p:cNvGrpSpPr/>
          <p:nvPr/>
        </p:nvGrpSpPr>
        <p:grpSpPr>
          <a:xfrm>
            <a:off x="909494" y="2105021"/>
            <a:ext cx="445578" cy="445773"/>
            <a:chOff x="188206" y="2968722"/>
            <a:chExt cx="719836" cy="720150"/>
          </a:xfrm>
        </p:grpSpPr>
        <p:sp>
          <p:nvSpPr>
            <p:cNvPr id="3438" name="Google Shape;3438;p50"/>
            <p:cNvSpPr/>
            <p:nvPr/>
          </p:nvSpPr>
          <p:spPr>
            <a:xfrm>
              <a:off x="188206" y="2968722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9" name="Google Shape;3439;p50"/>
            <p:cNvSpPr/>
            <p:nvPr/>
          </p:nvSpPr>
          <p:spPr>
            <a:xfrm>
              <a:off x="560341" y="2968722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0" name="Google Shape;3440;p50"/>
            <p:cNvSpPr/>
            <p:nvPr/>
          </p:nvSpPr>
          <p:spPr>
            <a:xfrm>
              <a:off x="188206" y="3254207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1" name="Google Shape;3441;p50"/>
            <p:cNvSpPr/>
            <p:nvPr/>
          </p:nvSpPr>
          <p:spPr>
            <a:xfrm>
              <a:off x="473498" y="3341998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2" name="Google Shape;3442;p50"/>
          <p:cNvGrpSpPr/>
          <p:nvPr/>
        </p:nvGrpSpPr>
        <p:grpSpPr>
          <a:xfrm>
            <a:off x="853377" y="3541356"/>
            <a:ext cx="445905" cy="400522"/>
            <a:chOff x="-1485879" y="-625898"/>
            <a:chExt cx="5137150" cy="4619626"/>
          </a:xfrm>
        </p:grpSpPr>
        <p:sp>
          <p:nvSpPr>
            <p:cNvPr id="3443" name="Google Shape;3443;p50"/>
            <p:cNvSpPr/>
            <p:nvPr/>
          </p:nvSpPr>
          <p:spPr>
            <a:xfrm>
              <a:off x="-1485879" y="667915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4" name="Google Shape;3444;p50"/>
            <p:cNvSpPr/>
            <p:nvPr/>
          </p:nvSpPr>
          <p:spPr>
            <a:xfrm>
              <a:off x="-15854" y="1761702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5" name="Google Shape;3445;p50"/>
            <p:cNvSpPr/>
            <p:nvPr/>
          </p:nvSpPr>
          <p:spPr>
            <a:xfrm>
              <a:off x="-184129" y="-625898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6" name="Google Shape;3446;p50"/>
          <p:cNvGrpSpPr/>
          <p:nvPr/>
        </p:nvGrpSpPr>
        <p:grpSpPr>
          <a:xfrm>
            <a:off x="1650706" y="3535010"/>
            <a:ext cx="445901" cy="413282"/>
            <a:chOff x="-964331" y="-346271"/>
            <a:chExt cx="4943475" cy="4576762"/>
          </a:xfrm>
        </p:grpSpPr>
        <p:sp>
          <p:nvSpPr>
            <p:cNvPr id="3447" name="Google Shape;3447;p50"/>
            <p:cNvSpPr/>
            <p:nvPr/>
          </p:nvSpPr>
          <p:spPr>
            <a:xfrm>
              <a:off x="2280519" y="1596829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8" name="Google Shape;3448;p50"/>
            <p:cNvSpPr/>
            <p:nvPr/>
          </p:nvSpPr>
          <p:spPr>
            <a:xfrm>
              <a:off x="-178518" y="2476304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9" name="Google Shape;3449;p50"/>
            <p:cNvSpPr/>
            <p:nvPr/>
          </p:nvSpPr>
          <p:spPr>
            <a:xfrm>
              <a:off x="102469" y="-244671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0" name="Google Shape;3450;p50"/>
            <p:cNvSpPr/>
            <p:nvPr/>
          </p:nvSpPr>
          <p:spPr>
            <a:xfrm>
              <a:off x="-964331" y="1474592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1" name="Google Shape;3451;p50"/>
            <p:cNvSpPr/>
            <p:nvPr/>
          </p:nvSpPr>
          <p:spPr>
            <a:xfrm>
              <a:off x="567607" y="-346271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2" name="Google Shape;3452;p50"/>
            <p:cNvSpPr/>
            <p:nvPr/>
          </p:nvSpPr>
          <p:spPr>
            <a:xfrm>
              <a:off x="1485182" y="2406454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3" name="Google Shape;3453;p50"/>
          <p:cNvGrpSpPr/>
          <p:nvPr/>
        </p:nvGrpSpPr>
        <p:grpSpPr>
          <a:xfrm>
            <a:off x="4136029" y="3519111"/>
            <a:ext cx="441332" cy="445721"/>
            <a:chOff x="5400702" y="5243696"/>
            <a:chExt cx="712976" cy="720067"/>
          </a:xfrm>
        </p:grpSpPr>
        <p:sp>
          <p:nvSpPr>
            <p:cNvPr id="3454" name="Google Shape;3454;p50"/>
            <p:cNvSpPr/>
            <p:nvPr/>
          </p:nvSpPr>
          <p:spPr>
            <a:xfrm>
              <a:off x="5860178" y="5243696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5" name="Google Shape;3455;p50"/>
            <p:cNvSpPr/>
            <p:nvPr/>
          </p:nvSpPr>
          <p:spPr>
            <a:xfrm>
              <a:off x="5400702" y="5243696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6" name="Google Shape;3456;p50"/>
            <p:cNvSpPr/>
            <p:nvPr/>
          </p:nvSpPr>
          <p:spPr>
            <a:xfrm>
              <a:off x="5860178" y="5708462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7" name="Google Shape;3457;p50"/>
            <p:cNvSpPr/>
            <p:nvPr/>
          </p:nvSpPr>
          <p:spPr>
            <a:xfrm>
              <a:off x="5400702" y="5708462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8" name="Google Shape;3458;p50"/>
            <p:cNvSpPr/>
            <p:nvPr/>
          </p:nvSpPr>
          <p:spPr>
            <a:xfrm>
              <a:off x="5641795" y="5289293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9" name="Google Shape;3459;p50"/>
            <p:cNvSpPr/>
            <p:nvPr/>
          </p:nvSpPr>
          <p:spPr>
            <a:xfrm>
              <a:off x="5641795" y="5754059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0" name="Google Shape;3460;p50"/>
            <p:cNvSpPr/>
            <p:nvPr/>
          </p:nvSpPr>
          <p:spPr>
            <a:xfrm>
              <a:off x="5444746" y="5488115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1" name="Google Shape;3461;p50"/>
            <p:cNvSpPr/>
            <p:nvPr/>
          </p:nvSpPr>
          <p:spPr>
            <a:xfrm>
              <a:off x="5904451" y="5488809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62" name="Google Shape;3462;p50"/>
          <p:cNvGrpSpPr/>
          <p:nvPr/>
        </p:nvGrpSpPr>
        <p:grpSpPr>
          <a:xfrm>
            <a:off x="4928820" y="3541581"/>
            <a:ext cx="445651" cy="400824"/>
            <a:chOff x="6681463" y="5279995"/>
            <a:chExt cx="719953" cy="647534"/>
          </a:xfrm>
        </p:grpSpPr>
        <p:sp>
          <p:nvSpPr>
            <p:cNvPr id="3463" name="Google Shape;3463;p50"/>
            <p:cNvSpPr/>
            <p:nvPr/>
          </p:nvSpPr>
          <p:spPr>
            <a:xfrm>
              <a:off x="7095935" y="5279995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4" name="Google Shape;3464;p50"/>
            <p:cNvSpPr/>
            <p:nvPr/>
          </p:nvSpPr>
          <p:spPr>
            <a:xfrm>
              <a:off x="6820421" y="5279995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5" name="Google Shape;3465;p50"/>
            <p:cNvSpPr/>
            <p:nvPr/>
          </p:nvSpPr>
          <p:spPr>
            <a:xfrm>
              <a:off x="7095935" y="5758630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6" name="Google Shape;3466;p50"/>
            <p:cNvSpPr/>
            <p:nvPr/>
          </p:nvSpPr>
          <p:spPr>
            <a:xfrm>
              <a:off x="7233415" y="5519497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7" name="Google Shape;3467;p50"/>
            <p:cNvSpPr/>
            <p:nvPr/>
          </p:nvSpPr>
          <p:spPr>
            <a:xfrm>
              <a:off x="6681463" y="5519497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8" name="Google Shape;3468;p50"/>
            <p:cNvSpPr/>
            <p:nvPr/>
          </p:nvSpPr>
          <p:spPr>
            <a:xfrm>
              <a:off x="6820421" y="5758630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9" name="Google Shape;3469;p50"/>
            <p:cNvSpPr/>
            <p:nvPr/>
          </p:nvSpPr>
          <p:spPr>
            <a:xfrm>
              <a:off x="6765170" y="5409086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0" name="Google Shape;3470;p50"/>
            <p:cNvSpPr/>
            <p:nvPr/>
          </p:nvSpPr>
          <p:spPr>
            <a:xfrm>
              <a:off x="6982477" y="5318279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1" name="Google Shape;3471;p50"/>
            <p:cNvSpPr/>
            <p:nvPr/>
          </p:nvSpPr>
          <p:spPr>
            <a:xfrm>
              <a:off x="7179273" y="5648588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2" name="Google Shape;3472;p50"/>
            <p:cNvSpPr/>
            <p:nvPr/>
          </p:nvSpPr>
          <p:spPr>
            <a:xfrm>
              <a:off x="7179273" y="5409641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3" name="Google Shape;3473;p50"/>
            <p:cNvSpPr/>
            <p:nvPr/>
          </p:nvSpPr>
          <p:spPr>
            <a:xfrm>
              <a:off x="6765170" y="5648588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4" name="Google Shape;3474;p50"/>
            <p:cNvSpPr/>
            <p:nvPr/>
          </p:nvSpPr>
          <p:spPr>
            <a:xfrm>
              <a:off x="6982477" y="5796913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5" name="Google Shape;3475;p50"/>
          <p:cNvGrpSpPr/>
          <p:nvPr/>
        </p:nvGrpSpPr>
        <p:grpSpPr>
          <a:xfrm>
            <a:off x="6523336" y="3541651"/>
            <a:ext cx="445681" cy="400651"/>
            <a:chOff x="9257418" y="5280109"/>
            <a:chExt cx="720002" cy="647256"/>
          </a:xfrm>
        </p:grpSpPr>
        <p:sp>
          <p:nvSpPr>
            <p:cNvPr id="3476" name="Google Shape;3476;p50"/>
            <p:cNvSpPr/>
            <p:nvPr/>
          </p:nvSpPr>
          <p:spPr>
            <a:xfrm>
              <a:off x="9671685" y="5280109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7" name="Google Shape;3477;p50"/>
            <p:cNvSpPr/>
            <p:nvPr/>
          </p:nvSpPr>
          <p:spPr>
            <a:xfrm>
              <a:off x="9395833" y="5280109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8" name="Google Shape;3478;p50"/>
            <p:cNvSpPr/>
            <p:nvPr/>
          </p:nvSpPr>
          <p:spPr>
            <a:xfrm>
              <a:off x="9671685" y="5759065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9" name="Google Shape;3479;p50"/>
            <p:cNvSpPr/>
            <p:nvPr/>
          </p:nvSpPr>
          <p:spPr>
            <a:xfrm>
              <a:off x="9809120" y="5519293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0" name="Google Shape;3480;p50"/>
            <p:cNvSpPr/>
            <p:nvPr/>
          </p:nvSpPr>
          <p:spPr>
            <a:xfrm>
              <a:off x="9257418" y="5519293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1" name="Google Shape;3481;p50"/>
            <p:cNvSpPr/>
            <p:nvPr/>
          </p:nvSpPr>
          <p:spPr>
            <a:xfrm>
              <a:off x="9395833" y="5759065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2" name="Google Shape;3482;p50"/>
            <p:cNvSpPr/>
            <p:nvPr/>
          </p:nvSpPr>
          <p:spPr>
            <a:xfrm>
              <a:off x="9828922" y="5426604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3" name="Google Shape;3483;p50"/>
            <p:cNvSpPr/>
            <p:nvPr/>
          </p:nvSpPr>
          <p:spPr>
            <a:xfrm>
              <a:off x="9828530" y="5698386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4" name="Google Shape;3484;p50"/>
            <p:cNvSpPr/>
            <p:nvPr/>
          </p:nvSpPr>
          <p:spPr>
            <a:xfrm>
              <a:off x="9569343" y="5875907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5" name="Google Shape;3485;p50"/>
            <p:cNvSpPr/>
            <p:nvPr/>
          </p:nvSpPr>
          <p:spPr>
            <a:xfrm>
              <a:off x="9358779" y="5697993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6" name="Google Shape;3486;p50"/>
            <p:cNvSpPr/>
            <p:nvPr/>
          </p:nvSpPr>
          <p:spPr>
            <a:xfrm>
              <a:off x="9358779" y="5426015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7" name="Google Shape;3487;p50"/>
            <p:cNvSpPr/>
            <p:nvPr/>
          </p:nvSpPr>
          <p:spPr>
            <a:xfrm>
              <a:off x="9569931" y="5327632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8" name="Google Shape;3488;p50"/>
          <p:cNvGrpSpPr/>
          <p:nvPr/>
        </p:nvGrpSpPr>
        <p:grpSpPr>
          <a:xfrm>
            <a:off x="7320576" y="3519088"/>
            <a:ext cx="445582" cy="445743"/>
            <a:chOff x="10545367" y="5243658"/>
            <a:chExt cx="719842" cy="720102"/>
          </a:xfrm>
        </p:grpSpPr>
        <p:sp>
          <p:nvSpPr>
            <p:cNvPr id="3489" name="Google Shape;3489;p50"/>
            <p:cNvSpPr/>
            <p:nvPr/>
          </p:nvSpPr>
          <p:spPr>
            <a:xfrm>
              <a:off x="11050708" y="5243658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0" name="Google Shape;3490;p50"/>
            <p:cNvSpPr/>
            <p:nvPr/>
          </p:nvSpPr>
          <p:spPr>
            <a:xfrm>
              <a:off x="11050708" y="5748660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1" name="Google Shape;3491;p50"/>
            <p:cNvSpPr/>
            <p:nvPr/>
          </p:nvSpPr>
          <p:spPr>
            <a:xfrm>
              <a:off x="10545367" y="5243658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2" name="Google Shape;3492;p50"/>
            <p:cNvSpPr/>
            <p:nvPr/>
          </p:nvSpPr>
          <p:spPr>
            <a:xfrm>
              <a:off x="10545367" y="5748660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3" name="Google Shape;3493;p50"/>
            <p:cNvSpPr/>
            <p:nvPr/>
          </p:nvSpPr>
          <p:spPr>
            <a:xfrm>
              <a:off x="11226318" y="5463834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4" name="Google Shape;3494;p50"/>
            <p:cNvSpPr/>
            <p:nvPr/>
          </p:nvSpPr>
          <p:spPr>
            <a:xfrm>
              <a:off x="10769521" y="5924324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5" name="Google Shape;3495;p50"/>
            <p:cNvSpPr/>
            <p:nvPr/>
          </p:nvSpPr>
          <p:spPr>
            <a:xfrm>
              <a:off x="10555712" y="5467544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6" name="Google Shape;3496;p50"/>
            <p:cNvSpPr/>
            <p:nvPr/>
          </p:nvSpPr>
          <p:spPr>
            <a:xfrm>
              <a:off x="10765807" y="5253726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7" name="Google Shape;3497;p50"/>
            <p:cNvSpPr/>
            <p:nvPr/>
          </p:nvSpPr>
          <p:spPr>
            <a:xfrm>
              <a:off x="11208810" y="5704677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8" name="Google Shape;3498;p50"/>
            <p:cNvSpPr/>
            <p:nvPr/>
          </p:nvSpPr>
          <p:spPr>
            <a:xfrm>
              <a:off x="10765807" y="5906572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9" name="Google Shape;3499;p50"/>
            <p:cNvSpPr/>
            <p:nvPr/>
          </p:nvSpPr>
          <p:spPr>
            <a:xfrm>
              <a:off x="10549081" y="5463834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0" name="Google Shape;3500;p50"/>
            <p:cNvSpPr/>
            <p:nvPr/>
          </p:nvSpPr>
          <p:spPr>
            <a:xfrm>
              <a:off x="11006673" y="5247367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1" name="Google Shape;3501;p50"/>
          <p:cNvGrpSpPr/>
          <p:nvPr/>
        </p:nvGrpSpPr>
        <p:grpSpPr>
          <a:xfrm>
            <a:off x="5726036" y="3529352"/>
            <a:ext cx="445821" cy="425246"/>
            <a:chOff x="7969373" y="5260240"/>
            <a:chExt cx="720227" cy="686988"/>
          </a:xfrm>
        </p:grpSpPr>
        <p:sp>
          <p:nvSpPr>
            <p:cNvPr id="3502" name="Google Shape;3502;p50"/>
            <p:cNvSpPr/>
            <p:nvPr/>
          </p:nvSpPr>
          <p:spPr>
            <a:xfrm>
              <a:off x="8336876" y="5260240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3" name="Google Shape;3503;p50"/>
            <p:cNvSpPr/>
            <p:nvPr/>
          </p:nvSpPr>
          <p:spPr>
            <a:xfrm>
              <a:off x="8091512" y="5260240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4" name="Google Shape;3504;p50"/>
            <p:cNvSpPr/>
            <p:nvPr/>
          </p:nvSpPr>
          <p:spPr>
            <a:xfrm>
              <a:off x="7969373" y="5472322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50"/>
            <p:cNvSpPr/>
            <p:nvPr/>
          </p:nvSpPr>
          <p:spPr>
            <a:xfrm>
              <a:off x="8459449" y="5472322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6" name="Google Shape;3506;p50"/>
            <p:cNvSpPr/>
            <p:nvPr/>
          </p:nvSpPr>
          <p:spPr>
            <a:xfrm>
              <a:off x="8336876" y="5684403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7" name="Google Shape;3507;p50"/>
            <p:cNvSpPr/>
            <p:nvPr/>
          </p:nvSpPr>
          <p:spPr>
            <a:xfrm>
              <a:off x="8091512" y="5684403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8" name="Google Shape;3508;p50"/>
          <p:cNvGrpSpPr/>
          <p:nvPr/>
        </p:nvGrpSpPr>
        <p:grpSpPr>
          <a:xfrm>
            <a:off x="2447693" y="3583942"/>
            <a:ext cx="1336824" cy="316035"/>
            <a:chOff x="2673180" y="5348429"/>
            <a:chExt cx="2159652" cy="510557"/>
          </a:xfrm>
        </p:grpSpPr>
        <p:sp>
          <p:nvSpPr>
            <p:cNvPr id="3509" name="Google Shape;3509;p50"/>
            <p:cNvSpPr/>
            <p:nvPr/>
          </p:nvSpPr>
          <p:spPr>
            <a:xfrm>
              <a:off x="2673180" y="5623486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50"/>
            <p:cNvSpPr/>
            <p:nvPr/>
          </p:nvSpPr>
          <p:spPr>
            <a:xfrm>
              <a:off x="2947926" y="5348429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1" name="Google Shape;3511;p50"/>
            <p:cNvSpPr/>
            <p:nvPr/>
          </p:nvSpPr>
          <p:spPr>
            <a:xfrm>
              <a:off x="3222671" y="5623486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2" name="Google Shape;3512;p50"/>
            <p:cNvSpPr/>
            <p:nvPr/>
          </p:nvSpPr>
          <p:spPr>
            <a:xfrm>
              <a:off x="3497417" y="5348429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50"/>
            <p:cNvSpPr/>
            <p:nvPr/>
          </p:nvSpPr>
          <p:spPr>
            <a:xfrm>
              <a:off x="3772162" y="5623486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50"/>
            <p:cNvSpPr/>
            <p:nvPr/>
          </p:nvSpPr>
          <p:spPr>
            <a:xfrm>
              <a:off x="4047841" y="5348429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50"/>
            <p:cNvSpPr/>
            <p:nvPr/>
          </p:nvSpPr>
          <p:spPr>
            <a:xfrm>
              <a:off x="4322586" y="5623486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6" name="Google Shape;3516;p50"/>
            <p:cNvSpPr/>
            <p:nvPr/>
          </p:nvSpPr>
          <p:spPr>
            <a:xfrm>
              <a:off x="4597332" y="5348429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7" name="Google Shape;3517;p50"/>
            <p:cNvSpPr/>
            <p:nvPr/>
          </p:nvSpPr>
          <p:spPr>
            <a:xfrm>
              <a:off x="2840890" y="5516450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8" name="Google Shape;3518;p50"/>
            <p:cNvSpPr/>
            <p:nvPr/>
          </p:nvSpPr>
          <p:spPr>
            <a:xfrm>
              <a:off x="3115947" y="5516450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9" name="Google Shape;3519;p50"/>
            <p:cNvSpPr/>
            <p:nvPr/>
          </p:nvSpPr>
          <p:spPr>
            <a:xfrm>
              <a:off x="3391314" y="5516450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0" name="Google Shape;3520;p50"/>
            <p:cNvSpPr/>
            <p:nvPr/>
          </p:nvSpPr>
          <p:spPr>
            <a:xfrm>
              <a:off x="3666060" y="5516450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1" name="Google Shape;3521;p50"/>
            <p:cNvSpPr/>
            <p:nvPr/>
          </p:nvSpPr>
          <p:spPr>
            <a:xfrm>
              <a:off x="3940805" y="5516450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2" name="Google Shape;3522;p50"/>
            <p:cNvSpPr/>
            <p:nvPr/>
          </p:nvSpPr>
          <p:spPr>
            <a:xfrm>
              <a:off x="4215862" y="5516450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3" name="Google Shape;3523;p50"/>
            <p:cNvSpPr/>
            <p:nvPr/>
          </p:nvSpPr>
          <p:spPr>
            <a:xfrm>
              <a:off x="4490607" y="5516450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4" name="Google Shape;3524;p50"/>
          <p:cNvGrpSpPr/>
          <p:nvPr/>
        </p:nvGrpSpPr>
        <p:grpSpPr>
          <a:xfrm>
            <a:off x="1650583" y="4227478"/>
            <a:ext cx="445738" cy="442950"/>
            <a:chOff x="1137827" y="5507729"/>
            <a:chExt cx="594318" cy="590600"/>
          </a:xfrm>
        </p:grpSpPr>
        <p:sp>
          <p:nvSpPr>
            <p:cNvPr id="3525" name="Google Shape;3525;p50"/>
            <p:cNvSpPr/>
            <p:nvPr/>
          </p:nvSpPr>
          <p:spPr>
            <a:xfrm>
              <a:off x="1137827" y="55077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6" name="Google Shape;3526;p50"/>
            <p:cNvSpPr/>
            <p:nvPr/>
          </p:nvSpPr>
          <p:spPr>
            <a:xfrm>
              <a:off x="1137827" y="59129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7" name="Google Shape;3527;p50"/>
            <p:cNvSpPr/>
            <p:nvPr/>
          </p:nvSpPr>
          <p:spPr>
            <a:xfrm>
              <a:off x="1268931" y="59492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8" name="Google Shape;3528;p50"/>
            <p:cNvSpPr/>
            <p:nvPr/>
          </p:nvSpPr>
          <p:spPr>
            <a:xfrm>
              <a:off x="1268931" y="60101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29" name="Google Shape;3529;p50"/>
          <p:cNvGrpSpPr/>
          <p:nvPr/>
        </p:nvGrpSpPr>
        <p:grpSpPr>
          <a:xfrm>
            <a:off x="6559433" y="4226058"/>
            <a:ext cx="373053" cy="445791"/>
            <a:chOff x="7790260" y="5461390"/>
            <a:chExt cx="497404" cy="594389"/>
          </a:xfrm>
        </p:grpSpPr>
        <p:grpSp>
          <p:nvGrpSpPr>
            <p:cNvPr id="3530" name="Google Shape;3530;p50"/>
            <p:cNvGrpSpPr/>
            <p:nvPr/>
          </p:nvGrpSpPr>
          <p:grpSpPr>
            <a:xfrm>
              <a:off x="7790260" y="5765827"/>
              <a:ext cx="497404" cy="289951"/>
              <a:chOff x="7790260" y="5765827"/>
              <a:chExt cx="497404" cy="289951"/>
            </a:xfrm>
          </p:grpSpPr>
          <p:sp>
            <p:nvSpPr>
              <p:cNvPr id="3531" name="Google Shape;3531;p50"/>
              <p:cNvSpPr/>
              <p:nvPr/>
            </p:nvSpPr>
            <p:spPr>
              <a:xfrm>
                <a:off x="7790260" y="57658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50"/>
              <p:cNvSpPr/>
              <p:nvPr/>
            </p:nvSpPr>
            <p:spPr>
              <a:xfrm>
                <a:off x="7790260" y="58893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50"/>
              <p:cNvSpPr/>
              <p:nvPr/>
            </p:nvSpPr>
            <p:spPr>
              <a:xfrm>
                <a:off x="8038963" y="58893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34" name="Google Shape;3534;p50"/>
            <p:cNvGrpSpPr/>
            <p:nvPr/>
          </p:nvGrpSpPr>
          <p:grpSpPr>
            <a:xfrm>
              <a:off x="7790260" y="5664632"/>
              <a:ext cx="497404" cy="289312"/>
              <a:chOff x="7790260" y="5664632"/>
              <a:chExt cx="497404" cy="289312"/>
            </a:xfrm>
          </p:grpSpPr>
          <p:sp>
            <p:nvSpPr>
              <p:cNvPr id="3535" name="Google Shape;3535;p50"/>
              <p:cNvSpPr/>
              <p:nvPr/>
            </p:nvSpPr>
            <p:spPr>
              <a:xfrm>
                <a:off x="7790260" y="56646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6" name="Google Shape;3536;p50"/>
              <p:cNvSpPr/>
              <p:nvPr/>
            </p:nvSpPr>
            <p:spPr>
              <a:xfrm>
                <a:off x="7790260" y="57875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7" name="Google Shape;3537;p50"/>
              <p:cNvSpPr/>
              <p:nvPr/>
            </p:nvSpPr>
            <p:spPr>
              <a:xfrm>
                <a:off x="8038963" y="57875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38" name="Google Shape;3538;p50"/>
            <p:cNvGrpSpPr/>
            <p:nvPr/>
          </p:nvGrpSpPr>
          <p:grpSpPr>
            <a:xfrm>
              <a:off x="7790260" y="5562798"/>
              <a:ext cx="497404" cy="289312"/>
              <a:chOff x="7790260" y="5562798"/>
              <a:chExt cx="497404" cy="289312"/>
            </a:xfrm>
          </p:grpSpPr>
          <p:sp>
            <p:nvSpPr>
              <p:cNvPr id="3539" name="Google Shape;3539;p50"/>
              <p:cNvSpPr/>
              <p:nvPr/>
            </p:nvSpPr>
            <p:spPr>
              <a:xfrm>
                <a:off x="7790260" y="55627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0" name="Google Shape;3540;p50"/>
              <p:cNvSpPr/>
              <p:nvPr/>
            </p:nvSpPr>
            <p:spPr>
              <a:xfrm>
                <a:off x="7790260" y="56863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1" name="Google Shape;3541;p50"/>
              <p:cNvSpPr/>
              <p:nvPr/>
            </p:nvSpPr>
            <p:spPr>
              <a:xfrm>
                <a:off x="8038963" y="56863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2" name="Google Shape;3542;p50"/>
            <p:cNvGrpSpPr/>
            <p:nvPr/>
          </p:nvGrpSpPr>
          <p:grpSpPr>
            <a:xfrm>
              <a:off x="7790260" y="5461390"/>
              <a:ext cx="497404" cy="290164"/>
              <a:chOff x="7790260" y="5461390"/>
              <a:chExt cx="497404" cy="290164"/>
            </a:xfrm>
          </p:grpSpPr>
          <p:sp>
            <p:nvSpPr>
              <p:cNvPr id="3543" name="Google Shape;3543;p50"/>
              <p:cNvSpPr/>
              <p:nvPr/>
            </p:nvSpPr>
            <p:spPr>
              <a:xfrm>
                <a:off x="7790260" y="54613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50"/>
              <p:cNvSpPr/>
              <p:nvPr/>
            </p:nvSpPr>
            <p:spPr>
              <a:xfrm>
                <a:off x="7790260" y="55853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50"/>
              <p:cNvSpPr/>
              <p:nvPr/>
            </p:nvSpPr>
            <p:spPr>
              <a:xfrm>
                <a:off x="8038963" y="55853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46" name="Google Shape;3546;p50"/>
          <p:cNvGrpSpPr/>
          <p:nvPr/>
        </p:nvGrpSpPr>
        <p:grpSpPr>
          <a:xfrm>
            <a:off x="2642225" y="4226086"/>
            <a:ext cx="557162" cy="445734"/>
            <a:chOff x="4303009" y="5461427"/>
            <a:chExt cx="742883" cy="594312"/>
          </a:xfrm>
        </p:grpSpPr>
        <p:sp>
          <p:nvSpPr>
            <p:cNvPr id="3547" name="Google Shape;3547;p50"/>
            <p:cNvSpPr/>
            <p:nvPr/>
          </p:nvSpPr>
          <p:spPr>
            <a:xfrm>
              <a:off x="4303009" y="56210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8" name="Google Shape;3548;p50"/>
            <p:cNvSpPr/>
            <p:nvPr/>
          </p:nvSpPr>
          <p:spPr>
            <a:xfrm>
              <a:off x="4488174" y="55680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9" name="Google Shape;3549;p50"/>
            <p:cNvSpPr/>
            <p:nvPr/>
          </p:nvSpPr>
          <p:spPr>
            <a:xfrm>
              <a:off x="4674022" y="55144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0" name="Google Shape;3550;p50"/>
            <p:cNvSpPr/>
            <p:nvPr/>
          </p:nvSpPr>
          <p:spPr>
            <a:xfrm>
              <a:off x="4859699" y="54614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1" name="Google Shape;3551;p50"/>
            <p:cNvSpPr/>
            <p:nvPr/>
          </p:nvSpPr>
          <p:spPr>
            <a:xfrm>
              <a:off x="4303009" y="60221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2" name="Google Shape;3552;p50"/>
            <p:cNvSpPr/>
            <p:nvPr/>
          </p:nvSpPr>
          <p:spPr>
            <a:xfrm>
              <a:off x="4488174" y="60221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3" name="Google Shape;3553;p50"/>
            <p:cNvSpPr/>
            <p:nvPr/>
          </p:nvSpPr>
          <p:spPr>
            <a:xfrm>
              <a:off x="4807894" y="60221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50"/>
            <p:cNvSpPr/>
            <p:nvPr/>
          </p:nvSpPr>
          <p:spPr>
            <a:xfrm>
              <a:off x="4674022" y="60221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5" name="Google Shape;3555;p50"/>
          <p:cNvGrpSpPr/>
          <p:nvPr/>
        </p:nvGrpSpPr>
        <p:grpSpPr>
          <a:xfrm>
            <a:off x="3745290" y="4226143"/>
            <a:ext cx="1079865" cy="445620"/>
            <a:chOff x="2266450" y="5461511"/>
            <a:chExt cx="1439820" cy="594160"/>
          </a:xfrm>
        </p:grpSpPr>
        <p:sp>
          <p:nvSpPr>
            <p:cNvPr id="3556" name="Google Shape;3556;p50"/>
            <p:cNvSpPr/>
            <p:nvPr/>
          </p:nvSpPr>
          <p:spPr>
            <a:xfrm>
              <a:off x="2446685" y="54961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7" name="Google Shape;3557;p50"/>
            <p:cNvSpPr/>
            <p:nvPr/>
          </p:nvSpPr>
          <p:spPr>
            <a:xfrm>
              <a:off x="2460947" y="55106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50"/>
            <p:cNvSpPr/>
            <p:nvPr/>
          </p:nvSpPr>
          <p:spPr>
            <a:xfrm>
              <a:off x="2626095" y="55292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9" name="Google Shape;3559;p50"/>
            <p:cNvSpPr/>
            <p:nvPr/>
          </p:nvSpPr>
          <p:spPr>
            <a:xfrm>
              <a:off x="2640563" y="55437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0" name="Google Shape;3560;p50"/>
            <p:cNvSpPr/>
            <p:nvPr/>
          </p:nvSpPr>
          <p:spPr>
            <a:xfrm>
              <a:off x="2806330" y="55530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1" name="Google Shape;3561;p50"/>
            <p:cNvSpPr/>
            <p:nvPr/>
          </p:nvSpPr>
          <p:spPr>
            <a:xfrm>
              <a:off x="2820592" y="55675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2" name="Google Shape;3562;p50"/>
            <p:cNvSpPr/>
            <p:nvPr/>
          </p:nvSpPr>
          <p:spPr>
            <a:xfrm>
              <a:off x="2986359" y="55530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3" name="Google Shape;3563;p50"/>
            <p:cNvSpPr/>
            <p:nvPr/>
          </p:nvSpPr>
          <p:spPr>
            <a:xfrm>
              <a:off x="3000828" y="55675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4" name="Google Shape;3564;p50"/>
            <p:cNvSpPr/>
            <p:nvPr/>
          </p:nvSpPr>
          <p:spPr>
            <a:xfrm>
              <a:off x="3166389" y="55292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50"/>
            <p:cNvSpPr/>
            <p:nvPr/>
          </p:nvSpPr>
          <p:spPr>
            <a:xfrm>
              <a:off x="3180857" y="55437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50"/>
            <p:cNvSpPr/>
            <p:nvPr/>
          </p:nvSpPr>
          <p:spPr>
            <a:xfrm>
              <a:off x="3346625" y="54961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7" name="Google Shape;3567;p50"/>
            <p:cNvSpPr/>
            <p:nvPr/>
          </p:nvSpPr>
          <p:spPr>
            <a:xfrm>
              <a:off x="3361093" y="55106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8" name="Google Shape;3568;p50"/>
            <p:cNvSpPr/>
            <p:nvPr/>
          </p:nvSpPr>
          <p:spPr>
            <a:xfrm>
              <a:off x="3526034" y="54615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9" name="Google Shape;3569;p50"/>
            <p:cNvSpPr/>
            <p:nvPr/>
          </p:nvSpPr>
          <p:spPr>
            <a:xfrm>
              <a:off x="3540502" y="54760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0" name="Google Shape;3570;p50"/>
            <p:cNvSpPr/>
            <p:nvPr/>
          </p:nvSpPr>
          <p:spPr>
            <a:xfrm>
              <a:off x="2266450" y="54615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1" name="Google Shape;3571;p50"/>
            <p:cNvSpPr/>
            <p:nvPr/>
          </p:nvSpPr>
          <p:spPr>
            <a:xfrm>
              <a:off x="2280918" y="54760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50"/>
            <p:cNvSpPr/>
            <p:nvPr/>
          </p:nvSpPr>
          <p:spPr>
            <a:xfrm>
              <a:off x="2266450" y="60061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3" name="Google Shape;3573;p50"/>
            <p:cNvSpPr/>
            <p:nvPr/>
          </p:nvSpPr>
          <p:spPr>
            <a:xfrm>
              <a:off x="2446685" y="60061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4" name="Google Shape;3574;p50"/>
            <p:cNvSpPr/>
            <p:nvPr/>
          </p:nvSpPr>
          <p:spPr>
            <a:xfrm>
              <a:off x="2626095" y="60061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50"/>
            <p:cNvSpPr/>
            <p:nvPr/>
          </p:nvSpPr>
          <p:spPr>
            <a:xfrm>
              <a:off x="2806330" y="60061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6" name="Google Shape;3576;p50"/>
            <p:cNvSpPr/>
            <p:nvPr/>
          </p:nvSpPr>
          <p:spPr>
            <a:xfrm>
              <a:off x="2986359" y="60061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7" name="Google Shape;3577;p50"/>
            <p:cNvSpPr/>
            <p:nvPr/>
          </p:nvSpPr>
          <p:spPr>
            <a:xfrm>
              <a:off x="3104588" y="60061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8" name="Google Shape;3578;p50"/>
            <p:cNvSpPr/>
            <p:nvPr/>
          </p:nvSpPr>
          <p:spPr>
            <a:xfrm>
              <a:off x="3222816" y="60061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9" name="Google Shape;3579;p50"/>
            <p:cNvSpPr/>
            <p:nvPr/>
          </p:nvSpPr>
          <p:spPr>
            <a:xfrm>
              <a:off x="3341044" y="60061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0" name="Google Shape;3580;p50"/>
          <p:cNvGrpSpPr/>
          <p:nvPr/>
        </p:nvGrpSpPr>
        <p:grpSpPr>
          <a:xfrm>
            <a:off x="5371059" y="4225935"/>
            <a:ext cx="642470" cy="446036"/>
            <a:chOff x="6027870" y="5460746"/>
            <a:chExt cx="856627" cy="594715"/>
          </a:xfrm>
        </p:grpSpPr>
        <p:grpSp>
          <p:nvGrpSpPr>
            <p:cNvPr id="3581" name="Google Shape;3581;p50"/>
            <p:cNvGrpSpPr/>
            <p:nvPr/>
          </p:nvGrpSpPr>
          <p:grpSpPr>
            <a:xfrm>
              <a:off x="6087564" y="5460746"/>
              <a:ext cx="796933" cy="185801"/>
              <a:chOff x="832887" y="-582551"/>
              <a:chExt cx="6505573" cy="1508125"/>
            </a:xfrm>
          </p:grpSpPr>
          <p:sp>
            <p:nvSpPr>
              <p:cNvPr id="3582" name="Google Shape;3582;p50"/>
              <p:cNvSpPr/>
              <p:nvPr/>
            </p:nvSpPr>
            <p:spPr>
              <a:xfrm>
                <a:off x="832887" y="-582551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50"/>
              <p:cNvSpPr/>
              <p:nvPr/>
            </p:nvSpPr>
            <p:spPr>
              <a:xfrm>
                <a:off x="832887" y="152461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4" name="Google Shape;3584;p50"/>
            <p:cNvGrpSpPr/>
            <p:nvPr/>
          </p:nvGrpSpPr>
          <p:grpSpPr>
            <a:xfrm flipH="1">
              <a:off x="6027870" y="5665203"/>
              <a:ext cx="796933" cy="185801"/>
              <a:chOff x="5809213" y="-582551"/>
              <a:chExt cx="6505573" cy="1508125"/>
            </a:xfrm>
          </p:grpSpPr>
          <p:sp>
            <p:nvSpPr>
              <p:cNvPr id="3585" name="Google Shape;3585;p50"/>
              <p:cNvSpPr/>
              <p:nvPr/>
            </p:nvSpPr>
            <p:spPr>
              <a:xfrm>
                <a:off x="5809213" y="-582551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6" name="Google Shape;3586;p50"/>
              <p:cNvSpPr/>
              <p:nvPr/>
            </p:nvSpPr>
            <p:spPr>
              <a:xfrm>
                <a:off x="5809213" y="152461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87" name="Google Shape;3587;p50"/>
            <p:cNvGrpSpPr/>
            <p:nvPr/>
          </p:nvGrpSpPr>
          <p:grpSpPr>
            <a:xfrm>
              <a:off x="6087564" y="5869660"/>
              <a:ext cx="796933" cy="185801"/>
              <a:chOff x="832887" y="-582551"/>
              <a:chExt cx="6505573" cy="1508125"/>
            </a:xfrm>
          </p:grpSpPr>
          <p:sp>
            <p:nvSpPr>
              <p:cNvPr id="3588" name="Google Shape;3588;p50"/>
              <p:cNvSpPr/>
              <p:nvPr/>
            </p:nvSpPr>
            <p:spPr>
              <a:xfrm>
                <a:off x="832887" y="-582551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9" name="Google Shape;3589;p50"/>
              <p:cNvSpPr/>
              <p:nvPr/>
            </p:nvSpPr>
            <p:spPr>
              <a:xfrm>
                <a:off x="832887" y="152461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90" name="Google Shape;3590;p50"/>
          <p:cNvSpPr txBox="1"/>
          <p:nvPr>
            <p:ph idx="4294967295" type="title"/>
          </p:nvPr>
        </p:nvSpPr>
        <p:spPr>
          <a:xfrm>
            <a:off x="855300" y="172875"/>
            <a:ext cx="7433400" cy="3963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3591" name="Google Shape;3591;p5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95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51"/>
          <p:cNvSpPr txBox="1"/>
          <p:nvPr/>
        </p:nvSpPr>
        <p:spPr>
          <a:xfrm>
            <a:off x="908200" y="2069450"/>
            <a:ext cx="7327500" cy="197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dk1"/>
                </a:solidFill>
                <a:latin typeface="Saira Semi Condensed"/>
                <a:ea typeface="Saira Semi Condensed"/>
                <a:cs typeface="Saira Semi Condensed"/>
                <a:sym typeface="Saira Semi Condensed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lt1"/>
                </a:solidFill>
                <a:highlight>
                  <a:schemeClr val="dk1"/>
                </a:highlight>
                <a:latin typeface="Saira Semi Condensed"/>
                <a:ea typeface="Saira Semi Condensed"/>
                <a:cs typeface="Saira Semi Condensed"/>
                <a:sym typeface="Saira Semi Condensed"/>
              </a:rPr>
              <a:t> and many more...</a:t>
            </a:r>
            <a:endParaRPr sz="2400">
              <a:solidFill>
                <a:schemeClr val="lt1"/>
              </a:solidFill>
              <a:highlight>
                <a:schemeClr val="dk1"/>
              </a:highlight>
              <a:latin typeface="Saira Semi Condensed"/>
              <a:ea typeface="Saira Semi Condensed"/>
              <a:cs typeface="Saira Semi Condensed"/>
              <a:sym typeface="Saira Semi Condensed"/>
            </a:endParaRPr>
          </a:p>
        </p:txBody>
      </p:sp>
      <p:sp>
        <p:nvSpPr>
          <p:cNvPr id="3597" name="Google Shape;3597;p5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98" name="Google Shape;3598;p51"/>
          <p:cNvSpPr txBox="1"/>
          <p:nvPr>
            <p:ph idx="4294967295" type="body"/>
          </p:nvPr>
        </p:nvSpPr>
        <p:spPr>
          <a:xfrm>
            <a:off x="908328" y="932625"/>
            <a:ext cx="7327500" cy="115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/>
              <a:t>You can also use any emoji as an icon!</a:t>
            </a:r>
            <a:br>
              <a:rPr lang="en" sz="1400"/>
            </a:br>
            <a:r>
              <a:rPr lang="en" sz="1400"/>
              <a:t>And of course it resizes without losing quality.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 sz="1400"/>
              <a:t>How? Follow Google instructions </a:t>
            </a:r>
            <a:r>
              <a:rPr lang="en" sz="1400" u="sng">
                <a:hlinkClick r:id="rId3"/>
              </a:rPr>
              <a:t>https://twitter.com/googledocs/status/730087240156643328</a:t>
            </a:r>
            <a:endParaRPr sz="1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602" name="Shape 3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3" name="Google Shape;3603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3604" name="Google Shape;3604;p52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3605" name="Google Shape;3605;p52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3606" name="Google Shape;3606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3607" name="Google Shape;3607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608" name="Google Shape;3608;p52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609" name="Google Shape;3609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3610" name="Google Shape;3610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611" name="Google Shape;3611;p52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612" name="Google Shape;3612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3613" name="Google Shape;3613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614" name="Google Shape;3614;p52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3615" name="Google Shape;3615;p52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3616" name="Google Shape;3616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3617" name="Google Shape;3617;p52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6" name="Shape 2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7" name="Google Shape;2297;p17"/>
          <p:cNvSpPr txBox="1"/>
          <p:nvPr>
            <p:ph type="ctrTitle"/>
          </p:nvPr>
        </p:nvSpPr>
        <p:spPr>
          <a:xfrm>
            <a:off x="489100" y="1855563"/>
            <a:ext cx="3668700" cy="1159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</a:rPr>
              <a:t>1.</a:t>
            </a:r>
            <a:endParaRPr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Transition Headline</a:t>
            </a:r>
            <a:endParaRPr/>
          </a:p>
        </p:txBody>
      </p:sp>
      <p:sp>
        <p:nvSpPr>
          <p:cNvPr id="2298" name="Google Shape;2298;p17"/>
          <p:cNvSpPr txBox="1"/>
          <p:nvPr>
            <p:ph idx="1" type="subTitle"/>
          </p:nvPr>
        </p:nvSpPr>
        <p:spPr>
          <a:xfrm>
            <a:off x="489100" y="3036075"/>
            <a:ext cx="3243600" cy="35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2" name="Shape 2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3" name="Google Shape;2303;p18"/>
          <p:cNvSpPr txBox="1"/>
          <p:nvPr>
            <p:ph idx="1" type="body"/>
          </p:nvPr>
        </p:nvSpPr>
        <p:spPr>
          <a:xfrm>
            <a:off x="895986" y="971875"/>
            <a:ext cx="3621000" cy="454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2304" name="Google Shape;2304;p18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8" name="Shape 2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9" name="Google Shape;2309;p19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</a:t>
            </a:r>
            <a:r>
              <a:rPr lang="en"/>
              <a:t>s</a:t>
            </a:r>
            <a:r>
              <a:rPr lang="en"/>
              <a:t>lide </a:t>
            </a:r>
            <a:r>
              <a:rPr lang="en"/>
              <a:t>t</a:t>
            </a:r>
            <a:r>
              <a:rPr lang="en"/>
              <a:t>itle</a:t>
            </a:r>
            <a:endParaRPr/>
          </a:p>
        </p:txBody>
      </p:sp>
      <p:sp>
        <p:nvSpPr>
          <p:cNvPr id="2310" name="Google Shape;2310;p19"/>
          <p:cNvSpPr txBox="1"/>
          <p:nvPr>
            <p:ph idx="1" type="body"/>
          </p:nvPr>
        </p:nvSpPr>
        <p:spPr>
          <a:xfrm>
            <a:off x="846150" y="1418300"/>
            <a:ext cx="6746700" cy="2893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▰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2311" name="Google Shape;2311;p19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5" name="Shape 2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6" name="Google Shape;2316;p20"/>
          <p:cNvSpPr txBox="1"/>
          <p:nvPr>
            <p:ph idx="4294967295" type="ctrTitle"/>
          </p:nvPr>
        </p:nvSpPr>
        <p:spPr>
          <a:xfrm>
            <a:off x="855300" y="1273775"/>
            <a:ext cx="3910200" cy="1159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/>
              <a:t>Big </a:t>
            </a:r>
            <a:r>
              <a:rPr lang="en" sz="7200"/>
              <a:t>c</a:t>
            </a:r>
            <a:r>
              <a:rPr lang="en" sz="7200"/>
              <a:t>oncept</a:t>
            </a:r>
            <a:endParaRPr sz="7200"/>
          </a:p>
        </p:txBody>
      </p:sp>
      <p:sp>
        <p:nvSpPr>
          <p:cNvPr id="2317" name="Google Shape;2317;p20"/>
          <p:cNvSpPr txBox="1"/>
          <p:nvPr>
            <p:ph idx="4294967295" type="subTitle"/>
          </p:nvPr>
        </p:nvSpPr>
        <p:spPr>
          <a:xfrm>
            <a:off x="1312500" y="2339974"/>
            <a:ext cx="3910200" cy="1159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None/>
            </a:pPr>
            <a:r>
              <a:rPr lang="en">
                <a:solidFill>
                  <a:schemeClr val="accent2"/>
                </a:solidFill>
              </a:rPr>
              <a:t>Bring the attention of your audience over a key concept using icons or illustrations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318" name="Google Shape;2318;p20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  <p:sp>
        <p:nvSpPr>
          <p:cNvPr id="2319" name="Google Shape;2319;p20"/>
          <p:cNvSpPr/>
          <p:nvPr/>
        </p:nvSpPr>
        <p:spPr>
          <a:xfrm>
            <a:off x="6895584" y="3337379"/>
            <a:ext cx="317683" cy="30333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20" name="Google Shape;2320;p20"/>
          <p:cNvGrpSpPr/>
          <p:nvPr/>
        </p:nvGrpSpPr>
        <p:grpSpPr>
          <a:xfrm>
            <a:off x="6501000" y="1633962"/>
            <a:ext cx="1361076" cy="1361445"/>
            <a:chOff x="6654650" y="3665275"/>
            <a:chExt cx="409100" cy="409125"/>
          </a:xfrm>
        </p:grpSpPr>
        <p:sp>
          <p:nvSpPr>
            <p:cNvPr id="2321" name="Google Shape;2321;p2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2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3" name="Google Shape;2323;p20"/>
          <p:cNvGrpSpPr/>
          <p:nvPr/>
        </p:nvGrpSpPr>
        <p:grpSpPr>
          <a:xfrm rot="1056952">
            <a:off x="5189635" y="2704025"/>
            <a:ext cx="899245" cy="899311"/>
            <a:chOff x="570875" y="4322250"/>
            <a:chExt cx="443300" cy="443325"/>
          </a:xfrm>
        </p:grpSpPr>
        <p:sp>
          <p:nvSpPr>
            <p:cNvPr id="2324" name="Google Shape;2324;p2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6" name="Google Shape;2326;p2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2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9499931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28" name="Google Shape;2328;p20"/>
          <p:cNvSpPr/>
          <p:nvPr/>
        </p:nvSpPr>
        <p:spPr>
          <a:xfrm rot="2466717">
            <a:off x="5290438" y="1897741"/>
            <a:ext cx="441400" cy="42146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9" name="Google Shape;2329;p20"/>
          <p:cNvSpPr/>
          <p:nvPr/>
        </p:nvSpPr>
        <p:spPr>
          <a:xfrm rot="-1609294">
            <a:off x="5935981" y="2162932"/>
            <a:ext cx="317672" cy="30332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0" name="Google Shape;2330;p20"/>
          <p:cNvSpPr/>
          <p:nvPr/>
        </p:nvSpPr>
        <p:spPr>
          <a:xfrm rot="2926477">
            <a:off x="7862023" y="2403216"/>
            <a:ext cx="237895" cy="22715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1" name="Google Shape;2331;p20"/>
          <p:cNvSpPr/>
          <p:nvPr/>
        </p:nvSpPr>
        <p:spPr>
          <a:xfrm rot="-1609112">
            <a:off x="6872087" y="881559"/>
            <a:ext cx="214321" cy="204641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19499931" scaled="0"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5" name="Shape 2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6" name="Google Shape;2336;p21"/>
          <p:cNvSpPr txBox="1"/>
          <p:nvPr>
            <p:ph idx="1" type="body"/>
          </p:nvPr>
        </p:nvSpPr>
        <p:spPr>
          <a:xfrm>
            <a:off x="846150" y="1418300"/>
            <a:ext cx="3152100" cy="29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2337" name="Google Shape;2337;p21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</a:t>
            </a:r>
            <a:r>
              <a:rPr lang="en"/>
              <a:t>a</a:t>
            </a:r>
            <a:r>
              <a:rPr lang="en"/>
              <a:t>lso </a:t>
            </a:r>
            <a:r>
              <a:rPr lang="en"/>
              <a:t>s</a:t>
            </a:r>
            <a:r>
              <a:rPr lang="en"/>
              <a:t>plit </a:t>
            </a:r>
            <a:r>
              <a:rPr lang="en"/>
              <a:t>y</a:t>
            </a:r>
            <a:r>
              <a:rPr lang="en"/>
              <a:t>our </a:t>
            </a:r>
            <a:r>
              <a:rPr lang="en"/>
              <a:t>c</a:t>
            </a:r>
            <a:r>
              <a:rPr lang="en"/>
              <a:t>ontent</a:t>
            </a:r>
            <a:endParaRPr/>
          </a:p>
        </p:txBody>
      </p:sp>
      <p:sp>
        <p:nvSpPr>
          <p:cNvPr id="2338" name="Google Shape;2338;p21"/>
          <p:cNvSpPr txBox="1"/>
          <p:nvPr>
            <p:ph idx="2" type="body"/>
          </p:nvPr>
        </p:nvSpPr>
        <p:spPr>
          <a:xfrm>
            <a:off x="4440553" y="1418300"/>
            <a:ext cx="3152100" cy="29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ebony and of outer space. It </a:t>
            </a:r>
            <a:r>
              <a:rPr lang="en"/>
              <a:t>has been the symbolic color of elegance, solemnity and authority.</a:t>
            </a:r>
            <a:endParaRPr/>
          </a:p>
        </p:txBody>
      </p:sp>
      <p:sp>
        <p:nvSpPr>
          <p:cNvPr id="2339" name="Google Shape;2339;p21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3" name="Shape 2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p22"/>
          <p:cNvSpPr txBox="1"/>
          <p:nvPr>
            <p:ph type="title"/>
          </p:nvPr>
        </p:nvSpPr>
        <p:spPr>
          <a:xfrm>
            <a:off x="616200" y="511500"/>
            <a:ext cx="5262600" cy="6825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2345" name="Google Shape;2345;p22"/>
          <p:cNvSpPr txBox="1"/>
          <p:nvPr>
            <p:ph idx="1" type="body"/>
          </p:nvPr>
        </p:nvSpPr>
        <p:spPr>
          <a:xfrm>
            <a:off x="855400" y="1418300"/>
            <a:ext cx="2101800" cy="29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2346" name="Google Shape;2346;p22"/>
          <p:cNvSpPr txBox="1"/>
          <p:nvPr>
            <p:ph idx="2" type="body"/>
          </p:nvPr>
        </p:nvSpPr>
        <p:spPr>
          <a:xfrm>
            <a:off x="3177788" y="1418300"/>
            <a:ext cx="2101800" cy="29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2347" name="Google Shape;2347;p22"/>
          <p:cNvSpPr txBox="1"/>
          <p:nvPr>
            <p:ph idx="3" type="body"/>
          </p:nvPr>
        </p:nvSpPr>
        <p:spPr>
          <a:xfrm>
            <a:off x="5500177" y="1418300"/>
            <a:ext cx="2101800" cy="2934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/>
          </a:p>
        </p:txBody>
      </p:sp>
      <p:sp>
        <p:nvSpPr>
          <p:cNvPr id="2348" name="Google Shape;2348;p22"/>
          <p:cNvSpPr txBox="1"/>
          <p:nvPr>
            <p:ph idx="12" type="sldNum"/>
          </p:nvPr>
        </p:nvSpPr>
        <p:spPr>
          <a:xfrm>
            <a:off x="8404384" y="4673651"/>
            <a:ext cx="548700" cy="3936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egan template">
  <a:themeElements>
    <a:clrScheme name="Custom 347">
      <a:dk1>
        <a:srgbClr val="0B0D18"/>
      </a:dk1>
      <a:lt1>
        <a:srgbClr val="FFFFFF"/>
      </a:lt1>
      <a:dk2>
        <a:srgbClr val="868791"/>
      </a:dk2>
      <a:lt2>
        <a:srgbClr val="EBECF0"/>
      </a:lt2>
      <a:accent1>
        <a:srgbClr val="FFC801"/>
      </a:accent1>
      <a:accent2>
        <a:srgbClr val="FF6146"/>
      </a:accent2>
      <a:accent3>
        <a:srgbClr val="8FBD27"/>
      </a:accent3>
      <a:accent4>
        <a:srgbClr val="3DB8B4"/>
      </a:accent4>
      <a:accent5>
        <a:srgbClr val="5D92EC"/>
      </a:accent5>
      <a:accent6>
        <a:srgbClr val="C575C1"/>
      </a:accent6>
      <a:hlink>
        <a:srgbClr val="8A0922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