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Frank Ruhl Libre"/>
      <p:regular r:id="rId49"/>
      <p:bold r:id="rId50"/>
    </p:embeddedFont>
    <p:embeddedFont>
      <p:font typeface="EB Garamond"/>
      <p:regular r:id="rId51"/>
      <p:bold r:id="rId52"/>
      <p:italic r:id="rId53"/>
      <p:boldItalic r:id="rId54"/>
    </p:embeddedFont>
    <p:embeddedFont>
      <p:font typeface="Marcellus SC"/>
      <p:regular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440280-1317-496E-8091-AA561011D6F3}">
  <a:tblStyle styleId="{77440280-1317-496E-8091-AA561011D6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C20BC59-F255-424C-A300-F03B26B73AB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FrankRuhlLibr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BGaramond-regular.fntdata"/><Relationship Id="rId50" Type="http://schemas.openxmlformats.org/officeDocument/2006/relationships/font" Target="fonts/FrankRuhlLibre-bold.fntdata"/><Relationship Id="rId53" Type="http://schemas.openxmlformats.org/officeDocument/2006/relationships/font" Target="fonts/EBGaramond-italic.fntdata"/><Relationship Id="rId52" Type="http://schemas.openxmlformats.org/officeDocument/2006/relationships/font" Target="fonts/EBGaramond-bold.fntdata"/><Relationship Id="rId11" Type="http://schemas.openxmlformats.org/officeDocument/2006/relationships/slide" Target="slides/slide6.xml"/><Relationship Id="rId55" Type="http://schemas.openxmlformats.org/officeDocument/2006/relationships/font" Target="fonts/MarcellusSC-regular.fntdata"/><Relationship Id="rId10" Type="http://schemas.openxmlformats.org/officeDocument/2006/relationships/slide" Target="slides/slide5.xml"/><Relationship Id="rId54" Type="http://schemas.openxmlformats.org/officeDocument/2006/relationships/font" Target="fonts/EB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980296f96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d980296f9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980296f96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980296f9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980296f96_0_1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d980296f9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980296f96_0_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d980296f9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980296f96_0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980296f9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980296f96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d980296f9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980296f96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d980296f9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d980296f96_0_2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d980296f96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d980296f96_0_2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d980296f96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980296f96_0_3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980296f96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77d5040b2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77d5040b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611b385f9e_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611b385f9e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dk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17475" y="1583350"/>
            <a:ext cx="5098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17475" y="2840052"/>
            <a:ext cx="5098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1315400" y="980300"/>
            <a:ext cx="42573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SzPts val="3200"/>
              <a:buChar char="⬗"/>
              <a:defRPr i="1"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⬗"/>
              <a:defRPr i="1"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⬗"/>
              <a:defRPr i="1"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16" name="Google Shape;16;p4"/>
          <p:cNvSpPr txBox="1"/>
          <p:nvPr/>
        </p:nvSpPr>
        <p:spPr>
          <a:xfrm>
            <a:off x="817400" y="705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  <a:latin typeface="Marcellus SC"/>
                <a:ea typeface="Marcellus SC"/>
                <a:cs typeface="Marcellus SC"/>
                <a:sym typeface="Marcellus SC"/>
              </a:rPr>
              <a:t>“</a:t>
            </a:r>
            <a:endParaRPr sz="9600">
              <a:solidFill>
                <a:schemeClr val="lt2"/>
              </a:solidFill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548025" y="1410075"/>
            <a:ext cx="25674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3491636" y="1410075"/>
            <a:ext cx="25674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548025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2594365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3" type="body"/>
          </p:nvPr>
        </p:nvSpPr>
        <p:spPr>
          <a:xfrm>
            <a:off x="4640704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548025" y="4330100"/>
            <a:ext cx="5511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1001fonts.com/marcellus-sc-font.html" TargetMode="External"/><Relationship Id="rId4" Type="http://schemas.openxmlformats.org/officeDocument/2006/relationships/hyperlink" Target="https://www.fontsquirrel.com/fonts/eb-garamond" TargetMode="External"/><Relationship Id="rId5" Type="http://schemas.openxmlformats.org/officeDocument/2006/relationships/hyperlink" Target="https://drive.google.com/file/d/1Ug9HDbgCSpLP_QSVvmmi5_q5VNypBTtq/view?usp=sharing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21.jpg"/><Relationship Id="rId6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875950" y="1269225"/>
            <a:ext cx="34995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875950" y="2197125"/>
            <a:ext cx="3499500" cy="16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5250" y="906299"/>
            <a:ext cx="3330900" cy="3330900"/>
          </a:xfrm>
          <a:prstGeom prst="snip2DiagRect">
            <a:avLst>
              <a:gd fmla="val 0" name="adj1"/>
              <a:gd fmla="val 7545" name="adj2"/>
            </a:avLst>
          </a:prstGeom>
          <a:noFill/>
          <a:ln cap="flat" cmpd="sng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8575" rotWithShape="0" algn="bl" dir="5400000" dist="19050">
              <a:schemeClr val="dk1">
                <a:alpha val="6000"/>
              </a:schemeClr>
            </a:outerShdw>
          </a:effectLst>
        </p:spPr>
      </p:pic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4294967295" type="title"/>
          </p:nvPr>
        </p:nvSpPr>
        <p:spPr>
          <a:xfrm>
            <a:off x="2194950" y="1424550"/>
            <a:ext cx="4754100" cy="13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2" name="Google Shape;132;p23"/>
          <p:cNvCxnSpPr>
            <a:stCxn id="133" idx="2"/>
            <a:endCxn id="134" idx="0"/>
          </p:cNvCxnSpPr>
          <p:nvPr/>
        </p:nvCxnSpPr>
        <p:spPr>
          <a:xfrm flipH="1" rot="-5400000">
            <a:off x="5133300" y="15415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35" name="Google Shape;135;p23"/>
          <p:cNvCxnSpPr>
            <a:stCxn id="136" idx="0"/>
            <a:endCxn id="133" idx="2"/>
          </p:cNvCxnSpPr>
          <p:nvPr/>
        </p:nvCxnSpPr>
        <p:spPr>
          <a:xfrm rot="-5400000">
            <a:off x="3363000" y="15416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37" name="Google Shape;137;p23"/>
          <p:cNvCxnSpPr>
            <a:stCxn id="136" idx="2"/>
            <a:endCxn id="138" idx="0"/>
          </p:cNvCxnSpPr>
          <p:nvPr/>
        </p:nvCxnSpPr>
        <p:spPr>
          <a:xfrm flipH="1" rot="-5400000">
            <a:off x="288150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39" name="Google Shape;139;p23"/>
          <p:cNvCxnSpPr>
            <a:stCxn id="140" idx="0"/>
            <a:endCxn id="136" idx="2"/>
          </p:cNvCxnSpPr>
          <p:nvPr/>
        </p:nvCxnSpPr>
        <p:spPr>
          <a:xfrm rot="-5400000">
            <a:off x="203625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41" name="Google Shape;141;p23"/>
          <p:cNvCxnSpPr>
            <a:stCxn id="134" idx="2"/>
            <a:endCxn id="142" idx="0"/>
          </p:cNvCxnSpPr>
          <p:nvPr/>
        </p:nvCxnSpPr>
        <p:spPr>
          <a:xfrm flipH="1" rot="-5400000">
            <a:off x="642210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43" name="Google Shape;143;p23"/>
          <p:cNvCxnSpPr>
            <a:stCxn id="144" idx="0"/>
            <a:endCxn id="134" idx="2"/>
          </p:cNvCxnSpPr>
          <p:nvPr/>
        </p:nvCxnSpPr>
        <p:spPr>
          <a:xfrm rot="-5400000">
            <a:off x="557685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sp>
        <p:nvSpPr>
          <p:cNvPr id="133" name="Google Shape;133;p23"/>
          <p:cNvSpPr txBox="1"/>
          <p:nvPr/>
        </p:nvSpPr>
        <p:spPr>
          <a:xfrm>
            <a:off x="3801750" y="1736500"/>
            <a:ext cx="15405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2032650" y="27506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5573250" y="27506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6418500" y="38027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728000" y="38027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2877900" y="38027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187400" y="38027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0" name="Google Shape;150;p24"/>
          <p:cNvGraphicFramePr/>
          <p:nvPr/>
        </p:nvGraphicFramePr>
        <p:xfrm>
          <a:off x="548025" y="1379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{77440280-1317-496E-8091-AA561011D6F3}</a:tableStyleId>
              </a:tblPr>
              <a:tblGrid>
                <a:gridCol w="1203600"/>
                <a:gridCol w="1203600"/>
                <a:gridCol w="1203600"/>
                <a:gridCol w="1203600"/>
              </a:tblGrid>
              <a:tr h="54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54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Yellow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10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20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7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54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Blue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30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15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10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54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Orange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5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24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16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rotWithShape="0" algn="bl" dir="5400000" dist="9525">
              <a:schemeClr val="dk1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>
            <p:ph idx="4294967295" type="title"/>
          </p:nvPr>
        </p:nvSpPr>
        <p:spPr>
          <a:xfrm>
            <a:off x="548025" y="364725"/>
            <a:ext cx="5511000" cy="38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1963600" y="1907575"/>
            <a:ext cx="659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our office</a:t>
            </a:r>
            <a:endParaRPr sz="10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160" name="Google Shape;160;p25"/>
          <p:cNvCxnSpPr/>
          <p:nvPr/>
        </p:nvCxnSpPr>
        <p:spPr>
          <a:xfrm>
            <a:off x="1205500" y="2110075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1" name="Google Shape;161;p25"/>
          <p:cNvCxnSpPr/>
          <p:nvPr/>
        </p:nvCxnSpPr>
        <p:spPr>
          <a:xfrm>
            <a:off x="2864775" y="3735100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2" name="Google Shape;162;p25"/>
          <p:cNvCxnSpPr/>
          <p:nvPr/>
        </p:nvCxnSpPr>
        <p:spPr>
          <a:xfrm>
            <a:off x="3955550" y="1873750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3" name="Google Shape;163;p25"/>
          <p:cNvCxnSpPr/>
          <p:nvPr/>
        </p:nvCxnSpPr>
        <p:spPr>
          <a:xfrm>
            <a:off x="4676450" y="4026200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4" name="Google Shape;164;p25"/>
          <p:cNvCxnSpPr/>
          <p:nvPr/>
        </p:nvCxnSpPr>
        <p:spPr>
          <a:xfrm>
            <a:off x="6822050" y="2384075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5" name="Google Shape;165;p25"/>
          <p:cNvCxnSpPr/>
          <p:nvPr/>
        </p:nvCxnSpPr>
        <p:spPr>
          <a:xfrm>
            <a:off x="7536075" y="4132375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idx="4294967295" type="ctrTitle"/>
          </p:nvPr>
        </p:nvSpPr>
        <p:spPr>
          <a:xfrm>
            <a:off x="685800" y="1507150"/>
            <a:ext cx="4101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71" name="Google Shape;171;p26"/>
          <p:cNvSpPr txBox="1"/>
          <p:nvPr>
            <p:ph idx="4294967295" type="subTitle"/>
          </p:nvPr>
        </p:nvSpPr>
        <p:spPr>
          <a:xfrm>
            <a:off x="685800" y="2687652"/>
            <a:ext cx="4101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idx="4294967295" type="ctrTitle"/>
          </p:nvPr>
        </p:nvSpPr>
        <p:spPr>
          <a:xfrm>
            <a:off x="685800" y="571800"/>
            <a:ext cx="52938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78" name="Google Shape;178;p27"/>
          <p:cNvSpPr txBox="1"/>
          <p:nvPr>
            <p:ph idx="4294967295" type="subTitle"/>
          </p:nvPr>
        </p:nvSpPr>
        <p:spPr>
          <a:xfrm>
            <a:off x="685800" y="1335107"/>
            <a:ext cx="5293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79" name="Google Shape;179;p27"/>
          <p:cNvSpPr txBox="1"/>
          <p:nvPr>
            <p:ph idx="4294967295" type="ctrTitle"/>
          </p:nvPr>
        </p:nvSpPr>
        <p:spPr>
          <a:xfrm>
            <a:off x="685800" y="3200693"/>
            <a:ext cx="52938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80" name="Google Shape;180;p27"/>
          <p:cNvSpPr txBox="1"/>
          <p:nvPr>
            <p:ph idx="4294967295" type="subTitle"/>
          </p:nvPr>
        </p:nvSpPr>
        <p:spPr>
          <a:xfrm>
            <a:off x="685800" y="3964000"/>
            <a:ext cx="5293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81" name="Google Shape;181;p27"/>
          <p:cNvSpPr txBox="1"/>
          <p:nvPr>
            <p:ph idx="4294967295" type="ctrTitle"/>
          </p:nvPr>
        </p:nvSpPr>
        <p:spPr>
          <a:xfrm>
            <a:off x="685800" y="1886247"/>
            <a:ext cx="52938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82" name="Google Shape;182;p27"/>
          <p:cNvSpPr txBox="1"/>
          <p:nvPr>
            <p:ph idx="4294967295" type="subTitle"/>
          </p:nvPr>
        </p:nvSpPr>
        <p:spPr>
          <a:xfrm>
            <a:off x="685800" y="2649554"/>
            <a:ext cx="5293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0" name="Google Shape;190;p28"/>
          <p:cNvGrpSpPr/>
          <p:nvPr/>
        </p:nvGrpSpPr>
        <p:grpSpPr>
          <a:xfrm>
            <a:off x="6038025" y="2868410"/>
            <a:ext cx="2469661" cy="1384500"/>
            <a:chOff x="6038025" y="2598925"/>
            <a:chExt cx="2469661" cy="1384500"/>
          </a:xfrm>
        </p:grpSpPr>
        <p:cxnSp>
          <p:nvCxnSpPr>
            <p:cNvPr id="191" name="Google Shape;191;p28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2" name="Google Shape;192;p28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8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Marcellus SC"/>
                  <a:ea typeface="Marcellus SC"/>
                  <a:cs typeface="Marcellus SC"/>
                  <a:sym typeface="Marcellus SC"/>
                </a:rPr>
                <a:t>3</a:t>
              </a:r>
              <a:endParaRPr sz="800">
                <a:solidFill>
                  <a:srgbClr val="FFFFFF"/>
                </a:solidFill>
                <a:latin typeface="Marcellus SC"/>
                <a:ea typeface="Marcellus SC"/>
                <a:cs typeface="Marcellus SC"/>
                <a:sym typeface="Marcellus SC"/>
              </a:endParaRPr>
            </a:p>
          </p:txBody>
        </p:sp>
      </p:grpSp>
      <p:grpSp>
        <p:nvGrpSpPr>
          <p:cNvPr id="195" name="Google Shape;195;p28"/>
          <p:cNvGrpSpPr/>
          <p:nvPr/>
        </p:nvGrpSpPr>
        <p:grpSpPr>
          <a:xfrm>
            <a:off x="636321" y="2095928"/>
            <a:ext cx="2994729" cy="1384500"/>
            <a:chOff x="636321" y="1844098"/>
            <a:chExt cx="2994729" cy="1384500"/>
          </a:xfrm>
        </p:grpSpPr>
        <p:sp>
          <p:nvSpPr>
            <p:cNvPr id="196" name="Google Shape;196;p28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197" name="Google Shape;197;p28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8" name="Google Shape;198;p28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8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Marcellus SC"/>
                  <a:ea typeface="Marcellus SC"/>
                  <a:cs typeface="Marcellus SC"/>
                  <a:sym typeface="Marcellus SC"/>
                </a:rPr>
                <a:t>2</a:t>
              </a:r>
              <a:endParaRPr sz="800">
                <a:solidFill>
                  <a:srgbClr val="FFFFFF"/>
                </a:solidFill>
                <a:latin typeface="Marcellus SC"/>
                <a:ea typeface="Marcellus SC"/>
                <a:cs typeface="Marcellus SC"/>
                <a:sym typeface="Marcellus SC"/>
              </a:endParaRPr>
            </a:p>
          </p:txBody>
        </p:sp>
      </p:grpSp>
      <p:grpSp>
        <p:nvGrpSpPr>
          <p:cNvPr id="200" name="Google Shape;200;p28"/>
          <p:cNvGrpSpPr/>
          <p:nvPr/>
        </p:nvGrpSpPr>
        <p:grpSpPr>
          <a:xfrm>
            <a:off x="4908100" y="1194745"/>
            <a:ext cx="3599586" cy="1384500"/>
            <a:chOff x="4908100" y="889950"/>
            <a:chExt cx="3599586" cy="1384500"/>
          </a:xfrm>
        </p:grpSpPr>
        <p:cxnSp>
          <p:nvCxnSpPr>
            <p:cNvPr id="201" name="Google Shape;201;p28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2" name="Google Shape;202;p28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8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Marcellus SC"/>
                  <a:ea typeface="Marcellus SC"/>
                  <a:cs typeface="Marcellus SC"/>
                  <a:sym typeface="Marcellus SC"/>
                </a:rPr>
                <a:t>1</a:t>
              </a:r>
              <a:endParaRPr sz="800">
                <a:solidFill>
                  <a:srgbClr val="FFFFFF"/>
                </a:solidFill>
                <a:latin typeface="Marcellus SC"/>
                <a:ea typeface="Marcellus SC"/>
                <a:cs typeface="Marcellus SC"/>
                <a:sym typeface="Marcellus SC"/>
              </a:endParaRPr>
            </a:p>
          </p:txBody>
        </p:sp>
      </p:grpSp>
      <p:grpSp>
        <p:nvGrpSpPr>
          <p:cNvPr id="205" name="Google Shape;205;p28"/>
          <p:cNvGrpSpPr/>
          <p:nvPr/>
        </p:nvGrpSpPr>
        <p:grpSpPr>
          <a:xfrm>
            <a:off x="2814594" y="1402950"/>
            <a:ext cx="3514811" cy="3252003"/>
            <a:chOff x="2991269" y="1153325"/>
            <a:chExt cx="3514811" cy="3252003"/>
          </a:xfrm>
        </p:grpSpPr>
        <p:sp>
          <p:nvSpPr>
            <p:cNvPr id="206" name="Google Shape;206;p28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413724">
                <a:alpha val="53460"/>
              </a:srgbClr>
            </a:solidFill>
            <a:ln>
              <a:noFill/>
            </a:ln>
          </p:spPr>
        </p:sp>
        <p:sp>
          <p:nvSpPr>
            <p:cNvPr id="207" name="Google Shape;207;p28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08" name="Google Shape;208;p28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09" name="Google Shape;209;p28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413724">
                <a:alpha val="53460"/>
              </a:srgbClr>
            </a:solidFill>
            <a:ln>
              <a:noFill/>
            </a:ln>
          </p:spPr>
        </p:sp>
        <p:sp>
          <p:nvSpPr>
            <p:cNvPr id="210" name="Google Shape;210;p28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1" name="Google Shape;211;p28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2" name="Google Shape;212;p28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3" name="Google Shape;213;p28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548025" y="1410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0" name="Google Shape;220;p29"/>
          <p:cNvSpPr txBox="1"/>
          <p:nvPr>
            <p:ph idx="2" type="body"/>
          </p:nvPr>
        </p:nvSpPr>
        <p:spPr>
          <a:xfrm>
            <a:off x="2594363" y="1410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1" name="Google Shape;221;p29"/>
          <p:cNvSpPr txBox="1"/>
          <p:nvPr>
            <p:ph idx="3" type="body"/>
          </p:nvPr>
        </p:nvSpPr>
        <p:spPr>
          <a:xfrm>
            <a:off x="4640701" y="1410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548025" y="2934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4" name="Google Shape;224;p29"/>
          <p:cNvSpPr txBox="1"/>
          <p:nvPr>
            <p:ph idx="2" type="body"/>
          </p:nvPr>
        </p:nvSpPr>
        <p:spPr>
          <a:xfrm>
            <a:off x="2594363" y="2934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5" name="Google Shape;225;p29"/>
          <p:cNvSpPr txBox="1"/>
          <p:nvPr>
            <p:ph idx="3" type="body"/>
          </p:nvPr>
        </p:nvSpPr>
        <p:spPr>
          <a:xfrm>
            <a:off x="4640701" y="2934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548025" y="4330100"/>
            <a:ext cx="5511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31" name="Google Shape;231;p30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509150" y="998499"/>
            <a:ext cx="4838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509150" y="1707981"/>
            <a:ext cx="4838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0"/>
          <p:cNvCxnSpPr/>
          <p:nvPr/>
        </p:nvCxnSpPr>
        <p:spPr>
          <a:xfrm>
            <a:off x="509150" y="2417463"/>
            <a:ext cx="4838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0"/>
          <p:cNvCxnSpPr/>
          <p:nvPr/>
        </p:nvCxnSpPr>
        <p:spPr>
          <a:xfrm>
            <a:off x="509150" y="3126946"/>
            <a:ext cx="4838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0"/>
          <p:cNvCxnSpPr/>
          <p:nvPr/>
        </p:nvCxnSpPr>
        <p:spPr>
          <a:xfrm>
            <a:off x="509150" y="3858326"/>
            <a:ext cx="4838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30"/>
          <p:cNvSpPr txBox="1"/>
          <p:nvPr/>
        </p:nvSpPr>
        <p:spPr>
          <a:xfrm>
            <a:off x="509150" y="8397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4000</a:t>
            </a:r>
            <a:endParaRPr sz="10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3000</a:t>
            </a:r>
            <a:endParaRPr sz="10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2000</a:t>
            </a:r>
            <a:endParaRPr sz="10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1000</a:t>
            </a:r>
            <a:endParaRPr sz="10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0</a:t>
            </a:r>
            <a:endParaRPr sz="10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1076159" y="2304736"/>
            <a:ext cx="156300" cy="15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/>
          <p:nvPr/>
        </p:nvSpPr>
        <p:spPr>
          <a:xfrm>
            <a:off x="1286207" y="1910673"/>
            <a:ext cx="1563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0"/>
          <p:cNvSpPr/>
          <p:nvPr/>
        </p:nvSpPr>
        <p:spPr>
          <a:xfrm>
            <a:off x="1496254" y="2417463"/>
            <a:ext cx="1563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2247905" y="2618526"/>
            <a:ext cx="156300" cy="1239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0"/>
          <p:cNvSpPr/>
          <p:nvPr/>
        </p:nvSpPr>
        <p:spPr>
          <a:xfrm>
            <a:off x="2457952" y="2020143"/>
            <a:ext cx="1563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2668000" y="1152823"/>
            <a:ext cx="1563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/>
          <p:nvPr/>
        </p:nvSpPr>
        <p:spPr>
          <a:xfrm>
            <a:off x="3419650" y="2063918"/>
            <a:ext cx="156300" cy="17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3629697" y="998375"/>
            <a:ext cx="1563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3839745" y="2246361"/>
            <a:ext cx="1563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4591395" y="2676900"/>
            <a:ext cx="156300" cy="118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4801442" y="1217418"/>
            <a:ext cx="1563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5011490" y="1531208"/>
            <a:ext cx="1563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327798" y="1410075"/>
            <a:ext cx="24246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4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548025" y="1410075"/>
            <a:ext cx="24246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548025" y="3905925"/>
            <a:ext cx="5204400" cy="7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solidFill>
                  <a:schemeClr val="hlink"/>
                </a:solidFill>
                <a:hlinkClick r:id="rId5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idx="4294967295" type="body"/>
          </p:nvPr>
        </p:nvSpPr>
        <p:spPr>
          <a:xfrm>
            <a:off x="1524000" y="260275"/>
            <a:ext cx="2590800" cy="46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Mobile</a:t>
            </a: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 project</a:t>
            </a:r>
            <a:endParaRPr b="1" sz="1800">
              <a:latin typeface="Marcellus SC"/>
              <a:ea typeface="Marcellus SC"/>
              <a:cs typeface="Marcellus SC"/>
              <a:sym typeface="Marcellus SC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5" name="Google Shape;255;p31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6" name="Google Shape;256;p31"/>
          <p:cNvGrpSpPr/>
          <p:nvPr/>
        </p:nvGrpSpPr>
        <p:grpSpPr>
          <a:xfrm>
            <a:off x="4722800" y="373572"/>
            <a:ext cx="2119546" cy="4396359"/>
            <a:chOff x="2547150" y="238125"/>
            <a:chExt cx="2525675" cy="5238750"/>
          </a:xfrm>
        </p:grpSpPr>
        <p:sp>
          <p:nvSpPr>
            <p:cNvPr id="257" name="Google Shape;257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1" name="Google Shape;261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7691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7" name="Google Shape;267;p32"/>
          <p:cNvGrpSpPr/>
          <p:nvPr/>
        </p:nvGrpSpPr>
        <p:grpSpPr>
          <a:xfrm>
            <a:off x="4630702" y="465959"/>
            <a:ext cx="2736410" cy="4222433"/>
            <a:chOff x="2112475" y="238125"/>
            <a:chExt cx="3395050" cy="5238750"/>
          </a:xfrm>
        </p:grpSpPr>
        <p:sp>
          <p:nvSpPr>
            <p:cNvPr id="268" name="Google Shape;268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32"/>
          <p:cNvSpPr txBox="1"/>
          <p:nvPr>
            <p:ph idx="4294967295" type="body"/>
          </p:nvPr>
        </p:nvSpPr>
        <p:spPr>
          <a:xfrm>
            <a:off x="1524000" y="260275"/>
            <a:ext cx="2590800" cy="46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Tablet</a:t>
            </a: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 project</a:t>
            </a:r>
            <a:endParaRPr b="1" sz="1800">
              <a:latin typeface="Marcellus SC"/>
              <a:ea typeface="Marcellus SC"/>
              <a:cs typeface="Marcellus SC"/>
              <a:sym typeface="Marcellus SC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9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3"/>
          <p:cNvSpPr txBox="1"/>
          <p:nvPr>
            <p:ph idx="4294967295" type="body"/>
          </p:nvPr>
        </p:nvSpPr>
        <p:spPr>
          <a:xfrm>
            <a:off x="533400" y="260275"/>
            <a:ext cx="2590800" cy="46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Desktop</a:t>
            </a: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 project</a:t>
            </a:r>
            <a:endParaRPr b="1" sz="1800">
              <a:latin typeface="Marcellus SC"/>
              <a:ea typeface="Marcellus SC"/>
              <a:cs typeface="Marcellus SC"/>
              <a:sym typeface="Marcellus SC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80" name="Google Shape;280;p33"/>
          <p:cNvGrpSpPr/>
          <p:nvPr/>
        </p:nvGrpSpPr>
        <p:grpSpPr>
          <a:xfrm>
            <a:off x="3415200" y="1087672"/>
            <a:ext cx="5065689" cy="2967926"/>
            <a:chOff x="1177450" y="241631"/>
            <a:chExt cx="6173152" cy="3616776"/>
          </a:xfrm>
        </p:grpSpPr>
        <p:sp>
          <p:nvSpPr>
            <p:cNvPr id="281" name="Google Shape;281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5" name="Google Shape;285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980748" y="1251284"/>
            <a:ext cx="3937235" cy="250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34"/>
          <p:cNvSpPr txBox="1"/>
          <p:nvPr>
            <p:ph idx="4294967295" type="ctrTitle"/>
          </p:nvPr>
        </p:nvSpPr>
        <p:spPr>
          <a:xfrm>
            <a:off x="685800" y="821350"/>
            <a:ext cx="4565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</a:t>
            </a:r>
            <a:r>
              <a:rPr lang="en" sz="4800"/>
              <a:t>!</a:t>
            </a:r>
            <a:endParaRPr sz="4800"/>
          </a:p>
        </p:txBody>
      </p:sp>
      <p:sp>
        <p:nvSpPr>
          <p:cNvPr id="292" name="Google Shape;292;p34"/>
          <p:cNvSpPr txBox="1"/>
          <p:nvPr>
            <p:ph idx="4294967295" type="subTitle"/>
          </p:nvPr>
        </p:nvSpPr>
        <p:spPr>
          <a:xfrm>
            <a:off x="685800" y="2020972"/>
            <a:ext cx="4565700" cy="20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98" name="Google Shape;298;p35"/>
          <p:cNvSpPr txBox="1"/>
          <p:nvPr>
            <p:ph idx="1" type="body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⬗"/>
            </a:pPr>
            <a:r>
              <a:rPr lang="en" sz="2400"/>
              <a:t>Presentation template and backgrounds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⬗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299" name="Google Shape;299;p35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/>
          <p:nvPr>
            <p:ph type="title"/>
          </p:nvPr>
        </p:nvSpPr>
        <p:spPr>
          <a:xfrm>
            <a:off x="548025" y="533725"/>
            <a:ext cx="5511000" cy="36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05" name="Google Shape;305;p36"/>
          <p:cNvSpPr txBox="1"/>
          <p:nvPr>
            <p:ph idx="1" type="body"/>
          </p:nvPr>
        </p:nvSpPr>
        <p:spPr>
          <a:xfrm>
            <a:off x="548025" y="1105275"/>
            <a:ext cx="78357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⬗"/>
            </a:pPr>
            <a:r>
              <a:rPr lang="en" sz="1800"/>
              <a:t>Titles: </a:t>
            </a:r>
            <a:r>
              <a:rPr b="1" lang="en" sz="1800"/>
              <a:t>Marcellus SC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⬗"/>
            </a:pPr>
            <a:r>
              <a:rPr lang="en" sz="1800"/>
              <a:t>Body copy: </a:t>
            </a:r>
            <a:r>
              <a:rPr b="1" lang="en" sz="1800"/>
              <a:t>EB Garamond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https://www.1001fonts.com/marcellus-sc-font.html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https://www.fontsquirrel.com/fonts/eb-garamond</a:t>
            </a:r>
            <a:endParaRPr b="1" sz="18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Download all the illustrated backgrounds here: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https://drive.google.com/file/d/1Ug9HDbgCSpLP_QSVvmmi5_q5VNypBTtq/view?usp=sharing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306" name="Google Shape;306;p36"/>
          <p:cNvSpPr txBox="1"/>
          <p:nvPr/>
        </p:nvSpPr>
        <p:spPr>
          <a:xfrm>
            <a:off x="548025" y="4324050"/>
            <a:ext cx="783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7" name="Google Shape;307;p36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/>
          <p:nvPr>
            <p:ph type="ctrTitle"/>
          </p:nvPr>
        </p:nvSpPr>
        <p:spPr>
          <a:xfrm>
            <a:off x="917475" y="1583350"/>
            <a:ext cx="5098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13" name="Google Shape;313;p37"/>
          <p:cNvSpPr txBox="1"/>
          <p:nvPr>
            <p:ph idx="1" type="subTitle"/>
          </p:nvPr>
        </p:nvSpPr>
        <p:spPr>
          <a:xfrm>
            <a:off x="917475" y="2840052"/>
            <a:ext cx="5098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19" name="Google Shape;319;p38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38"/>
          <p:cNvSpPr/>
          <p:nvPr/>
        </p:nvSpPr>
        <p:spPr>
          <a:xfrm>
            <a:off x="773520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DEC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1" name="Google Shape;321;p38"/>
          <p:cNvSpPr/>
          <p:nvPr/>
        </p:nvSpPr>
        <p:spPr>
          <a:xfrm>
            <a:off x="707512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NOV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2" name="Google Shape;322;p38"/>
          <p:cNvSpPr/>
          <p:nvPr/>
        </p:nvSpPr>
        <p:spPr>
          <a:xfrm>
            <a:off x="6415040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OCT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5754956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SEP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5094872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AUG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443478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JUL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6" name="Google Shape;326;p38"/>
          <p:cNvSpPr/>
          <p:nvPr/>
        </p:nvSpPr>
        <p:spPr>
          <a:xfrm>
            <a:off x="377470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JUN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7" name="Google Shape;327;p38"/>
          <p:cNvSpPr/>
          <p:nvPr/>
        </p:nvSpPr>
        <p:spPr>
          <a:xfrm>
            <a:off x="3114619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MAY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8" name="Google Shape;328;p38"/>
          <p:cNvSpPr/>
          <p:nvPr/>
        </p:nvSpPr>
        <p:spPr>
          <a:xfrm>
            <a:off x="2454535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APR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9" name="Google Shape;329;p38"/>
          <p:cNvSpPr/>
          <p:nvPr/>
        </p:nvSpPr>
        <p:spPr>
          <a:xfrm>
            <a:off x="1794451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MAR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0" name="Google Shape;330;p38"/>
          <p:cNvSpPr/>
          <p:nvPr/>
        </p:nvSpPr>
        <p:spPr>
          <a:xfrm>
            <a:off x="1134367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FEB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1" name="Google Shape;331;p38"/>
          <p:cNvSpPr/>
          <p:nvPr/>
        </p:nvSpPr>
        <p:spPr>
          <a:xfrm>
            <a:off x="474283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JAN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2" name="Google Shape;332;p38"/>
          <p:cNvSpPr/>
          <p:nvPr/>
        </p:nvSpPr>
        <p:spPr>
          <a:xfrm>
            <a:off x="0" y="26035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dk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33" name="Google Shape;333;p38"/>
          <p:cNvCxnSpPr/>
          <p:nvPr/>
        </p:nvCxnSpPr>
        <p:spPr>
          <a:xfrm rot="10800000">
            <a:off x="76892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4" name="Google Shape;334;p38"/>
          <p:cNvSpPr txBox="1"/>
          <p:nvPr/>
        </p:nvSpPr>
        <p:spPr>
          <a:xfrm>
            <a:off x="72790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35" name="Google Shape;335;p38"/>
          <p:cNvCxnSpPr/>
          <p:nvPr/>
        </p:nvCxnSpPr>
        <p:spPr>
          <a:xfrm rot="10800000">
            <a:off x="209015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6" name="Google Shape;336;p38"/>
          <p:cNvSpPr txBox="1"/>
          <p:nvPr/>
        </p:nvSpPr>
        <p:spPr>
          <a:xfrm>
            <a:off x="2050642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Red is the colour of danger and courage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37" name="Google Shape;337;p38"/>
          <p:cNvCxnSpPr/>
          <p:nvPr/>
        </p:nvCxnSpPr>
        <p:spPr>
          <a:xfrm rot="10800000">
            <a:off x="341139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8" name="Google Shape;338;p38"/>
          <p:cNvSpPr txBox="1"/>
          <p:nvPr/>
        </p:nvSpPr>
        <p:spPr>
          <a:xfrm>
            <a:off x="3373384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39" name="Google Shape;339;p38"/>
          <p:cNvCxnSpPr/>
          <p:nvPr/>
        </p:nvCxnSpPr>
        <p:spPr>
          <a:xfrm rot="10800000">
            <a:off x="473262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0" name="Google Shape;340;p38"/>
          <p:cNvSpPr txBox="1"/>
          <p:nvPr/>
        </p:nvSpPr>
        <p:spPr>
          <a:xfrm>
            <a:off x="4696126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41" name="Google Shape;341;p38"/>
          <p:cNvCxnSpPr/>
          <p:nvPr/>
        </p:nvCxnSpPr>
        <p:spPr>
          <a:xfrm rot="10800000">
            <a:off x="605386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2" name="Google Shape;342;p38"/>
          <p:cNvSpPr txBox="1"/>
          <p:nvPr/>
        </p:nvSpPr>
        <p:spPr>
          <a:xfrm>
            <a:off x="6018868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43" name="Google Shape;343;p38"/>
          <p:cNvCxnSpPr/>
          <p:nvPr/>
        </p:nvCxnSpPr>
        <p:spPr>
          <a:xfrm rot="10800000">
            <a:off x="737509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4" name="Google Shape;344;p38"/>
          <p:cNvSpPr txBox="1"/>
          <p:nvPr/>
        </p:nvSpPr>
        <p:spPr>
          <a:xfrm>
            <a:off x="734161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45" name="Google Shape;345;p38"/>
          <p:cNvCxnSpPr/>
          <p:nvPr/>
        </p:nvCxnSpPr>
        <p:spPr>
          <a:xfrm rot="10800000">
            <a:off x="143968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38"/>
          <p:cNvSpPr txBox="1"/>
          <p:nvPr/>
        </p:nvSpPr>
        <p:spPr>
          <a:xfrm>
            <a:off x="1369548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47" name="Google Shape;347;p38"/>
          <p:cNvCxnSpPr/>
          <p:nvPr/>
        </p:nvCxnSpPr>
        <p:spPr>
          <a:xfrm rot="10800000">
            <a:off x="276092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8" name="Google Shape;348;p38"/>
          <p:cNvSpPr txBox="1"/>
          <p:nvPr/>
        </p:nvSpPr>
        <p:spPr>
          <a:xfrm>
            <a:off x="2699944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49" name="Google Shape;349;p38"/>
          <p:cNvCxnSpPr/>
          <p:nvPr/>
        </p:nvCxnSpPr>
        <p:spPr>
          <a:xfrm rot="10800000">
            <a:off x="408215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8"/>
          <p:cNvSpPr txBox="1"/>
          <p:nvPr/>
        </p:nvSpPr>
        <p:spPr>
          <a:xfrm>
            <a:off x="4030339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51" name="Google Shape;351;p38"/>
          <p:cNvCxnSpPr/>
          <p:nvPr/>
        </p:nvCxnSpPr>
        <p:spPr>
          <a:xfrm rot="10800000">
            <a:off x="540339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8"/>
          <p:cNvSpPr txBox="1"/>
          <p:nvPr/>
        </p:nvSpPr>
        <p:spPr>
          <a:xfrm>
            <a:off x="5360735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Red is the colour of danger and courage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53" name="Google Shape;353;p38"/>
          <p:cNvCxnSpPr/>
          <p:nvPr/>
        </p:nvCxnSpPr>
        <p:spPr>
          <a:xfrm rot="10800000">
            <a:off x="672462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8"/>
          <p:cNvSpPr txBox="1"/>
          <p:nvPr/>
        </p:nvSpPr>
        <p:spPr>
          <a:xfrm>
            <a:off x="6691131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55" name="Google Shape;355;p38"/>
          <p:cNvCxnSpPr/>
          <p:nvPr/>
        </p:nvCxnSpPr>
        <p:spPr>
          <a:xfrm rot="10800000">
            <a:off x="804586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8"/>
          <p:cNvSpPr txBox="1"/>
          <p:nvPr/>
        </p:nvSpPr>
        <p:spPr>
          <a:xfrm>
            <a:off x="8008073" y="34957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62" name="Google Shape;362;p39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66" name="Google Shape;366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</a:t>
              </a:r>
              <a:endParaRPr sz="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368" name="Google Shape;368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69" name="Google Shape;369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</a:t>
              </a:r>
              <a:endParaRPr sz="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371" name="Google Shape;371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72" name="Google Shape;372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5</a:t>
              </a:r>
              <a:endParaRPr sz="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374" name="Google Shape;374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75" name="Google Shape;375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6</a:t>
              </a:r>
              <a:endParaRPr sz="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377" name="Google Shape;377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78" name="Google Shape;378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</a:t>
              </a:r>
              <a:endParaRPr sz="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380" name="Google Shape;380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81" name="Google Shape;381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</a:t>
              </a:r>
              <a:endParaRPr sz="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383" name="Google Shape;383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4" name="Google Shape;384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Red is the colour of danger and courage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5" name="Google Shape;385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6" name="Google Shape;386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7" name="Google Shape;387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8" name="Google Shape;388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394" name="Google Shape;394;p40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95" name="Google Shape;395;p40"/>
          <p:cNvGraphicFramePr/>
          <p:nvPr/>
        </p:nvGraphicFramePr>
        <p:xfrm>
          <a:off x="5481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{77440280-1317-496E-8091-AA561011D6F3}</a:tableStyleId>
              </a:tblPr>
              <a:tblGrid>
                <a:gridCol w="1379150"/>
                <a:gridCol w="473550"/>
                <a:gridCol w="473550"/>
                <a:gridCol w="473550"/>
                <a:gridCol w="473550"/>
                <a:gridCol w="473550"/>
                <a:gridCol w="473550"/>
                <a:gridCol w="473550"/>
                <a:gridCol w="473550"/>
                <a:gridCol w="473550"/>
                <a:gridCol w="473550"/>
                <a:gridCol w="473550"/>
                <a:gridCol w="473550"/>
                <a:gridCol w="473550"/>
                <a:gridCol w="473550"/>
              </a:tblGrid>
              <a:tr h="30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30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30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30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30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4294967295" type="ctrTitle"/>
          </p:nvPr>
        </p:nvSpPr>
        <p:spPr>
          <a:xfrm>
            <a:off x="685800" y="821350"/>
            <a:ext cx="4565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63" name="Google Shape;63;p14"/>
          <p:cNvSpPr txBox="1"/>
          <p:nvPr>
            <p:ph idx="4294967295" type="subTitle"/>
          </p:nvPr>
        </p:nvSpPr>
        <p:spPr>
          <a:xfrm>
            <a:off x="685800" y="2020972"/>
            <a:ext cx="4565700" cy="20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01" name="Google Shape;401;p41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41"/>
          <p:cNvSpPr/>
          <p:nvPr/>
        </p:nvSpPr>
        <p:spPr>
          <a:xfrm>
            <a:off x="553926" y="1467413"/>
            <a:ext cx="3944700" cy="14859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STRENGTHS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4661661" y="1467413"/>
            <a:ext cx="3944700" cy="14859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WEAKNESSES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553926" y="3116490"/>
            <a:ext cx="3944700" cy="14859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Black is the color of ebony and of outer space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OPPORTUNITIES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5" name="Google Shape;405;p41"/>
          <p:cNvSpPr/>
          <p:nvPr/>
        </p:nvSpPr>
        <p:spPr>
          <a:xfrm>
            <a:off x="4661661" y="3116490"/>
            <a:ext cx="3944700" cy="14859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White is the color of milk and fresh snow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THREATS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6" name="Google Shape;406;p41"/>
          <p:cNvSpPr/>
          <p:nvPr/>
        </p:nvSpPr>
        <p:spPr>
          <a:xfrm>
            <a:off x="3366172" y="1819068"/>
            <a:ext cx="2266800" cy="2266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1"/>
          <p:cNvSpPr/>
          <p:nvPr/>
        </p:nvSpPr>
        <p:spPr>
          <a:xfrm rot="5400000">
            <a:off x="3529479" y="1819068"/>
            <a:ext cx="2266800" cy="2266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1"/>
          <p:cNvSpPr/>
          <p:nvPr/>
        </p:nvSpPr>
        <p:spPr>
          <a:xfrm rot="10800000">
            <a:off x="3529479" y="1983652"/>
            <a:ext cx="2266800" cy="2266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1"/>
          <p:cNvSpPr/>
          <p:nvPr/>
        </p:nvSpPr>
        <p:spPr>
          <a:xfrm rot="-5400000">
            <a:off x="3366172" y="1983652"/>
            <a:ext cx="2266800" cy="2266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1"/>
          <p:cNvSpPr/>
          <p:nvPr/>
        </p:nvSpPr>
        <p:spPr>
          <a:xfrm>
            <a:off x="3888020" y="2291883"/>
            <a:ext cx="230515" cy="445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rcellus SC"/>
              </a:rPr>
              <a:t>S</a:t>
            </a:r>
          </a:p>
        </p:txBody>
      </p:sp>
      <p:sp>
        <p:nvSpPr>
          <p:cNvPr id="411" name="Google Shape;411;p41"/>
          <p:cNvSpPr/>
          <p:nvPr/>
        </p:nvSpPr>
        <p:spPr>
          <a:xfrm>
            <a:off x="4840444" y="2299122"/>
            <a:ext cx="628992" cy="43843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rcellus SC"/>
              </a:rPr>
              <a:t>W</a:t>
            </a:r>
          </a:p>
        </p:txBody>
      </p:sp>
      <p:sp>
        <p:nvSpPr>
          <p:cNvPr id="412" name="Google Shape;412;p41"/>
          <p:cNvSpPr/>
          <p:nvPr/>
        </p:nvSpPr>
        <p:spPr>
          <a:xfrm>
            <a:off x="3855586" y="3329413"/>
            <a:ext cx="444812" cy="445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rcellus SC"/>
              </a:rPr>
              <a:t>O</a:t>
            </a:r>
          </a:p>
        </p:txBody>
      </p:sp>
      <p:sp>
        <p:nvSpPr>
          <p:cNvPr id="413" name="Google Shape;413;p41"/>
          <p:cNvSpPr/>
          <p:nvPr/>
        </p:nvSpPr>
        <p:spPr>
          <a:xfrm>
            <a:off x="4947592" y="3336653"/>
            <a:ext cx="376469" cy="4326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rcellus S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 txBox="1"/>
          <p:nvPr>
            <p:ph type="title"/>
          </p:nvPr>
        </p:nvSpPr>
        <p:spPr>
          <a:xfrm>
            <a:off x="262200" y="0"/>
            <a:ext cx="8619600" cy="24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19" name="Google Shape;419;p42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42"/>
          <p:cNvSpPr txBox="1"/>
          <p:nvPr/>
        </p:nvSpPr>
        <p:spPr>
          <a:xfrm>
            <a:off x="1986120" y="242700"/>
            <a:ext cx="1723800" cy="16752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Key Activities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b="1"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1" name="Google Shape;421;p42"/>
          <p:cNvSpPr txBox="1"/>
          <p:nvPr/>
        </p:nvSpPr>
        <p:spPr>
          <a:xfrm>
            <a:off x="1986120" y="1918225"/>
            <a:ext cx="1723800" cy="16752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Key Resources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2" name="Google Shape;422;p42"/>
          <p:cNvSpPr txBox="1"/>
          <p:nvPr/>
        </p:nvSpPr>
        <p:spPr>
          <a:xfrm>
            <a:off x="3710040" y="242700"/>
            <a:ext cx="1723800" cy="33510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Value Propositions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5433960" y="242700"/>
            <a:ext cx="1723800" cy="16752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Customer Relationships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5433960" y="1918225"/>
            <a:ext cx="1723800" cy="16752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Channels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7157880" y="242700"/>
            <a:ext cx="1723800" cy="33510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Customer Segments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6" name="Google Shape;426;p42"/>
          <p:cNvSpPr txBox="1"/>
          <p:nvPr/>
        </p:nvSpPr>
        <p:spPr>
          <a:xfrm>
            <a:off x="262200" y="242700"/>
            <a:ext cx="1723800" cy="33510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Key Partners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b="1"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262200" y="3593750"/>
            <a:ext cx="4309800" cy="12978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Cost Structure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8" name="Google Shape;428;p42"/>
          <p:cNvSpPr txBox="1"/>
          <p:nvPr/>
        </p:nvSpPr>
        <p:spPr>
          <a:xfrm>
            <a:off x="4572000" y="3593750"/>
            <a:ext cx="4309800" cy="12978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Revenue Streams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9" name="Google Shape;429;p42"/>
          <p:cNvSpPr/>
          <p:nvPr/>
        </p:nvSpPr>
        <p:spPr>
          <a:xfrm>
            <a:off x="4297253" y="3673642"/>
            <a:ext cx="198541" cy="211248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0" name="Google Shape;430;p42"/>
          <p:cNvSpPr/>
          <p:nvPr/>
        </p:nvSpPr>
        <p:spPr>
          <a:xfrm>
            <a:off x="6884809" y="322761"/>
            <a:ext cx="196873" cy="182910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1" name="Google Shape;431;p42"/>
          <p:cNvSpPr/>
          <p:nvPr/>
        </p:nvSpPr>
        <p:spPr>
          <a:xfrm>
            <a:off x="1718760" y="322831"/>
            <a:ext cx="191034" cy="201606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2" name="Google Shape;432;p42"/>
          <p:cNvSpPr/>
          <p:nvPr/>
        </p:nvSpPr>
        <p:spPr>
          <a:xfrm>
            <a:off x="8626236" y="322756"/>
            <a:ext cx="179355" cy="19956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3" name="Google Shape;433;p42"/>
          <p:cNvSpPr/>
          <p:nvPr/>
        </p:nvSpPr>
        <p:spPr>
          <a:xfrm>
            <a:off x="8598150" y="3673821"/>
            <a:ext cx="207443" cy="160708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4" name="Google Shape;434;p42"/>
          <p:cNvSpPr/>
          <p:nvPr/>
        </p:nvSpPr>
        <p:spPr>
          <a:xfrm>
            <a:off x="3443921" y="322855"/>
            <a:ext cx="189925" cy="19985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5" name="Google Shape;435;p42"/>
          <p:cNvSpPr/>
          <p:nvPr/>
        </p:nvSpPr>
        <p:spPr>
          <a:xfrm>
            <a:off x="5137801" y="322768"/>
            <a:ext cx="219945" cy="23842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6" name="Google Shape;436;p42"/>
          <p:cNvSpPr/>
          <p:nvPr/>
        </p:nvSpPr>
        <p:spPr>
          <a:xfrm>
            <a:off x="6828074" y="2002239"/>
            <a:ext cx="253599" cy="255075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7" name="Google Shape;437;p42"/>
          <p:cNvSpPr/>
          <p:nvPr/>
        </p:nvSpPr>
        <p:spPr>
          <a:xfrm>
            <a:off x="3380278" y="1998284"/>
            <a:ext cx="253583" cy="241797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43" name="Google Shape;443;p43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4" name="Google Shape;444;p43"/>
          <p:cNvGrpSpPr/>
          <p:nvPr/>
        </p:nvGrpSpPr>
        <p:grpSpPr>
          <a:xfrm>
            <a:off x="548019" y="1648286"/>
            <a:ext cx="3169281" cy="2849244"/>
            <a:chOff x="3778727" y="4460423"/>
            <a:chExt cx="720160" cy="647438"/>
          </a:xfrm>
        </p:grpSpPr>
        <p:sp>
          <p:nvSpPr>
            <p:cNvPr id="445" name="Google Shape;445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413724">
                <a:alpha val="5346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cxnSp>
        <p:nvCxnSpPr>
          <p:cNvPr id="452" name="Google Shape;452;p43"/>
          <p:cNvCxnSpPr/>
          <p:nvPr/>
        </p:nvCxnSpPr>
        <p:spPr>
          <a:xfrm>
            <a:off x="3647043" y="2120028"/>
            <a:ext cx="928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43"/>
          <p:cNvSpPr txBox="1"/>
          <p:nvPr/>
        </p:nvSpPr>
        <p:spPr>
          <a:xfrm>
            <a:off x="4629477" y="1968908"/>
            <a:ext cx="24477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454" name="Google Shape;454;p43"/>
          <p:cNvCxnSpPr/>
          <p:nvPr/>
        </p:nvCxnSpPr>
        <p:spPr>
          <a:xfrm>
            <a:off x="3510306" y="2543065"/>
            <a:ext cx="1065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43"/>
          <p:cNvSpPr txBox="1"/>
          <p:nvPr/>
        </p:nvSpPr>
        <p:spPr>
          <a:xfrm>
            <a:off x="4629477" y="2391936"/>
            <a:ext cx="24477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456" name="Google Shape;456;p43"/>
          <p:cNvCxnSpPr/>
          <p:nvPr/>
        </p:nvCxnSpPr>
        <p:spPr>
          <a:xfrm>
            <a:off x="3315993" y="2966101"/>
            <a:ext cx="1259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7" name="Google Shape;457;p43"/>
          <p:cNvSpPr txBox="1"/>
          <p:nvPr/>
        </p:nvSpPr>
        <p:spPr>
          <a:xfrm>
            <a:off x="4629477" y="2814963"/>
            <a:ext cx="24477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458" name="Google Shape;458;p43"/>
          <p:cNvCxnSpPr/>
          <p:nvPr/>
        </p:nvCxnSpPr>
        <p:spPr>
          <a:xfrm>
            <a:off x="3150468" y="3389116"/>
            <a:ext cx="1424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9" name="Google Shape;459;p43"/>
          <p:cNvSpPr txBox="1"/>
          <p:nvPr/>
        </p:nvSpPr>
        <p:spPr>
          <a:xfrm>
            <a:off x="4629477" y="3237991"/>
            <a:ext cx="24477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460" name="Google Shape;460;p43"/>
          <p:cNvCxnSpPr/>
          <p:nvPr/>
        </p:nvCxnSpPr>
        <p:spPr>
          <a:xfrm>
            <a:off x="2970538" y="3812152"/>
            <a:ext cx="1604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1" name="Google Shape;461;p43"/>
          <p:cNvSpPr txBox="1"/>
          <p:nvPr/>
        </p:nvSpPr>
        <p:spPr>
          <a:xfrm>
            <a:off x="4629477" y="3661019"/>
            <a:ext cx="24477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462" name="Google Shape;462;p43"/>
          <p:cNvCxnSpPr/>
          <p:nvPr/>
        </p:nvCxnSpPr>
        <p:spPr>
          <a:xfrm>
            <a:off x="2783428" y="4235167"/>
            <a:ext cx="1784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3" name="Google Shape;463;p43"/>
          <p:cNvSpPr txBox="1"/>
          <p:nvPr/>
        </p:nvSpPr>
        <p:spPr>
          <a:xfrm>
            <a:off x="4629477" y="4084046"/>
            <a:ext cx="24477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Insert your content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4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69" name="Google Shape;469;p44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0" name="Google Shape;470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1" name="Google Shape;471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Imani Jackson</a:t>
            </a:r>
            <a:b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JOB TITLE</a:t>
            </a:r>
            <a:endParaRPr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72" name="Google Shape;47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3" name="Google Shape;473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Marcos Galán</a:t>
            </a:r>
            <a:b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JOB TITLE</a:t>
            </a:r>
            <a:endParaRPr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74" name="Google Shape;47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Ixchel Valdía</a:t>
            </a:r>
            <a:b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JOB TITLE</a:t>
            </a:r>
            <a:endParaRPr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76" name="Google Shape;476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7" name="Google Shape;477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Nils Årud</a:t>
            </a:r>
            <a:b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JOB TITLE</a:t>
            </a:r>
            <a:endParaRPr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5"/>
          <p:cNvSpPr txBox="1"/>
          <p:nvPr>
            <p:ph type="title"/>
          </p:nvPr>
        </p:nvSpPr>
        <p:spPr>
          <a:xfrm>
            <a:off x="467100" y="0"/>
            <a:ext cx="82098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83" name="Google Shape;483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485" name="Google Shape;48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31" name="Google Shape;531;p45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2" name="Google Shape;532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33" name="Google Shape;53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55" name="Google Shape;555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56" name="Google Shape;556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57" name="Google Shape;557;p45"/>
          <p:cNvSpPr txBox="1"/>
          <p:nvPr/>
        </p:nvSpPr>
        <p:spPr>
          <a:xfrm rot="-5400000">
            <a:off x="-25880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LOW VALUE 1</a:t>
            </a:r>
            <a:endParaRPr sz="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8" name="Google Shape;558;p45"/>
          <p:cNvSpPr txBox="1"/>
          <p:nvPr/>
        </p:nvSpPr>
        <p:spPr>
          <a:xfrm rot="5400000">
            <a:off x="811635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HIGH VALUE 1</a:t>
            </a:r>
            <a:endParaRPr sz="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9" name="Google Shape;559;p45"/>
          <p:cNvSpPr txBox="1"/>
          <p:nvPr/>
        </p:nvSpPr>
        <p:spPr>
          <a:xfrm>
            <a:off x="392877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LOW VALUE 2</a:t>
            </a:r>
            <a:endParaRPr sz="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0" name="Google Shape;560;p45"/>
          <p:cNvSpPr txBox="1"/>
          <p:nvPr/>
        </p:nvSpPr>
        <p:spPr>
          <a:xfrm>
            <a:off x="392872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HIGH VALUE 2</a:t>
            </a:r>
            <a:endParaRPr sz="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1" name="Google Shape;56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Our company</a:t>
            </a:r>
            <a:endParaRPr sz="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2" name="Google Shape;56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Competitor</a:t>
            </a:r>
            <a:endParaRPr sz="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3" name="Google Shape;56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Competitor</a:t>
            </a:r>
            <a:endParaRPr sz="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4" name="Google Shape;56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Competitor</a:t>
            </a:r>
            <a:endParaRPr sz="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5" name="Google Shape;56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Competitor</a:t>
            </a:r>
            <a:endParaRPr sz="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6" name="Google Shape;56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Competitor</a:t>
            </a:r>
            <a:endParaRPr sz="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7" name="Google Shape;56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Competitor</a:t>
            </a:r>
            <a:endParaRPr sz="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6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73" name="Google Shape;573;p46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4" name="Google Shape;574;p46"/>
          <p:cNvGraphicFramePr/>
          <p:nvPr/>
        </p:nvGraphicFramePr>
        <p:xfrm>
          <a:off x="5815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{BC20BC59-F255-424C-A300-F03B26B73ABA}</a:tableStyleId>
              </a:tblPr>
              <a:tblGrid>
                <a:gridCol w="881400"/>
                <a:gridCol w="1010250"/>
                <a:gridCol w="1010250"/>
                <a:gridCol w="1010250"/>
                <a:gridCol w="1010250"/>
                <a:gridCol w="1010250"/>
                <a:gridCol w="1010250"/>
                <a:gridCol w="1010250"/>
              </a:tblGrid>
              <a:tr h="318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0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9:00 - 9:45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10:00 - 10:45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11:00 - 11:45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12:00 - 13:15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✔ Free time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✔ Free time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✔ Free time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✔ Free time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✔ Free time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✔ Free time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✔ Free time</a:t>
                      </a:r>
                      <a:endParaRPr b="1"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400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13:30 - 14:15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14:30 - 15:15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15:30 - 16:15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7"/>
          <p:cNvSpPr/>
          <p:nvPr/>
        </p:nvSpPr>
        <p:spPr>
          <a:xfrm>
            <a:off x="580585" y="517775"/>
            <a:ext cx="333715" cy="428170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7"/>
          <p:cNvSpPr/>
          <p:nvPr/>
        </p:nvSpPr>
        <p:spPr>
          <a:xfrm>
            <a:off x="1093704" y="577587"/>
            <a:ext cx="356031" cy="301430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7"/>
          <p:cNvSpPr/>
          <p:nvPr/>
        </p:nvSpPr>
        <p:spPr>
          <a:xfrm>
            <a:off x="1622507" y="578523"/>
            <a:ext cx="345556" cy="305234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7"/>
          <p:cNvSpPr/>
          <p:nvPr/>
        </p:nvSpPr>
        <p:spPr>
          <a:xfrm>
            <a:off x="2181196" y="570466"/>
            <a:ext cx="281493" cy="316139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7"/>
          <p:cNvSpPr/>
          <p:nvPr/>
        </p:nvSpPr>
        <p:spPr>
          <a:xfrm>
            <a:off x="2723264" y="567618"/>
            <a:ext cx="239728" cy="318987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7"/>
          <p:cNvSpPr/>
          <p:nvPr/>
        </p:nvSpPr>
        <p:spPr>
          <a:xfrm>
            <a:off x="3180843" y="563814"/>
            <a:ext cx="370272" cy="32706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7"/>
          <p:cNvSpPr/>
          <p:nvPr/>
        </p:nvSpPr>
        <p:spPr>
          <a:xfrm>
            <a:off x="3732431" y="544345"/>
            <a:ext cx="317563" cy="366936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7"/>
          <p:cNvSpPr/>
          <p:nvPr/>
        </p:nvSpPr>
        <p:spPr>
          <a:xfrm>
            <a:off x="4231309" y="568086"/>
            <a:ext cx="369784" cy="3232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7"/>
          <p:cNvSpPr/>
          <p:nvPr/>
        </p:nvSpPr>
        <p:spPr>
          <a:xfrm>
            <a:off x="4775757" y="573783"/>
            <a:ext cx="327063" cy="31186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7"/>
          <p:cNvSpPr/>
          <p:nvPr/>
        </p:nvSpPr>
        <p:spPr>
          <a:xfrm>
            <a:off x="5305497" y="566194"/>
            <a:ext cx="317563" cy="324215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7"/>
          <p:cNvSpPr/>
          <p:nvPr/>
        </p:nvSpPr>
        <p:spPr>
          <a:xfrm>
            <a:off x="584389" y="1047515"/>
            <a:ext cx="328955" cy="40727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7"/>
          <p:cNvSpPr/>
          <p:nvPr/>
        </p:nvSpPr>
        <p:spPr>
          <a:xfrm>
            <a:off x="1108901" y="1047515"/>
            <a:ext cx="328955" cy="40727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7"/>
          <p:cNvSpPr/>
          <p:nvPr/>
        </p:nvSpPr>
        <p:spPr>
          <a:xfrm>
            <a:off x="1624399" y="1108751"/>
            <a:ext cx="339391" cy="29193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7"/>
          <p:cNvSpPr/>
          <p:nvPr/>
        </p:nvSpPr>
        <p:spPr>
          <a:xfrm>
            <a:off x="2148442" y="1079314"/>
            <a:ext cx="338923" cy="3431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7"/>
          <p:cNvSpPr/>
          <p:nvPr/>
        </p:nvSpPr>
        <p:spPr>
          <a:xfrm>
            <a:off x="2675333" y="1101631"/>
            <a:ext cx="336075" cy="297158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7"/>
          <p:cNvSpPr/>
          <p:nvPr/>
        </p:nvSpPr>
        <p:spPr>
          <a:xfrm>
            <a:off x="3205540" y="1101631"/>
            <a:ext cx="326107" cy="30047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7"/>
          <p:cNvSpPr/>
          <p:nvPr/>
        </p:nvSpPr>
        <p:spPr>
          <a:xfrm>
            <a:off x="3738596" y="1104947"/>
            <a:ext cx="302386" cy="29384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7"/>
          <p:cNvSpPr/>
          <p:nvPr/>
        </p:nvSpPr>
        <p:spPr>
          <a:xfrm>
            <a:off x="4246506" y="1088326"/>
            <a:ext cx="335119" cy="328487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7"/>
          <p:cNvSpPr/>
          <p:nvPr/>
        </p:nvSpPr>
        <p:spPr>
          <a:xfrm>
            <a:off x="4736839" y="1052256"/>
            <a:ext cx="409170" cy="40300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7"/>
          <p:cNvSpPr/>
          <p:nvPr/>
        </p:nvSpPr>
        <p:spPr>
          <a:xfrm>
            <a:off x="5271318" y="1066497"/>
            <a:ext cx="383537" cy="3664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7"/>
          <p:cNvSpPr/>
          <p:nvPr/>
        </p:nvSpPr>
        <p:spPr>
          <a:xfrm>
            <a:off x="558268" y="1647972"/>
            <a:ext cx="375968" cy="26678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7"/>
          <p:cNvSpPr/>
          <p:nvPr/>
        </p:nvSpPr>
        <p:spPr>
          <a:xfrm>
            <a:off x="1084691" y="1597661"/>
            <a:ext cx="373100" cy="361240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7"/>
          <p:cNvSpPr/>
          <p:nvPr/>
        </p:nvSpPr>
        <p:spPr>
          <a:xfrm>
            <a:off x="1622975" y="1613794"/>
            <a:ext cx="336075" cy="339411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7"/>
          <p:cNvSpPr/>
          <p:nvPr/>
        </p:nvSpPr>
        <p:spPr>
          <a:xfrm>
            <a:off x="2144170" y="1603358"/>
            <a:ext cx="350316" cy="349360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7"/>
          <p:cNvSpPr/>
          <p:nvPr/>
        </p:nvSpPr>
        <p:spPr>
          <a:xfrm>
            <a:off x="2680073" y="1614282"/>
            <a:ext cx="326107" cy="327531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7"/>
          <p:cNvSpPr/>
          <p:nvPr/>
        </p:nvSpPr>
        <p:spPr>
          <a:xfrm>
            <a:off x="3219293" y="1575832"/>
            <a:ext cx="297158" cy="403942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7"/>
          <p:cNvSpPr/>
          <p:nvPr/>
        </p:nvSpPr>
        <p:spPr>
          <a:xfrm>
            <a:off x="3704418" y="1656049"/>
            <a:ext cx="373100" cy="240664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7"/>
          <p:cNvSpPr/>
          <p:nvPr/>
        </p:nvSpPr>
        <p:spPr>
          <a:xfrm>
            <a:off x="4244594" y="1604782"/>
            <a:ext cx="343683" cy="34746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7"/>
          <p:cNvSpPr/>
          <p:nvPr/>
        </p:nvSpPr>
        <p:spPr>
          <a:xfrm>
            <a:off x="4768169" y="1591497"/>
            <a:ext cx="345575" cy="359328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7"/>
          <p:cNvSpPr/>
          <p:nvPr/>
        </p:nvSpPr>
        <p:spPr>
          <a:xfrm>
            <a:off x="5276547" y="1601934"/>
            <a:ext cx="369784" cy="346512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7"/>
          <p:cNvSpPr/>
          <p:nvPr/>
        </p:nvSpPr>
        <p:spPr>
          <a:xfrm>
            <a:off x="601947" y="2142579"/>
            <a:ext cx="289569" cy="316158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7"/>
          <p:cNvSpPr/>
          <p:nvPr/>
        </p:nvSpPr>
        <p:spPr>
          <a:xfrm>
            <a:off x="1113641" y="2143067"/>
            <a:ext cx="309038" cy="310911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7"/>
          <p:cNvSpPr/>
          <p:nvPr/>
        </p:nvSpPr>
        <p:spPr>
          <a:xfrm>
            <a:off x="1644336" y="2143067"/>
            <a:ext cx="309018" cy="310911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7"/>
          <p:cNvSpPr/>
          <p:nvPr/>
        </p:nvSpPr>
        <p:spPr>
          <a:xfrm>
            <a:off x="2164575" y="2143067"/>
            <a:ext cx="308550" cy="310911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7"/>
          <p:cNvSpPr/>
          <p:nvPr/>
        </p:nvSpPr>
        <p:spPr>
          <a:xfrm>
            <a:off x="2760758" y="2094648"/>
            <a:ext cx="166633" cy="411082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7"/>
          <p:cNvSpPr/>
          <p:nvPr/>
        </p:nvSpPr>
        <p:spPr>
          <a:xfrm>
            <a:off x="3295258" y="2097496"/>
            <a:ext cx="144316" cy="406322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7"/>
          <p:cNvSpPr/>
          <p:nvPr/>
        </p:nvSpPr>
        <p:spPr>
          <a:xfrm>
            <a:off x="3824509" y="2142579"/>
            <a:ext cx="131500" cy="311398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7"/>
          <p:cNvSpPr/>
          <p:nvPr/>
        </p:nvSpPr>
        <p:spPr>
          <a:xfrm>
            <a:off x="4262171" y="2138307"/>
            <a:ext cx="306170" cy="32421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7"/>
          <p:cNvSpPr/>
          <p:nvPr/>
        </p:nvSpPr>
        <p:spPr>
          <a:xfrm>
            <a:off x="4773865" y="2146851"/>
            <a:ext cx="335607" cy="30997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7"/>
          <p:cNvSpPr/>
          <p:nvPr/>
        </p:nvSpPr>
        <p:spPr>
          <a:xfrm>
            <a:off x="5304541" y="2094160"/>
            <a:ext cx="308550" cy="370272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7"/>
          <p:cNvSpPr/>
          <p:nvPr/>
        </p:nvSpPr>
        <p:spPr>
          <a:xfrm>
            <a:off x="689772" y="2633401"/>
            <a:ext cx="113456" cy="383556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7"/>
          <p:cNvSpPr/>
          <p:nvPr/>
        </p:nvSpPr>
        <p:spPr>
          <a:xfrm>
            <a:off x="1147819" y="2619160"/>
            <a:ext cx="245424" cy="411082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7"/>
          <p:cNvSpPr/>
          <p:nvPr/>
        </p:nvSpPr>
        <p:spPr>
          <a:xfrm>
            <a:off x="1636728" y="2619160"/>
            <a:ext cx="321367" cy="411082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7"/>
          <p:cNvSpPr/>
          <p:nvPr/>
        </p:nvSpPr>
        <p:spPr>
          <a:xfrm>
            <a:off x="2646364" y="2688940"/>
            <a:ext cx="387829" cy="216455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7"/>
          <p:cNvSpPr/>
          <p:nvPr/>
        </p:nvSpPr>
        <p:spPr>
          <a:xfrm>
            <a:off x="2129441" y="2643838"/>
            <a:ext cx="376436" cy="356031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7"/>
          <p:cNvSpPr/>
          <p:nvPr/>
        </p:nvSpPr>
        <p:spPr>
          <a:xfrm>
            <a:off x="3198420" y="2652870"/>
            <a:ext cx="333227" cy="336075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7"/>
          <p:cNvSpPr/>
          <p:nvPr/>
        </p:nvSpPr>
        <p:spPr>
          <a:xfrm>
            <a:off x="3721507" y="2655718"/>
            <a:ext cx="337499" cy="336075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7"/>
          <p:cNvSpPr/>
          <p:nvPr/>
        </p:nvSpPr>
        <p:spPr>
          <a:xfrm>
            <a:off x="4199511" y="2655718"/>
            <a:ext cx="439543" cy="355544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7"/>
          <p:cNvSpPr/>
          <p:nvPr/>
        </p:nvSpPr>
        <p:spPr>
          <a:xfrm>
            <a:off x="4806619" y="2641477"/>
            <a:ext cx="264405" cy="36787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7"/>
          <p:cNvSpPr/>
          <p:nvPr/>
        </p:nvSpPr>
        <p:spPr>
          <a:xfrm>
            <a:off x="5333510" y="2659990"/>
            <a:ext cx="258221" cy="353632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7"/>
          <p:cNvSpPr/>
          <p:nvPr/>
        </p:nvSpPr>
        <p:spPr>
          <a:xfrm>
            <a:off x="568725" y="3203016"/>
            <a:ext cx="373100" cy="295266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7"/>
          <p:cNvSpPr/>
          <p:nvPr/>
        </p:nvSpPr>
        <p:spPr>
          <a:xfrm>
            <a:off x="1089432" y="3224845"/>
            <a:ext cx="363620" cy="246848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7"/>
          <p:cNvSpPr/>
          <p:nvPr/>
        </p:nvSpPr>
        <p:spPr>
          <a:xfrm>
            <a:off x="1624399" y="3214408"/>
            <a:ext cx="345088" cy="269633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7"/>
          <p:cNvSpPr/>
          <p:nvPr/>
        </p:nvSpPr>
        <p:spPr>
          <a:xfrm>
            <a:off x="2146530" y="3207288"/>
            <a:ext cx="347487" cy="28244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7"/>
          <p:cNvSpPr/>
          <p:nvPr/>
        </p:nvSpPr>
        <p:spPr>
          <a:xfrm>
            <a:off x="2689574" y="3184503"/>
            <a:ext cx="313759" cy="3166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7"/>
          <p:cNvSpPr/>
          <p:nvPr/>
        </p:nvSpPr>
        <p:spPr>
          <a:xfrm>
            <a:off x="3185603" y="3224377"/>
            <a:ext cx="354588" cy="261088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7"/>
          <p:cNvSpPr/>
          <p:nvPr/>
        </p:nvSpPr>
        <p:spPr>
          <a:xfrm>
            <a:off x="3711070" y="3224377"/>
            <a:ext cx="354120" cy="261088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7"/>
          <p:cNvSpPr/>
          <p:nvPr/>
        </p:nvSpPr>
        <p:spPr>
          <a:xfrm>
            <a:off x="4245082" y="3198743"/>
            <a:ext cx="341284" cy="299050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7"/>
          <p:cNvSpPr/>
          <p:nvPr/>
        </p:nvSpPr>
        <p:spPr>
          <a:xfrm>
            <a:off x="4752016" y="3162673"/>
            <a:ext cx="374544" cy="37737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7"/>
          <p:cNvSpPr/>
          <p:nvPr/>
        </p:nvSpPr>
        <p:spPr>
          <a:xfrm>
            <a:off x="5303604" y="3184034"/>
            <a:ext cx="320879" cy="325151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7"/>
          <p:cNvSpPr/>
          <p:nvPr/>
        </p:nvSpPr>
        <p:spPr>
          <a:xfrm>
            <a:off x="563496" y="3694774"/>
            <a:ext cx="365512" cy="35601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7"/>
          <p:cNvSpPr/>
          <p:nvPr/>
        </p:nvSpPr>
        <p:spPr>
          <a:xfrm>
            <a:off x="1071874" y="3752205"/>
            <a:ext cx="389721" cy="238304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7"/>
          <p:cNvSpPr/>
          <p:nvPr/>
        </p:nvSpPr>
        <p:spPr>
          <a:xfrm>
            <a:off x="1687995" y="3670564"/>
            <a:ext cx="228823" cy="390189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7"/>
          <p:cNvSpPr/>
          <p:nvPr/>
        </p:nvSpPr>
        <p:spPr>
          <a:xfrm>
            <a:off x="2179772" y="3708059"/>
            <a:ext cx="287189" cy="360304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7"/>
          <p:cNvSpPr/>
          <p:nvPr/>
        </p:nvSpPr>
        <p:spPr>
          <a:xfrm>
            <a:off x="2682453" y="3735604"/>
            <a:ext cx="323259" cy="281006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7"/>
          <p:cNvSpPr/>
          <p:nvPr/>
        </p:nvSpPr>
        <p:spPr>
          <a:xfrm>
            <a:off x="3205053" y="3710439"/>
            <a:ext cx="324215" cy="32468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7"/>
          <p:cNvSpPr/>
          <p:nvPr/>
        </p:nvSpPr>
        <p:spPr>
          <a:xfrm>
            <a:off x="3728159" y="3706167"/>
            <a:ext cx="326575" cy="334183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7"/>
          <p:cNvSpPr/>
          <p:nvPr/>
        </p:nvSpPr>
        <p:spPr>
          <a:xfrm>
            <a:off x="4227505" y="3709483"/>
            <a:ext cx="376904" cy="31851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7"/>
          <p:cNvSpPr/>
          <p:nvPr/>
        </p:nvSpPr>
        <p:spPr>
          <a:xfrm>
            <a:off x="4768169" y="3702850"/>
            <a:ext cx="343195" cy="338923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7"/>
          <p:cNvSpPr/>
          <p:nvPr/>
        </p:nvSpPr>
        <p:spPr>
          <a:xfrm>
            <a:off x="5301225" y="3686698"/>
            <a:ext cx="328955" cy="367892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7"/>
          <p:cNvSpPr/>
          <p:nvPr/>
        </p:nvSpPr>
        <p:spPr>
          <a:xfrm>
            <a:off x="538351" y="4279586"/>
            <a:ext cx="423410" cy="238772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7"/>
          <p:cNvSpPr/>
          <p:nvPr/>
        </p:nvSpPr>
        <p:spPr>
          <a:xfrm>
            <a:off x="1098464" y="4216438"/>
            <a:ext cx="341303" cy="359348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7"/>
          <p:cNvSpPr/>
          <p:nvPr/>
        </p:nvSpPr>
        <p:spPr>
          <a:xfrm>
            <a:off x="1609690" y="4196033"/>
            <a:ext cx="375461" cy="38734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7"/>
          <p:cNvSpPr/>
          <p:nvPr/>
        </p:nvSpPr>
        <p:spPr>
          <a:xfrm>
            <a:off x="2153182" y="4228786"/>
            <a:ext cx="331335" cy="335607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7"/>
          <p:cNvSpPr/>
          <p:nvPr/>
        </p:nvSpPr>
        <p:spPr>
          <a:xfrm>
            <a:off x="2644471" y="4229743"/>
            <a:ext cx="398265" cy="332271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7"/>
          <p:cNvSpPr/>
          <p:nvPr/>
        </p:nvSpPr>
        <p:spPr>
          <a:xfrm>
            <a:off x="3213597" y="4201261"/>
            <a:ext cx="307126" cy="371676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7"/>
          <p:cNvSpPr/>
          <p:nvPr/>
        </p:nvSpPr>
        <p:spPr>
          <a:xfrm>
            <a:off x="3673088" y="4196988"/>
            <a:ext cx="440987" cy="400157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7"/>
          <p:cNvSpPr/>
          <p:nvPr/>
        </p:nvSpPr>
        <p:spPr>
          <a:xfrm>
            <a:off x="4203295" y="4190804"/>
            <a:ext cx="432910" cy="414398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7"/>
          <p:cNvSpPr/>
          <p:nvPr/>
        </p:nvSpPr>
        <p:spPr>
          <a:xfrm>
            <a:off x="4747744" y="4290022"/>
            <a:ext cx="384981" cy="22310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7"/>
          <p:cNvSpPr/>
          <p:nvPr/>
        </p:nvSpPr>
        <p:spPr>
          <a:xfrm>
            <a:off x="5324010" y="4249192"/>
            <a:ext cx="287189" cy="315202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7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7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7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7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7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4" name="Google Shape;664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⬗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⬗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⬗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70" name="Google Shape;670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77" name="Google Shape;677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82" name="Google Shape;682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86" name="Google Shape;686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92" name="Google Shape;692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5" name="Google Shape;695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96" name="Google Shape;696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0" name="Google Shape;700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01" name="Google Shape;701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07" name="Google Shape;707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14" name="Google Shape;714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17" name="Google Shape;717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21" name="Google Shape;721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28" name="Google Shape;728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34" name="Google Shape;734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38" name="Google Shape;738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39" name="Google Shape;739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9" name="Google Shape;749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56" name="Google Shape;756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61" name="Google Shape;761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67" name="Google Shape;767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74" name="Google Shape;774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8" name="Google Shape;778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79" name="Google Shape;779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84" name="Google Shape;784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9" name="Google Shape;789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90" name="Google Shape;79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0" name="Google Shape;800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01" name="Google Shape;801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4" name="Google Shape;804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05" name="Google Shape;80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5" name="Google Shape;815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16" name="Google Shape;816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21" name="Google Shape;82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1" name="Google Shape;831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32" name="Google Shape;832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40" name="Google Shape;840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45" name="Google Shape;845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50" name="Google Shape;850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56" name="Google Shape;856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Google Shape;862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63" name="Google Shape;863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67" name="Google Shape;867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73" name="Google Shape;873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80" name="Google Shape;880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84" name="Google Shape;884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8" name="Google Shape;888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89" name="Google Shape;889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96" name="Google Shape;896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04" name="Google Shape;904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09" name="Google Shape;909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13" name="Google Shape;913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17" name="Google Shape;917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22" name="Google Shape;922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27" name="Google Shape;927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33" name="Google Shape;933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40" name="Google Shape;940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48" name="Google Shape;948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61" name="Google Shape;961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66" name="Google Shape;966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70" name="Google Shape;970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77" name="Google Shape;977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86" name="Google Shape;986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99" name="Google Shape;999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12" name="Google Shape;1012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25" name="Google Shape;1025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32" name="Google Shape;1032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48" name="Google Shape;1048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53" name="Google Shape;105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54" name="Google Shape;105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7" name="Google Shape;105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58" name="Google Shape;105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1" name="Google Shape;106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62" name="Google Shape;106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66" name="Google Shape;106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70" name="Google Shape;107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79" name="Google Shape;107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04" name="Google Shape;110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05" name="Google Shape;110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08" name="Google Shape;110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11" name="Google Shape;111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3" name="Google Shape;1113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14" name="Google Shape;1114;p48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1"/>
                </a:highlight>
                <a:latin typeface="EB Garamond"/>
                <a:ea typeface="EB Garamond"/>
                <a:cs typeface="EB Garamond"/>
                <a:sym typeface="EB Garamond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20" name="Google Shape;1120;p49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1" name="Google Shape;1121;p49"/>
          <p:cNvSpPr txBox="1"/>
          <p:nvPr>
            <p:ph idx="4294967295" type="body"/>
          </p:nvPr>
        </p:nvSpPr>
        <p:spPr>
          <a:xfrm>
            <a:off x="731900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Google Shape;112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28" name="Google Shape;112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29" name="Google Shape;112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30" name="Google Shape;113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1" name="Google Shape;113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32" name="Google Shape;113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33" name="Google Shape;113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4" name="Google Shape;113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35" name="Google Shape;113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36" name="Google Shape;113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7" name="Google Shape;113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38" name="Google Shape;113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39" name="Google Shape;113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0" name="Google Shape;114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917475" y="1583350"/>
            <a:ext cx="5098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917475" y="2840052"/>
            <a:ext cx="5098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315400" y="980300"/>
            <a:ext cx="42573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4294967295" type="ctrTitle"/>
          </p:nvPr>
        </p:nvSpPr>
        <p:spPr>
          <a:xfrm>
            <a:off x="916250" y="1583350"/>
            <a:ext cx="3527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89" name="Google Shape;89;p18"/>
          <p:cNvSpPr txBox="1"/>
          <p:nvPr>
            <p:ph idx="4294967295" type="subTitle"/>
          </p:nvPr>
        </p:nvSpPr>
        <p:spPr>
          <a:xfrm>
            <a:off x="916250" y="2725752"/>
            <a:ext cx="3527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6480894" y="1606926"/>
            <a:ext cx="1718386" cy="174126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1" name="Google Shape;91;p18"/>
          <p:cNvSpPr/>
          <p:nvPr/>
        </p:nvSpPr>
        <p:spPr>
          <a:xfrm rot="1472952">
            <a:off x="4918495" y="2476314"/>
            <a:ext cx="1004667" cy="978676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6148541" y="1440525"/>
            <a:ext cx="439880" cy="42745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 rot="2487053">
            <a:off x="5865673" y="3379926"/>
            <a:ext cx="312957" cy="30408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548025" y="1410075"/>
            <a:ext cx="25674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3491636" y="1410075"/>
            <a:ext cx="25674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548025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09" name="Google Shape;109;p20"/>
          <p:cNvSpPr txBox="1"/>
          <p:nvPr>
            <p:ph idx="2" type="body"/>
          </p:nvPr>
        </p:nvSpPr>
        <p:spPr>
          <a:xfrm>
            <a:off x="2594365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0" name="Google Shape;110;p20"/>
          <p:cNvSpPr txBox="1"/>
          <p:nvPr>
            <p:ph idx="3" type="body"/>
          </p:nvPr>
        </p:nvSpPr>
        <p:spPr>
          <a:xfrm>
            <a:off x="4640704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ignier template">
  <a:themeElements>
    <a:clrScheme name="Custom 347">
      <a:dk1>
        <a:srgbClr val="413724"/>
      </a:dk1>
      <a:lt1>
        <a:srgbClr val="FFFFFF"/>
      </a:lt1>
      <a:dk2>
        <a:srgbClr val="E5DCCA"/>
      </a:dk2>
      <a:lt2>
        <a:srgbClr val="B0A491"/>
      </a:lt2>
      <a:accent1>
        <a:srgbClr val="FFDF94"/>
      </a:accent1>
      <a:accent2>
        <a:srgbClr val="E0B85D"/>
      </a:accent2>
      <a:accent3>
        <a:srgbClr val="CF9472"/>
      </a:accent3>
      <a:accent4>
        <a:srgbClr val="799B93"/>
      </a:accent4>
      <a:accent5>
        <a:srgbClr val="B4C0CC"/>
      </a:accent5>
      <a:accent6>
        <a:srgbClr val="95AECD"/>
      </a:accent6>
      <a:hlink>
        <a:srgbClr val="7A67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