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97388B-94EA-4DB8-A5BF-857607E50939}">
  <a:tblStyle styleId="{4B97388B-94EA-4DB8-A5BF-857607E50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EAE4D93-A806-4C0B-BD0F-4C76D5DBD6C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Montserrat-bold.fntdata"/><Relationship Id="rId23" Type="http://schemas.openxmlformats.org/officeDocument/2006/relationships/slide" Target="slides/slide18.xml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ontserrat-boldItalic.fntdata"/><Relationship Id="rId25" Type="http://schemas.openxmlformats.org/officeDocument/2006/relationships/slide" Target="slides/slide20.xml"/><Relationship Id="rId47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7e15c1920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d7e15c192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7e15c1920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d7e15c192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7e15c1920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7e15c192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d7e15c1920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d7e15c192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d7e15c1920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d7e15c192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7e15c1920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d7e15c192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7e15c1920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7e15c1920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7e15c1920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d7e15c192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d7e15c1920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d7e15c1920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7e15c1920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7e15c1920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803d1870e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803d1870e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4fb50ab74_23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4fb50ab74_2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73d10dbb7a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73d10dbb7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bin templat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fmla="val 14584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fmla="val 13774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48225" y="4406306"/>
            <a:ext cx="6647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2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7" name="Google Shape;87;p12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fmla="val 13774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fmla="val 2742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">
  <p:cSld name="TITLE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 flipH="1"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24" name="Google Shape;24;p4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fmla="val 27420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 rot="5400000">
            <a:off x="2419021" y="422809"/>
            <a:ext cx="4305965" cy="4297807"/>
            <a:chOff x="4707687" y="820993"/>
            <a:chExt cx="5700999" cy="5690198"/>
          </a:xfrm>
        </p:grpSpPr>
        <p:sp>
          <p:nvSpPr>
            <p:cNvPr id="31" name="Google Shape;31;p5"/>
            <p:cNvSpPr/>
            <p:nvPr/>
          </p:nvSpPr>
          <p:spPr>
            <a:xfrm rot="10800000">
              <a:off x="4707786" y="820993"/>
              <a:ext cx="5700900" cy="5690100"/>
            </a:xfrm>
            <a:prstGeom prst="snip1Rect">
              <a:avLst>
                <a:gd fmla="val 20143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rot="10800000">
              <a:off x="4707687" y="5376591"/>
              <a:ext cx="1134600" cy="11346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 flipH="1" rot="10800000">
              <a:off x="5842287" y="5373291"/>
              <a:ext cx="423900" cy="11379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661300" y="1010850"/>
            <a:ext cx="3821400" cy="30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▪"/>
              <a:defRPr i="1" sz="20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▪"/>
              <a:defRPr i="1" sz="2000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▪"/>
              <a:defRPr i="1" sz="2000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i="1" sz="2000"/>
            </a:lvl9pPr>
          </a:lstStyle>
          <a:p/>
        </p:txBody>
      </p:sp>
      <p:sp>
        <p:nvSpPr>
          <p:cNvPr id="35" name="Google Shape;35;p5"/>
          <p:cNvSpPr txBox="1"/>
          <p:nvPr/>
        </p:nvSpPr>
        <p:spPr>
          <a:xfrm>
            <a:off x="2661303" y="628170"/>
            <a:ext cx="721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339800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hoto background">
  <p:cSld name="TITLE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3294599" y="1296691"/>
            <a:ext cx="2554803" cy="2550118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fmla="val 2516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7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508725" y="1132475"/>
            <a:ext cx="39444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4690766" y="1132475"/>
            <a:ext cx="39444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" type="body"/>
          </p:nvPr>
        </p:nvSpPr>
        <p:spPr>
          <a:xfrm>
            <a:off x="508725" y="1089050"/>
            <a:ext cx="25986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3240575" y="1089050"/>
            <a:ext cx="25986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/>
        </p:txBody>
      </p:sp>
      <p:sp>
        <p:nvSpPr>
          <p:cNvPr id="69" name="Google Shape;69;p9"/>
          <p:cNvSpPr txBox="1"/>
          <p:nvPr>
            <p:ph idx="3" type="body"/>
          </p:nvPr>
        </p:nvSpPr>
        <p:spPr>
          <a:xfrm>
            <a:off x="5972425" y="1089050"/>
            <a:ext cx="2598600" cy="3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fmla="val 15837" name="adj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rotWithShape="0" algn="bl" dir="5400000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st="9525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flipH="1" rot="10800000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647125" y="1200150"/>
            <a:ext cx="3965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13753" r="13746" t="0"/>
          <a:stretch/>
        </p:blipFill>
        <p:spPr>
          <a:xfrm>
            <a:off x="4866450" y="1161650"/>
            <a:ext cx="3735200" cy="343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Want big impact?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Use big image.</a:t>
            </a:r>
            <a:endParaRPr sz="2200"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1198148" y="1627875"/>
            <a:ext cx="2394300" cy="2364900"/>
          </a:xfrm>
          <a:prstGeom prst="ellipse">
            <a:avLst/>
          </a:prstGeom>
          <a:noFill/>
          <a:ln cap="flat" cmpd="sng" w="152400">
            <a:solidFill>
              <a:srgbClr val="EBE3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White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5551754" y="1627875"/>
            <a:ext cx="2394300" cy="2364900"/>
          </a:xfrm>
          <a:prstGeom prst="ellipse">
            <a:avLst/>
          </a:prstGeom>
          <a:noFill/>
          <a:ln cap="flat" cmpd="sng" w="152400">
            <a:solidFill>
              <a:srgbClr val="742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Black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3358207" y="1627875"/>
            <a:ext cx="2394300" cy="2364900"/>
          </a:xfrm>
          <a:prstGeom prst="ellipse">
            <a:avLst/>
          </a:prstGeom>
          <a:noFill/>
          <a:ln cap="flat" cmpd="sng" w="152400">
            <a:solidFill>
              <a:srgbClr val="6B9F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Gray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4" name="Google Shape;194;p26"/>
          <p:cNvGraphicFramePr/>
          <p:nvPr/>
        </p:nvGraphicFramePr>
        <p:xfrm>
          <a:off x="973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{4B97388B-94EA-4DB8-A5BF-857607E50939}</a:tableStyleId>
              </a:tblPr>
              <a:tblGrid>
                <a:gridCol w="1801175"/>
                <a:gridCol w="1801175"/>
                <a:gridCol w="1801175"/>
                <a:gridCol w="1801175"/>
              </a:tblGrid>
              <a:tr h="64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</a:tr>
              <a:tr h="64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111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1111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1111">
                        <a:alpha val="69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1066701" y="1205525"/>
            <a:ext cx="7068026" cy="336705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2300075" y="1955188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1659900" y="2276794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3057141" y="3681211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3977314" y="2105925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4605858" y="3943975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6457121" y="2538489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7026749" y="3985350"/>
            <a:ext cx="124200" cy="119100"/>
          </a:xfrm>
          <a:prstGeom prst="flowChartSummingJunction">
            <a:avLst/>
          </a:prstGeom>
          <a:solidFill>
            <a:schemeClr val="lt2"/>
          </a:solidFill>
          <a:ln cap="flat" cmpd="sng" w="2857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idx="4294967295" type="ctrTitle"/>
          </p:nvPr>
        </p:nvSpPr>
        <p:spPr>
          <a:xfrm>
            <a:off x="685800" y="16976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111111"/>
                </a:solidFill>
              </a:rPr>
              <a:t>89,526,124</a:t>
            </a:r>
            <a:endParaRPr sz="9600">
              <a:solidFill>
                <a:srgbClr val="111111"/>
              </a:solidFill>
            </a:endParaRPr>
          </a:p>
        </p:txBody>
      </p:sp>
      <p:sp>
        <p:nvSpPr>
          <p:cNvPr id="215" name="Google Shape;215;p28"/>
          <p:cNvSpPr txBox="1"/>
          <p:nvPr>
            <p:ph idx="4294967295" type="subTitle"/>
          </p:nvPr>
        </p:nvSpPr>
        <p:spPr>
          <a:xfrm>
            <a:off x="685800" y="266860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Whoa! That’s a big number, aren’t you proud?</a:t>
            </a:r>
            <a:endParaRPr sz="2400"/>
          </a:p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4294967295" type="ctrTitle"/>
          </p:nvPr>
        </p:nvSpPr>
        <p:spPr>
          <a:xfrm>
            <a:off x="1202500" y="648000"/>
            <a:ext cx="6738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1111"/>
                </a:solidFill>
              </a:rPr>
              <a:t>89,526,124$</a:t>
            </a:r>
            <a:endParaRPr sz="4800">
              <a:solidFill>
                <a:srgbClr val="111111"/>
              </a:solidFill>
            </a:endParaRPr>
          </a:p>
        </p:txBody>
      </p:sp>
      <p:sp>
        <p:nvSpPr>
          <p:cNvPr id="222" name="Google Shape;222;p29"/>
          <p:cNvSpPr txBox="1"/>
          <p:nvPr>
            <p:ph idx="4294967295" type="subTitle"/>
          </p:nvPr>
        </p:nvSpPr>
        <p:spPr>
          <a:xfrm>
            <a:off x="1202500" y="1297010"/>
            <a:ext cx="6738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23" name="Google Shape;223;p29"/>
          <p:cNvSpPr txBox="1"/>
          <p:nvPr>
            <p:ph idx="4294967295" type="ctrTitle"/>
          </p:nvPr>
        </p:nvSpPr>
        <p:spPr>
          <a:xfrm>
            <a:off x="1202500" y="3048302"/>
            <a:ext cx="6738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1111"/>
                </a:solidFill>
              </a:rPr>
              <a:t>100%</a:t>
            </a:r>
            <a:endParaRPr sz="4800">
              <a:solidFill>
                <a:srgbClr val="111111"/>
              </a:solidFill>
            </a:endParaRPr>
          </a:p>
        </p:txBody>
      </p:sp>
      <p:sp>
        <p:nvSpPr>
          <p:cNvPr id="224" name="Google Shape;224;p29"/>
          <p:cNvSpPr txBox="1"/>
          <p:nvPr>
            <p:ph idx="4294967295" type="subTitle"/>
          </p:nvPr>
        </p:nvSpPr>
        <p:spPr>
          <a:xfrm>
            <a:off x="1202500" y="3697312"/>
            <a:ext cx="6738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25" name="Google Shape;225;p29"/>
          <p:cNvSpPr txBox="1"/>
          <p:nvPr>
            <p:ph idx="4294967295" type="ctrTitle"/>
          </p:nvPr>
        </p:nvSpPr>
        <p:spPr>
          <a:xfrm>
            <a:off x="1202500" y="1848151"/>
            <a:ext cx="67389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1111"/>
                </a:solidFill>
              </a:rPr>
              <a:t>185,244 users</a:t>
            </a:r>
            <a:endParaRPr sz="4800">
              <a:solidFill>
                <a:srgbClr val="111111"/>
              </a:solidFill>
            </a:endParaRPr>
          </a:p>
        </p:txBody>
      </p:sp>
      <p:sp>
        <p:nvSpPr>
          <p:cNvPr id="226" name="Google Shape;226;p29"/>
          <p:cNvSpPr txBox="1"/>
          <p:nvPr>
            <p:ph idx="4294967295" type="subTitle"/>
          </p:nvPr>
        </p:nvSpPr>
        <p:spPr>
          <a:xfrm>
            <a:off x="1202500" y="2497161"/>
            <a:ext cx="6738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27" name="Google Shape;227;p29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76825" y="2023538"/>
            <a:ext cx="2682900" cy="1325100"/>
          </a:xfrm>
          <a:prstGeom prst="homePlate">
            <a:avLst>
              <a:gd fmla="val 30129" name="adj"/>
            </a:avLst>
          </a:prstGeom>
          <a:solidFill>
            <a:srgbClr val="111111">
              <a:alpha val="6920"/>
            </a:srgbClr>
          </a:solidFill>
          <a:ln cap="flat" cmpd="sng" w="381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first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3203350" y="2023538"/>
            <a:ext cx="2734200" cy="1325100"/>
          </a:xfrm>
          <a:prstGeom prst="chevron">
            <a:avLst>
              <a:gd fmla="val 29853" name="adj"/>
            </a:avLst>
          </a:prstGeom>
          <a:solidFill>
            <a:srgbClr val="111111">
              <a:alpha val="6920"/>
            </a:srgbClr>
          </a:solidFill>
          <a:ln cap="flat" cmpd="sng" w="381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second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5581465" y="2023538"/>
            <a:ext cx="2734200" cy="1325100"/>
          </a:xfrm>
          <a:prstGeom prst="chevron">
            <a:avLst>
              <a:gd fmla="val 29853" name="adj"/>
            </a:avLst>
          </a:prstGeom>
          <a:solidFill>
            <a:srgbClr val="111111">
              <a:alpha val="6920"/>
            </a:srgbClr>
          </a:solidFill>
          <a:ln cap="flat" cmpd="sng" w="38100">
            <a:solidFill>
              <a:srgbClr val="11111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last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734850" y="1276355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3" name="Google Shape;243;p31"/>
          <p:cNvSpPr txBox="1"/>
          <p:nvPr>
            <p:ph idx="2" type="body"/>
          </p:nvPr>
        </p:nvSpPr>
        <p:spPr>
          <a:xfrm>
            <a:off x="3313456" y="1276355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4" name="Google Shape;244;p31"/>
          <p:cNvSpPr txBox="1"/>
          <p:nvPr>
            <p:ph idx="3" type="body"/>
          </p:nvPr>
        </p:nvSpPr>
        <p:spPr>
          <a:xfrm>
            <a:off x="5892061" y="1276355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734850" y="2838452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31"/>
          <p:cNvSpPr txBox="1"/>
          <p:nvPr>
            <p:ph idx="2" type="body"/>
          </p:nvPr>
        </p:nvSpPr>
        <p:spPr>
          <a:xfrm>
            <a:off x="3313456" y="2838452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31"/>
          <p:cNvSpPr txBox="1"/>
          <p:nvPr>
            <p:ph idx="3" type="body"/>
          </p:nvPr>
        </p:nvSpPr>
        <p:spPr>
          <a:xfrm>
            <a:off x="5892061" y="2838452"/>
            <a:ext cx="24528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48" name="Google Shape;248;p31"/>
          <p:cNvGrpSpPr/>
          <p:nvPr/>
        </p:nvGrpSpPr>
        <p:grpSpPr>
          <a:xfrm>
            <a:off x="859548" y="1358209"/>
            <a:ext cx="303217" cy="328957"/>
            <a:chOff x="611175" y="2326900"/>
            <a:chExt cx="362700" cy="389575"/>
          </a:xfrm>
        </p:grpSpPr>
        <p:sp>
          <p:nvSpPr>
            <p:cNvPr id="249" name="Google Shape;249;p31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31"/>
          <p:cNvSpPr/>
          <p:nvPr/>
        </p:nvSpPr>
        <p:spPr>
          <a:xfrm>
            <a:off x="3392521" y="1361136"/>
            <a:ext cx="319561" cy="322772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827750" y="2943924"/>
            <a:ext cx="386922" cy="307298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1"/>
          <p:cNvGrpSpPr/>
          <p:nvPr/>
        </p:nvGrpSpPr>
        <p:grpSpPr>
          <a:xfrm>
            <a:off x="5963740" y="2894476"/>
            <a:ext cx="370599" cy="374344"/>
            <a:chOff x="570875" y="4322250"/>
            <a:chExt cx="443300" cy="443325"/>
          </a:xfrm>
        </p:grpSpPr>
        <p:sp>
          <p:nvSpPr>
            <p:cNvPr id="256" name="Google Shape;256;p3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31"/>
          <p:cNvGrpSpPr/>
          <p:nvPr/>
        </p:nvGrpSpPr>
        <p:grpSpPr>
          <a:xfrm>
            <a:off x="3369054" y="2950116"/>
            <a:ext cx="366502" cy="295434"/>
            <a:chOff x="1921475" y="3695200"/>
            <a:chExt cx="438400" cy="349875"/>
          </a:xfrm>
        </p:grpSpPr>
        <p:sp>
          <p:nvSpPr>
            <p:cNvPr id="261" name="Google Shape;261;p31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31"/>
          <p:cNvGrpSpPr/>
          <p:nvPr/>
        </p:nvGrpSpPr>
        <p:grpSpPr>
          <a:xfrm>
            <a:off x="6015650" y="1341131"/>
            <a:ext cx="350200" cy="363493"/>
            <a:chOff x="2605300" y="5003050"/>
            <a:chExt cx="418900" cy="430475"/>
          </a:xfrm>
        </p:grpSpPr>
        <p:sp>
          <p:nvSpPr>
            <p:cNvPr id="265" name="Google Shape;265;p31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" name="Google Shape;268;p31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1248225" y="4406306"/>
            <a:ext cx="6647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4" name="Google Shape;274;p32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5" name="Google Shape;275;p32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2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2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2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2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32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890050" y="1202663"/>
            <a:ext cx="33795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  <a:endParaRPr sz="18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726779" y="1202663"/>
            <a:ext cx="35271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  <a:endParaRPr sz="18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200">
              <a:solidFill>
                <a:srgbClr val="11111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973125" y="3487850"/>
            <a:ext cx="72807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b="1" lang="en" sz="1200" u="sng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200" u="sng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idx="1" type="body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8" name="Google Shape;298;p33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9" name="Google Shape;299;p33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00" name="Google Shape;30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4" name="Google Shape;30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idx="1" type="body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10" name="Google Shape;310;p34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4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12" name="Google Shape;312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6" name="Google Shape;3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/>
          <p:nvPr>
            <p:ph idx="1" type="body"/>
          </p:nvPr>
        </p:nvSpPr>
        <p:spPr>
          <a:xfrm>
            <a:off x="497725" y="2732300"/>
            <a:ext cx="2751300" cy="18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22" name="Google Shape;322;p35"/>
          <p:cNvSpPr txBox="1"/>
          <p:nvPr>
            <p:ph idx="12" type="sldNum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3" name="Google Shape;323;p35"/>
          <p:cNvGrpSpPr/>
          <p:nvPr/>
        </p:nvGrpSpPr>
        <p:grpSpPr>
          <a:xfrm>
            <a:off x="3325262" y="707732"/>
            <a:ext cx="5231746" cy="3065218"/>
            <a:chOff x="1177450" y="241631"/>
            <a:chExt cx="6173152" cy="3616776"/>
          </a:xfrm>
        </p:grpSpPr>
        <p:sp>
          <p:nvSpPr>
            <p:cNvPr id="324" name="Google Shape;324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909372" y="876712"/>
            <a:ext cx="4066363" cy="258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>
            <p:ph idx="4294967295" type="ctrTitle"/>
          </p:nvPr>
        </p:nvSpPr>
        <p:spPr>
          <a:xfrm>
            <a:off x="990600" y="732975"/>
            <a:ext cx="5422800" cy="154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111111"/>
                </a:solidFill>
              </a:rPr>
              <a:t>Thanks!</a:t>
            </a:r>
            <a:endParaRPr sz="9600">
              <a:solidFill>
                <a:srgbClr val="111111"/>
              </a:solidFill>
            </a:endParaRPr>
          </a:p>
        </p:txBody>
      </p:sp>
      <p:sp>
        <p:nvSpPr>
          <p:cNvPr id="334" name="Google Shape;334;p36"/>
          <p:cNvSpPr txBox="1"/>
          <p:nvPr>
            <p:ph idx="4294967295" type="subTitle"/>
          </p:nvPr>
        </p:nvSpPr>
        <p:spPr>
          <a:xfrm>
            <a:off x="1066800" y="2008753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35" name="Google Shape;335;p36"/>
          <p:cNvSpPr txBox="1"/>
          <p:nvPr>
            <p:ph idx="4294967295" type="body"/>
          </p:nvPr>
        </p:nvSpPr>
        <p:spPr>
          <a:xfrm>
            <a:off x="1066800" y="2845406"/>
            <a:ext cx="73671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at: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@username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user@mail.me</a:t>
            </a:r>
            <a:endParaRPr sz="2000"/>
          </a:p>
        </p:txBody>
      </p:sp>
      <p:sp>
        <p:nvSpPr>
          <p:cNvPr id="336" name="Google Shape;336;p36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2" name="Google Shape;342;p37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43" name="Google Shape;343;p37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9" name="Google Shape;349;p38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Titles: Montserrat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Body copy: Muli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B9FA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400">
              <a:solidFill>
                <a:srgbClr val="6B9FA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B9FA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sz="1400">
              <a:solidFill>
                <a:srgbClr val="6B9FA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Dark gray </a:t>
            </a:r>
            <a:r>
              <a:rPr b="1" lang="en" sz="1400"/>
              <a:t>#111111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Teal </a:t>
            </a:r>
            <a:r>
              <a:rPr b="1" lang="en" sz="1400">
                <a:solidFill>
                  <a:srgbClr val="6B9FA4"/>
                </a:solidFill>
              </a:rPr>
              <a:t>#6b9fa4</a:t>
            </a:r>
            <a:endParaRPr b="1" sz="1400">
              <a:solidFill>
                <a:srgbClr val="6B9FA4"/>
              </a:solidFill>
            </a:endParaRPr>
          </a:p>
        </p:txBody>
      </p:sp>
      <p:sp>
        <p:nvSpPr>
          <p:cNvPr id="350" name="Google Shape;350;p38"/>
          <p:cNvSpPr txBox="1"/>
          <p:nvPr/>
        </p:nvSpPr>
        <p:spPr>
          <a:xfrm>
            <a:off x="1427975" y="3909695"/>
            <a:ext cx="67305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B9FA4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1" name="Google Shape;351;p38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/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xtra Resources</a:t>
            </a:r>
            <a:endParaRPr/>
          </a:p>
        </p:txBody>
      </p:sp>
      <p:sp>
        <p:nvSpPr>
          <p:cNvPr id="357" name="Google Shape;357;p39"/>
          <p:cNvSpPr txBox="1"/>
          <p:nvPr>
            <p:ph idx="1" type="subTitle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58" name="Google Shape;358;p39"/>
          <p:cNvSpPr txBox="1"/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4" name="Google Shape;364;p4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40"/>
          <p:cNvSpPr/>
          <p:nvPr/>
        </p:nvSpPr>
        <p:spPr>
          <a:xfrm>
            <a:off x="7602558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6953794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6305030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5656265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5007501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4358736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3709972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3061207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2412443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1763679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1114914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466150" y="2527350"/>
            <a:ext cx="808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0" y="2527350"/>
            <a:ext cx="626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755737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0"/>
          <p:cNvSpPr txBox="1"/>
          <p:nvPr/>
        </p:nvSpPr>
        <p:spPr>
          <a:xfrm>
            <a:off x="715418" y="14986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0" name="Google Shape;380;p40"/>
          <p:cNvCxnSpPr/>
          <p:nvPr/>
        </p:nvCxnSpPr>
        <p:spPr>
          <a:xfrm rot="10800000">
            <a:off x="2054314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0"/>
          <p:cNvSpPr txBox="1"/>
          <p:nvPr/>
        </p:nvSpPr>
        <p:spPr>
          <a:xfrm>
            <a:off x="2015476" y="14986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2" name="Google Shape;382;p40"/>
          <p:cNvCxnSpPr/>
          <p:nvPr/>
        </p:nvCxnSpPr>
        <p:spPr>
          <a:xfrm rot="10800000">
            <a:off x="3352891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0"/>
          <p:cNvSpPr txBox="1"/>
          <p:nvPr/>
        </p:nvSpPr>
        <p:spPr>
          <a:xfrm>
            <a:off x="3315534" y="14986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4" name="Google Shape;384;p40"/>
          <p:cNvCxnSpPr/>
          <p:nvPr/>
        </p:nvCxnSpPr>
        <p:spPr>
          <a:xfrm rot="10800000">
            <a:off x="465146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0"/>
          <p:cNvSpPr txBox="1"/>
          <p:nvPr/>
        </p:nvSpPr>
        <p:spPr>
          <a:xfrm>
            <a:off x="4615593" y="14986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6" name="Google Shape;386;p40"/>
          <p:cNvCxnSpPr/>
          <p:nvPr/>
        </p:nvCxnSpPr>
        <p:spPr>
          <a:xfrm rot="10800000">
            <a:off x="5950046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0"/>
          <p:cNvSpPr txBox="1"/>
          <p:nvPr/>
        </p:nvSpPr>
        <p:spPr>
          <a:xfrm>
            <a:off x="5915651" y="14986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88" name="Google Shape;388;p40"/>
          <p:cNvCxnSpPr/>
          <p:nvPr/>
        </p:nvCxnSpPr>
        <p:spPr>
          <a:xfrm rot="10800000">
            <a:off x="72486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0"/>
          <p:cNvSpPr txBox="1"/>
          <p:nvPr/>
        </p:nvSpPr>
        <p:spPr>
          <a:xfrm>
            <a:off x="7215709" y="149860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0" name="Google Shape;390;p40"/>
          <p:cNvCxnSpPr/>
          <p:nvPr/>
        </p:nvCxnSpPr>
        <p:spPr>
          <a:xfrm rot="10800000">
            <a:off x="1414998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0"/>
          <p:cNvSpPr txBox="1"/>
          <p:nvPr/>
        </p:nvSpPr>
        <p:spPr>
          <a:xfrm>
            <a:off x="1346062" y="34195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2" name="Google Shape;392;p40"/>
          <p:cNvCxnSpPr/>
          <p:nvPr/>
        </p:nvCxnSpPr>
        <p:spPr>
          <a:xfrm rot="10800000">
            <a:off x="2713575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40"/>
          <p:cNvSpPr txBox="1"/>
          <p:nvPr/>
        </p:nvSpPr>
        <p:spPr>
          <a:xfrm>
            <a:off x="2653643" y="34195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4" name="Google Shape;394;p40"/>
          <p:cNvCxnSpPr/>
          <p:nvPr/>
        </p:nvCxnSpPr>
        <p:spPr>
          <a:xfrm rot="10800000">
            <a:off x="401215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40"/>
          <p:cNvSpPr txBox="1"/>
          <p:nvPr/>
        </p:nvSpPr>
        <p:spPr>
          <a:xfrm>
            <a:off x="3961224" y="34195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6" name="Google Shape;396;p40"/>
          <p:cNvCxnSpPr/>
          <p:nvPr/>
        </p:nvCxnSpPr>
        <p:spPr>
          <a:xfrm rot="10800000">
            <a:off x="5310730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40"/>
          <p:cNvSpPr txBox="1"/>
          <p:nvPr/>
        </p:nvSpPr>
        <p:spPr>
          <a:xfrm>
            <a:off x="5268805" y="34195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98" name="Google Shape;398;p40"/>
          <p:cNvCxnSpPr/>
          <p:nvPr/>
        </p:nvCxnSpPr>
        <p:spPr>
          <a:xfrm rot="10800000">
            <a:off x="660930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40"/>
          <p:cNvSpPr txBox="1"/>
          <p:nvPr/>
        </p:nvSpPr>
        <p:spPr>
          <a:xfrm>
            <a:off x="6576386" y="3419550"/>
            <a:ext cx="122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00" name="Google Shape;400;p40"/>
          <p:cNvCxnSpPr/>
          <p:nvPr/>
        </p:nvCxnSpPr>
        <p:spPr>
          <a:xfrm rot="10800000">
            <a:off x="7907884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40"/>
          <p:cNvSpPr txBox="1"/>
          <p:nvPr/>
        </p:nvSpPr>
        <p:spPr>
          <a:xfrm>
            <a:off x="7870744" y="3419550"/>
            <a:ext cx="1017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7" name="Google Shape;407;p41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1" name="Google Shape;411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13" name="Google Shape;413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14" name="Google Shape;414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16" name="Google Shape;416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7" name="Google Shape;417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19" name="Google Shape;419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0" name="Google Shape;420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22" name="Google Shape;422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23" name="Google Shape;423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425" name="Google Shape;425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6" name="Google Shape;426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28" name="Google Shape;428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0" name="Google Shape;430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9" name="Google Shape;439;p42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0" name="Google Shape;440;p42"/>
          <p:cNvGraphicFramePr/>
          <p:nvPr/>
        </p:nvGraphicFramePr>
        <p:xfrm>
          <a:off x="285550" y="883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{4B97388B-94EA-4DB8-A5BF-857607E50939}</a:tableStyleId>
              </a:tblPr>
              <a:tblGrid>
                <a:gridCol w="148280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  <a:gridCol w="509150"/>
              </a:tblGrid>
              <a:tr h="3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37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4294967295" type="ctrTitle"/>
          </p:nvPr>
        </p:nvSpPr>
        <p:spPr>
          <a:xfrm>
            <a:off x="990600" y="885384"/>
            <a:ext cx="4863900" cy="154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111111"/>
                </a:solidFill>
              </a:rPr>
              <a:t>Hello!</a:t>
            </a:r>
            <a:endParaRPr sz="9600">
              <a:solidFill>
                <a:srgbClr val="111111"/>
              </a:solidFill>
            </a:endParaRPr>
          </a:p>
        </p:txBody>
      </p:sp>
      <p:sp>
        <p:nvSpPr>
          <p:cNvPr id="112" name="Google Shape;112;p16"/>
          <p:cNvSpPr txBox="1"/>
          <p:nvPr>
            <p:ph idx="4294967295" type="subTitle"/>
          </p:nvPr>
        </p:nvSpPr>
        <p:spPr>
          <a:xfrm>
            <a:off x="990600" y="2084953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113" name="Google Shape;113;p16"/>
          <p:cNvSpPr txBox="1"/>
          <p:nvPr>
            <p:ph idx="4294967295" type="body"/>
          </p:nvPr>
        </p:nvSpPr>
        <p:spPr>
          <a:xfrm>
            <a:off x="1066800" y="2997806"/>
            <a:ext cx="73671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@username</a:t>
            </a:r>
            <a:endParaRPr sz="200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28127" l="31554" r="26812" t="9423"/>
          <a:stretch/>
        </p:blipFill>
        <p:spPr>
          <a:xfrm>
            <a:off x="6383693" y="732971"/>
            <a:ext cx="2056500" cy="2056500"/>
          </a:xfrm>
          <a:prstGeom prst="foldedCorner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 rot="5400000">
            <a:off x="8095768" y="2444915"/>
            <a:ext cx="339900" cy="348900"/>
          </a:xfrm>
          <a:prstGeom prst="rtTriangle">
            <a:avLst/>
          </a:prstGeom>
          <a:solidFill>
            <a:srgbClr val="D9D9D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3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6" name="Google Shape;446;p43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43"/>
          <p:cNvSpPr/>
          <p:nvPr/>
        </p:nvSpPr>
        <p:spPr>
          <a:xfrm>
            <a:off x="625750" y="1239050"/>
            <a:ext cx="3874200" cy="145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4660206" y="1239050"/>
            <a:ext cx="3874200" cy="145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625750" y="2858710"/>
            <a:ext cx="3874200" cy="145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4660206" y="2858710"/>
            <a:ext cx="3874200" cy="145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51" name="Google Shape;451;p43"/>
          <p:cNvSpPr/>
          <p:nvPr/>
        </p:nvSpPr>
        <p:spPr>
          <a:xfrm>
            <a:off x="3387828" y="1584432"/>
            <a:ext cx="2226300" cy="222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 rot="5400000">
            <a:off x="3548283" y="1584432"/>
            <a:ext cx="2226300" cy="222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"/>
          <p:cNvSpPr/>
          <p:nvPr/>
        </p:nvSpPr>
        <p:spPr>
          <a:xfrm rot="10800000">
            <a:off x="3548283" y="1746144"/>
            <a:ext cx="2226300" cy="222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3"/>
          <p:cNvSpPr/>
          <p:nvPr/>
        </p:nvSpPr>
        <p:spPr>
          <a:xfrm rot="-5400000">
            <a:off x="3387828" y="1746144"/>
            <a:ext cx="2226300" cy="222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3"/>
          <p:cNvSpPr/>
          <p:nvPr/>
        </p:nvSpPr>
        <p:spPr>
          <a:xfrm>
            <a:off x="3900366" y="2048813"/>
            <a:ext cx="331071" cy="4118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56" name="Google Shape;456;p43"/>
          <p:cNvSpPr/>
          <p:nvPr/>
        </p:nvSpPr>
        <p:spPr>
          <a:xfrm>
            <a:off x="4835799" y="2055923"/>
            <a:ext cx="636543" cy="3981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57" name="Google Shape;457;p43"/>
          <p:cNvSpPr/>
          <p:nvPr/>
        </p:nvSpPr>
        <p:spPr>
          <a:xfrm>
            <a:off x="3868511" y="3067836"/>
            <a:ext cx="435739" cy="4118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58" name="Google Shape;458;p43"/>
          <p:cNvSpPr/>
          <p:nvPr/>
        </p:nvSpPr>
        <p:spPr>
          <a:xfrm>
            <a:off x="4941036" y="3074946"/>
            <a:ext cx="346999" cy="3981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4" name="Google Shape;464;p44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65" name="Google Shape;465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6" name="Google Shape;466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8" name="Google Shape;468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4" name="Google Shape;474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5" name="Google Shape;475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6" name="Google Shape;476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" name="Google Shape;477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8" name="Google Shape;478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9" name="Google Shape;479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1" name="Google Shape;481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2" name="Google Shape;482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83" name="Google Shape;483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" name="Google Shape;486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87" name="Google Shape;487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2" name="Google Shape;492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93" name="Google Shape;493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4" name="Google Shape;504;p45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45"/>
          <p:cNvGrpSpPr/>
          <p:nvPr/>
        </p:nvGrpSpPr>
        <p:grpSpPr>
          <a:xfrm>
            <a:off x="1007525" y="1412925"/>
            <a:ext cx="3293653" cy="2961057"/>
            <a:chOff x="3778727" y="4460423"/>
            <a:chExt cx="720160" cy="647438"/>
          </a:xfrm>
        </p:grpSpPr>
        <p:sp>
          <p:nvSpPr>
            <p:cNvPr id="506" name="Google Shape;506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513" name="Google Shape;513;p45"/>
          <p:cNvCxnSpPr/>
          <p:nvPr/>
        </p:nvCxnSpPr>
        <p:spPr>
          <a:xfrm>
            <a:off x="4228395" y="1903266"/>
            <a:ext cx="964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5"/>
          <p:cNvSpPr txBox="1"/>
          <p:nvPr/>
        </p:nvSpPr>
        <p:spPr>
          <a:xfrm>
            <a:off x="5249394" y="1746214"/>
            <a:ext cx="2543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15" name="Google Shape;515;p45"/>
          <p:cNvCxnSpPr/>
          <p:nvPr/>
        </p:nvCxnSpPr>
        <p:spPr>
          <a:xfrm>
            <a:off x="4086291" y="2342905"/>
            <a:ext cx="1107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5"/>
          <p:cNvSpPr txBox="1"/>
          <p:nvPr/>
        </p:nvSpPr>
        <p:spPr>
          <a:xfrm>
            <a:off x="5249394" y="2185845"/>
            <a:ext cx="2543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17" name="Google Shape;517;p45"/>
          <p:cNvCxnSpPr/>
          <p:nvPr/>
        </p:nvCxnSpPr>
        <p:spPr>
          <a:xfrm>
            <a:off x="3884350" y="2782545"/>
            <a:ext cx="1308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5"/>
          <p:cNvSpPr txBox="1"/>
          <p:nvPr/>
        </p:nvSpPr>
        <p:spPr>
          <a:xfrm>
            <a:off x="5249394" y="2625475"/>
            <a:ext cx="2543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19" name="Google Shape;519;p45"/>
          <p:cNvCxnSpPr/>
          <p:nvPr/>
        </p:nvCxnSpPr>
        <p:spPr>
          <a:xfrm>
            <a:off x="3712327" y="3222161"/>
            <a:ext cx="1480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5"/>
          <p:cNvSpPr txBox="1"/>
          <p:nvPr/>
        </p:nvSpPr>
        <p:spPr>
          <a:xfrm>
            <a:off x="5249394" y="3065105"/>
            <a:ext cx="2543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1" name="Google Shape;521;p45"/>
          <p:cNvCxnSpPr/>
          <p:nvPr/>
        </p:nvCxnSpPr>
        <p:spPr>
          <a:xfrm>
            <a:off x="3525334" y="3661801"/>
            <a:ext cx="1667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5"/>
          <p:cNvSpPr txBox="1"/>
          <p:nvPr/>
        </p:nvSpPr>
        <p:spPr>
          <a:xfrm>
            <a:off x="5249394" y="3504735"/>
            <a:ext cx="2543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23" name="Google Shape;523;p45"/>
          <p:cNvCxnSpPr/>
          <p:nvPr/>
        </p:nvCxnSpPr>
        <p:spPr>
          <a:xfrm>
            <a:off x="3330879" y="4101417"/>
            <a:ext cx="1854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5"/>
          <p:cNvSpPr txBox="1"/>
          <p:nvPr/>
        </p:nvSpPr>
        <p:spPr>
          <a:xfrm>
            <a:off x="5249394" y="3944366"/>
            <a:ext cx="2543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0" name="Google Shape;530;p46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1" name="Google Shape;531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6"/>
          <p:cNvSpPr txBox="1"/>
          <p:nvPr/>
        </p:nvSpPr>
        <p:spPr>
          <a:xfrm>
            <a:off x="86032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33" name="Google Shape;53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6"/>
          <p:cNvSpPr txBox="1"/>
          <p:nvPr/>
        </p:nvSpPr>
        <p:spPr>
          <a:xfrm>
            <a:off x="284005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35" name="Google Shape;535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6"/>
          <p:cNvSpPr txBox="1"/>
          <p:nvPr/>
        </p:nvSpPr>
        <p:spPr>
          <a:xfrm>
            <a:off x="481977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37" name="Google Shape;537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8" name="Google Shape;538;p46"/>
          <p:cNvSpPr txBox="1"/>
          <p:nvPr/>
        </p:nvSpPr>
        <p:spPr>
          <a:xfrm>
            <a:off x="679950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4" name="Google Shape;544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6" name="Google Shape;546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2" name="Google Shape;592;p47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93" name="Google Shape;593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4" name="Google Shape;594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6" name="Google Shape;616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7" name="Google Shape;617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8" name="Google Shape;618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9" name="Google Shape;619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0" name="Google Shape;620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1" name="Google Shape;621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2" name="Google Shape;622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3" name="Google Shape;623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5" name="Google Shape;625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6" name="Google Shape;626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7" name="Google Shape;627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8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4" name="Google Shape;634;p48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5" name="Google Shape;635;p48"/>
          <p:cNvGraphicFramePr/>
          <p:nvPr/>
        </p:nvGraphicFramePr>
        <p:xfrm>
          <a:off x="285350" y="8836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{AEAE4D93-A806-4C0B-BD0F-4C76D5DBD6CB}</a:tableStyleId>
              </a:tblPr>
              <a:tblGrid>
                <a:gridCol w="954150"/>
                <a:gridCol w="1093625"/>
                <a:gridCol w="1093625"/>
                <a:gridCol w="1093625"/>
                <a:gridCol w="1093625"/>
                <a:gridCol w="1093625"/>
                <a:gridCol w="1093625"/>
                <a:gridCol w="1093625"/>
              </a:tblGrid>
              <a:tr h="344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9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1" name="Google Shape;641;p49"/>
          <p:cNvGrpSpPr/>
          <p:nvPr/>
        </p:nvGrpSpPr>
        <p:grpSpPr>
          <a:xfrm>
            <a:off x="358968" y="339938"/>
            <a:ext cx="347107" cy="438984"/>
            <a:chOff x="584925" y="238125"/>
            <a:chExt cx="415200" cy="525100"/>
          </a:xfrm>
        </p:grpSpPr>
        <p:sp>
          <p:nvSpPr>
            <p:cNvPr id="642" name="Google Shape;642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9"/>
          <p:cNvGrpSpPr/>
          <p:nvPr/>
        </p:nvGrpSpPr>
        <p:grpSpPr>
          <a:xfrm>
            <a:off x="910227" y="403725"/>
            <a:ext cx="371623" cy="309362"/>
            <a:chOff x="1244325" y="314425"/>
            <a:chExt cx="444525" cy="370050"/>
          </a:xfrm>
        </p:grpSpPr>
        <p:sp>
          <p:nvSpPr>
            <p:cNvPr id="649" name="Google Shape;649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49"/>
          <p:cNvGrpSpPr/>
          <p:nvPr/>
        </p:nvGrpSpPr>
        <p:grpSpPr>
          <a:xfrm>
            <a:off x="1481925" y="402199"/>
            <a:ext cx="355300" cy="312413"/>
            <a:chOff x="1928175" y="312600"/>
            <a:chExt cx="425000" cy="373700"/>
          </a:xfrm>
        </p:grpSpPr>
        <p:sp>
          <p:nvSpPr>
            <p:cNvPr id="652" name="Google Shape;652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49"/>
          <p:cNvSpPr/>
          <p:nvPr/>
        </p:nvSpPr>
        <p:spPr>
          <a:xfrm>
            <a:off x="2077702" y="3909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9"/>
          <p:cNvSpPr/>
          <p:nvPr/>
        </p:nvSpPr>
        <p:spPr>
          <a:xfrm>
            <a:off x="2661148" y="3920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9"/>
          <p:cNvGrpSpPr/>
          <p:nvPr/>
        </p:nvGrpSpPr>
        <p:grpSpPr>
          <a:xfrm>
            <a:off x="3145963" y="385876"/>
            <a:ext cx="408386" cy="345080"/>
            <a:chOff x="3918650" y="293075"/>
            <a:chExt cx="488500" cy="412775"/>
          </a:xfrm>
        </p:grpSpPr>
        <p:sp>
          <p:nvSpPr>
            <p:cNvPr id="657" name="Google Shape;657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49"/>
          <p:cNvGrpSpPr/>
          <p:nvPr/>
        </p:nvGrpSpPr>
        <p:grpSpPr>
          <a:xfrm>
            <a:off x="3745730" y="359835"/>
            <a:ext cx="335905" cy="397142"/>
            <a:chOff x="4636075" y="261925"/>
            <a:chExt cx="401800" cy="475050"/>
          </a:xfrm>
        </p:grpSpPr>
        <p:sp>
          <p:nvSpPr>
            <p:cNvPr id="661" name="Google Shape;661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49"/>
          <p:cNvSpPr/>
          <p:nvPr/>
        </p:nvSpPr>
        <p:spPr>
          <a:xfrm>
            <a:off x="4284931" y="3904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6" name="Google Shape;666;p49"/>
          <p:cNvGrpSpPr/>
          <p:nvPr/>
        </p:nvGrpSpPr>
        <p:grpSpPr>
          <a:xfrm>
            <a:off x="4872282" y="393024"/>
            <a:ext cx="336908" cy="330262"/>
            <a:chOff x="5983625" y="301625"/>
            <a:chExt cx="403000" cy="395050"/>
          </a:xfrm>
        </p:grpSpPr>
        <p:sp>
          <p:nvSpPr>
            <p:cNvPr id="667" name="Google Shape;667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5438358" y="390453"/>
            <a:ext cx="331808" cy="331307"/>
            <a:chOff x="6660750" y="298550"/>
            <a:chExt cx="396900" cy="396300"/>
          </a:xfrm>
        </p:grpSpPr>
        <p:sp>
          <p:nvSpPr>
            <p:cNvPr id="688" name="Google Shape;688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9"/>
          <p:cNvGrpSpPr/>
          <p:nvPr/>
        </p:nvGrpSpPr>
        <p:grpSpPr>
          <a:xfrm>
            <a:off x="358968" y="912138"/>
            <a:ext cx="347107" cy="420111"/>
            <a:chOff x="584925" y="922575"/>
            <a:chExt cx="415200" cy="502525"/>
          </a:xfrm>
        </p:grpSpPr>
        <p:sp>
          <p:nvSpPr>
            <p:cNvPr id="691" name="Google Shape;691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912275" y="902441"/>
            <a:ext cx="367547" cy="437980"/>
            <a:chOff x="1246775" y="910975"/>
            <a:chExt cx="439650" cy="523900"/>
          </a:xfrm>
        </p:grpSpPr>
        <p:sp>
          <p:nvSpPr>
            <p:cNvPr id="695" name="Google Shape;695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9"/>
          <p:cNvGrpSpPr/>
          <p:nvPr/>
        </p:nvGrpSpPr>
        <p:grpSpPr>
          <a:xfrm>
            <a:off x="1480400" y="972874"/>
            <a:ext cx="358351" cy="298118"/>
            <a:chOff x="1926350" y="995225"/>
            <a:chExt cx="428650" cy="356600"/>
          </a:xfrm>
        </p:grpSpPr>
        <p:sp>
          <p:nvSpPr>
            <p:cNvPr id="699" name="Google Shape;699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3" name="Google Shape;703;p49"/>
          <p:cNvSpPr/>
          <p:nvPr/>
        </p:nvSpPr>
        <p:spPr>
          <a:xfrm>
            <a:off x="2048085" y="9478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49"/>
          <p:cNvSpPr/>
          <p:nvPr/>
        </p:nvSpPr>
        <p:spPr>
          <a:xfrm>
            <a:off x="2612156" y="9652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49"/>
          <p:cNvSpPr/>
          <p:nvPr/>
        </p:nvSpPr>
        <p:spPr>
          <a:xfrm>
            <a:off x="3180804" y="9678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9"/>
          <p:cNvSpPr/>
          <p:nvPr/>
        </p:nvSpPr>
        <p:spPr>
          <a:xfrm>
            <a:off x="3755576" y="9708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49"/>
          <p:cNvGrpSpPr/>
          <p:nvPr/>
        </p:nvGrpSpPr>
        <p:grpSpPr>
          <a:xfrm>
            <a:off x="4302631" y="950427"/>
            <a:ext cx="349155" cy="349657"/>
            <a:chOff x="5302225" y="968375"/>
            <a:chExt cx="417650" cy="418250"/>
          </a:xfrm>
        </p:grpSpPr>
        <p:sp>
          <p:nvSpPr>
            <p:cNvPr id="708" name="Google Shape;708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9"/>
          <p:cNvGrpSpPr/>
          <p:nvPr/>
        </p:nvGrpSpPr>
        <p:grpSpPr>
          <a:xfrm>
            <a:off x="4824295" y="911114"/>
            <a:ext cx="432881" cy="421637"/>
            <a:chOff x="5926225" y="921350"/>
            <a:chExt cx="517800" cy="504350"/>
          </a:xfrm>
        </p:grpSpPr>
        <p:sp>
          <p:nvSpPr>
            <p:cNvPr id="711" name="Google Shape;71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5402118" y="919286"/>
            <a:ext cx="404290" cy="405314"/>
            <a:chOff x="6617400" y="931125"/>
            <a:chExt cx="483600" cy="484825"/>
          </a:xfrm>
        </p:grpSpPr>
        <p:sp>
          <p:nvSpPr>
            <p:cNvPr id="714" name="Google Shape;714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9"/>
          <p:cNvGrpSpPr/>
          <p:nvPr/>
        </p:nvGrpSpPr>
        <p:grpSpPr>
          <a:xfrm>
            <a:off x="337525" y="1548648"/>
            <a:ext cx="389994" cy="273623"/>
            <a:chOff x="559275" y="1683950"/>
            <a:chExt cx="466500" cy="327300"/>
          </a:xfrm>
        </p:grpSpPr>
        <p:sp>
          <p:nvSpPr>
            <p:cNvPr id="717" name="Google Shape;717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901052" y="1494558"/>
            <a:ext cx="389994" cy="381822"/>
            <a:chOff x="1233350" y="1619250"/>
            <a:chExt cx="466500" cy="456725"/>
          </a:xfrm>
        </p:grpSpPr>
        <p:sp>
          <p:nvSpPr>
            <p:cNvPr id="720" name="Google Shape;720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9"/>
          <p:cNvGrpSpPr/>
          <p:nvPr/>
        </p:nvGrpSpPr>
        <p:grpSpPr>
          <a:xfrm>
            <a:off x="1476826" y="1502709"/>
            <a:ext cx="365499" cy="365499"/>
            <a:chOff x="1922075" y="1629000"/>
            <a:chExt cx="437200" cy="437200"/>
          </a:xfrm>
        </p:grpSpPr>
        <p:sp>
          <p:nvSpPr>
            <p:cNvPr id="725" name="Google Shape;725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9"/>
          <p:cNvGrpSpPr/>
          <p:nvPr/>
        </p:nvGrpSpPr>
        <p:grpSpPr>
          <a:xfrm>
            <a:off x="2038827" y="1501184"/>
            <a:ext cx="368551" cy="368551"/>
            <a:chOff x="2594325" y="1627175"/>
            <a:chExt cx="440850" cy="440850"/>
          </a:xfrm>
        </p:grpSpPr>
        <p:sp>
          <p:nvSpPr>
            <p:cNvPr id="728" name="Google Shape;728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p49"/>
          <p:cNvSpPr/>
          <p:nvPr/>
        </p:nvSpPr>
        <p:spPr>
          <a:xfrm>
            <a:off x="2618782" y="15175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p49"/>
          <p:cNvGrpSpPr/>
          <p:nvPr/>
        </p:nvGrpSpPr>
        <p:grpSpPr>
          <a:xfrm>
            <a:off x="3200595" y="1473617"/>
            <a:ext cx="299121" cy="423685"/>
            <a:chOff x="3984000" y="1594200"/>
            <a:chExt cx="357800" cy="506800"/>
          </a:xfrm>
        </p:grpSpPr>
        <p:sp>
          <p:nvSpPr>
            <p:cNvPr id="733" name="Google Shape;733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9"/>
          <p:cNvGrpSpPr/>
          <p:nvPr/>
        </p:nvGrpSpPr>
        <p:grpSpPr>
          <a:xfrm>
            <a:off x="3716637" y="1564469"/>
            <a:ext cx="394090" cy="241980"/>
            <a:chOff x="4601275" y="1702875"/>
            <a:chExt cx="471400" cy="289450"/>
          </a:xfrm>
        </p:grpSpPr>
        <p:sp>
          <p:nvSpPr>
            <p:cNvPr id="736" name="Google Shape;736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4299057" y="1505259"/>
            <a:ext cx="356303" cy="360400"/>
            <a:chOff x="5297950" y="1632050"/>
            <a:chExt cx="426200" cy="431100"/>
          </a:xfrm>
        </p:grpSpPr>
        <p:sp>
          <p:nvSpPr>
            <p:cNvPr id="742" name="Google Shape;742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4861560" y="1494558"/>
            <a:ext cx="358351" cy="381822"/>
            <a:chOff x="5970800" y="1619250"/>
            <a:chExt cx="428650" cy="456725"/>
          </a:xfrm>
        </p:grpSpPr>
        <p:sp>
          <p:nvSpPr>
            <p:cNvPr id="745" name="Google Shape;745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9"/>
          <p:cNvGrpSpPr/>
          <p:nvPr/>
        </p:nvGrpSpPr>
        <p:grpSpPr>
          <a:xfrm>
            <a:off x="5408764" y="1489960"/>
            <a:ext cx="401719" cy="366502"/>
            <a:chOff x="6625350" y="1613750"/>
            <a:chExt cx="480525" cy="438400"/>
          </a:xfrm>
        </p:grpSpPr>
        <p:sp>
          <p:nvSpPr>
            <p:cNvPr id="751" name="Google Shape;751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380913" y="2086154"/>
            <a:ext cx="303217" cy="325685"/>
            <a:chOff x="611175" y="2326900"/>
            <a:chExt cx="362700" cy="389575"/>
          </a:xfrm>
        </p:grpSpPr>
        <p:sp>
          <p:nvSpPr>
            <p:cNvPr id="757" name="Google Shape;757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49"/>
          <p:cNvSpPr/>
          <p:nvPr/>
        </p:nvSpPr>
        <p:spPr>
          <a:xfrm>
            <a:off x="936309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9"/>
          <p:cNvSpPr/>
          <p:nvPr/>
        </p:nvSpPr>
        <p:spPr>
          <a:xfrm>
            <a:off x="1499857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9"/>
          <p:cNvSpPr/>
          <p:nvPr/>
        </p:nvSpPr>
        <p:spPr>
          <a:xfrm>
            <a:off x="2063406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49"/>
          <p:cNvGrpSpPr/>
          <p:nvPr/>
        </p:nvGrpSpPr>
        <p:grpSpPr>
          <a:xfrm>
            <a:off x="2701378" y="2034092"/>
            <a:ext cx="170502" cy="425733"/>
            <a:chOff x="3386850" y="2264625"/>
            <a:chExt cx="203950" cy="509250"/>
          </a:xfrm>
        </p:grpSpPr>
        <p:sp>
          <p:nvSpPr>
            <p:cNvPr id="765" name="Google Shape;765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9"/>
          <p:cNvGrpSpPr/>
          <p:nvPr/>
        </p:nvGrpSpPr>
        <p:grpSpPr>
          <a:xfrm>
            <a:off x="3843751" y="2088202"/>
            <a:ext cx="139863" cy="317513"/>
            <a:chOff x="4753325" y="2329350"/>
            <a:chExt cx="167300" cy="379800"/>
          </a:xfrm>
        </p:grpSpPr>
        <p:sp>
          <p:nvSpPr>
            <p:cNvPr id="768" name="Google Shape;768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3277653" y="2036119"/>
            <a:ext cx="145004" cy="421657"/>
            <a:chOff x="4076175" y="2267050"/>
            <a:chExt cx="173450" cy="504375"/>
          </a:xfrm>
        </p:grpSpPr>
        <p:sp>
          <p:nvSpPr>
            <p:cNvPr id="771" name="Google Shape;771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49"/>
          <p:cNvSpPr/>
          <p:nvPr/>
        </p:nvSpPr>
        <p:spPr>
          <a:xfrm>
            <a:off x="4317599" y="20806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4" name="Google Shape;774;p49"/>
          <p:cNvGrpSpPr/>
          <p:nvPr/>
        </p:nvGrpSpPr>
        <p:grpSpPr>
          <a:xfrm>
            <a:off x="4865134" y="2086655"/>
            <a:ext cx="351204" cy="324661"/>
            <a:chOff x="5975075" y="2327500"/>
            <a:chExt cx="420100" cy="388350"/>
          </a:xfrm>
        </p:grpSpPr>
        <p:sp>
          <p:nvSpPr>
            <p:cNvPr id="775" name="Google Shape;775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5496544" y="2076958"/>
            <a:ext cx="215437" cy="351204"/>
            <a:chOff x="6730350" y="2315900"/>
            <a:chExt cx="257700" cy="420100"/>
          </a:xfrm>
        </p:grpSpPr>
        <p:sp>
          <p:nvSpPr>
            <p:cNvPr id="778" name="Google Shape;778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477889" y="2613440"/>
            <a:ext cx="109265" cy="398166"/>
            <a:chOff x="727175" y="2957625"/>
            <a:chExt cx="130700" cy="476275"/>
          </a:xfrm>
        </p:grpSpPr>
        <p:sp>
          <p:nvSpPr>
            <p:cNvPr id="784" name="Google Shape;784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9"/>
          <p:cNvSpPr/>
          <p:nvPr/>
        </p:nvSpPr>
        <p:spPr>
          <a:xfrm>
            <a:off x="1492208" y="25977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9"/>
          <p:cNvSpPr/>
          <p:nvPr/>
        </p:nvSpPr>
        <p:spPr>
          <a:xfrm>
            <a:off x="972049" y="25977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9"/>
          <p:cNvGrpSpPr/>
          <p:nvPr/>
        </p:nvGrpSpPr>
        <p:grpSpPr>
          <a:xfrm>
            <a:off x="2029631" y="2626189"/>
            <a:ext cx="386943" cy="372647"/>
            <a:chOff x="2583325" y="2972875"/>
            <a:chExt cx="462850" cy="445750"/>
          </a:xfrm>
        </p:grpSpPr>
        <p:sp>
          <p:nvSpPr>
            <p:cNvPr id="789" name="Google Shape;789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9"/>
          <p:cNvGrpSpPr/>
          <p:nvPr/>
        </p:nvGrpSpPr>
        <p:grpSpPr>
          <a:xfrm>
            <a:off x="2579886" y="2681846"/>
            <a:ext cx="413486" cy="261354"/>
            <a:chOff x="3241525" y="3039450"/>
            <a:chExt cx="494600" cy="312625"/>
          </a:xfrm>
        </p:grpSpPr>
        <p:sp>
          <p:nvSpPr>
            <p:cNvPr id="792" name="Google Shape;792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49"/>
          <p:cNvSpPr/>
          <p:nvPr/>
        </p:nvSpPr>
        <p:spPr>
          <a:xfrm>
            <a:off x="3736180" y="26349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49"/>
          <p:cNvGrpSpPr/>
          <p:nvPr/>
        </p:nvGrpSpPr>
        <p:grpSpPr>
          <a:xfrm>
            <a:off x="4263318" y="2654279"/>
            <a:ext cx="427781" cy="316489"/>
            <a:chOff x="5255200" y="3006475"/>
            <a:chExt cx="511700" cy="378575"/>
          </a:xfrm>
        </p:grpSpPr>
        <p:sp>
          <p:nvSpPr>
            <p:cNvPr id="796" name="Google Shape;796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9"/>
          <p:cNvGrpSpPr/>
          <p:nvPr/>
        </p:nvGrpSpPr>
        <p:grpSpPr>
          <a:xfrm>
            <a:off x="3177104" y="2635907"/>
            <a:ext cx="346104" cy="353231"/>
            <a:chOff x="3955900" y="2984500"/>
            <a:chExt cx="414000" cy="422525"/>
          </a:xfrm>
        </p:grpSpPr>
        <p:sp>
          <p:nvSpPr>
            <p:cNvPr id="799" name="Google Shape;799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9"/>
          <p:cNvSpPr/>
          <p:nvPr/>
        </p:nvSpPr>
        <p:spPr>
          <a:xfrm>
            <a:off x="341117" y="3224048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9"/>
          <p:cNvSpPr/>
          <p:nvPr/>
        </p:nvSpPr>
        <p:spPr>
          <a:xfrm>
            <a:off x="4906165" y="26186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49"/>
          <p:cNvGrpSpPr/>
          <p:nvPr/>
        </p:nvGrpSpPr>
        <p:grpSpPr>
          <a:xfrm>
            <a:off x="5472049" y="2630787"/>
            <a:ext cx="264427" cy="375719"/>
            <a:chOff x="6701050" y="2978375"/>
            <a:chExt cx="316300" cy="449425"/>
          </a:xfrm>
        </p:grpSpPr>
        <p:sp>
          <p:nvSpPr>
            <p:cNvPr id="805" name="Google Shape;805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9"/>
          <p:cNvGrpSpPr/>
          <p:nvPr/>
        </p:nvGrpSpPr>
        <p:grpSpPr>
          <a:xfrm>
            <a:off x="907677" y="3249448"/>
            <a:ext cx="376743" cy="253204"/>
            <a:chOff x="1241275" y="3718400"/>
            <a:chExt cx="450650" cy="302875"/>
          </a:xfrm>
        </p:grpSpPr>
        <p:sp>
          <p:nvSpPr>
            <p:cNvPr id="808" name="Google Shape;808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9"/>
          <p:cNvGrpSpPr/>
          <p:nvPr/>
        </p:nvGrpSpPr>
        <p:grpSpPr>
          <a:xfrm>
            <a:off x="1476324" y="3230053"/>
            <a:ext cx="366502" cy="292496"/>
            <a:chOff x="1921475" y="3695200"/>
            <a:chExt cx="438400" cy="349875"/>
          </a:xfrm>
        </p:grpSpPr>
        <p:sp>
          <p:nvSpPr>
            <p:cNvPr id="813" name="Google Shape;813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9"/>
          <p:cNvGrpSpPr/>
          <p:nvPr/>
        </p:nvGrpSpPr>
        <p:grpSpPr>
          <a:xfrm>
            <a:off x="2043425" y="3225455"/>
            <a:ext cx="359355" cy="301190"/>
            <a:chOff x="2599825" y="3689700"/>
            <a:chExt cx="429850" cy="360275"/>
          </a:xfrm>
        </p:grpSpPr>
        <p:sp>
          <p:nvSpPr>
            <p:cNvPr id="817" name="Google Shape;817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2624299" y="3194314"/>
            <a:ext cx="324661" cy="338956"/>
            <a:chOff x="3294650" y="3652450"/>
            <a:chExt cx="388350" cy="405450"/>
          </a:xfrm>
        </p:grpSpPr>
        <p:sp>
          <p:nvSpPr>
            <p:cNvPr id="820" name="Google Shape;820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9"/>
          <p:cNvGrpSpPr/>
          <p:nvPr/>
        </p:nvGrpSpPr>
        <p:grpSpPr>
          <a:xfrm>
            <a:off x="3160781" y="3237200"/>
            <a:ext cx="378750" cy="277698"/>
            <a:chOff x="3936375" y="3703750"/>
            <a:chExt cx="453050" cy="332175"/>
          </a:xfrm>
        </p:grpSpPr>
        <p:sp>
          <p:nvSpPr>
            <p:cNvPr id="824" name="Google Shape;824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9"/>
          <p:cNvGrpSpPr/>
          <p:nvPr/>
        </p:nvGrpSpPr>
        <p:grpSpPr>
          <a:xfrm>
            <a:off x="3724307" y="3237200"/>
            <a:ext cx="378750" cy="277698"/>
            <a:chOff x="4610450" y="3703750"/>
            <a:chExt cx="453050" cy="332175"/>
          </a:xfrm>
        </p:grpSpPr>
        <p:sp>
          <p:nvSpPr>
            <p:cNvPr id="830" name="Google Shape;830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4301106" y="3209132"/>
            <a:ext cx="352207" cy="333836"/>
            <a:chOff x="5300400" y="3670175"/>
            <a:chExt cx="421300" cy="399325"/>
          </a:xfrm>
        </p:grpSpPr>
        <p:sp>
          <p:nvSpPr>
            <p:cNvPr id="833" name="Google Shape;833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49"/>
          <p:cNvSpPr/>
          <p:nvPr/>
        </p:nvSpPr>
        <p:spPr>
          <a:xfrm>
            <a:off x="4844905" y="31801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9" name="Google Shape;839;p49"/>
          <p:cNvGrpSpPr/>
          <p:nvPr/>
        </p:nvGrpSpPr>
        <p:grpSpPr>
          <a:xfrm>
            <a:off x="5433259" y="3205035"/>
            <a:ext cx="342008" cy="342029"/>
            <a:chOff x="6654650" y="3665275"/>
            <a:chExt cx="409100" cy="409125"/>
          </a:xfrm>
        </p:grpSpPr>
        <p:sp>
          <p:nvSpPr>
            <p:cNvPr id="840" name="Google Shape;840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9"/>
          <p:cNvGrpSpPr/>
          <p:nvPr/>
        </p:nvGrpSpPr>
        <p:grpSpPr>
          <a:xfrm>
            <a:off x="347223" y="3754266"/>
            <a:ext cx="370599" cy="370620"/>
            <a:chOff x="570875" y="4322250"/>
            <a:chExt cx="443300" cy="443325"/>
          </a:xfrm>
        </p:grpSpPr>
        <p:sp>
          <p:nvSpPr>
            <p:cNvPr id="843" name="Google Shape;843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49"/>
          <p:cNvSpPr/>
          <p:nvPr/>
        </p:nvSpPr>
        <p:spPr>
          <a:xfrm>
            <a:off x="895469" y="38263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8" name="Google Shape;848;p49"/>
          <p:cNvGrpSpPr/>
          <p:nvPr/>
        </p:nvGrpSpPr>
        <p:grpSpPr>
          <a:xfrm>
            <a:off x="1524812" y="3726720"/>
            <a:ext cx="269526" cy="425712"/>
            <a:chOff x="1979475" y="4289300"/>
            <a:chExt cx="322400" cy="509225"/>
          </a:xfrm>
        </p:grpSpPr>
        <p:sp>
          <p:nvSpPr>
            <p:cNvPr id="849" name="Google Shape;849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9"/>
          <p:cNvGrpSpPr/>
          <p:nvPr/>
        </p:nvGrpSpPr>
        <p:grpSpPr>
          <a:xfrm>
            <a:off x="2064346" y="3732321"/>
            <a:ext cx="318014" cy="414510"/>
            <a:chOff x="2624850" y="4296000"/>
            <a:chExt cx="380400" cy="495825"/>
          </a:xfrm>
        </p:grpSpPr>
        <p:sp>
          <p:nvSpPr>
            <p:cNvPr id="853" name="Google Shape;853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9"/>
          <p:cNvSpPr/>
          <p:nvPr/>
        </p:nvSpPr>
        <p:spPr>
          <a:xfrm>
            <a:off x="3180303" y="37697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9"/>
          <p:cNvSpPr/>
          <p:nvPr/>
        </p:nvSpPr>
        <p:spPr>
          <a:xfrm>
            <a:off x="2616754" y="37911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9"/>
          <p:cNvSpPr/>
          <p:nvPr/>
        </p:nvSpPr>
        <p:spPr>
          <a:xfrm>
            <a:off x="3742304" y="37682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49"/>
          <p:cNvGrpSpPr/>
          <p:nvPr/>
        </p:nvGrpSpPr>
        <p:grpSpPr>
          <a:xfrm>
            <a:off x="4280686" y="3773160"/>
            <a:ext cx="393045" cy="332833"/>
            <a:chOff x="5275975" y="4344850"/>
            <a:chExt cx="470150" cy="398125"/>
          </a:xfrm>
        </p:grpSpPr>
        <p:sp>
          <p:nvSpPr>
            <p:cNvPr id="860" name="Google Shape;860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49"/>
          <p:cNvSpPr/>
          <p:nvPr/>
        </p:nvSpPr>
        <p:spPr>
          <a:xfrm>
            <a:off x="4864301" y="37631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49"/>
          <p:cNvGrpSpPr/>
          <p:nvPr/>
        </p:nvGrpSpPr>
        <p:grpSpPr>
          <a:xfrm>
            <a:off x="5423038" y="3746115"/>
            <a:ext cx="362448" cy="386922"/>
            <a:chOff x="6642425" y="4312500"/>
            <a:chExt cx="433550" cy="462825"/>
          </a:xfrm>
        </p:grpSpPr>
        <p:sp>
          <p:nvSpPr>
            <p:cNvPr id="865" name="Google Shape;865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8" name="Google Shape;868;p49"/>
          <p:cNvSpPr/>
          <p:nvPr/>
        </p:nvSpPr>
        <p:spPr>
          <a:xfrm>
            <a:off x="299775" y="43659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9" name="Google Shape;869;p49"/>
          <p:cNvGrpSpPr/>
          <p:nvPr/>
        </p:nvGrpSpPr>
        <p:grpSpPr>
          <a:xfrm>
            <a:off x="910227" y="4320364"/>
            <a:ext cx="371623" cy="365499"/>
            <a:chOff x="1244325" y="4999400"/>
            <a:chExt cx="444525" cy="437200"/>
          </a:xfrm>
        </p:grpSpPr>
        <p:sp>
          <p:nvSpPr>
            <p:cNvPr id="870" name="Google Shape;870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1506943" y="4308618"/>
            <a:ext cx="305265" cy="388970"/>
            <a:chOff x="1958100" y="4985350"/>
            <a:chExt cx="365150" cy="465275"/>
          </a:xfrm>
        </p:grpSpPr>
        <p:sp>
          <p:nvSpPr>
            <p:cNvPr id="876" name="Google Shape;876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9"/>
          <p:cNvGrpSpPr/>
          <p:nvPr/>
        </p:nvGrpSpPr>
        <p:grpSpPr>
          <a:xfrm>
            <a:off x="2048002" y="4323415"/>
            <a:ext cx="350200" cy="359877"/>
            <a:chOff x="2605300" y="5003050"/>
            <a:chExt cx="418900" cy="430475"/>
          </a:xfrm>
        </p:grpSpPr>
        <p:sp>
          <p:nvSpPr>
            <p:cNvPr id="880" name="Google Shape;880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2577336" y="4331086"/>
            <a:ext cx="418585" cy="344056"/>
            <a:chOff x="3238475" y="5012225"/>
            <a:chExt cx="500700" cy="411550"/>
          </a:xfrm>
        </p:grpSpPr>
        <p:sp>
          <p:nvSpPr>
            <p:cNvPr id="884" name="Google Shape;884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3683970" y="4294322"/>
            <a:ext cx="459424" cy="417561"/>
            <a:chOff x="4562200" y="4968250"/>
            <a:chExt cx="549550" cy="499475"/>
          </a:xfrm>
        </p:grpSpPr>
        <p:sp>
          <p:nvSpPr>
            <p:cNvPr id="890" name="Google Shape;890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9"/>
          <p:cNvGrpSpPr/>
          <p:nvPr/>
        </p:nvGrpSpPr>
        <p:grpSpPr>
          <a:xfrm>
            <a:off x="3190898" y="4317814"/>
            <a:ext cx="318516" cy="370076"/>
            <a:chOff x="3972400" y="4996350"/>
            <a:chExt cx="381000" cy="442675"/>
          </a:xfrm>
        </p:grpSpPr>
        <p:sp>
          <p:nvSpPr>
            <p:cNvPr id="896" name="Google Shape;896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4251593" y="4286673"/>
            <a:ext cx="451252" cy="432860"/>
            <a:chOff x="5241175" y="4959100"/>
            <a:chExt cx="539775" cy="517775"/>
          </a:xfrm>
        </p:grpSpPr>
        <p:sp>
          <p:nvSpPr>
            <p:cNvPr id="899" name="Google Shape;899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5" name="Google Shape;905;p49"/>
          <p:cNvSpPr/>
          <p:nvPr/>
        </p:nvSpPr>
        <p:spPr>
          <a:xfrm>
            <a:off x="4842355" y="43935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6" name="Google Shape;906;p49"/>
          <p:cNvGrpSpPr/>
          <p:nvPr/>
        </p:nvGrpSpPr>
        <p:grpSpPr>
          <a:xfrm>
            <a:off x="5458777" y="4350982"/>
            <a:ext cx="289444" cy="332832"/>
            <a:chOff x="6685175" y="5036025"/>
            <a:chExt cx="346225" cy="398125"/>
          </a:xfrm>
        </p:grpSpPr>
        <p:sp>
          <p:nvSpPr>
            <p:cNvPr id="907" name="Google Shape;907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9"/>
          <p:cNvGrpSpPr/>
          <p:nvPr/>
        </p:nvGrpSpPr>
        <p:grpSpPr>
          <a:xfrm>
            <a:off x="6359618" y="1875199"/>
            <a:ext cx="432570" cy="421334"/>
            <a:chOff x="5926225" y="921350"/>
            <a:chExt cx="517800" cy="504350"/>
          </a:xfrm>
        </p:grpSpPr>
        <p:sp>
          <p:nvSpPr>
            <p:cNvPr id="913" name="Google Shape;91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15" name="Google Shape;915;p49"/>
          <p:cNvSpPr/>
          <p:nvPr/>
        </p:nvSpPr>
        <p:spPr>
          <a:xfrm>
            <a:off x="6553538" y="2111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6" name="Google Shape;916;p49"/>
          <p:cNvGrpSpPr/>
          <p:nvPr/>
        </p:nvGrpSpPr>
        <p:grpSpPr>
          <a:xfrm>
            <a:off x="7244605" y="1854579"/>
            <a:ext cx="432570" cy="421334"/>
            <a:chOff x="5926225" y="921350"/>
            <a:chExt cx="517800" cy="504350"/>
          </a:xfrm>
        </p:grpSpPr>
        <p:sp>
          <p:nvSpPr>
            <p:cNvPr id="917" name="Google Shape;91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49"/>
          <p:cNvSpPr/>
          <p:nvPr/>
        </p:nvSpPr>
        <p:spPr>
          <a:xfrm>
            <a:off x="7438526" y="2090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p49"/>
          <p:cNvGrpSpPr/>
          <p:nvPr/>
        </p:nvGrpSpPr>
        <p:grpSpPr>
          <a:xfrm>
            <a:off x="6359885" y="2603621"/>
            <a:ext cx="1075937" cy="1047989"/>
            <a:chOff x="5926225" y="921350"/>
            <a:chExt cx="517800" cy="504350"/>
          </a:xfrm>
        </p:grpSpPr>
        <p:sp>
          <p:nvSpPr>
            <p:cNvPr id="921" name="Google Shape;92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9"/>
          <p:cNvSpPr/>
          <p:nvPr/>
        </p:nvSpPr>
        <p:spPr>
          <a:xfrm>
            <a:off x="6842198" y="3190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9"/>
          <p:cNvSpPr txBox="1"/>
          <p:nvPr/>
        </p:nvSpPr>
        <p:spPr>
          <a:xfrm>
            <a:off x="6248575" y="309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0" name="Google Shape;930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37" name="Google Shape;937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42" name="Google Shape;942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46" name="Google Shape;946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52" name="Google Shape;952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56" name="Google Shape;956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61" name="Google Shape;961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67" name="Google Shape;967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74" name="Google Shape;974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77" name="Google Shape;977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81" name="Google Shape;981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88" name="Google Shape;988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94" name="Google Shape;994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98" name="Google Shape;998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99" name="Google Shape;999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9" name="Google Shape;1009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16" name="Google Shape;1016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21" name="Google Shape;1021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27" name="Google Shape;1027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34" name="Google Shape;1034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39" name="Google Shape;1039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44" name="Google Shape;1044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61" name="Google Shape;1061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4" name="Google Shape;1064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65" name="Google Shape;106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5" name="Google Shape;1075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76" name="Google Shape;1076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0" name="Google Shape;1080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1" name="Google Shape;1081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1" name="Google Shape;1091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92" name="Google Shape;1092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0" name="Google Shape;1100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05" name="Google Shape;1105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0" name="Google Shape;1110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16" name="Google Shape;1116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23" name="Google Shape;1123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27" name="Google Shape;1127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33" name="Google Shape;1133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0" name="Google Shape;1140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44" name="Google Shape;1144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49" name="Google Shape;1149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56" name="Google Shape;1156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64" name="Google Shape;1164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69" name="Google Shape;1169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73" name="Google Shape;1173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77" name="Google Shape;1177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82" name="Google Shape;1182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87" name="Google Shape;1187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93" name="Google Shape;1193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0" name="Google Shape;1200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08" name="Google Shape;1208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21" name="Google Shape;1221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26" name="Google Shape;1226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0" name="Google Shape;1230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37" name="Google Shape;1237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46" name="Google Shape;1246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59" name="Google Shape;1259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72" name="Google Shape;1272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85" name="Google Shape;1285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92" name="Google Shape;1292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08" name="Google Shape;1308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13" name="Google Shape;1313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14" name="Google Shape;1314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7" name="Google Shape;1317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8" name="Google Shape;1318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2" name="Google Shape;1322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6" name="Google Shape;1326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9" name="Google Shape;1329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30" name="Google Shape;1330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39" name="Google Shape;1339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64" name="Google Shape;1364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65" name="Google Shape;136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7" name="Google Shape;1367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8" name="Google Shape;136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1" name="Google Shape;1371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3" name="Google Shape;1373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74" name="Google Shape;1374;p5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51"/>
          <p:cNvSpPr txBox="1"/>
          <p:nvPr/>
        </p:nvSpPr>
        <p:spPr>
          <a:xfrm>
            <a:off x="731900" y="87620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80" name="Google Shape;1380;p51"/>
          <p:cNvSpPr txBox="1"/>
          <p:nvPr/>
        </p:nvSpPr>
        <p:spPr>
          <a:xfrm>
            <a:off x="731900" y="23521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742E46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742E46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81" name="Google Shape;1381;p51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6" name="Google Shape;1386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8" name="Google Shape;1388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89" name="Google Shape;1389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0" name="Google Shape;1390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1" name="Google Shape;1391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2" name="Google Shape;1392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93" name="Google Shape;1393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4" name="Google Shape;1394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5" name="Google Shape;1395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96" name="Google Shape;1396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7" name="Google Shape;1397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8" name="Google Shape;1398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99" name="Google Shape;1399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0" name="Google Shape;1400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01" name="Google Shape;1401;p52"/>
          <p:cNvSpPr txBox="1"/>
          <p:nvPr>
            <p:ph idx="12" type="sldNum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3" name="Google Shape;123;p17"/>
          <p:cNvSpPr txBox="1"/>
          <p:nvPr>
            <p:ph type="ctrTitle"/>
          </p:nvPr>
        </p:nvSpPr>
        <p:spPr>
          <a:xfrm>
            <a:off x="642025" y="4028527"/>
            <a:ext cx="7663800" cy="65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2661300" y="1010850"/>
            <a:ext cx="3821400" cy="30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4339800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4294967295" type="ctrTitle"/>
          </p:nvPr>
        </p:nvSpPr>
        <p:spPr>
          <a:xfrm>
            <a:off x="1407600" y="1983394"/>
            <a:ext cx="6328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1111"/>
                </a:solidFill>
              </a:rPr>
              <a:t>Big concept</a:t>
            </a:r>
            <a:endParaRPr sz="6000">
              <a:solidFill>
                <a:srgbClr val="111111"/>
              </a:solidFill>
            </a:endParaRPr>
          </a:p>
        </p:txBody>
      </p:sp>
      <p:sp>
        <p:nvSpPr>
          <p:cNvPr id="142" name="Google Shape;142;p20"/>
          <p:cNvSpPr txBox="1"/>
          <p:nvPr>
            <p:ph idx="4294967295" type="subTitle"/>
          </p:nvPr>
        </p:nvSpPr>
        <p:spPr>
          <a:xfrm>
            <a:off x="1407600" y="3011513"/>
            <a:ext cx="632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143" name="Google Shape;143;p20"/>
          <p:cNvGrpSpPr/>
          <p:nvPr/>
        </p:nvGrpSpPr>
        <p:grpSpPr>
          <a:xfrm>
            <a:off x="4058785" y="1015421"/>
            <a:ext cx="1026441" cy="1051385"/>
            <a:chOff x="611175" y="2326900"/>
            <a:chExt cx="362700" cy="389575"/>
          </a:xfrm>
        </p:grpSpPr>
        <p:sp>
          <p:nvSpPr>
            <p:cNvPr id="144" name="Google Shape;144;p2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6B9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00750" y="1495631"/>
            <a:ext cx="36609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4682227" y="1495631"/>
            <a:ext cx="36609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650125" y="1416581"/>
            <a:ext cx="25074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3" name="Google Shape;163;p22"/>
          <p:cNvSpPr txBox="1"/>
          <p:nvPr>
            <p:ph idx="2" type="body"/>
          </p:nvPr>
        </p:nvSpPr>
        <p:spPr>
          <a:xfrm>
            <a:off x="3286150" y="1416581"/>
            <a:ext cx="25074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4" name="Google Shape;164;p22"/>
          <p:cNvSpPr txBox="1"/>
          <p:nvPr>
            <p:ph idx="3" type="body"/>
          </p:nvPr>
        </p:nvSpPr>
        <p:spPr>
          <a:xfrm>
            <a:off x="5922175" y="1416581"/>
            <a:ext cx="2507400" cy="32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