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iriam Libre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Work Sans"/>
      <p:regular r:id="rId52"/>
      <p:bold r:id="rId53"/>
      <p:italic r:id="rId54"/>
      <p:boldItalic r:id="rId55"/>
    </p:embeddedFont>
    <p:embeddedFont>
      <p:font typeface="Barlow Light"/>
      <p:regular r:id="rId56"/>
      <p:bold r:id="rId57"/>
      <p:italic r:id="rId58"/>
      <p:boldItalic r:id="rId59"/>
    </p:embeddedFont>
    <p:embeddedFont>
      <p:font typeface="Barlow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908D26-7AD2-4BE2-8D46-7E80C61A5C3D}">
  <a:tblStyle styleId="{D5908D26-7AD2-4BE2-8D46-7E80C61A5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9EC53F3-C09D-45E3-81C7-79E32D511B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iriamLibre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MiriamLibre-bold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Barlow-italic.fntdata"/><Relationship Id="rId61" Type="http://schemas.openxmlformats.org/officeDocument/2006/relationships/font" Target="fonts/Barlow-bold.fntdata"/><Relationship Id="rId20" Type="http://schemas.openxmlformats.org/officeDocument/2006/relationships/slide" Target="slides/slide15.xml"/><Relationship Id="rId63" Type="http://schemas.openxmlformats.org/officeDocument/2006/relationships/font" Target="fonts/Barlow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arlow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WorkSans-bold.fntdata"/><Relationship Id="rId52" Type="http://schemas.openxmlformats.org/officeDocument/2006/relationships/font" Target="fonts/WorkSans-regular.fntdata"/><Relationship Id="rId11" Type="http://schemas.openxmlformats.org/officeDocument/2006/relationships/slide" Target="slides/slide6.xml"/><Relationship Id="rId55" Type="http://schemas.openxmlformats.org/officeDocument/2006/relationships/font" Target="fonts/WorkSans-boldItalic.fntdata"/><Relationship Id="rId10" Type="http://schemas.openxmlformats.org/officeDocument/2006/relationships/slide" Target="slides/slide5.xml"/><Relationship Id="rId54" Type="http://schemas.openxmlformats.org/officeDocument/2006/relationships/font" Target="fonts/WorkSans-italic.fntdata"/><Relationship Id="rId13" Type="http://schemas.openxmlformats.org/officeDocument/2006/relationships/slide" Target="slides/slide8.xml"/><Relationship Id="rId57" Type="http://schemas.openxmlformats.org/officeDocument/2006/relationships/font" Target="fonts/BarlowLight-bold.fntdata"/><Relationship Id="rId12" Type="http://schemas.openxmlformats.org/officeDocument/2006/relationships/slide" Target="slides/slide7.xml"/><Relationship Id="rId56" Type="http://schemas.openxmlformats.org/officeDocument/2006/relationships/font" Target="fonts/BarlowLight-regular.fntdata"/><Relationship Id="rId15" Type="http://schemas.openxmlformats.org/officeDocument/2006/relationships/slide" Target="slides/slide10.xml"/><Relationship Id="rId59" Type="http://schemas.openxmlformats.org/officeDocument/2006/relationships/font" Target="fonts/BarlowLight-boldItalic.fntdata"/><Relationship Id="rId14" Type="http://schemas.openxmlformats.org/officeDocument/2006/relationships/slide" Target="slides/slide9.xml"/><Relationship Id="rId58" Type="http://schemas.openxmlformats.org/officeDocument/2006/relationships/font" Target="fonts/Barlow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cac64e18e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dcac64e18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cac64e18e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cac64e18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cac64e18e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cac64e18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dcac64e18e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dcac64e18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cac64e18e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cac64e18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cac64e18e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cac64e18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cac64e18e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cac64e18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cac64e18e_0_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cac64e18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cac64e18e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dcac64e18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e1c607c5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e1c607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52f940aa05_1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52f940aa05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6fcd8ad78a_1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6fcd8ad78a_1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MichalSahar/Miriam-Libre/tree/master/fonts/otf" TargetMode="Externa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idx="4294967295" type="title"/>
          </p:nvPr>
        </p:nvSpPr>
        <p:spPr>
          <a:xfrm>
            <a:off x="457200" y="1729975"/>
            <a:ext cx="3537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17" name="Google Shape;317;p22"/>
          <p:cNvSpPr txBox="1"/>
          <p:nvPr>
            <p:ph idx="4294967295" type="body"/>
          </p:nvPr>
        </p:nvSpPr>
        <p:spPr>
          <a:xfrm>
            <a:off x="457200" y="2800350"/>
            <a:ext cx="3537900" cy="18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318" name="Google Shape;318;p2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>
            <p:ph idx="4294967295" type="title"/>
          </p:nvPr>
        </p:nvSpPr>
        <p:spPr>
          <a:xfrm>
            <a:off x="500400" y="510775"/>
            <a:ext cx="8143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2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30" name="Google Shape;330;p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1512597" y="1850439"/>
            <a:ext cx="2993400" cy="2302200"/>
          </a:xfrm>
          <a:prstGeom prst="triangle">
            <a:avLst>
              <a:gd fmla="val 50000" name="adj"/>
            </a:avLst>
          </a:prstGeom>
          <a:solidFill>
            <a:srgbClr val="A5B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2178452" y="3079599"/>
            <a:ext cx="16626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Vestibulum nec congue tempus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33" name="Google Shape;333;p24"/>
          <p:cNvGrpSpPr/>
          <p:nvPr/>
        </p:nvGrpSpPr>
        <p:grpSpPr>
          <a:xfrm>
            <a:off x="2004287" y="3804234"/>
            <a:ext cx="2821514" cy="908741"/>
            <a:chOff x="3698064" y="3159725"/>
            <a:chExt cx="2449869" cy="789043"/>
          </a:xfrm>
        </p:grpSpPr>
        <p:sp>
          <p:nvSpPr>
            <p:cNvPr id="334" name="Google Shape;334;p24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5" name="Google Shape;335;p24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6463BD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37" name="Google Shape;337;p24"/>
          <p:cNvGrpSpPr/>
          <p:nvPr/>
        </p:nvGrpSpPr>
        <p:grpSpPr>
          <a:xfrm>
            <a:off x="1238486" y="1922339"/>
            <a:ext cx="1439155" cy="2533181"/>
            <a:chOff x="3033133" y="1525710"/>
            <a:chExt cx="1249592" cy="2199515"/>
          </a:xfrm>
        </p:grpSpPr>
        <p:sp>
          <p:nvSpPr>
            <p:cNvPr id="338" name="Google Shape;338;p24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9" name="Google Shape;339;p24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8184D9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1" name="Google Shape;341;p24"/>
          <p:cNvGrpSpPr/>
          <p:nvPr/>
        </p:nvGrpSpPr>
        <p:grpSpPr>
          <a:xfrm>
            <a:off x="2684532" y="1545030"/>
            <a:ext cx="2035553" cy="2144463"/>
            <a:chOff x="4288708" y="1198100"/>
            <a:chExt cx="1767434" cy="1861998"/>
          </a:xfrm>
        </p:grpSpPr>
        <p:sp>
          <p:nvSpPr>
            <p:cNvPr id="342" name="Google Shape;342;p24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4F4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4F4A9E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4" name="Google Shape;344;p24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0" name="Google Shape;350;p25"/>
          <p:cNvGraphicFramePr/>
          <p:nvPr/>
        </p:nvGraphicFramePr>
        <p:xfrm>
          <a:off x="593650" y="164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{D5908D26-7AD2-4BE2-8D46-7E80C61A5C3D}</a:tableStyleId>
              </a:tblPr>
              <a:tblGrid>
                <a:gridCol w="1228125"/>
                <a:gridCol w="1228125"/>
                <a:gridCol w="1228125"/>
                <a:gridCol w="1228125"/>
              </a:tblGrid>
              <a:tr h="7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Yellow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Blue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Orange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24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16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" name="Google Shape;351;p2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/>
          <p:nvPr/>
        </p:nvSpPr>
        <p:spPr>
          <a:xfrm>
            <a:off x="5147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6"/>
          <p:cNvSpPr txBox="1"/>
          <p:nvPr>
            <p:ph idx="4294967295" type="title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MAPS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1985850" y="1754300"/>
            <a:ext cx="72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our office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59" name="Google Shape;359;p2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26"/>
          <p:cNvSpPr/>
          <p:nvPr/>
        </p:nvSpPr>
        <p:spPr>
          <a:xfrm>
            <a:off x="1016750" y="21172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6"/>
          <p:cNvSpPr/>
          <p:nvPr/>
        </p:nvSpPr>
        <p:spPr>
          <a:xfrm>
            <a:off x="2712150" y="36691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4323900" y="401287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6"/>
          <p:cNvSpPr/>
          <p:nvPr/>
        </p:nvSpPr>
        <p:spPr>
          <a:xfrm rot="10800000">
            <a:off x="7538500" y="414842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6"/>
          <p:cNvSpPr/>
          <p:nvPr/>
        </p:nvSpPr>
        <p:spPr>
          <a:xfrm rot="10800000">
            <a:off x="6781800" y="24109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"/>
          <p:cNvSpPr/>
          <p:nvPr/>
        </p:nvSpPr>
        <p:spPr>
          <a:xfrm rot="10800000">
            <a:off x="3943800" y="188146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71" name="Google Shape;371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72" name="Google Shape;372;p2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idx="4294967295" type="ctrTitle"/>
          </p:nvPr>
        </p:nvSpPr>
        <p:spPr>
          <a:xfrm>
            <a:off x="3552600" y="648000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78" name="Google Shape;378;p28"/>
          <p:cNvSpPr txBox="1"/>
          <p:nvPr>
            <p:ph idx="4294967295" type="subTitle"/>
          </p:nvPr>
        </p:nvSpPr>
        <p:spPr>
          <a:xfrm>
            <a:off x="3552600" y="1182708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79" name="Google Shape;379;p28"/>
          <p:cNvSpPr txBox="1"/>
          <p:nvPr>
            <p:ph idx="4294967295" type="ctrTitle"/>
          </p:nvPr>
        </p:nvSpPr>
        <p:spPr>
          <a:xfrm>
            <a:off x="3552600" y="3276893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0" name="Google Shape;380;p28"/>
          <p:cNvSpPr txBox="1"/>
          <p:nvPr>
            <p:ph idx="4294967295" type="subTitle"/>
          </p:nvPr>
        </p:nvSpPr>
        <p:spPr>
          <a:xfrm>
            <a:off x="3552600" y="3811601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81" name="Google Shape;381;p28"/>
          <p:cNvSpPr txBox="1"/>
          <p:nvPr>
            <p:ph idx="4294967295" type="ctrTitle"/>
          </p:nvPr>
        </p:nvSpPr>
        <p:spPr>
          <a:xfrm>
            <a:off x="3552600" y="1962447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2" name="Google Shape;382;p28"/>
          <p:cNvSpPr txBox="1"/>
          <p:nvPr>
            <p:ph idx="4294967295" type="subTitle"/>
          </p:nvPr>
        </p:nvSpPr>
        <p:spPr>
          <a:xfrm>
            <a:off x="3552600" y="2497155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4" name="Google Shape;384;p28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85" name="Google Shape;385;p2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02" name="Google Shape;402;p2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29"/>
          <p:cNvSpPr/>
          <p:nvPr/>
        </p:nvSpPr>
        <p:spPr>
          <a:xfrm>
            <a:off x="592500" y="1753750"/>
            <a:ext cx="1960800" cy="2313300"/>
          </a:xfrm>
          <a:prstGeom prst="homePlate">
            <a:avLst>
              <a:gd fmla="val 30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first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1999365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second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3443940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last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11" name="Google Shape;411;p30"/>
          <p:cNvSpPr txBox="1"/>
          <p:nvPr>
            <p:ph idx="1" type="body"/>
          </p:nvPr>
        </p:nvSpPr>
        <p:spPr>
          <a:xfrm>
            <a:off x="4572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2" name="Google Shape;412;p30"/>
          <p:cNvSpPr txBox="1"/>
          <p:nvPr>
            <p:ph idx="2" type="body"/>
          </p:nvPr>
        </p:nvSpPr>
        <p:spPr>
          <a:xfrm>
            <a:off x="219835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13" name="Google Shape;413;p30"/>
          <p:cNvSpPr txBox="1"/>
          <p:nvPr>
            <p:ph idx="3" type="body"/>
          </p:nvPr>
        </p:nvSpPr>
        <p:spPr>
          <a:xfrm>
            <a:off x="39395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4" name="Google Shape;414;p3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0"/>
          <p:cNvSpPr txBox="1"/>
          <p:nvPr>
            <p:ph idx="1" type="body"/>
          </p:nvPr>
        </p:nvSpPr>
        <p:spPr>
          <a:xfrm>
            <a:off x="4572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6" name="Google Shape;416;p30"/>
          <p:cNvSpPr txBox="1"/>
          <p:nvPr>
            <p:ph idx="2" type="body"/>
          </p:nvPr>
        </p:nvSpPr>
        <p:spPr>
          <a:xfrm>
            <a:off x="219835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17" name="Google Shape;417;p30"/>
          <p:cNvSpPr txBox="1"/>
          <p:nvPr>
            <p:ph idx="3" type="body"/>
          </p:nvPr>
        </p:nvSpPr>
        <p:spPr>
          <a:xfrm>
            <a:off x="39395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23" name="Google Shape;423;p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4" name="Google Shape;424;p31"/>
          <p:cNvCxnSpPr/>
          <p:nvPr/>
        </p:nvCxnSpPr>
        <p:spPr>
          <a:xfrm>
            <a:off x="412175" y="1074699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1"/>
          <p:cNvCxnSpPr/>
          <p:nvPr/>
        </p:nvCxnSpPr>
        <p:spPr>
          <a:xfrm>
            <a:off x="412175" y="1784181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1"/>
          <p:cNvCxnSpPr/>
          <p:nvPr/>
        </p:nvCxnSpPr>
        <p:spPr>
          <a:xfrm>
            <a:off x="412175" y="2493663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31"/>
          <p:cNvCxnSpPr/>
          <p:nvPr/>
        </p:nvCxnSpPr>
        <p:spPr>
          <a:xfrm>
            <a:off x="412175" y="3203146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31"/>
          <p:cNvCxnSpPr/>
          <p:nvPr/>
        </p:nvCxnSpPr>
        <p:spPr>
          <a:xfrm>
            <a:off x="412175" y="3934526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31"/>
          <p:cNvSpPr txBox="1"/>
          <p:nvPr/>
        </p:nvSpPr>
        <p:spPr>
          <a:xfrm>
            <a:off x="4121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1024889" y="2380936"/>
            <a:ext cx="1734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1258092" y="1986873"/>
            <a:ext cx="1734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1491294" y="2493663"/>
            <a:ext cx="1734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2325803" y="2694726"/>
            <a:ext cx="1734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2559006" y="2096343"/>
            <a:ext cx="1734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2792208" y="1229023"/>
            <a:ext cx="1734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3626717" y="2140118"/>
            <a:ext cx="1734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3859920" y="1074575"/>
            <a:ext cx="1734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4093122" y="2322561"/>
            <a:ext cx="1734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4927631" y="2753100"/>
            <a:ext cx="1734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5160834" y="1293618"/>
            <a:ext cx="1734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5394036" y="1607408"/>
            <a:ext cx="1734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46" name="Google Shape;246;p14"/>
          <p:cNvSpPr txBox="1"/>
          <p:nvPr>
            <p:ph idx="2" type="body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EDIT IN POWERPOINT®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"Download as PowerPoint template"</a:t>
            </a:r>
            <a:r>
              <a:rPr lang="en" sz="1200">
                <a:solidFill>
                  <a:srgbClr val="000000"/>
                </a:solidFill>
              </a:rPr>
              <a:t>. You will get a .pptx file that you can edit in PowerPoint.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F4A9E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EDIT IN GOOGLE SLIDES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"Use as Google Slides Theme"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You have to be signed in to your Google account.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14"/>
          <p:cNvSpPr txBox="1"/>
          <p:nvPr>
            <p:ph idx="2" type="body"/>
          </p:nvPr>
        </p:nvSpPr>
        <p:spPr>
          <a:xfrm>
            <a:off x="457200" y="3905925"/>
            <a:ext cx="51387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4A9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F4A9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F4A9E"/>
                </a:solidFill>
              </a:rPr>
              <a:t>This template is free to use under </a:t>
            </a:r>
            <a:r>
              <a:rPr lang="en" sz="1200" u="sng">
                <a:solidFill>
                  <a:srgbClr val="4F4A9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F4A9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7" name="Google Shape;447;p32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448" name="Google Shape;448;p3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32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MOBILE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56" name="Google Shape;456;p32"/>
          <p:cNvGrpSpPr/>
          <p:nvPr/>
        </p:nvGrpSpPr>
        <p:grpSpPr>
          <a:xfrm>
            <a:off x="5685700" y="373572"/>
            <a:ext cx="2119546" cy="4396359"/>
            <a:chOff x="2547150" y="238125"/>
            <a:chExt cx="2525675" cy="5238750"/>
          </a:xfrm>
        </p:grpSpPr>
        <p:sp>
          <p:nvSpPr>
            <p:cNvPr id="457" name="Google Shape;45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1" name="Google Shape;46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320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33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TABLET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68" name="Google Shape;468;p33"/>
          <p:cNvGrpSpPr/>
          <p:nvPr/>
        </p:nvGrpSpPr>
        <p:grpSpPr>
          <a:xfrm rot="10800000">
            <a:off x="1485915" y="2681443"/>
            <a:ext cx="1609462" cy="2485587"/>
            <a:chOff x="6545263" y="855663"/>
            <a:chExt cx="1469962" cy="2270150"/>
          </a:xfrm>
        </p:grpSpPr>
        <p:sp>
          <p:nvSpPr>
            <p:cNvPr id="469" name="Google Shape;469;p33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33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475" name="Google Shape;47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9" name="Google Shape;4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34"/>
          <p:cNvSpPr txBox="1"/>
          <p:nvPr>
            <p:ph idx="4294967295" type="body"/>
          </p:nvPr>
        </p:nvSpPr>
        <p:spPr>
          <a:xfrm>
            <a:off x="485850" y="671150"/>
            <a:ext cx="20979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DESKTOP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86" name="Google Shape;486;p34"/>
          <p:cNvGrpSpPr/>
          <p:nvPr/>
        </p:nvGrpSpPr>
        <p:grpSpPr>
          <a:xfrm>
            <a:off x="3475284" y="1105534"/>
            <a:ext cx="5005192" cy="2932482"/>
            <a:chOff x="1177450" y="241631"/>
            <a:chExt cx="6173152" cy="3616776"/>
          </a:xfrm>
        </p:grpSpPr>
        <p:sp>
          <p:nvSpPr>
            <p:cNvPr id="487" name="Google Shape;48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1" name="Google Shape;491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34182" y="1267216"/>
            <a:ext cx="3890483" cy="247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97" name="Google Shape;497;p35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98" name="Google Shape;498;p35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499" name="Google Shape;499;p3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05" name="Google Shape;505;p3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6463B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Photographs by </a:t>
            </a:r>
            <a:r>
              <a:rPr lang="en" sz="2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6463BD"/>
              </a:solidFill>
            </a:endParaRPr>
          </a:p>
        </p:txBody>
      </p:sp>
      <p:sp>
        <p:nvSpPr>
          <p:cNvPr id="506" name="Google Shape;506;p3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2" name="Google Shape;512;p37"/>
          <p:cNvSpPr txBox="1"/>
          <p:nvPr>
            <p:ph idx="1" type="body"/>
          </p:nvPr>
        </p:nvSpPr>
        <p:spPr>
          <a:xfrm>
            <a:off x="457200" y="1428750"/>
            <a:ext cx="54399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Miriam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Barlow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https://github.com/MichalSahar/Miriam-Libre/tree/master/fonts/otf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https://www.fontsquirrel.com/fonts/barlow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Indigo </a:t>
            </a:r>
            <a:r>
              <a:rPr b="1" lang="en" sz="1400">
                <a:solidFill>
                  <a:srgbClr val="A5B0FE"/>
                </a:solidFill>
              </a:rPr>
              <a:t>#a5b0fe</a:t>
            </a:r>
            <a:endParaRPr b="1" sz="1400">
              <a:solidFill>
                <a:srgbClr val="A5B0FE"/>
              </a:solidFill>
            </a:endParaRPr>
          </a:p>
        </p:txBody>
      </p:sp>
      <p:sp>
        <p:nvSpPr>
          <p:cNvPr id="513" name="Google Shape;513;p37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4" name="Google Shape;514;p3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20" name="Google Shape;520;p38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26" name="Google Shape;526;p3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39"/>
          <p:cNvSpPr/>
          <p:nvPr/>
        </p:nvSpPr>
        <p:spPr>
          <a:xfrm>
            <a:off x="7584709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39"/>
          <p:cNvSpPr/>
          <p:nvPr/>
        </p:nvSpPr>
        <p:spPr>
          <a:xfrm>
            <a:off x="6937468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6290227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5642985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4995744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2" name="Google Shape;532;p39"/>
          <p:cNvSpPr/>
          <p:nvPr/>
        </p:nvSpPr>
        <p:spPr>
          <a:xfrm>
            <a:off x="4348503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3" name="Google Shape;533;p39"/>
          <p:cNvSpPr/>
          <p:nvPr/>
        </p:nvSpPr>
        <p:spPr>
          <a:xfrm>
            <a:off x="3701262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3054020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5" name="Google Shape;535;p39"/>
          <p:cNvSpPr/>
          <p:nvPr/>
        </p:nvSpPr>
        <p:spPr>
          <a:xfrm>
            <a:off x="2406779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6" name="Google Shape;536;p39"/>
          <p:cNvSpPr/>
          <p:nvPr/>
        </p:nvSpPr>
        <p:spPr>
          <a:xfrm>
            <a:off x="1759538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7" name="Google Shape;537;p39"/>
          <p:cNvSpPr/>
          <p:nvPr/>
        </p:nvSpPr>
        <p:spPr>
          <a:xfrm>
            <a:off x="1112297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465055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9" name="Google Shape;539;p39"/>
          <p:cNvSpPr/>
          <p:nvPr/>
        </p:nvSpPr>
        <p:spPr>
          <a:xfrm>
            <a:off x="0" y="2679750"/>
            <a:ext cx="624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40" name="Google Shape;540;p39"/>
          <p:cNvCxnSpPr/>
          <p:nvPr/>
        </p:nvCxnSpPr>
        <p:spPr>
          <a:xfrm rot="10800000">
            <a:off x="75396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1" name="Google Shape;541;p39"/>
          <p:cNvSpPr txBox="1"/>
          <p:nvPr/>
        </p:nvSpPr>
        <p:spPr>
          <a:xfrm>
            <a:off x="71373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2" name="Google Shape;542;p39"/>
          <p:cNvCxnSpPr/>
          <p:nvPr/>
        </p:nvCxnSpPr>
        <p:spPr>
          <a:xfrm rot="10800000">
            <a:off x="204949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39"/>
          <p:cNvSpPr txBox="1"/>
          <p:nvPr/>
        </p:nvSpPr>
        <p:spPr>
          <a:xfrm>
            <a:off x="2010744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4" name="Google Shape;544;p39"/>
          <p:cNvCxnSpPr/>
          <p:nvPr/>
        </p:nvCxnSpPr>
        <p:spPr>
          <a:xfrm rot="10800000">
            <a:off x="334501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39"/>
          <p:cNvSpPr txBox="1"/>
          <p:nvPr/>
        </p:nvSpPr>
        <p:spPr>
          <a:xfrm>
            <a:off x="3307750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6" name="Google Shape;546;p39"/>
          <p:cNvCxnSpPr/>
          <p:nvPr/>
        </p:nvCxnSpPr>
        <p:spPr>
          <a:xfrm rot="10800000">
            <a:off x="464054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39"/>
          <p:cNvSpPr txBox="1"/>
          <p:nvPr/>
        </p:nvSpPr>
        <p:spPr>
          <a:xfrm>
            <a:off x="4604756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8" name="Google Shape;548;p39"/>
          <p:cNvCxnSpPr/>
          <p:nvPr/>
        </p:nvCxnSpPr>
        <p:spPr>
          <a:xfrm rot="10800000">
            <a:off x="5936076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39"/>
          <p:cNvSpPr txBox="1"/>
          <p:nvPr/>
        </p:nvSpPr>
        <p:spPr>
          <a:xfrm>
            <a:off x="5901762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0" name="Google Shape;550;p39"/>
          <p:cNvCxnSpPr/>
          <p:nvPr/>
        </p:nvCxnSpPr>
        <p:spPr>
          <a:xfrm rot="10800000">
            <a:off x="723160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39"/>
          <p:cNvSpPr txBox="1"/>
          <p:nvPr/>
        </p:nvSpPr>
        <p:spPr>
          <a:xfrm>
            <a:off x="719876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2" name="Google Shape;552;p39"/>
          <p:cNvCxnSpPr/>
          <p:nvPr/>
        </p:nvCxnSpPr>
        <p:spPr>
          <a:xfrm rot="10800000">
            <a:off x="141167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39"/>
          <p:cNvSpPr txBox="1"/>
          <p:nvPr/>
        </p:nvSpPr>
        <p:spPr>
          <a:xfrm>
            <a:off x="1342901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4" name="Google Shape;554;p39"/>
          <p:cNvCxnSpPr/>
          <p:nvPr/>
        </p:nvCxnSpPr>
        <p:spPr>
          <a:xfrm rot="10800000">
            <a:off x="270720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39"/>
          <p:cNvSpPr txBox="1"/>
          <p:nvPr/>
        </p:nvSpPr>
        <p:spPr>
          <a:xfrm>
            <a:off x="2647412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6" name="Google Shape;556;p39"/>
          <p:cNvCxnSpPr/>
          <p:nvPr/>
        </p:nvCxnSpPr>
        <p:spPr>
          <a:xfrm rot="10800000">
            <a:off x="4002733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7" name="Google Shape;557;p39"/>
          <p:cNvSpPr txBox="1"/>
          <p:nvPr/>
        </p:nvSpPr>
        <p:spPr>
          <a:xfrm>
            <a:off x="3951924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8" name="Google Shape;558;p39"/>
          <p:cNvCxnSpPr/>
          <p:nvPr/>
        </p:nvCxnSpPr>
        <p:spPr>
          <a:xfrm rot="10800000">
            <a:off x="529826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39"/>
          <p:cNvSpPr txBox="1"/>
          <p:nvPr/>
        </p:nvSpPr>
        <p:spPr>
          <a:xfrm>
            <a:off x="5256435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0" name="Google Shape;560;p39"/>
          <p:cNvCxnSpPr/>
          <p:nvPr/>
        </p:nvCxnSpPr>
        <p:spPr>
          <a:xfrm rot="10800000">
            <a:off x="6593790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39"/>
          <p:cNvSpPr txBox="1"/>
          <p:nvPr/>
        </p:nvSpPr>
        <p:spPr>
          <a:xfrm>
            <a:off x="6560946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2" name="Google Shape;562;p39"/>
          <p:cNvCxnSpPr/>
          <p:nvPr/>
        </p:nvCxnSpPr>
        <p:spPr>
          <a:xfrm rot="10800000">
            <a:off x="7889318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39"/>
          <p:cNvSpPr txBox="1"/>
          <p:nvPr/>
        </p:nvSpPr>
        <p:spPr>
          <a:xfrm>
            <a:off x="7852265" y="3571950"/>
            <a:ext cx="101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69" name="Google Shape;569;p4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4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40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73" name="Google Shape;57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76" name="Google Shape;57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79" name="Google Shape;57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82" name="Google Shape;58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4" name="Google Shape;584;p40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85" name="Google Shape;58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7" name="Google Shape;587;p40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88" name="Google Shape;58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90" name="Google Shape;590;p40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1" name="Google Shape;591;p40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2" name="Google Shape;592;p40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01" name="Google Shape;601;p4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2" name="Google Shape;602;p41"/>
          <p:cNvGraphicFramePr/>
          <p:nvPr/>
        </p:nvGraphicFramePr>
        <p:xfrm>
          <a:off x="5760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{D5908D26-7AD2-4BE2-8D46-7E80C61A5C3D}</a:tableStyleId>
              </a:tblPr>
              <a:tblGrid>
                <a:gridCol w="1376700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</a:tblGrid>
              <a:tr h="29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4294967295" type="ctrTitle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55" name="Google Shape;255;p15"/>
          <p:cNvSpPr txBox="1"/>
          <p:nvPr>
            <p:ph idx="4294967295" type="subTitle"/>
          </p:nvPr>
        </p:nvSpPr>
        <p:spPr>
          <a:xfrm>
            <a:off x="685800" y="1639975"/>
            <a:ext cx="32973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5B0FE"/>
                </a:solidFill>
              </a:rPr>
              <a:t>I am Jayden Smith</a:t>
            </a:r>
            <a:endParaRPr sz="3000">
              <a:solidFill>
                <a:srgbClr val="A5B0F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08" name="Google Shape;608;p4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42"/>
          <p:cNvSpPr/>
          <p:nvPr/>
        </p:nvSpPr>
        <p:spPr>
          <a:xfrm>
            <a:off x="577250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4661189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577250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4661189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3373205" y="1749916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2"/>
          <p:cNvSpPr/>
          <p:nvPr/>
        </p:nvSpPr>
        <p:spPr>
          <a:xfrm rot="5400000">
            <a:off x="3535633" y="1749916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2"/>
          <p:cNvSpPr/>
          <p:nvPr/>
        </p:nvSpPr>
        <p:spPr>
          <a:xfrm rot="10800000">
            <a:off x="3535633" y="1913605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2"/>
          <p:cNvSpPr/>
          <p:nvPr/>
        </p:nvSpPr>
        <p:spPr>
          <a:xfrm rot="-5400000">
            <a:off x="3373205" y="1913605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2"/>
          <p:cNvSpPr/>
          <p:nvPr/>
        </p:nvSpPr>
        <p:spPr>
          <a:xfrm>
            <a:off x="3892029" y="2219991"/>
            <a:ext cx="256818" cy="426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S</a:t>
            </a:r>
          </a:p>
        </p:txBody>
      </p:sp>
      <p:sp>
        <p:nvSpPr>
          <p:cNvPr id="618" name="Google Shape;618;p42"/>
          <p:cNvSpPr/>
          <p:nvPr/>
        </p:nvSpPr>
        <p:spPr>
          <a:xfrm>
            <a:off x="4838936" y="2227188"/>
            <a:ext cx="555095" cy="4128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W</a:t>
            </a:r>
          </a:p>
        </p:txBody>
      </p:sp>
      <p:sp>
        <p:nvSpPr>
          <p:cNvPr id="619" name="Google Shape;619;p42"/>
          <p:cNvSpPr/>
          <p:nvPr/>
        </p:nvSpPr>
        <p:spPr>
          <a:xfrm>
            <a:off x="3859783" y="3251506"/>
            <a:ext cx="305187" cy="4266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O</a:t>
            </a:r>
          </a:p>
        </p:txBody>
      </p:sp>
      <p:sp>
        <p:nvSpPr>
          <p:cNvPr id="620" name="Google Shape;620;p42"/>
          <p:cNvSpPr/>
          <p:nvPr/>
        </p:nvSpPr>
        <p:spPr>
          <a:xfrm>
            <a:off x="4945463" y="3258703"/>
            <a:ext cx="287913" cy="4117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 txBox="1"/>
          <p:nvPr>
            <p:ph idx="4294967295" type="title"/>
          </p:nvPr>
        </p:nvSpPr>
        <p:spPr>
          <a:xfrm>
            <a:off x="262200" y="0"/>
            <a:ext cx="86196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26" name="Google Shape;626;p4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43"/>
          <p:cNvSpPr txBox="1"/>
          <p:nvPr/>
        </p:nvSpPr>
        <p:spPr>
          <a:xfrm>
            <a:off x="1963635" y="227700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8" name="Google Shape;628;p43"/>
          <p:cNvSpPr txBox="1"/>
          <p:nvPr/>
        </p:nvSpPr>
        <p:spPr>
          <a:xfrm>
            <a:off x="1963635" y="1918251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9" name="Google Shape;629;p43"/>
          <p:cNvSpPr txBox="1"/>
          <p:nvPr/>
        </p:nvSpPr>
        <p:spPr>
          <a:xfrm>
            <a:off x="370254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0" name="Google Shape;630;p43"/>
          <p:cNvSpPr txBox="1"/>
          <p:nvPr/>
        </p:nvSpPr>
        <p:spPr>
          <a:xfrm>
            <a:off x="5441455" y="227700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1" name="Google Shape;631;p43"/>
          <p:cNvSpPr txBox="1"/>
          <p:nvPr/>
        </p:nvSpPr>
        <p:spPr>
          <a:xfrm>
            <a:off x="5441455" y="1918251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3"/>
          <p:cNvSpPr txBox="1"/>
          <p:nvPr/>
        </p:nvSpPr>
        <p:spPr>
          <a:xfrm>
            <a:off x="718036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3" name="Google Shape;633;p43"/>
          <p:cNvSpPr txBox="1"/>
          <p:nvPr/>
        </p:nvSpPr>
        <p:spPr>
          <a:xfrm>
            <a:off x="22472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4" name="Google Shape;634;p43"/>
          <p:cNvSpPr txBox="1"/>
          <p:nvPr/>
        </p:nvSpPr>
        <p:spPr>
          <a:xfrm>
            <a:off x="224725" y="3608801"/>
            <a:ext cx="4347300" cy="13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5" name="Google Shape;635;p43"/>
          <p:cNvSpPr txBox="1"/>
          <p:nvPr/>
        </p:nvSpPr>
        <p:spPr>
          <a:xfrm>
            <a:off x="4572000" y="3608801"/>
            <a:ext cx="4347300" cy="13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4276848" y="3689411"/>
            <a:ext cx="218290" cy="22806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6885837" y="308563"/>
            <a:ext cx="217663" cy="20533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677280" y="308557"/>
            <a:ext cx="209393" cy="22005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9" name="Google Shape;639;p43"/>
          <p:cNvSpPr/>
          <p:nvPr/>
        </p:nvSpPr>
        <p:spPr>
          <a:xfrm>
            <a:off x="8643217" y="308480"/>
            <a:ext cx="199202" cy="22071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40" name="Google Shape;640;p43"/>
          <p:cNvGrpSpPr/>
          <p:nvPr/>
        </p:nvGrpSpPr>
        <p:grpSpPr>
          <a:xfrm>
            <a:off x="8612652" y="3689225"/>
            <a:ext cx="229748" cy="175236"/>
            <a:chOff x="4604550" y="3714775"/>
            <a:chExt cx="439625" cy="319075"/>
          </a:xfrm>
        </p:grpSpPr>
        <p:sp>
          <p:nvSpPr>
            <p:cNvPr id="641" name="Google Shape;641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43" name="Google Shape;643;p43"/>
          <p:cNvGrpSpPr/>
          <p:nvPr/>
        </p:nvGrpSpPr>
        <p:grpSpPr>
          <a:xfrm>
            <a:off x="5174276" y="308218"/>
            <a:ext cx="190305" cy="254829"/>
            <a:chOff x="1959600" y="4980625"/>
            <a:chExt cx="364150" cy="464000"/>
          </a:xfrm>
        </p:grpSpPr>
        <p:sp>
          <p:nvSpPr>
            <p:cNvPr id="644" name="Google Shape;644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51" name="Google Shape;651;p43"/>
          <p:cNvGrpSpPr/>
          <p:nvPr/>
        </p:nvGrpSpPr>
        <p:grpSpPr>
          <a:xfrm>
            <a:off x="6822035" y="1998605"/>
            <a:ext cx="281303" cy="283579"/>
            <a:chOff x="5233525" y="4954450"/>
            <a:chExt cx="538275" cy="516350"/>
          </a:xfrm>
        </p:grpSpPr>
        <p:sp>
          <p:nvSpPr>
            <p:cNvPr id="652" name="Google Shape;652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63" name="Google Shape;663;p43"/>
          <p:cNvGrpSpPr/>
          <p:nvPr/>
        </p:nvGrpSpPr>
        <p:grpSpPr>
          <a:xfrm>
            <a:off x="3347519" y="1998608"/>
            <a:ext cx="286398" cy="273557"/>
            <a:chOff x="4556450" y="4963575"/>
            <a:chExt cx="548025" cy="498100"/>
          </a:xfrm>
        </p:grpSpPr>
        <p:sp>
          <p:nvSpPr>
            <p:cNvPr id="664" name="Google Shape;664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69" name="Google Shape;669;p43"/>
          <p:cNvSpPr/>
          <p:nvPr/>
        </p:nvSpPr>
        <p:spPr>
          <a:xfrm>
            <a:off x="3395966" y="308562"/>
            <a:ext cx="229730" cy="2415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75" name="Google Shape;675;p4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6" name="Google Shape;676;p44"/>
          <p:cNvGrpSpPr/>
          <p:nvPr/>
        </p:nvGrpSpPr>
        <p:grpSpPr>
          <a:xfrm>
            <a:off x="585062" y="1639455"/>
            <a:ext cx="2970877" cy="2670875"/>
            <a:chOff x="3778727" y="4460423"/>
            <a:chExt cx="720160" cy="647438"/>
          </a:xfrm>
        </p:grpSpPr>
        <p:sp>
          <p:nvSpPr>
            <p:cNvPr id="677" name="Google Shape;677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cxnSp>
        <p:nvCxnSpPr>
          <p:cNvPr id="684" name="Google Shape;684;p44"/>
          <p:cNvCxnSpPr/>
          <p:nvPr/>
        </p:nvCxnSpPr>
        <p:spPr>
          <a:xfrm>
            <a:off x="3490205" y="2081802"/>
            <a:ext cx="870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5" name="Google Shape;685;p44"/>
          <p:cNvSpPr txBox="1"/>
          <p:nvPr/>
        </p:nvSpPr>
        <p:spPr>
          <a:xfrm>
            <a:off x="4411147" y="1940150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6" name="Google Shape;686;p44"/>
          <p:cNvCxnSpPr/>
          <p:nvPr/>
        </p:nvCxnSpPr>
        <p:spPr>
          <a:xfrm>
            <a:off x="3362027" y="2478358"/>
            <a:ext cx="998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7" name="Google Shape;687;p44"/>
          <p:cNvSpPr txBox="1"/>
          <p:nvPr/>
        </p:nvSpPr>
        <p:spPr>
          <a:xfrm>
            <a:off x="4411147" y="2336695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8" name="Google Shape;688;p44"/>
          <p:cNvCxnSpPr/>
          <p:nvPr/>
        </p:nvCxnSpPr>
        <p:spPr>
          <a:xfrm>
            <a:off x="3179878" y="2874915"/>
            <a:ext cx="1180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9" name="Google Shape;689;p44"/>
          <p:cNvSpPr txBox="1"/>
          <p:nvPr/>
        </p:nvSpPr>
        <p:spPr>
          <a:xfrm>
            <a:off x="4411147" y="2733241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0" name="Google Shape;690;p44"/>
          <p:cNvCxnSpPr/>
          <p:nvPr/>
        </p:nvCxnSpPr>
        <p:spPr>
          <a:xfrm>
            <a:off x="3024714" y="3271450"/>
            <a:ext cx="133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1" name="Google Shape;691;p44"/>
          <p:cNvSpPr txBox="1"/>
          <p:nvPr/>
        </p:nvSpPr>
        <p:spPr>
          <a:xfrm>
            <a:off x="4411147" y="3129786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2" name="Google Shape;692;p44"/>
          <p:cNvCxnSpPr/>
          <p:nvPr/>
        </p:nvCxnSpPr>
        <p:spPr>
          <a:xfrm>
            <a:off x="2856047" y="3668007"/>
            <a:ext cx="1504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3" name="Google Shape;693;p44"/>
          <p:cNvSpPr txBox="1"/>
          <p:nvPr/>
        </p:nvSpPr>
        <p:spPr>
          <a:xfrm>
            <a:off x="4411147" y="3526332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4" name="Google Shape;694;p44"/>
          <p:cNvCxnSpPr/>
          <p:nvPr/>
        </p:nvCxnSpPr>
        <p:spPr>
          <a:xfrm>
            <a:off x="2680649" y="4064542"/>
            <a:ext cx="1672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5" name="Google Shape;695;p44"/>
          <p:cNvSpPr txBox="1"/>
          <p:nvPr/>
        </p:nvSpPr>
        <p:spPr>
          <a:xfrm>
            <a:off x="4411147" y="3922877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01" name="Google Shape;701;p45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2" name="Google Shape;702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3" name="Google Shape;703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4" name="Google Shape;70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5" name="Google Shape;705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6" name="Google Shape;706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7" name="Google Shape;707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8" name="Google Shape;708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9" name="Google Shape;709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6"/>
          <p:cNvSpPr txBox="1"/>
          <p:nvPr>
            <p:ph idx="4294967295" type="title"/>
          </p:nvPr>
        </p:nvSpPr>
        <p:spPr>
          <a:xfrm>
            <a:off x="166250" y="0"/>
            <a:ext cx="8811600" cy="2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15" name="Google Shape;71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17" name="Google Shape;71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3" name="Google Shape;763;p4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4" name="Google Shape;76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65" name="Google Shape;76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87" name="Google Shape;78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88" name="Google Shape;78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89" name="Google Shape;78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0" name="Google Shape;79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1" name="Google Shape;79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3" name="Google Shape;79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4" name="Google Shape;79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6" name="Google Shape;79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7" name="Google Shape;79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8" name="Google Shape;79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9" name="Google Shape;79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05" name="Google Shape;805;p4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6" name="Google Shape;806;p47"/>
          <p:cNvGraphicFramePr/>
          <p:nvPr/>
        </p:nvGraphicFramePr>
        <p:xfrm>
          <a:off x="5884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{09EC53F3-C09D-45E3-81C7-79E32D511B3C}</a:tableStyleId>
              </a:tblPr>
              <a:tblGrid>
                <a:gridCol w="883700"/>
                <a:gridCol w="1012900"/>
                <a:gridCol w="1012900"/>
                <a:gridCol w="1012900"/>
                <a:gridCol w="1012900"/>
                <a:gridCol w="1012900"/>
                <a:gridCol w="1012900"/>
                <a:gridCol w="1012900"/>
              </a:tblGrid>
              <a:tr h="315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2" name="Google Shape;812;p48"/>
          <p:cNvSpPr txBox="1"/>
          <p:nvPr>
            <p:ph idx="4294967295" type="title"/>
          </p:nvPr>
        </p:nvSpPr>
        <p:spPr>
          <a:xfrm>
            <a:off x="241900" y="228125"/>
            <a:ext cx="8669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EXTRA GRAPHICS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813" name="Google Shape;813;p48"/>
          <p:cNvGrpSpPr/>
          <p:nvPr/>
        </p:nvGrpSpPr>
        <p:grpSpPr>
          <a:xfrm rot="10800000">
            <a:off x="5141199" y="1272662"/>
            <a:ext cx="1047339" cy="1438885"/>
            <a:chOff x="0" y="855663"/>
            <a:chExt cx="1652475" cy="2270250"/>
          </a:xfrm>
        </p:grpSpPr>
        <p:sp>
          <p:nvSpPr>
            <p:cNvPr id="814" name="Google Shape;814;p48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3106235" y="3017102"/>
            <a:ext cx="983079" cy="1564615"/>
            <a:chOff x="715963" y="3538538"/>
            <a:chExt cx="1551087" cy="2468625"/>
          </a:xfrm>
        </p:grpSpPr>
        <p:sp>
          <p:nvSpPr>
            <p:cNvPr id="824" name="Google Shape;824;p4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724990" y="3401518"/>
            <a:ext cx="1362282" cy="1180199"/>
            <a:chOff x="3305175" y="4144963"/>
            <a:chExt cx="2149388" cy="1862100"/>
          </a:xfrm>
        </p:grpSpPr>
        <p:sp>
          <p:nvSpPr>
            <p:cNvPr id="836" name="Google Shape;836;p48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 rot="10800000">
            <a:off x="3049043" y="1161145"/>
            <a:ext cx="1193271" cy="1550402"/>
            <a:chOff x="3357563" y="850900"/>
            <a:chExt cx="1882725" cy="2446200"/>
          </a:xfrm>
        </p:grpSpPr>
        <p:sp>
          <p:nvSpPr>
            <p:cNvPr id="846" name="Google Shape;846;p48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8"/>
          <p:cNvGrpSpPr/>
          <p:nvPr/>
        </p:nvGrpSpPr>
        <p:grpSpPr>
          <a:xfrm rot="10800000">
            <a:off x="662076" y="1272726"/>
            <a:ext cx="1488099" cy="1438821"/>
            <a:chOff x="6545263" y="855663"/>
            <a:chExt cx="2347900" cy="2270150"/>
          </a:xfrm>
        </p:grpSpPr>
        <p:sp>
          <p:nvSpPr>
            <p:cNvPr id="860" name="Google Shape;860;p48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5108276" y="3190217"/>
            <a:ext cx="1097789" cy="1391500"/>
            <a:chOff x="6662738" y="3806825"/>
            <a:chExt cx="1732075" cy="2195488"/>
          </a:xfrm>
        </p:grpSpPr>
        <p:sp>
          <p:nvSpPr>
            <p:cNvPr id="874" name="Google Shape;874;p4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8"/>
          <p:cNvGrpSpPr/>
          <p:nvPr/>
        </p:nvGrpSpPr>
        <p:grpSpPr>
          <a:xfrm flipH="1" rot="10800000">
            <a:off x="7087421" y="1599747"/>
            <a:ext cx="1436785" cy="1111812"/>
            <a:chOff x="9598025" y="882650"/>
            <a:chExt cx="2266938" cy="1754200"/>
          </a:xfrm>
        </p:grpSpPr>
        <p:sp>
          <p:nvSpPr>
            <p:cNvPr id="893" name="Google Shape;893;p48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7225029" y="3438757"/>
            <a:ext cx="1436856" cy="1142979"/>
            <a:chOff x="9925050" y="4203700"/>
            <a:chExt cx="2267050" cy="1803375"/>
          </a:xfrm>
        </p:grpSpPr>
        <p:sp>
          <p:nvSpPr>
            <p:cNvPr id="898" name="Google Shape;898;p4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9"/>
          <p:cNvSpPr txBox="1"/>
          <p:nvPr/>
        </p:nvSpPr>
        <p:spPr>
          <a:xfrm>
            <a:off x="6096175" y="540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SlidesCarnival icons are editable shapes. 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This means that you can: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Resize them without losing quality.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Change line color, width and style.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Isn’t that nice? :)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Examples: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915" name="Google Shape;915;p49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916" name="Google Shape;916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931" name="Google Shape;931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937" name="Google Shape;937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49"/>
          <p:cNvSpPr/>
          <p:nvPr/>
        </p:nvSpPr>
        <p:spPr>
          <a:xfrm>
            <a:off x="2164700" y="588535"/>
            <a:ext cx="264193" cy="304061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9"/>
          <p:cNvSpPr/>
          <p:nvPr/>
        </p:nvSpPr>
        <p:spPr>
          <a:xfrm>
            <a:off x="2694458" y="589468"/>
            <a:ext cx="228036" cy="302196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945" name="Google Shape;945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49"/>
          <p:cNvSpPr/>
          <p:nvPr/>
        </p:nvSpPr>
        <p:spPr>
          <a:xfrm>
            <a:off x="4168770" y="588078"/>
            <a:ext cx="349486" cy="30497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0" name="Google Shape;950;p49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951" name="Google Shape;951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959" name="Google Shape;959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49"/>
          <p:cNvSpPr/>
          <p:nvPr/>
        </p:nvSpPr>
        <p:spPr>
          <a:xfrm>
            <a:off x="2137830" y="1094183"/>
            <a:ext cx="317953" cy="31610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9"/>
          <p:cNvSpPr/>
          <p:nvPr/>
        </p:nvSpPr>
        <p:spPr>
          <a:xfrm>
            <a:off x="2649966" y="1109940"/>
            <a:ext cx="317040" cy="28459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3166269" y="1112261"/>
            <a:ext cx="307772" cy="27995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3688148" y="1115040"/>
            <a:ext cx="287372" cy="2743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49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968" name="Google Shape;968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971" name="Google Shape;97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974" name="Google Shape;974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978" name="Google Shape;978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986" name="Google Shape;986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993" name="Google Shape;993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7" name="Google Shape;997;p49"/>
          <p:cNvSpPr/>
          <p:nvPr/>
        </p:nvSpPr>
        <p:spPr>
          <a:xfrm>
            <a:off x="2655979" y="1611420"/>
            <a:ext cx="304994" cy="30499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49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999" name="Google Shape;999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1002" name="Google Shape;1002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1008" name="Google Shape;1008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1011" name="Google Shape;1011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1019" name="Google Shape;1019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1025" name="Google Shape;1025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128383" y="2130516"/>
            <a:ext cx="290150" cy="290150"/>
            <a:chOff x="1278900" y="2333250"/>
            <a:chExt cx="381175" cy="381175"/>
          </a:xfrm>
        </p:grpSpPr>
        <p:sp>
          <p:nvSpPr>
            <p:cNvPr id="1034" name="Google Shape;1034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9"/>
          <p:cNvGrpSpPr/>
          <p:nvPr/>
        </p:nvGrpSpPr>
        <p:grpSpPr>
          <a:xfrm>
            <a:off x="1640042" y="2130516"/>
            <a:ext cx="290169" cy="290150"/>
            <a:chOff x="1951075" y="2333250"/>
            <a:chExt cx="381200" cy="381175"/>
          </a:xfrm>
        </p:grpSpPr>
        <p:sp>
          <p:nvSpPr>
            <p:cNvPr id="1039" name="Google Shape;1039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2151721" y="2130516"/>
            <a:ext cx="290150" cy="290150"/>
            <a:chOff x="2623275" y="2333250"/>
            <a:chExt cx="381175" cy="381175"/>
          </a:xfrm>
        </p:grpSpPr>
        <p:sp>
          <p:nvSpPr>
            <p:cNvPr id="1044" name="Google Shape;1044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731070" y="2080467"/>
            <a:ext cx="154809" cy="386556"/>
            <a:chOff x="3384375" y="2267500"/>
            <a:chExt cx="203375" cy="507825"/>
          </a:xfrm>
        </p:grpSpPr>
        <p:sp>
          <p:nvSpPr>
            <p:cNvPr id="1049" name="Google Shape;1049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3768319" y="2129584"/>
            <a:ext cx="127006" cy="288305"/>
            <a:chOff x="4747025" y="2332025"/>
            <a:chExt cx="166850" cy="378750"/>
          </a:xfrm>
        </p:grpSpPr>
        <p:sp>
          <p:nvSpPr>
            <p:cNvPr id="1052" name="Google Shape;1052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3254338" y="2082313"/>
            <a:ext cx="131631" cy="382846"/>
            <a:chOff x="4071800" y="2269925"/>
            <a:chExt cx="172925" cy="502950"/>
          </a:xfrm>
        </p:grpSpPr>
        <p:sp>
          <p:nvSpPr>
            <p:cNvPr id="1055" name="Google Shape;1055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49"/>
          <p:cNvSpPr/>
          <p:nvPr/>
        </p:nvSpPr>
        <p:spPr>
          <a:xfrm>
            <a:off x="4198438" y="2122644"/>
            <a:ext cx="290150" cy="305907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8" name="Google Shape;1058;p49"/>
          <p:cNvGrpSpPr/>
          <p:nvPr/>
        </p:nvGrpSpPr>
        <p:grpSpPr>
          <a:xfrm>
            <a:off x="4701303" y="2128194"/>
            <a:ext cx="313329" cy="294794"/>
            <a:chOff x="5972700" y="2330200"/>
            <a:chExt cx="411625" cy="387275"/>
          </a:xfrm>
        </p:grpSpPr>
        <p:sp>
          <p:nvSpPr>
            <p:cNvPr id="1059" name="Google Shape;1059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1062" name="Google Shape;1062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0" name="Google Shape;1070;p49"/>
          <p:cNvSpPr/>
          <p:nvPr/>
        </p:nvSpPr>
        <p:spPr>
          <a:xfrm>
            <a:off x="1633097" y="2592134"/>
            <a:ext cx="304061" cy="39026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9"/>
          <p:cNvSpPr/>
          <p:nvPr/>
        </p:nvSpPr>
        <p:spPr>
          <a:xfrm>
            <a:off x="1160810" y="2592134"/>
            <a:ext cx="225277" cy="39026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2" name="Google Shape;1072;p49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1073" name="Google Shape;1073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49"/>
          <p:cNvSpPr/>
          <p:nvPr/>
        </p:nvSpPr>
        <p:spPr>
          <a:xfrm>
            <a:off x="3670526" y="2625970"/>
            <a:ext cx="322597" cy="322597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6" name="Google Shape;1076;p49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1077" name="Google Shape;1077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1080" name="Google Shape;1080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1085" name="Google Shape;1085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49"/>
          <p:cNvSpPr/>
          <p:nvPr/>
        </p:nvSpPr>
        <p:spPr>
          <a:xfrm>
            <a:off x="4732819" y="2611145"/>
            <a:ext cx="244726" cy="35226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9" name="Google Shape;1089;p49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1090" name="Google Shape;1090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1097" name="Google Shape;1097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1107" name="Google Shape;1107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1111" name="Google Shape;1111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1115" name="Google Shape;1115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1121" name="Google Shape;1121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1124" name="Google Shape;1124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1132" name="Google Shape;1132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1139" name="Google Shape;1139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1142" name="Google Shape;1142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6" name="Google Shape;1146;p49"/>
          <p:cNvSpPr/>
          <p:nvPr/>
        </p:nvSpPr>
        <p:spPr>
          <a:xfrm>
            <a:off x="1091294" y="3707734"/>
            <a:ext cx="364310" cy="20579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9"/>
          <p:cNvSpPr/>
          <p:nvPr/>
        </p:nvSpPr>
        <p:spPr>
          <a:xfrm>
            <a:off x="3165812" y="3656276"/>
            <a:ext cx="308686" cy="3087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9"/>
          <p:cNvSpPr/>
          <p:nvPr/>
        </p:nvSpPr>
        <p:spPr>
          <a:xfrm>
            <a:off x="2654133" y="3675744"/>
            <a:ext cx="308686" cy="269769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49"/>
          <p:cNvSpPr/>
          <p:nvPr/>
        </p:nvSpPr>
        <p:spPr>
          <a:xfrm>
            <a:off x="3676102" y="3654887"/>
            <a:ext cx="311464" cy="31148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0" name="Google Shape;1150;p49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1151" name="Google Shape;1151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1160" name="Google Shape;1160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1163" name="Google Shape;1163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1170" name="Google Shape;1170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1178" name="Google Shape;1178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1182" name="Google Shape;1182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1189" name="Google Shape;1189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1193" name="Google Shape;1193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1197" name="Google Shape;1197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49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1203" name="Google Shape;1203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1231" name="Google Shape;1231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1255" name="Google Shape;1255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1270" name="Google Shape;1270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1274" name="Google Shape;1274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5269063" y="2119384"/>
            <a:ext cx="195590" cy="310094"/>
            <a:chOff x="6718575" y="2318625"/>
            <a:chExt cx="256950" cy="407375"/>
          </a:xfrm>
        </p:grpSpPr>
        <p:sp>
          <p:nvSpPr>
            <p:cNvPr id="1281" name="Google Shape;1281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1290" name="Google Shape;1290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1294" name="Google Shape;1294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1300" name="Google Shape;1300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308" name="Google Shape;1308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315" name="Google Shape;1315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49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325" name="Google Shape;1325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337" name="Google Shape;1337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343" name="Google Shape;1343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7091494" y="2032000"/>
            <a:ext cx="433992" cy="422729"/>
            <a:chOff x="5916675" y="927975"/>
            <a:chExt cx="516350" cy="502950"/>
          </a:xfrm>
        </p:grpSpPr>
        <p:sp>
          <p:nvSpPr>
            <p:cNvPr id="1351" name="Google Shape;135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6207514" y="2737902"/>
            <a:ext cx="1079481" cy="1051467"/>
            <a:chOff x="5916675" y="927975"/>
            <a:chExt cx="516350" cy="502950"/>
          </a:xfrm>
        </p:grpSpPr>
        <p:sp>
          <p:nvSpPr>
            <p:cNvPr id="1354" name="Google Shape;135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6207657" y="2032000"/>
            <a:ext cx="433992" cy="422729"/>
            <a:chOff x="5916675" y="927975"/>
            <a:chExt cx="516350" cy="502950"/>
          </a:xfrm>
        </p:grpSpPr>
        <p:sp>
          <p:nvSpPr>
            <p:cNvPr id="1357" name="Google Shape;1357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9" name="Google Shape;1359;p49"/>
          <p:cNvSpPr/>
          <p:nvPr/>
        </p:nvSpPr>
        <p:spPr>
          <a:xfrm>
            <a:off x="7283655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9"/>
          <p:cNvSpPr/>
          <p:nvPr/>
        </p:nvSpPr>
        <p:spPr>
          <a:xfrm>
            <a:off x="6399818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9"/>
          <p:cNvSpPr/>
          <p:nvPr/>
        </p:nvSpPr>
        <p:spPr>
          <a:xfrm>
            <a:off x="6685353" y="33259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4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50"/>
          <p:cNvGrpSpPr/>
          <p:nvPr/>
        </p:nvGrpSpPr>
        <p:grpSpPr>
          <a:xfrm>
            <a:off x="3058888" y="1397727"/>
            <a:ext cx="445718" cy="445753"/>
            <a:chOff x="3706812" y="1035050"/>
            <a:chExt cx="4792662" cy="4787899"/>
          </a:xfrm>
        </p:grpSpPr>
        <p:sp>
          <p:nvSpPr>
            <p:cNvPr id="1368" name="Google Shape;1368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1779393" y="1397757"/>
            <a:ext cx="443331" cy="445437"/>
            <a:chOff x="1400175" y="1220787"/>
            <a:chExt cx="4473575" cy="4476750"/>
          </a:xfrm>
        </p:grpSpPr>
        <p:sp>
          <p:nvSpPr>
            <p:cNvPr id="1375" name="Google Shape;1375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0"/>
          <p:cNvGrpSpPr/>
          <p:nvPr/>
        </p:nvGrpSpPr>
        <p:grpSpPr>
          <a:xfrm>
            <a:off x="1138046" y="1397771"/>
            <a:ext cx="446045" cy="445465"/>
            <a:chOff x="1649412" y="927100"/>
            <a:chExt cx="5011737" cy="5016500"/>
          </a:xfrm>
        </p:grpSpPr>
        <p:sp>
          <p:nvSpPr>
            <p:cNvPr id="1380" name="Google Shape;1380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2418397" y="1398024"/>
            <a:ext cx="444870" cy="445286"/>
            <a:chOff x="1301750" y="920750"/>
            <a:chExt cx="5095875" cy="5100637"/>
          </a:xfrm>
        </p:grpSpPr>
        <p:sp>
          <p:nvSpPr>
            <p:cNvPr id="1384" name="Google Shape;1384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4341570" y="1397933"/>
            <a:ext cx="445621" cy="445591"/>
            <a:chOff x="5732756" y="2682276"/>
            <a:chExt cx="719905" cy="719856"/>
          </a:xfrm>
        </p:grpSpPr>
        <p:sp>
          <p:nvSpPr>
            <p:cNvPr id="1390" name="Google Shape;1390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50"/>
          <p:cNvGrpSpPr/>
          <p:nvPr/>
        </p:nvGrpSpPr>
        <p:grpSpPr>
          <a:xfrm>
            <a:off x="4982887" y="1397927"/>
            <a:ext cx="445627" cy="445604"/>
            <a:chOff x="6768809" y="2682265"/>
            <a:chExt cx="719915" cy="719877"/>
          </a:xfrm>
        </p:grpSpPr>
        <p:sp>
          <p:nvSpPr>
            <p:cNvPr id="1394" name="Google Shape;1394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5624209" y="1397956"/>
            <a:ext cx="445753" cy="445545"/>
            <a:chOff x="7804870" y="2682313"/>
            <a:chExt cx="720118" cy="719782"/>
          </a:xfrm>
        </p:grpSpPr>
        <p:sp>
          <p:nvSpPr>
            <p:cNvPr id="1399" name="Google Shape;1399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50"/>
          <p:cNvGrpSpPr/>
          <p:nvPr/>
        </p:nvGrpSpPr>
        <p:grpSpPr>
          <a:xfrm>
            <a:off x="6265657" y="1397725"/>
            <a:ext cx="446293" cy="446006"/>
            <a:chOff x="8841135" y="2681940"/>
            <a:chExt cx="720990" cy="720527"/>
          </a:xfrm>
        </p:grpSpPr>
        <p:sp>
          <p:nvSpPr>
            <p:cNvPr id="1405" name="Google Shape;1405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0"/>
          <p:cNvGrpSpPr/>
          <p:nvPr/>
        </p:nvGrpSpPr>
        <p:grpSpPr>
          <a:xfrm>
            <a:off x="3699655" y="1397657"/>
            <a:ext cx="445260" cy="445260"/>
            <a:chOff x="4103687" y="1439862"/>
            <a:chExt cx="3986212" cy="3986211"/>
          </a:xfrm>
        </p:grpSpPr>
        <p:sp>
          <p:nvSpPr>
            <p:cNvPr id="1412" name="Google Shape;1412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0"/>
          <p:cNvGrpSpPr/>
          <p:nvPr/>
        </p:nvGrpSpPr>
        <p:grpSpPr>
          <a:xfrm>
            <a:off x="6907645" y="1397961"/>
            <a:ext cx="445803" cy="445535"/>
            <a:chOff x="9878272" y="2682320"/>
            <a:chExt cx="720199" cy="719767"/>
          </a:xfrm>
        </p:grpSpPr>
        <p:sp>
          <p:nvSpPr>
            <p:cNvPr id="1415" name="Google Shape;1415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7549143" y="1397878"/>
            <a:ext cx="445700" cy="445701"/>
            <a:chOff x="10914618" y="2682187"/>
            <a:chExt cx="720033" cy="720033"/>
          </a:xfrm>
        </p:grpSpPr>
        <p:sp>
          <p:nvSpPr>
            <p:cNvPr id="1419" name="Google Shape;1419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1772664" y="690657"/>
            <a:ext cx="361521" cy="445816"/>
            <a:chOff x="1582665" y="1011072"/>
            <a:chExt cx="584040" cy="720220"/>
          </a:xfrm>
        </p:grpSpPr>
        <p:sp>
          <p:nvSpPr>
            <p:cNvPr id="1426" name="Google Shape;1426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50"/>
          <p:cNvGrpSpPr/>
          <p:nvPr/>
        </p:nvGrpSpPr>
        <p:grpSpPr>
          <a:xfrm>
            <a:off x="2374048" y="690678"/>
            <a:ext cx="379481" cy="445796"/>
            <a:chOff x="2554206" y="1011105"/>
            <a:chExt cx="613055" cy="720187"/>
          </a:xfrm>
        </p:grpSpPr>
        <p:sp>
          <p:nvSpPr>
            <p:cNvPr id="1432" name="Google Shape;1432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50"/>
          <p:cNvGrpSpPr/>
          <p:nvPr/>
        </p:nvGrpSpPr>
        <p:grpSpPr>
          <a:xfrm>
            <a:off x="6922223" y="645018"/>
            <a:ext cx="460705" cy="491455"/>
            <a:chOff x="9901824" y="937343"/>
            <a:chExt cx="744273" cy="793950"/>
          </a:xfrm>
        </p:grpSpPr>
        <p:grpSp>
          <p:nvGrpSpPr>
            <p:cNvPr id="1436" name="Google Shape;1436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37" name="Google Shape;1437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7" name="Google Shape;1447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50"/>
          <p:cNvGrpSpPr/>
          <p:nvPr/>
        </p:nvGrpSpPr>
        <p:grpSpPr>
          <a:xfrm>
            <a:off x="2993392" y="690844"/>
            <a:ext cx="369868" cy="445629"/>
            <a:chOff x="3554761" y="1011374"/>
            <a:chExt cx="597525" cy="719918"/>
          </a:xfrm>
        </p:grpSpPr>
        <p:sp>
          <p:nvSpPr>
            <p:cNvPr id="1454" name="Google Shape;1454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3603122" y="690632"/>
            <a:ext cx="370755" cy="445841"/>
            <a:chOff x="4539787" y="1011032"/>
            <a:chExt cx="598958" cy="720261"/>
          </a:xfrm>
        </p:grpSpPr>
        <p:sp>
          <p:nvSpPr>
            <p:cNvPr id="1459" name="Google Shape;1459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50"/>
          <p:cNvGrpSpPr/>
          <p:nvPr/>
        </p:nvGrpSpPr>
        <p:grpSpPr>
          <a:xfrm>
            <a:off x="4213740" y="690740"/>
            <a:ext cx="366917" cy="445733"/>
            <a:chOff x="5526246" y="1011207"/>
            <a:chExt cx="592758" cy="720086"/>
          </a:xfrm>
        </p:grpSpPr>
        <p:sp>
          <p:nvSpPr>
            <p:cNvPr id="1465" name="Google Shape;1465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50"/>
          <p:cNvGrpSpPr/>
          <p:nvPr/>
        </p:nvGrpSpPr>
        <p:grpSpPr>
          <a:xfrm>
            <a:off x="1168508" y="690734"/>
            <a:ext cx="364294" cy="445740"/>
            <a:chOff x="606645" y="1011196"/>
            <a:chExt cx="588520" cy="720096"/>
          </a:xfrm>
        </p:grpSpPr>
        <p:sp>
          <p:nvSpPr>
            <p:cNvPr id="1472" name="Google Shape;1472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50"/>
          <p:cNvGrpSpPr/>
          <p:nvPr/>
        </p:nvGrpSpPr>
        <p:grpSpPr>
          <a:xfrm>
            <a:off x="7622791" y="690711"/>
            <a:ext cx="298405" cy="445762"/>
            <a:chOff x="11033597" y="1011159"/>
            <a:chExt cx="482075" cy="720133"/>
          </a:xfrm>
        </p:grpSpPr>
        <p:sp>
          <p:nvSpPr>
            <p:cNvPr id="1477" name="Google Shape;1477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6221656" y="645018"/>
            <a:ext cx="460705" cy="491455"/>
            <a:chOff x="8770051" y="937343"/>
            <a:chExt cx="744273" cy="793950"/>
          </a:xfrm>
        </p:grpSpPr>
        <p:sp>
          <p:nvSpPr>
            <p:cNvPr id="1482" name="Google Shape;1482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7" name="Google Shape;1487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8" name="Google Shape;1498;p50"/>
          <p:cNvGrpSpPr/>
          <p:nvPr/>
        </p:nvGrpSpPr>
        <p:grpSpPr>
          <a:xfrm>
            <a:off x="4820520" y="645018"/>
            <a:ext cx="460705" cy="491455"/>
            <a:chOff x="6506504" y="937343"/>
            <a:chExt cx="744273" cy="793950"/>
          </a:xfrm>
        </p:grpSpPr>
        <p:sp>
          <p:nvSpPr>
            <p:cNvPr id="1499" name="Google Shape;1499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2" name="Google Shape;1502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03" name="Google Shape;150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50"/>
          <p:cNvGrpSpPr/>
          <p:nvPr/>
        </p:nvGrpSpPr>
        <p:grpSpPr>
          <a:xfrm>
            <a:off x="5521088" y="645018"/>
            <a:ext cx="460705" cy="491455"/>
            <a:chOff x="7638277" y="937343"/>
            <a:chExt cx="744273" cy="793950"/>
          </a:xfrm>
        </p:grpSpPr>
        <p:sp>
          <p:nvSpPr>
            <p:cNvPr id="1514" name="Google Shape;1514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19" name="Google Shape;15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9" name="Google Shape;1529;p50"/>
          <p:cNvGrpSpPr/>
          <p:nvPr/>
        </p:nvGrpSpPr>
        <p:grpSpPr>
          <a:xfrm>
            <a:off x="3061198" y="2834573"/>
            <a:ext cx="445779" cy="400764"/>
            <a:chOff x="3778727" y="4460423"/>
            <a:chExt cx="720160" cy="647438"/>
          </a:xfrm>
        </p:grpSpPr>
        <p:sp>
          <p:nvSpPr>
            <p:cNvPr id="1530" name="Google Shape;1530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0"/>
          <p:cNvGrpSpPr/>
          <p:nvPr/>
        </p:nvGrpSpPr>
        <p:grpSpPr>
          <a:xfrm>
            <a:off x="1138083" y="2819648"/>
            <a:ext cx="445680" cy="430613"/>
            <a:chOff x="557494" y="4436312"/>
            <a:chExt cx="720000" cy="695660"/>
          </a:xfrm>
        </p:grpSpPr>
        <p:sp>
          <p:nvSpPr>
            <p:cNvPr id="1538" name="Google Shape;1538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50"/>
          <p:cNvGrpSpPr/>
          <p:nvPr/>
        </p:nvGrpSpPr>
        <p:grpSpPr>
          <a:xfrm>
            <a:off x="4343305" y="2812059"/>
            <a:ext cx="445833" cy="445792"/>
            <a:chOff x="5926265" y="4424051"/>
            <a:chExt cx="720246" cy="720181"/>
          </a:xfrm>
        </p:grpSpPr>
        <p:sp>
          <p:nvSpPr>
            <p:cNvPr id="1543" name="Google Shape;1543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7" name="Google Shape;1547;p50"/>
          <p:cNvGrpSpPr/>
          <p:nvPr/>
        </p:nvGrpSpPr>
        <p:grpSpPr>
          <a:xfrm>
            <a:off x="1779066" y="2831613"/>
            <a:ext cx="445680" cy="406684"/>
            <a:chOff x="1631150" y="4455641"/>
            <a:chExt cx="720000" cy="657002"/>
          </a:xfrm>
        </p:grpSpPr>
        <p:sp>
          <p:nvSpPr>
            <p:cNvPr id="1548" name="Google Shape;1548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3" name="Google Shape;1553;p50"/>
          <p:cNvGrpSpPr/>
          <p:nvPr/>
        </p:nvGrpSpPr>
        <p:grpSpPr>
          <a:xfrm>
            <a:off x="2420095" y="2831029"/>
            <a:ext cx="445680" cy="407853"/>
            <a:chOff x="2704878" y="4454697"/>
            <a:chExt cx="720000" cy="658889"/>
          </a:xfrm>
        </p:grpSpPr>
        <p:sp>
          <p:nvSpPr>
            <p:cNvPr id="1554" name="Google Shape;1554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0"/>
          <p:cNvGrpSpPr/>
          <p:nvPr/>
        </p:nvGrpSpPr>
        <p:grpSpPr>
          <a:xfrm>
            <a:off x="3702366" y="2832987"/>
            <a:ext cx="445549" cy="403935"/>
            <a:chOff x="4852681" y="4457861"/>
            <a:chExt cx="719788" cy="652561"/>
          </a:xfrm>
        </p:grpSpPr>
        <p:sp>
          <p:nvSpPr>
            <p:cNvPr id="1561" name="Google Shape;1561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50"/>
          <p:cNvGrpSpPr/>
          <p:nvPr/>
        </p:nvGrpSpPr>
        <p:grpSpPr>
          <a:xfrm>
            <a:off x="4984527" y="2823424"/>
            <a:ext cx="445818" cy="423063"/>
            <a:chOff x="7000306" y="4442411"/>
            <a:chExt cx="720224" cy="683463"/>
          </a:xfrm>
        </p:grpSpPr>
        <p:sp>
          <p:nvSpPr>
            <p:cNvPr id="1565" name="Google Shape;1565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0" name="Google Shape;1570;p50"/>
          <p:cNvGrpSpPr/>
          <p:nvPr/>
        </p:nvGrpSpPr>
        <p:grpSpPr>
          <a:xfrm>
            <a:off x="5625735" y="2821221"/>
            <a:ext cx="445779" cy="427468"/>
            <a:chOff x="8074325" y="4438852"/>
            <a:chExt cx="720160" cy="690579"/>
          </a:xfrm>
        </p:grpSpPr>
        <p:sp>
          <p:nvSpPr>
            <p:cNvPr id="1571" name="Google Shape;1571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0"/>
          <p:cNvGrpSpPr/>
          <p:nvPr/>
        </p:nvGrpSpPr>
        <p:grpSpPr>
          <a:xfrm>
            <a:off x="6908080" y="2835170"/>
            <a:ext cx="445629" cy="399565"/>
            <a:chOff x="9878975" y="4425243"/>
            <a:chExt cx="719918" cy="645502"/>
          </a:xfrm>
        </p:grpSpPr>
        <p:sp>
          <p:nvSpPr>
            <p:cNvPr id="1578" name="Google Shape;1578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50"/>
          <p:cNvGrpSpPr/>
          <p:nvPr/>
        </p:nvGrpSpPr>
        <p:grpSpPr>
          <a:xfrm>
            <a:off x="7549097" y="2823971"/>
            <a:ext cx="445785" cy="421964"/>
            <a:chOff x="10914544" y="4407150"/>
            <a:chExt cx="720170" cy="681687"/>
          </a:xfrm>
        </p:grpSpPr>
        <p:sp>
          <p:nvSpPr>
            <p:cNvPr id="1582" name="Google Shape;1582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50"/>
          <p:cNvGrpSpPr/>
          <p:nvPr/>
        </p:nvGrpSpPr>
        <p:grpSpPr>
          <a:xfrm>
            <a:off x="6266887" y="2832085"/>
            <a:ext cx="445805" cy="405735"/>
            <a:chOff x="8843122" y="4420259"/>
            <a:chExt cx="720202" cy="655469"/>
          </a:xfrm>
        </p:grpSpPr>
        <p:sp>
          <p:nvSpPr>
            <p:cNvPr id="1587" name="Google Shape;1587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3" name="Google Shape;1593;p50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594" name="Google Shape;1594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50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602" name="Google Shape;1602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0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607" name="Google Shape;1607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0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611" name="Google Shape;1611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50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615" name="Google Shape;1615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0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620" name="Google Shape;1620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0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625" name="Google Shape;1625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50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631" name="Google Shape;1631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0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638" name="Google Shape;1638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5" name="Google Shape;1645;p50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646" name="Google Shape;1646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50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659" name="Google Shape;1659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3" name="Google Shape;1663;p50"/>
          <p:cNvGrpSpPr/>
          <p:nvPr/>
        </p:nvGrpSpPr>
        <p:grpSpPr>
          <a:xfrm>
            <a:off x="1081977" y="3541356"/>
            <a:ext cx="445905" cy="400522"/>
            <a:chOff x="1147762" y="1131887"/>
            <a:chExt cx="5137150" cy="4619626"/>
          </a:xfrm>
        </p:grpSpPr>
        <p:sp>
          <p:nvSpPr>
            <p:cNvPr id="1664" name="Google Shape;1664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50"/>
          <p:cNvGrpSpPr/>
          <p:nvPr/>
        </p:nvGrpSpPr>
        <p:grpSpPr>
          <a:xfrm>
            <a:off x="1879306" y="3535010"/>
            <a:ext cx="445901" cy="413282"/>
            <a:chOff x="1570037" y="1341437"/>
            <a:chExt cx="4943475" cy="4576762"/>
          </a:xfrm>
        </p:grpSpPr>
        <p:sp>
          <p:nvSpPr>
            <p:cNvPr id="1668" name="Google Shape;1668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4" name="Google Shape;1674;p50"/>
          <p:cNvGrpSpPr/>
          <p:nvPr/>
        </p:nvGrpSpPr>
        <p:grpSpPr>
          <a:xfrm>
            <a:off x="4364629" y="3519111"/>
            <a:ext cx="441332" cy="445721"/>
            <a:chOff x="5770007" y="5489899"/>
            <a:chExt cx="712976" cy="720067"/>
          </a:xfrm>
        </p:grpSpPr>
        <p:sp>
          <p:nvSpPr>
            <p:cNvPr id="1675" name="Google Shape;1675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0"/>
          <p:cNvGrpSpPr/>
          <p:nvPr/>
        </p:nvGrpSpPr>
        <p:grpSpPr>
          <a:xfrm>
            <a:off x="5157420" y="3541581"/>
            <a:ext cx="445651" cy="400824"/>
            <a:chOff x="7050768" y="5526199"/>
            <a:chExt cx="719953" cy="647534"/>
          </a:xfrm>
        </p:grpSpPr>
        <p:sp>
          <p:nvSpPr>
            <p:cNvPr id="1684" name="Google Shape;1684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50"/>
          <p:cNvGrpSpPr/>
          <p:nvPr/>
        </p:nvGrpSpPr>
        <p:grpSpPr>
          <a:xfrm>
            <a:off x="6751936" y="3541651"/>
            <a:ext cx="445681" cy="400651"/>
            <a:chOff x="9626723" y="5526313"/>
            <a:chExt cx="720002" cy="647256"/>
          </a:xfrm>
        </p:grpSpPr>
        <p:sp>
          <p:nvSpPr>
            <p:cNvPr id="1697" name="Google Shape;1697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50"/>
          <p:cNvGrpSpPr/>
          <p:nvPr/>
        </p:nvGrpSpPr>
        <p:grpSpPr>
          <a:xfrm>
            <a:off x="7549176" y="3519088"/>
            <a:ext cx="445582" cy="445743"/>
            <a:chOff x="10914672" y="5489861"/>
            <a:chExt cx="719842" cy="720102"/>
          </a:xfrm>
        </p:grpSpPr>
        <p:sp>
          <p:nvSpPr>
            <p:cNvPr id="1710" name="Google Shape;1710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2" name="Google Shape;1722;p50"/>
          <p:cNvGrpSpPr/>
          <p:nvPr/>
        </p:nvGrpSpPr>
        <p:grpSpPr>
          <a:xfrm>
            <a:off x="5954636" y="3529352"/>
            <a:ext cx="445821" cy="425246"/>
            <a:chOff x="8338678" y="5506443"/>
            <a:chExt cx="720227" cy="686988"/>
          </a:xfrm>
        </p:grpSpPr>
        <p:sp>
          <p:nvSpPr>
            <p:cNvPr id="1723" name="Google Shape;1723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9" name="Google Shape;1729;p50"/>
          <p:cNvGrpSpPr/>
          <p:nvPr/>
        </p:nvGrpSpPr>
        <p:grpSpPr>
          <a:xfrm>
            <a:off x="2676293" y="3583942"/>
            <a:ext cx="1336824" cy="316035"/>
            <a:chOff x="3042485" y="5594633"/>
            <a:chExt cx="2159652" cy="510557"/>
          </a:xfrm>
        </p:grpSpPr>
        <p:sp>
          <p:nvSpPr>
            <p:cNvPr id="1730" name="Google Shape;1730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50"/>
          <p:cNvGrpSpPr/>
          <p:nvPr/>
        </p:nvGrpSpPr>
        <p:grpSpPr>
          <a:xfrm>
            <a:off x="1879183" y="4227478"/>
            <a:ext cx="445738" cy="442950"/>
            <a:chOff x="1442627" y="5710929"/>
            <a:chExt cx="594318" cy="590600"/>
          </a:xfrm>
        </p:grpSpPr>
        <p:sp>
          <p:nvSpPr>
            <p:cNvPr id="1746" name="Google Shape;1746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0" name="Google Shape;1750;p50"/>
          <p:cNvGrpSpPr/>
          <p:nvPr/>
        </p:nvGrpSpPr>
        <p:grpSpPr>
          <a:xfrm>
            <a:off x="6788033" y="4226058"/>
            <a:ext cx="373053" cy="445791"/>
            <a:chOff x="8095060" y="5664590"/>
            <a:chExt cx="497404" cy="594389"/>
          </a:xfrm>
        </p:grpSpPr>
        <p:grpSp>
          <p:nvGrpSpPr>
            <p:cNvPr id="1751" name="Google Shape;1751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2" name="Google Shape;1752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56" name="Google Shape;1756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9" name="Google Shape;1759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0" name="Google Shape;1760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4" name="Google Shape;1764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7" name="Google Shape;1767;p50"/>
          <p:cNvGrpSpPr/>
          <p:nvPr/>
        </p:nvGrpSpPr>
        <p:grpSpPr>
          <a:xfrm>
            <a:off x="2870825" y="4226086"/>
            <a:ext cx="557162" cy="445734"/>
            <a:chOff x="4607809" y="5664627"/>
            <a:chExt cx="742883" cy="594312"/>
          </a:xfrm>
        </p:grpSpPr>
        <p:sp>
          <p:nvSpPr>
            <p:cNvPr id="1768" name="Google Shape;1768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6" name="Google Shape;1776;p50"/>
          <p:cNvGrpSpPr/>
          <p:nvPr/>
        </p:nvGrpSpPr>
        <p:grpSpPr>
          <a:xfrm>
            <a:off x="3973890" y="4226143"/>
            <a:ext cx="1079865" cy="445620"/>
            <a:chOff x="2571250" y="5664711"/>
            <a:chExt cx="1439820" cy="594160"/>
          </a:xfrm>
        </p:grpSpPr>
        <p:sp>
          <p:nvSpPr>
            <p:cNvPr id="1777" name="Google Shape;1777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1" name="Google Shape;1801;p50"/>
          <p:cNvGrpSpPr/>
          <p:nvPr/>
        </p:nvGrpSpPr>
        <p:grpSpPr>
          <a:xfrm>
            <a:off x="5599659" y="4225935"/>
            <a:ext cx="642470" cy="446036"/>
            <a:chOff x="6332670" y="5663946"/>
            <a:chExt cx="856627" cy="594715"/>
          </a:xfrm>
        </p:grpSpPr>
        <p:grpSp>
          <p:nvGrpSpPr>
            <p:cNvPr id="1802" name="Google Shape;1802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3" name="Google Shape;180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06" name="Google Shape;180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8" name="Google Shape;1808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09" name="Google Shape;180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1" name="Google Shape;1811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812" name="Google Shape;1812;p5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51"/>
          <p:cNvSpPr txBox="1"/>
          <p:nvPr/>
        </p:nvSpPr>
        <p:spPr>
          <a:xfrm>
            <a:off x="884300" y="72722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You can also use any emoji as an icon!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And of course it resizes without losing quality.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How? Follow Google instructions https://twitter.com/googledocs/status/730087240156643328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8" name="Google Shape;1818;p51"/>
          <p:cNvSpPr txBox="1"/>
          <p:nvPr/>
        </p:nvSpPr>
        <p:spPr>
          <a:xfrm>
            <a:off x="8843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9" name="Google Shape;1819;p5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63" name="Google Shape;263;p1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4" name="Google Shape;1824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6" name="Google Shape;1826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27" name="Google Shape;1827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28" name="Google Shape;1828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9" name="Google Shape;1829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0" name="Google Shape;1830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1" name="Google Shape;1831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2" name="Google Shape;1832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3" name="Google Shape;1833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34" name="Google Shape;1834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5" name="Google Shape;1835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6" name="Google Shape;1836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37" name="Google Shape;1837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8" name="Google Shape;1838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39" name="Google Shape;1839;p5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69" name="Google Shape;269;p1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75" name="Google Shape;275;p18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/>
          <p:nvPr>
            <p:ph idx="4294967295" type="ctrTitle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</a:t>
            </a:r>
            <a:r>
              <a:rPr lang="en" sz="3600"/>
              <a:t>CONCEPT</a:t>
            </a:r>
            <a:endParaRPr sz="3600"/>
          </a:p>
        </p:txBody>
      </p:sp>
      <p:sp>
        <p:nvSpPr>
          <p:cNvPr id="281" name="Google Shape;281;p19"/>
          <p:cNvSpPr txBox="1"/>
          <p:nvPr>
            <p:ph idx="4294967295" type="subTitle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00" name="Google Shape;300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01" name="Google Shape;301;p20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08" name="Google Shape;308;p21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09" name="Google Shape;309;p21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10" name="Google Shape;310;p21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