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aleway"/>
      <p:regular r:id="rId45"/>
      <p:bold r:id="rId46"/>
      <p:italic r:id="rId47"/>
      <p:boldItalic r:id="rId48"/>
    </p:embeddedFont>
    <p:embeddedFont>
      <p:font typeface="Red Hat Display Black"/>
      <p:bold r:id="rId49"/>
      <p:boldItalic r:id="rId50"/>
    </p:embeddedFont>
    <p:embeddedFont>
      <p:font typeface="Montserrat"/>
      <p:regular r:id="rId51"/>
      <p:bold r:id="rId52"/>
      <p:italic r:id="rId53"/>
      <p:boldItalic r:id="rId54"/>
    </p:embeddedFont>
    <p:embeddedFont>
      <p:font typeface="Raleway Thin"/>
      <p:regular r:id="rId55"/>
      <p:bold r:id="rId56"/>
      <p:italic r:id="rId57"/>
      <p:boldItalic r:id="rId58"/>
    </p:embeddedFont>
    <p:embeddedFont>
      <p:font typeface="Red Hat Display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7272734-463F-4A0B-A8D7-86DA9125DB42}">
  <a:tblStyle styleId="{D7272734-463F-4A0B-A8D7-86DA9125DB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0A66879-4ED6-42EE-96D0-9E26330CBD0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aleway-bold.fntdata"/><Relationship Id="rId45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-boldItalic.fntdata"/><Relationship Id="rId47" Type="http://schemas.openxmlformats.org/officeDocument/2006/relationships/font" Target="fonts/Raleway-italic.fntdata"/><Relationship Id="rId49" Type="http://schemas.openxmlformats.org/officeDocument/2006/relationships/font" Target="fonts/RedHatDisplayBlac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RedHatDisplay-boldItalic.fntdata"/><Relationship Id="rId61" Type="http://schemas.openxmlformats.org/officeDocument/2006/relationships/font" Target="fonts/RedHatDisplay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RedHatDisplay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regular.fntdata"/><Relationship Id="rId50" Type="http://schemas.openxmlformats.org/officeDocument/2006/relationships/font" Target="fonts/RedHatDisplayBlack-boldItalic.fntdata"/><Relationship Id="rId53" Type="http://schemas.openxmlformats.org/officeDocument/2006/relationships/font" Target="fonts/Montserrat-italic.fntdata"/><Relationship Id="rId52" Type="http://schemas.openxmlformats.org/officeDocument/2006/relationships/font" Target="fonts/Montserrat-bold.fntdata"/><Relationship Id="rId11" Type="http://schemas.openxmlformats.org/officeDocument/2006/relationships/slide" Target="slides/slide6.xml"/><Relationship Id="rId55" Type="http://schemas.openxmlformats.org/officeDocument/2006/relationships/font" Target="fonts/RalewayThin-regular.fntdata"/><Relationship Id="rId10" Type="http://schemas.openxmlformats.org/officeDocument/2006/relationships/slide" Target="slides/slide5.xml"/><Relationship Id="rId54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57" Type="http://schemas.openxmlformats.org/officeDocument/2006/relationships/font" Target="fonts/RalewayThin-italic.fntdata"/><Relationship Id="rId12" Type="http://schemas.openxmlformats.org/officeDocument/2006/relationships/slide" Target="slides/slide7.xml"/><Relationship Id="rId56" Type="http://schemas.openxmlformats.org/officeDocument/2006/relationships/font" Target="fonts/RalewayThin-bold.fntdata"/><Relationship Id="rId15" Type="http://schemas.openxmlformats.org/officeDocument/2006/relationships/slide" Target="slides/slide10.xml"/><Relationship Id="rId59" Type="http://schemas.openxmlformats.org/officeDocument/2006/relationships/font" Target="fonts/RedHatDisplay-regular.fntdata"/><Relationship Id="rId14" Type="http://schemas.openxmlformats.org/officeDocument/2006/relationships/slide" Target="slides/slide9.xml"/><Relationship Id="rId58" Type="http://schemas.openxmlformats.org/officeDocument/2006/relationships/font" Target="fonts/RalewayThin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1059c2e68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1059c2e6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1059c2e68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71059c2e6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b32348a41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b32348a4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b32348a412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b32348a41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b32348a412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b32348a41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b32348a412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b32348a41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b32348a412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b32348a41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b32348a412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b32348a412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b32348a412_0_1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b32348a412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b32348a412_0_1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b32348a412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b32348a412_0_1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b32348a412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b32348a412_0_2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b32348a412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851c0fbb30_1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851c0fbb30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6" name="Google Shape;1556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3" name="Google Shape;1563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42236">
              <a:alpha val="530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 rot="10800000">
            <a:off x="0" y="-50"/>
            <a:ext cx="6081900" cy="2766600"/>
          </a:xfrm>
          <a:prstGeom prst="round1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56600" y="459275"/>
            <a:ext cx="5150400" cy="184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 flipH="1">
            <a:off x="7944600" y="3944200"/>
            <a:ext cx="1199400" cy="11994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/>
          <p:nvPr/>
        </p:nvSpPr>
        <p:spPr>
          <a:xfrm flipH="1">
            <a:off x="8760600" y="4760125"/>
            <a:ext cx="383400" cy="3834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Veiled">
  <p:cSld name="BLANK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42236">
              <a:alpha val="798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2"/>
          <p:cNvSpPr/>
          <p:nvPr/>
        </p:nvSpPr>
        <p:spPr>
          <a:xfrm flipH="1">
            <a:off x="8760600" y="4760125"/>
            <a:ext cx="383400" cy="3834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3"/>
          <p:cNvGrpSpPr/>
          <p:nvPr/>
        </p:nvGrpSpPr>
        <p:grpSpPr>
          <a:xfrm>
            <a:off x="0" y="-25"/>
            <a:ext cx="9144000" cy="5143500"/>
            <a:chOff x="0" y="-225"/>
            <a:chExt cx="9144000" cy="5143500"/>
          </a:xfrm>
        </p:grpSpPr>
        <p:sp>
          <p:nvSpPr>
            <p:cNvPr id="91" name="Google Shape;91;p13"/>
            <p:cNvSpPr/>
            <p:nvPr/>
          </p:nvSpPr>
          <p:spPr>
            <a:xfrm>
              <a:off x="0" y="-225"/>
              <a:ext cx="9144000" cy="5143500"/>
            </a:xfrm>
            <a:prstGeom prst="frame">
              <a:avLst>
                <a:gd fmla="val 8758" name="adj1"/>
              </a:avLst>
            </a:prstGeom>
            <a:solidFill>
              <a:srgbClr val="142236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 flipH="1" rot="10800000">
              <a:off x="0" y="-175"/>
              <a:ext cx="4572000" cy="906300"/>
            </a:xfrm>
            <a:prstGeom prst="round1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93" name="Google Shape;93;p13"/>
          <p:cNvSpPr/>
          <p:nvPr/>
        </p:nvSpPr>
        <p:spPr>
          <a:xfrm flipH="1">
            <a:off x="8760600" y="4760125"/>
            <a:ext cx="383400" cy="3834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42236">
              <a:alpha val="798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-6100" y="3429000"/>
            <a:ext cx="9150000" cy="171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1561925" y="3020412"/>
            <a:ext cx="7003800" cy="54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561925" y="3533375"/>
            <a:ext cx="7003800" cy="27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0" y="1998300"/>
            <a:ext cx="1430700" cy="14307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4"/>
          <p:cNvGrpSpPr/>
          <p:nvPr/>
        </p:nvGrpSpPr>
        <p:grpSpPr>
          <a:xfrm>
            <a:off x="0" y="-100"/>
            <a:ext cx="9144000" cy="5143600"/>
            <a:chOff x="0" y="-100"/>
            <a:chExt cx="9144000" cy="5143600"/>
          </a:xfrm>
        </p:grpSpPr>
        <p:sp>
          <p:nvSpPr>
            <p:cNvPr id="22" name="Google Shape;22;p4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 flipH="1" rot="10800000">
              <a:off x="0" y="-100"/>
              <a:ext cx="6087900" cy="4419900"/>
            </a:xfrm>
            <a:prstGeom prst="round1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" name="Google Shape;24;p4"/>
          <p:cNvSpPr/>
          <p:nvPr/>
        </p:nvSpPr>
        <p:spPr>
          <a:xfrm flipH="1">
            <a:off x="8760600" y="4760125"/>
            <a:ext cx="383400" cy="3834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10450" y="554575"/>
            <a:ext cx="46869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Char char="╸"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-4191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Char char="╶"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-4191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Char char="╶"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-4191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Char char="╶"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-4191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Char char="╶"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-4191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Char char="╶"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-4191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Char char="╶"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-4191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Char char="╶"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-4191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Char char="╶"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/>
        </p:txBody>
      </p:sp>
      <p:sp>
        <p:nvSpPr>
          <p:cNvPr id="26" name="Google Shape;26;p4"/>
          <p:cNvSpPr txBox="1"/>
          <p:nvPr/>
        </p:nvSpPr>
        <p:spPr>
          <a:xfrm>
            <a:off x="318111" y="380177"/>
            <a:ext cx="5160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7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5"/>
          <p:cNvGrpSpPr/>
          <p:nvPr/>
        </p:nvGrpSpPr>
        <p:grpSpPr>
          <a:xfrm>
            <a:off x="0" y="-50"/>
            <a:ext cx="9144000" cy="5143575"/>
            <a:chOff x="0" y="-50"/>
            <a:chExt cx="9144000" cy="5143575"/>
          </a:xfrm>
        </p:grpSpPr>
        <p:sp>
          <p:nvSpPr>
            <p:cNvPr id="30" name="Google Shape;30;p5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" name="Google Shape;31;p5"/>
            <p:cNvGrpSpPr/>
            <p:nvPr/>
          </p:nvGrpSpPr>
          <p:grpSpPr>
            <a:xfrm>
              <a:off x="0" y="-50"/>
              <a:ext cx="9144000" cy="5143575"/>
              <a:chOff x="0" y="-250"/>
              <a:chExt cx="9144000" cy="5143575"/>
            </a:xfrm>
          </p:grpSpPr>
          <p:sp>
            <p:nvSpPr>
              <p:cNvPr id="32" name="Google Shape;32;p5"/>
              <p:cNvSpPr/>
              <p:nvPr/>
            </p:nvSpPr>
            <p:spPr>
              <a:xfrm>
                <a:off x="0" y="-225"/>
                <a:ext cx="9144000" cy="5143500"/>
              </a:xfrm>
              <a:prstGeom prst="frame">
                <a:avLst>
                  <a:gd fmla="val 8758" name="adj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5"/>
              <p:cNvSpPr/>
              <p:nvPr/>
            </p:nvSpPr>
            <p:spPr>
              <a:xfrm flipH="1" rot="10800000">
                <a:off x="0" y="-250"/>
                <a:ext cx="4115400" cy="1415100"/>
              </a:xfrm>
              <a:prstGeom prst="round1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5"/>
              <p:cNvSpPr/>
              <p:nvPr/>
            </p:nvSpPr>
            <p:spPr>
              <a:xfrm flipH="1">
                <a:off x="8760600" y="4759925"/>
                <a:ext cx="383400" cy="383400"/>
              </a:xfrm>
              <a:prstGeom prst="round1Rect">
                <a:avLst>
                  <a:gd fmla="val 50000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5" name="Google Shape;35;p5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913175" y="1746150"/>
            <a:ext cx="59448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╸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 rot="10800000">
            <a:off x="4766875" y="300"/>
            <a:ext cx="4377000" cy="4377000"/>
          </a:xfrm>
          <a:prstGeom prst="round1Rect">
            <a:avLst>
              <a:gd fmla="val 50000" name="adj"/>
            </a:avLst>
          </a:prstGeom>
          <a:solidFill>
            <a:srgbClr val="142236">
              <a:alpha val="78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6"/>
          <p:cNvSpPr/>
          <p:nvPr/>
        </p:nvSpPr>
        <p:spPr>
          <a:xfrm flipH="1">
            <a:off x="8760600" y="4760125"/>
            <a:ext cx="383400" cy="3834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913175" y="834175"/>
            <a:ext cx="3467100" cy="62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913175" y="1593750"/>
            <a:ext cx="3467100" cy="27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╸"/>
              <a:defRPr sz="2000">
                <a:solidFill>
                  <a:schemeClr val="dk2"/>
                </a:solidFill>
              </a:defRPr>
            </a:lvl1pPr>
            <a:lvl2pPr indent="-3556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╶"/>
              <a:defRPr sz="2000">
                <a:solidFill>
                  <a:schemeClr val="dk2"/>
                </a:solidFill>
              </a:defRPr>
            </a:lvl2pPr>
            <a:lvl3pPr indent="-3556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3pPr>
            <a:lvl4pPr indent="-3556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4pPr>
            <a:lvl5pPr indent="-3556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5pPr>
            <a:lvl6pPr indent="-3556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6pPr>
            <a:lvl7pPr indent="-3556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7pPr>
            <a:lvl8pPr indent="-3556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8pPr>
            <a:lvl9pPr indent="-3556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7"/>
          <p:cNvGrpSpPr/>
          <p:nvPr/>
        </p:nvGrpSpPr>
        <p:grpSpPr>
          <a:xfrm>
            <a:off x="0" y="-50"/>
            <a:ext cx="9144000" cy="5143575"/>
            <a:chOff x="0" y="-50"/>
            <a:chExt cx="9144000" cy="5143575"/>
          </a:xfrm>
        </p:grpSpPr>
        <p:sp>
          <p:nvSpPr>
            <p:cNvPr id="46" name="Google Shape;46;p7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" name="Google Shape;47;p7"/>
            <p:cNvGrpSpPr/>
            <p:nvPr/>
          </p:nvGrpSpPr>
          <p:grpSpPr>
            <a:xfrm>
              <a:off x="0" y="-50"/>
              <a:ext cx="9144000" cy="5143575"/>
              <a:chOff x="0" y="-250"/>
              <a:chExt cx="9144000" cy="5143575"/>
            </a:xfrm>
          </p:grpSpPr>
          <p:sp>
            <p:nvSpPr>
              <p:cNvPr id="48" name="Google Shape;48;p7"/>
              <p:cNvSpPr/>
              <p:nvPr/>
            </p:nvSpPr>
            <p:spPr>
              <a:xfrm>
                <a:off x="0" y="-225"/>
                <a:ext cx="9144000" cy="5143500"/>
              </a:xfrm>
              <a:prstGeom prst="frame">
                <a:avLst>
                  <a:gd fmla="val 8758" name="adj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7"/>
              <p:cNvSpPr/>
              <p:nvPr/>
            </p:nvSpPr>
            <p:spPr>
              <a:xfrm flipH="1" rot="10800000">
                <a:off x="0" y="-250"/>
                <a:ext cx="4115400" cy="1415100"/>
              </a:xfrm>
              <a:prstGeom prst="round1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7"/>
              <p:cNvSpPr/>
              <p:nvPr/>
            </p:nvSpPr>
            <p:spPr>
              <a:xfrm flipH="1">
                <a:off x="8760600" y="4759925"/>
                <a:ext cx="383400" cy="383400"/>
              </a:xfrm>
              <a:prstGeom prst="round1Rect">
                <a:avLst>
                  <a:gd fmla="val 50000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1" name="Google Shape;51;p7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913175" y="1746150"/>
            <a:ext cx="34191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╸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9pPr>
          </a:lstStyle>
          <a:p/>
        </p:txBody>
      </p:sp>
      <p:sp>
        <p:nvSpPr>
          <p:cNvPr id="53" name="Google Shape;53;p7"/>
          <p:cNvSpPr txBox="1"/>
          <p:nvPr>
            <p:ph idx="2" type="body"/>
          </p:nvPr>
        </p:nvSpPr>
        <p:spPr>
          <a:xfrm>
            <a:off x="4811921" y="1746150"/>
            <a:ext cx="34191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╸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0" y="-50"/>
            <a:ext cx="9144000" cy="5143575"/>
            <a:chOff x="0" y="-50"/>
            <a:chExt cx="9144000" cy="5143575"/>
          </a:xfrm>
        </p:grpSpPr>
        <p:sp>
          <p:nvSpPr>
            <p:cNvPr id="57" name="Google Shape;57;p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8" name="Google Shape;58;p8"/>
            <p:cNvGrpSpPr/>
            <p:nvPr/>
          </p:nvGrpSpPr>
          <p:grpSpPr>
            <a:xfrm>
              <a:off x="0" y="-50"/>
              <a:ext cx="9144000" cy="5143575"/>
              <a:chOff x="0" y="-250"/>
              <a:chExt cx="9144000" cy="5143575"/>
            </a:xfrm>
          </p:grpSpPr>
          <p:sp>
            <p:nvSpPr>
              <p:cNvPr id="59" name="Google Shape;59;p8"/>
              <p:cNvSpPr/>
              <p:nvPr/>
            </p:nvSpPr>
            <p:spPr>
              <a:xfrm>
                <a:off x="0" y="-225"/>
                <a:ext cx="9144000" cy="5143500"/>
              </a:xfrm>
              <a:prstGeom prst="frame">
                <a:avLst>
                  <a:gd fmla="val 8758" name="adj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8"/>
              <p:cNvSpPr/>
              <p:nvPr/>
            </p:nvSpPr>
            <p:spPr>
              <a:xfrm flipH="1" rot="10800000">
                <a:off x="0" y="-250"/>
                <a:ext cx="4115400" cy="1415100"/>
              </a:xfrm>
              <a:prstGeom prst="round1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8"/>
              <p:cNvSpPr/>
              <p:nvPr/>
            </p:nvSpPr>
            <p:spPr>
              <a:xfrm flipH="1">
                <a:off x="8760600" y="4759925"/>
                <a:ext cx="383400" cy="383400"/>
              </a:xfrm>
              <a:prstGeom prst="round1Rect">
                <a:avLst>
                  <a:gd fmla="val 50000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2" name="Google Shape;62;p8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" type="body"/>
          </p:nvPr>
        </p:nvSpPr>
        <p:spPr>
          <a:xfrm>
            <a:off x="913175" y="1746150"/>
            <a:ext cx="22242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9pPr>
          </a:lstStyle>
          <a:p/>
        </p:txBody>
      </p:sp>
      <p:sp>
        <p:nvSpPr>
          <p:cNvPr id="64" name="Google Shape;64;p8"/>
          <p:cNvSpPr txBox="1"/>
          <p:nvPr>
            <p:ph idx="2" type="body"/>
          </p:nvPr>
        </p:nvSpPr>
        <p:spPr>
          <a:xfrm>
            <a:off x="3427841" y="1746150"/>
            <a:ext cx="22242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9pPr>
          </a:lstStyle>
          <a:p/>
        </p:txBody>
      </p:sp>
      <p:sp>
        <p:nvSpPr>
          <p:cNvPr id="65" name="Google Shape;65;p8"/>
          <p:cNvSpPr txBox="1"/>
          <p:nvPr>
            <p:ph idx="3" type="body"/>
          </p:nvPr>
        </p:nvSpPr>
        <p:spPr>
          <a:xfrm>
            <a:off x="5942507" y="1746150"/>
            <a:ext cx="22242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9"/>
          <p:cNvGrpSpPr/>
          <p:nvPr/>
        </p:nvGrpSpPr>
        <p:grpSpPr>
          <a:xfrm>
            <a:off x="0" y="-50"/>
            <a:ext cx="9144000" cy="5143575"/>
            <a:chOff x="0" y="-50"/>
            <a:chExt cx="9144000" cy="5143575"/>
          </a:xfrm>
        </p:grpSpPr>
        <p:sp>
          <p:nvSpPr>
            <p:cNvPr id="69" name="Google Shape;69;p9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" name="Google Shape;70;p9"/>
            <p:cNvGrpSpPr/>
            <p:nvPr/>
          </p:nvGrpSpPr>
          <p:grpSpPr>
            <a:xfrm>
              <a:off x="0" y="-50"/>
              <a:ext cx="9144000" cy="5143575"/>
              <a:chOff x="0" y="-250"/>
              <a:chExt cx="9144000" cy="5143575"/>
            </a:xfrm>
          </p:grpSpPr>
          <p:sp>
            <p:nvSpPr>
              <p:cNvPr id="71" name="Google Shape;71;p9"/>
              <p:cNvSpPr/>
              <p:nvPr/>
            </p:nvSpPr>
            <p:spPr>
              <a:xfrm>
                <a:off x="0" y="-225"/>
                <a:ext cx="9144000" cy="5143500"/>
              </a:xfrm>
              <a:prstGeom prst="frame">
                <a:avLst>
                  <a:gd fmla="val 8758" name="adj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9"/>
              <p:cNvSpPr/>
              <p:nvPr/>
            </p:nvSpPr>
            <p:spPr>
              <a:xfrm flipH="1" rot="10800000">
                <a:off x="0" y="-250"/>
                <a:ext cx="4115400" cy="1415100"/>
              </a:xfrm>
              <a:prstGeom prst="round1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9"/>
              <p:cNvSpPr/>
              <p:nvPr/>
            </p:nvSpPr>
            <p:spPr>
              <a:xfrm flipH="1">
                <a:off x="8760600" y="4759925"/>
                <a:ext cx="383400" cy="383400"/>
              </a:xfrm>
              <a:prstGeom prst="round1Rect">
                <a:avLst>
                  <a:gd fmla="val 50000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4" name="Google Shape;74;p9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0"/>
          <p:cNvGrpSpPr/>
          <p:nvPr/>
        </p:nvGrpSpPr>
        <p:grpSpPr>
          <a:xfrm>
            <a:off x="0" y="4632875"/>
            <a:ext cx="9144000" cy="510650"/>
            <a:chOff x="0" y="4632675"/>
            <a:chExt cx="9144000" cy="510650"/>
          </a:xfrm>
        </p:grpSpPr>
        <p:sp>
          <p:nvSpPr>
            <p:cNvPr id="78" name="Google Shape;78;p10"/>
            <p:cNvSpPr/>
            <p:nvPr/>
          </p:nvSpPr>
          <p:spPr>
            <a:xfrm>
              <a:off x="0" y="4632675"/>
              <a:ext cx="6087900" cy="510600"/>
            </a:xfrm>
            <a:prstGeom prst="round1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0"/>
            <p:cNvSpPr/>
            <p:nvPr/>
          </p:nvSpPr>
          <p:spPr>
            <a:xfrm flipH="1">
              <a:off x="8760600" y="4759925"/>
              <a:ext cx="383400" cy="383400"/>
            </a:xfrm>
            <a:prstGeom prst="round1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0"/>
          <p:cNvSpPr txBox="1"/>
          <p:nvPr>
            <p:ph idx="1" type="body"/>
          </p:nvPr>
        </p:nvSpPr>
        <p:spPr>
          <a:xfrm>
            <a:off x="457200" y="4632750"/>
            <a:ext cx="5229000" cy="51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81" name="Google Shape;81;p10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913175" y="1746150"/>
            <a:ext cx="5944800" cy="2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aleway"/>
              <a:buChar char="╸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red-hat" TargetMode="External"/><Relationship Id="rId4" Type="http://schemas.openxmlformats.org/officeDocument/2006/relationships/hyperlink" Target="https://www.fontsquirrel.com/fonts/raleway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ctrTitle"/>
          </p:nvPr>
        </p:nvSpPr>
        <p:spPr>
          <a:xfrm>
            <a:off x="456600" y="459275"/>
            <a:ext cx="5150400" cy="184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</a:t>
            </a:r>
            <a:r>
              <a:rPr lang="en">
                <a:solidFill>
                  <a:schemeClr val="accent1"/>
                </a:solidFill>
              </a:rPr>
              <a:t>Presentation</a:t>
            </a:r>
            <a:r>
              <a:rPr lang="en"/>
              <a:t> Title</a:t>
            </a:r>
            <a:endParaRPr/>
          </a:p>
        </p:txBody>
      </p:sp>
      <p:grpSp>
        <p:nvGrpSpPr>
          <p:cNvPr id="100" name="Google Shape;100;p14"/>
          <p:cNvGrpSpPr/>
          <p:nvPr/>
        </p:nvGrpSpPr>
        <p:grpSpPr>
          <a:xfrm>
            <a:off x="8292959" y="4339371"/>
            <a:ext cx="660182" cy="586527"/>
            <a:chOff x="5292575" y="3681900"/>
            <a:chExt cx="420150" cy="373275"/>
          </a:xfrm>
        </p:grpSpPr>
        <p:sp>
          <p:nvSpPr>
            <p:cNvPr id="101" name="Google Shape;101;p14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>
            <p:ph type="title"/>
          </p:nvPr>
        </p:nvSpPr>
        <p:spPr>
          <a:xfrm>
            <a:off x="913175" y="834175"/>
            <a:ext cx="3467100" cy="62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>
                <a:solidFill>
                  <a:schemeClr val="accent1"/>
                </a:solidFill>
              </a:rPr>
              <a:t>picture</a:t>
            </a:r>
            <a:r>
              <a:rPr lang="en"/>
              <a:t> is worth a thousand words</a:t>
            </a:r>
            <a:endParaRPr/>
          </a:p>
        </p:txBody>
      </p:sp>
      <p:sp>
        <p:nvSpPr>
          <p:cNvPr id="186" name="Google Shape;186;p23"/>
          <p:cNvSpPr txBox="1"/>
          <p:nvPr>
            <p:ph idx="1" type="body"/>
          </p:nvPr>
        </p:nvSpPr>
        <p:spPr>
          <a:xfrm>
            <a:off x="913175" y="1593750"/>
            <a:ext cx="3467100" cy="27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87" name="Google Shape;187;p23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8" name="Google Shape;188;p23"/>
          <p:cNvPicPr preferRelativeResize="0"/>
          <p:nvPr/>
        </p:nvPicPr>
        <p:blipFill rotWithShape="1">
          <a:blip r:embed="rId3">
            <a:alphaModFix/>
          </a:blip>
          <a:srcRect b="3880" l="0" r="0" t="18821"/>
          <a:stretch/>
        </p:blipFill>
        <p:spPr>
          <a:xfrm>
            <a:off x="4773135" y="-16"/>
            <a:ext cx="4370868" cy="437086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10869"/>
                </a:lnTo>
                <a:cubicBezTo>
                  <a:pt x="0" y="16795"/>
                  <a:pt x="4805" y="21600"/>
                  <a:pt x="10731" y="21600"/>
                </a:cubicBez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>
            <p:ph idx="4294967295" type="title"/>
          </p:nvPr>
        </p:nvSpPr>
        <p:spPr>
          <a:xfrm>
            <a:off x="455675" y="0"/>
            <a:ext cx="4118100" cy="90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/>
              <a:t>Want </a:t>
            </a:r>
            <a:r>
              <a:rPr b="0" lang="en" sz="1800">
                <a:solidFill>
                  <a:schemeClr val="accent1"/>
                </a:solidFill>
              </a:rPr>
              <a:t>big impact</a:t>
            </a:r>
            <a:r>
              <a:rPr b="0" lang="en" sz="1800"/>
              <a:t>?</a:t>
            </a:r>
            <a:r>
              <a:rPr lang="en" sz="1800"/>
              <a:t> </a:t>
            </a:r>
            <a:r>
              <a:rPr lang="en" sz="1800"/>
              <a:t>Use big image.</a:t>
            </a:r>
            <a:endParaRPr sz="1800"/>
          </a:p>
        </p:txBody>
      </p:sp>
      <p:sp>
        <p:nvSpPr>
          <p:cNvPr id="194" name="Google Shape;194;p24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</a:t>
            </a:r>
            <a:r>
              <a:rPr lang="en">
                <a:solidFill>
                  <a:schemeClr val="accent1"/>
                </a:solidFill>
              </a:rPr>
              <a:t>diagrams</a:t>
            </a:r>
            <a:r>
              <a:rPr lang="en"/>
              <a:t> to explain your ideas</a:t>
            </a:r>
            <a:endParaRPr/>
          </a:p>
        </p:txBody>
      </p:sp>
      <p:sp>
        <p:nvSpPr>
          <p:cNvPr id="200" name="Google Shape;200;p25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25"/>
          <p:cNvSpPr/>
          <p:nvPr/>
        </p:nvSpPr>
        <p:spPr>
          <a:xfrm>
            <a:off x="3802943" y="1831850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Lorem Ipsum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5573240" y="27315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Lorem Ipsum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2032647" y="27315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Lorem Ipsum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4" name="Google Shape;204;p25"/>
          <p:cNvSpPr/>
          <p:nvPr/>
        </p:nvSpPr>
        <p:spPr>
          <a:xfrm>
            <a:off x="1187400" y="36312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Lorem Ipsum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2877893" y="36312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Lorem Ipsum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6" name="Google Shape;206;p25"/>
          <p:cNvSpPr/>
          <p:nvPr/>
        </p:nvSpPr>
        <p:spPr>
          <a:xfrm>
            <a:off x="4728000" y="36312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Lorem Ipsum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6418493" y="36312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Lorem Ipsum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08" name="Google Shape;208;p25"/>
          <p:cNvCxnSpPr>
            <a:stCxn id="201" idx="2"/>
            <a:endCxn id="202" idx="0"/>
          </p:cNvCxnSpPr>
          <p:nvPr/>
        </p:nvCxnSpPr>
        <p:spPr>
          <a:xfrm flipH="1" rot="-5400000">
            <a:off x="5228543" y="1617800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9" name="Google Shape;209;p25"/>
          <p:cNvCxnSpPr>
            <a:stCxn id="203" idx="0"/>
            <a:endCxn id="201" idx="2"/>
          </p:cNvCxnSpPr>
          <p:nvPr/>
        </p:nvCxnSpPr>
        <p:spPr>
          <a:xfrm rot="-5400000">
            <a:off x="3458247" y="1617801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0" name="Google Shape;210;p25"/>
          <p:cNvCxnSpPr>
            <a:stCxn id="203" idx="2"/>
            <a:endCxn id="205" idx="0"/>
          </p:cNvCxnSpPr>
          <p:nvPr/>
        </p:nvCxnSpPr>
        <p:spPr>
          <a:xfrm flipH="1" rot="-5400000">
            <a:off x="2995647" y="2980101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1" name="Google Shape;211;p25"/>
          <p:cNvCxnSpPr>
            <a:stCxn id="204" idx="0"/>
            <a:endCxn id="203" idx="2"/>
          </p:cNvCxnSpPr>
          <p:nvPr/>
        </p:nvCxnSpPr>
        <p:spPr>
          <a:xfrm rot="-5400000">
            <a:off x="2150400" y="29801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25"/>
          <p:cNvCxnSpPr>
            <a:stCxn id="202" idx="2"/>
            <a:endCxn id="207" idx="0"/>
          </p:cNvCxnSpPr>
          <p:nvPr/>
        </p:nvCxnSpPr>
        <p:spPr>
          <a:xfrm flipH="1" rot="-5400000">
            <a:off x="6536390" y="2979951"/>
            <a:ext cx="4572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p25"/>
          <p:cNvCxnSpPr>
            <a:stCxn id="206" idx="0"/>
            <a:endCxn id="202" idx="2"/>
          </p:cNvCxnSpPr>
          <p:nvPr/>
        </p:nvCxnSpPr>
        <p:spPr>
          <a:xfrm rot="-5400000">
            <a:off x="5691000" y="29801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 txBox="1"/>
          <p:nvPr>
            <p:ph idx="4294967295"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</a:t>
            </a:r>
            <a:r>
              <a:rPr lang="en">
                <a:solidFill>
                  <a:schemeClr val="accent1"/>
                </a:solidFill>
              </a:rPr>
              <a:t>compare</a:t>
            </a:r>
            <a:r>
              <a:rPr lang="en"/>
              <a:t> data</a:t>
            </a:r>
            <a:endParaRPr/>
          </a:p>
        </p:txBody>
      </p:sp>
      <p:graphicFrame>
        <p:nvGraphicFramePr>
          <p:cNvPr id="219" name="Google Shape;219;p26"/>
          <p:cNvGraphicFramePr/>
          <p:nvPr/>
        </p:nvGraphicFramePr>
        <p:xfrm>
          <a:off x="457150" y="14184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{D7272734-463F-4A0B-A8D7-86DA9125DB42}</a:tableStyleId>
              </a:tblPr>
              <a:tblGrid>
                <a:gridCol w="2058900"/>
                <a:gridCol w="2058900"/>
                <a:gridCol w="2058900"/>
                <a:gridCol w="2058900"/>
              </a:tblGrid>
              <a:tr h="81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18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20</a:t>
                      </a:r>
                      <a:endParaRPr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7</a:t>
                      </a:r>
                      <a:endParaRPr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18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30</a:t>
                      </a:r>
                      <a:endParaRPr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15</a:t>
                      </a:r>
                      <a:endParaRPr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18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5</a:t>
                      </a:r>
                      <a:endParaRPr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24</a:t>
                      </a:r>
                      <a:endParaRPr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16</a:t>
                      </a:r>
                      <a:endParaRPr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20" name="Google Shape;220;p26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/>
          <p:nvPr/>
        </p:nvSpPr>
        <p:spPr>
          <a:xfrm>
            <a:off x="619575" y="7139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7"/>
          <p:cNvSpPr txBox="1"/>
          <p:nvPr>
            <p:ph idx="4294967295" type="title"/>
          </p:nvPr>
        </p:nvSpPr>
        <p:spPr>
          <a:xfrm>
            <a:off x="457200" y="0"/>
            <a:ext cx="3171300" cy="87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7" name="Google Shape;227;p27"/>
          <p:cNvSpPr/>
          <p:nvPr/>
        </p:nvSpPr>
        <p:spPr>
          <a:xfrm>
            <a:off x="2154475" y="1617775"/>
            <a:ext cx="6447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aleway"/>
                <a:ea typeface="Raleway"/>
                <a:cs typeface="Raleway"/>
                <a:sym typeface="Raleway"/>
              </a:rPr>
              <a:t>our office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8" name="Google Shape;228;p27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" name="Google Shape;229;p27"/>
          <p:cNvSpPr txBox="1"/>
          <p:nvPr>
            <p:ph idx="4294967295" type="body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maps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230" name="Google Shape;230;p27"/>
          <p:cNvSpPr/>
          <p:nvPr/>
        </p:nvSpPr>
        <p:spPr>
          <a:xfrm rot="8100000">
            <a:off x="1274247" y="1918099"/>
            <a:ext cx="113703" cy="113703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7"/>
          <p:cNvSpPr/>
          <p:nvPr/>
        </p:nvSpPr>
        <p:spPr>
          <a:xfrm rot="8100000">
            <a:off x="2970272" y="3522974"/>
            <a:ext cx="113703" cy="113703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7"/>
          <p:cNvSpPr/>
          <p:nvPr/>
        </p:nvSpPr>
        <p:spPr>
          <a:xfrm rot="8100000">
            <a:off x="3999847" y="1715974"/>
            <a:ext cx="113703" cy="113703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7"/>
          <p:cNvSpPr/>
          <p:nvPr/>
        </p:nvSpPr>
        <p:spPr>
          <a:xfrm rot="8100000">
            <a:off x="4738947" y="3833474"/>
            <a:ext cx="113703" cy="113703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7"/>
          <p:cNvSpPr/>
          <p:nvPr/>
        </p:nvSpPr>
        <p:spPr>
          <a:xfrm rot="8100000">
            <a:off x="6850772" y="2208724"/>
            <a:ext cx="113703" cy="113703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7"/>
          <p:cNvSpPr/>
          <p:nvPr/>
        </p:nvSpPr>
        <p:spPr>
          <a:xfrm rot="8100000">
            <a:off x="7527222" y="3876249"/>
            <a:ext cx="113703" cy="113703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41" name="Google Shape;241;p28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42" name="Google Shape;242;p28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/>
          <p:nvPr>
            <p:ph idx="4294967295" type="ctrTitle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89,526,124$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248" name="Google Shape;248;p29"/>
          <p:cNvSpPr txBox="1"/>
          <p:nvPr>
            <p:ph idx="4294967295" type="subTitle"/>
          </p:nvPr>
        </p:nvSpPr>
        <p:spPr>
          <a:xfrm>
            <a:off x="685800" y="141130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49" name="Google Shape;249;p29"/>
          <p:cNvSpPr txBox="1"/>
          <p:nvPr>
            <p:ph idx="4294967295" type="ctrTitle"/>
          </p:nvPr>
        </p:nvSpPr>
        <p:spPr>
          <a:xfrm>
            <a:off x="685800" y="3276900"/>
            <a:ext cx="7772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100%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250" name="Google Shape;250;p29"/>
          <p:cNvSpPr txBox="1"/>
          <p:nvPr>
            <p:ph idx="4294967295" type="subTitle"/>
          </p:nvPr>
        </p:nvSpPr>
        <p:spPr>
          <a:xfrm>
            <a:off x="685800" y="404020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51" name="Google Shape;251;p29"/>
          <p:cNvSpPr txBox="1"/>
          <p:nvPr>
            <p:ph idx="4294967295" type="ctrTitle"/>
          </p:nvPr>
        </p:nvSpPr>
        <p:spPr>
          <a:xfrm>
            <a:off x="685800" y="1962450"/>
            <a:ext cx="7772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185,244 users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252" name="Google Shape;252;p29"/>
          <p:cNvSpPr txBox="1"/>
          <p:nvPr>
            <p:ph idx="4294967295" type="subTitle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53" name="Google Shape;253;p29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lang="en">
                <a:solidFill>
                  <a:schemeClr val="accent1"/>
                </a:solidFill>
              </a:rPr>
              <a:t>process</a:t>
            </a:r>
            <a:r>
              <a:rPr lang="en"/>
              <a:t> is easy</a:t>
            </a:r>
            <a:endParaRPr/>
          </a:p>
        </p:txBody>
      </p:sp>
      <p:sp>
        <p:nvSpPr>
          <p:cNvPr id="259" name="Google Shape;259;p30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0" name="Google Shape;260;p30"/>
          <p:cNvGrpSpPr/>
          <p:nvPr/>
        </p:nvGrpSpPr>
        <p:grpSpPr>
          <a:xfrm>
            <a:off x="1293736" y="1639050"/>
            <a:ext cx="2726286" cy="2547000"/>
            <a:chOff x="1293736" y="1258050"/>
            <a:chExt cx="2726286" cy="2547000"/>
          </a:xfrm>
        </p:grpSpPr>
        <p:sp>
          <p:nvSpPr>
            <p:cNvPr id="261" name="Google Shape;261;p30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990000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1</a:t>
              </a:r>
              <a:endParaRPr b="1" sz="1200">
                <a:solidFill>
                  <a:srgbClr val="990000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263" name="Google Shape;263;p30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Vestibulum congue tempus</a:t>
              </a:r>
              <a:endParaRPr b="1" sz="80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264" name="Google Shape;264;p30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65" name="Google Shape;265;p30"/>
          <p:cNvGrpSpPr/>
          <p:nvPr/>
        </p:nvGrpSpPr>
        <p:grpSpPr>
          <a:xfrm>
            <a:off x="3203958" y="1639050"/>
            <a:ext cx="2726286" cy="2547000"/>
            <a:chOff x="3203958" y="1258050"/>
            <a:chExt cx="2726286" cy="2547000"/>
          </a:xfrm>
        </p:grpSpPr>
        <p:sp>
          <p:nvSpPr>
            <p:cNvPr id="266" name="Google Shape;266;p30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2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2</a:t>
              </a:r>
              <a:endParaRPr b="1" sz="1200">
                <a:solidFill>
                  <a:schemeClr val="accent2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268" name="Google Shape;268;p30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Vestibulum congue tempus</a:t>
              </a:r>
              <a:endParaRPr b="1" sz="80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269" name="Google Shape;269;p30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70" name="Google Shape;270;p30"/>
          <p:cNvGrpSpPr/>
          <p:nvPr/>
        </p:nvGrpSpPr>
        <p:grpSpPr>
          <a:xfrm>
            <a:off x="5123977" y="1639050"/>
            <a:ext cx="2726286" cy="2547000"/>
            <a:chOff x="5123977" y="1258050"/>
            <a:chExt cx="2726286" cy="2547000"/>
          </a:xfrm>
        </p:grpSpPr>
        <p:sp>
          <p:nvSpPr>
            <p:cNvPr id="271" name="Google Shape;271;p30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3</a:t>
              </a:r>
              <a:endParaRPr b="1" sz="1200"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273" name="Google Shape;273;p30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Vestibulum congue tempus</a:t>
              </a:r>
              <a:endParaRPr b="1" sz="80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274" name="Google Shape;274;p30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1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</a:t>
            </a:r>
            <a:r>
              <a:rPr lang="en">
                <a:solidFill>
                  <a:schemeClr val="accent1"/>
                </a:solidFill>
              </a:rPr>
              <a:t>concepts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80" name="Google Shape;280;p31"/>
          <p:cNvSpPr txBox="1"/>
          <p:nvPr>
            <p:ph idx="1" type="body"/>
          </p:nvPr>
        </p:nvSpPr>
        <p:spPr>
          <a:xfrm>
            <a:off x="913175" y="1746150"/>
            <a:ext cx="22242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81" name="Google Shape;281;p31"/>
          <p:cNvSpPr txBox="1"/>
          <p:nvPr>
            <p:ph idx="2" type="body"/>
          </p:nvPr>
        </p:nvSpPr>
        <p:spPr>
          <a:xfrm>
            <a:off x="3427838" y="1746150"/>
            <a:ext cx="22242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82" name="Google Shape;282;p31"/>
          <p:cNvSpPr txBox="1"/>
          <p:nvPr>
            <p:ph idx="3" type="body"/>
          </p:nvPr>
        </p:nvSpPr>
        <p:spPr>
          <a:xfrm>
            <a:off x="5942500" y="1746150"/>
            <a:ext cx="22242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83" name="Google Shape;283;p31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31"/>
          <p:cNvSpPr txBox="1"/>
          <p:nvPr>
            <p:ph idx="1" type="body"/>
          </p:nvPr>
        </p:nvSpPr>
        <p:spPr>
          <a:xfrm>
            <a:off x="913175" y="3041550"/>
            <a:ext cx="22242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85" name="Google Shape;285;p31"/>
          <p:cNvSpPr txBox="1"/>
          <p:nvPr>
            <p:ph idx="2" type="body"/>
          </p:nvPr>
        </p:nvSpPr>
        <p:spPr>
          <a:xfrm>
            <a:off x="3427838" y="3041550"/>
            <a:ext cx="22242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86" name="Google Shape;286;p31"/>
          <p:cNvSpPr txBox="1"/>
          <p:nvPr>
            <p:ph idx="3" type="body"/>
          </p:nvPr>
        </p:nvSpPr>
        <p:spPr>
          <a:xfrm>
            <a:off x="5942500" y="3041550"/>
            <a:ext cx="22242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 txBox="1"/>
          <p:nvPr>
            <p:ph idx="1" type="body"/>
          </p:nvPr>
        </p:nvSpPr>
        <p:spPr>
          <a:xfrm>
            <a:off x="457200" y="4632750"/>
            <a:ext cx="5229000" cy="51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92" name="Google Shape;292;p32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3" name="Google Shape;293;p3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413" y="152400"/>
            <a:ext cx="4945166" cy="432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</a:t>
            </a:r>
            <a:r>
              <a:rPr lang="en">
                <a:solidFill>
                  <a:schemeClr val="accent1"/>
                </a:solidFill>
              </a:rPr>
              <a:t>use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3" name="Google Shape;113;p15"/>
          <p:cNvSpPr txBox="1"/>
          <p:nvPr>
            <p:ph idx="2" type="body"/>
          </p:nvPr>
        </p:nvSpPr>
        <p:spPr>
          <a:xfrm>
            <a:off x="4811921" y="1746150"/>
            <a:ext cx="34191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114" name="Google Shape;114;p15"/>
          <p:cNvSpPr txBox="1"/>
          <p:nvPr>
            <p:ph idx="1" type="body"/>
          </p:nvPr>
        </p:nvSpPr>
        <p:spPr>
          <a:xfrm>
            <a:off x="913175" y="1746150"/>
            <a:ext cx="34191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115" name="Google Shape;115;p15"/>
          <p:cNvSpPr txBox="1"/>
          <p:nvPr>
            <p:ph idx="2" type="body"/>
          </p:nvPr>
        </p:nvSpPr>
        <p:spPr>
          <a:xfrm>
            <a:off x="913175" y="3892975"/>
            <a:ext cx="7317600" cy="54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</a:rPr>
              <a:t>This template is free to use under </a:t>
            </a:r>
            <a:r>
              <a:rPr lang="en" sz="12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1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</p:txBody>
      </p:sp>
      <p:sp>
        <p:nvSpPr>
          <p:cNvPr id="116" name="Google Shape;116;p15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3"/>
          <p:cNvSpPr txBox="1"/>
          <p:nvPr>
            <p:ph idx="1" type="body"/>
          </p:nvPr>
        </p:nvSpPr>
        <p:spPr>
          <a:xfrm>
            <a:off x="913175" y="1593750"/>
            <a:ext cx="3467100" cy="27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Show and explain your web, app or software projects using these gadget templates.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9" name="Google Shape;299;p33"/>
          <p:cNvSpPr/>
          <p:nvPr/>
        </p:nvSpPr>
        <p:spPr>
          <a:xfrm>
            <a:off x="571712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0" name="Google Shape;300;p33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1" name="Google Shape;301;p33"/>
          <p:cNvGrpSpPr/>
          <p:nvPr/>
        </p:nvGrpSpPr>
        <p:grpSpPr>
          <a:xfrm>
            <a:off x="5658000" y="373572"/>
            <a:ext cx="2119546" cy="4396359"/>
            <a:chOff x="2547150" y="238125"/>
            <a:chExt cx="2525675" cy="5238750"/>
          </a:xfrm>
        </p:grpSpPr>
        <p:sp>
          <p:nvSpPr>
            <p:cNvPr id="302" name="Google Shape;302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" name="Google Shape;306;p33"/>
          <p:cNvSpPr txBox="1"/>
          <p:nvPr>
            <p:ph type="title"/>
          </p:nvPr>
        </p:nvSpPr>
        <p:spPr>
          <a:xfrm>
            <a:off x="913175" y="834175"/>
            <a:ext cx="3467100" cy="62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Mobile</a:t>
            </a:r>
            <a:r>
              <a:rPr lang="en"/>
              <a:t> project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"/>
          <p:cNvSpPr/>
          <p:nvPr/>
        </p:nvSpPr>
        <p:spPr>
          <a:xfrm>
            <a:off x="53812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2" name="Google Shape;312;p34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3" name="Google Shape;313;p34"/>
          <p:cNvGrpSpPr/>
          <p:nvPr/>
        </p:nvGrpSpPr>
        <p:grpSpPr>
          <a:xfrm>
            <a:off x="5316502" y="465959"/>
            <a:ext cx="2736410" cy="4222433"/>
            <a:chOff x="2112475" y="238125"/>
            <a:chExt cx="3395050" cy="5238750"/>
          </a:xfrm>
        </p:grpSpPr>
        <p:sp>
          <p:nvSpPr>
            <p:cNvPr id="314" name="Google Shape;314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8" name="Google Shape;318;p34"/>
          <p:cNvSpPr txBox="1"/>
          <p:nvPr>
            <p:ph idx="1" type="body"/>
          </p:nvPr>
        </p:nvSpPr>
        <p:spPr>
          <a:xfrm>
            <a:off x="913175" y="1593750"/>
            <a:ext cx="3467100" cy="27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Show and explain your web, app or software projects using these gadget templates.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9" name="Google Shape;319;p34"/>
          <p:cNvSpPr txBox="1"/>
          <p:nvPr>
            <p:ph type="title"/>
          </p:nvPr>
        </p:nvSpPr>
        <p:spPr>
          <a:xfrm>
            <a:off x="913175" y="834175"/>
            <a:ext cx="3467100" cy="62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Tablet</a:t>
            </a:r>
            <a:r>
              <a:rPr lang="en"/>
              <a:t> project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/>
          <p:nvPr/>
        </p:nvSpPr>
        <p:spPr>
          <a:xfrm>
            <a:off x="4450075" y="1305138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5" name="Google Shape;325;p35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6" name="Google Shape;326;p35"/>
          <p:cNvGrpSpPr/>
          <p:nvPr/>
        </p:nvGrpSpPr>
        <p:grpSpPr>
          <a:xfrm>
            <a:off x="3945224" y="1164929"/>
            <a:ext cx="4542205" cy="2661224"/>
            <a:chOff x="1177450" y="241631"/>
            <a:chExt cx="6173152" cy="3616776"/>
          </a:xfrm>
        </p:grpSpPr>
        <p:sp>
          <p:nvSpPr>
            <p:cNvPr id="327" name="Google Shape;327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42236">
                <a:alpha val="530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35"/>
          <p:cNvSpPr txBox="1"/>
          <p:nvPr>
            <p:ph idx="1" type="body"/>
          </p:nvPr>
        </p:nvSpPr>
        <p:spPr>
          <a:xfrm>
            <a:off x="913175" y="1593750"/>
            <a:ext cx="2681100" cy="27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Show and explain your web, app or software projects using these gadget templates.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2" name="Google Shape;332;p35"/>
          <p:cNvSpPr txBox="1"/>
          <p:nvPr>
            <p:ph type="title"/>
          </p:nvPr>
        </p:nvSpPr>
        <p:spPr>
          <a:xfrm>
            <a:off x="913175" y="834175"/>
            <a:ext cx="2681100" cy="62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Desktop</a:t>
            </a:r>
            <a:r>
              <a:rPr lang="en"/>
              <a:t> project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"/>
          <p:cNvSpPr txBox="1"/>
          <p:nvPr>
            <p:ph type="title"/>
          </p:nvPr>
        </p:nvSpPr>
        <p:spPr>
          <a:xfrm>
            <a:off x="913175" y="1103100"/>
            <a:ext cx="4190400" cy="1199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Thanks</a:t>
            </a:r>
            <a:r>
              <a:rPr lang="en" sz="7200">
                <a:solidFill>
                  <a:schemeClr val="accent1"/>
                </a:solidFill>
              </a:rPr>
              <a:t>!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338" name="Google Shape;338;p36"/>
          <p:cNvSpPr txBox="1"/>
          <p:nvPr>
            <p:ph idx="1" type="body"/>
          </p:nvPr>
        </p:nvSpPr>
        <p:spPr>
          <a:xfrm>
            <a:off x="913175" y="2282400"/>
            <a:ext cx="3467100" cy="17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You can find me at:</a:t>
            </a:r>
            <a:endParaRPr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╸"/>
            </a:pPr>
            <a:r>
              <a:rPr lang="en">
                <a:solidFill>
                  <a:schemeClr val="lt1"/>
                </a:solidFill>
              </a:rPr>
              <a:t>@username</a:t>
            </a:r>
            <a:endParaRPr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╸"/>
            </a:pPr>
            <a:r>
              <a:rPr lang="en">
                <a:solidFill>
                  <a:schemeClr val="lt1"/>
                </a:solidFill>
              </a:rPr>
              <a:t>user@mail.me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9" name="Google Shape;339;p36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0" name="Google Shape;340;p36"/>
          <p:cNvPicPr preferRelativeResize="0"/>
          <p:nvPr/>
        </p:nvPicPr>
        <p:blipFill rotWithShape="1">
          <a:blip r:embed="rId3">
            <a:alphaModFix/>
          </a:blip>
          <a:srcRect b="16666" l="0" r="0" t="16666"/>
          <a:stretch/>
        </p:blipFill>
        <p:spPr>
          <a:xfrm>
            <a:off x="4773135" y="-16"/>
            <a:ext cx="4370868" cy="437086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10869"/>
                </a:lnTo>
                <a:cubicBezTo>
                  <a:pt x="0" y="16795"/>
                  <a:pt x="4805" y="21600"/>
                  <a:pt x="10731" y="21600"/>
                </a:cubicBez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7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6" name="Google Shape;346;p37"/>
          <p:cNvSpPr txBox="1"/>
          <p:nvPr>
            <p:ph idx="1" type="body"/>
          </p:nvPr>
        </p:nvSpPr>
        <p:spPr>
          <a:xfrm>
            <a:off x="913175" y="1746150"/>
            <a:ext cx="59448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Special thanks to all the people who made and released these awesome resources for free: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╸"/>
            </a:pPr>
            <a:r>
              <a:rPr lang="en" sz="2000"/>
              <a:t>Presentation template by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SlidesCarnival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╸"/>
            </a:pPr>
            <a:r>
              <a:rPr lang="en" sz="2000"/>
              <a:t>Photographs by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Unsplash</a:t>
            </a:r>
            <a:endParaRPr sz="2000"/>
          </a:p>
        </p:txBody>
      </p:sp>
      <p:sp>
        <p:nvSpPr>
          <p:cNvPr id="347" name="Google Shape;347;p37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53" name="Google Shape;353;p38"/>
          <p:cNvSpPr txBox="1"/>
          <p:nvPr>
            <p:ph idx="1" type="body"/>
          </p:nvPr>
        </p:nvSpPr>
        <p:spPr>
          <a:xfrm>
            <a:off x="913175" y="1746150"/>
            <a:ext cx="59448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╸"/>
            </a:pPr>
            <a:r>
              <a:rPr lang="en" sz="1400"/>
              <a:t>Titles: Red Hat Display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╸"/>
            </a:pPr>
            <a:r>
              <a:rPr lang="en" sz="1400"/>
              <a:t>Body copy: Raleway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Download for free at: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https://www.fontsquirrel.com/fonts/red-hat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https://www.fontsquirrel.com/fonts/raleway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54" name="Google Shape;354;p38"/>
          <p:cNvSpPr txBox="1"/>
          <p:nvPr/>
        </p:nvSpPr>
        <p:spPr>
          <a:xfrm>
            <a:off x="913175" y="4017800"/>
            <a:ext cx="7330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5" name="Google Shape;355;p38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9"/>
          <p:cNvSpPr txBox="1"/>
          <p:nvPr>
            <p:ph type="ctrTitle"/>
          </p:nvPr>
        </p:nvSpPr>
        <p:spPr>
          <a:xfrm>
            <a:off x="1561925" y="3020412"/>
            <a:ext cx="7003800" cy="54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61" name="Google Shape;361;p39"/>
          <p:cNvSpPr txBox="1"/>
          <p:nvPr>
            <p:ph idx="1" type="subTitle"/>
          </p:nvPr>
        </p:nvSpPr>
        <p:spPr>
          <a:xfrm>
            <a:off x="1561925" y="3533375"/>
            <a:ext cx="7003800" cy="27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62" name="Google Shape;362;p39"/>
          <p:cNvSpPr txBox="1"/>
          <p:nvPr/>
        </p:nvSpPr>
        <p:spPr>
          <a:xfrm>
            <a:off x="0" y="2192975"/>
            <a:ext cx="1429800" cy="12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rPr>
              <a:t>2</a:t>
            </a:r>
            <a:endParaRPr sz="7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0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68" name="Google Shape;368;p40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9" name="Google Shape;369;p40"/>
          <p:cNvSpPr/>
          <p:nvPr/>
        </p:nvSpPr>
        <p:spPr>
          <a:xfrm>
            <a:off x="7563638" y="2755950"/>
            <a:ext cx="804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DEC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0" name="Google Shape;370;p40"/>
          <p:cNvSpPr/>
          <p:nvPr/>
        </p:nvSpPr>
        <p:spPr>
          <a:xfrm>
            <a:off x="6918194" y="2755950"/>
            <a:ext cx="804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NOV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1" name="Google Shape;371;p40"/>
          <p:cNvSpPr/>
          <p:nvPr/>
        </p:nvSpPr>
        <p:spPr>
          <a:xfrm>
            <a:off x="6272751" y="2755950"/>
            <a:ext cx="804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OCT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2" name="Google Shape;372;p40"/>
          <p:cNvSpPr/>
          <p:nvPr/>
        </p:nvSpPr>
        <p:spPr>
          <a:xfrm>
            <a:off x="5627308" y="2755950"/>
            <a:ext cx="804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SEP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3" name="Google Shape;373;p40"/>
          <p:cNvSpPr/>
          <p:nvPr/>
        </p:nvSpPr>
        <p:spPr>
          <a:xfrm>
            <a:off x="4981865" y="2755950"/>
            <a:ext cx="804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AUG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4" name="Google Shape;374;p40"/>
          <p:cNvSpPr/>
          <p:nvPr/>
        </p:nvSpPr>
        <p:spPr>
          <a:xfrm>
            <a:off x="4336422" y="2755950"/>
            <a:ext cx="804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JUL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5" name="Google Shape;375;p40"/>
          <p:cNvSpPr/>
          <p:nvPr/>
        </p:nvSpPr>
        <p:spPr>
          <a:xfrm>
            <a:off x="3690979" y="2755950"/>
            <a:ext cx="804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JUN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6" name="Google Shape;376;p40"/>
          <p:cNvSpPr/>
          <p:nvPr/>
        </p:nvSpPr>
        <p:spPr>
          <a:xfrm>
            <a:off x="3045536" y="2755950"/>
            <a:ext cx="804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MAY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7" name="Google Shape;377;p40"/>
          <p:cNvSpPr/>
          <p:nvPr/>
        </p:nvSpPr>
        <p:spPr>
          <a:xfrm>
            <a:off x="2400093" y="2755950"/>
            <a:ext cx="804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APR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8" name="Google Shape;378;p40"/>
          <p:cNvSpPr/>
          <p:nvPr/>
        </p:nvSpPr>
        <p:spPr>
          <a:xfrm>
            <a:off x="1754650" y="2755950"/>
            <a:ext cx="804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MAR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9" name="Google Shape;379;p40"/>
          <p:cNvSpPr/>
          <p:nvPr/>
        </p:nvSpPr>
        <p:spPr>
          <a:xfrm>
            <a:off x="1109206" y="2755950"/>
            <a:ext cx="804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FEB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0" name="Google Shape;380;p40"/>
          <p:cNvSpPr/>
          <p:nvPr/>
        </p:nvSpPr>
        <p:spPr>
          <a:xfrm>
            <a:off x="463763" y="2755950"/>
            <a:ext cx="804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JAN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1" name="Google Shape;381;p40"/>
          <p:cNvSpPr/>
          <p:nvPr/>
        </p:nvSpPr>
        <p:spPr>
          <a:xfrm>
            <a:off x="0" y="2755950"/>
            <a:ext cx="6231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82" name="Google Shape;382;p40"/>
          <p:cNvCxnSpPr/>
          <p:nvPr/>
        </p:nvCxnSpPr>
        <p:spPr>
          <a:xfrm rot="10800000">
            <a:off x="75186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3" name="Google Shape;383;p40"/>
          <p:cNvSpPr txBox="1"/>
          <p:nvPr/>
        </p:nvSpPr>
        <p:spPr>
          <a:xfrm>
            <a:off x="711755" y="1727200"/>
            <a:ext cx="1221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84" name="Google Shape;384;p40"/>
          <p:cNvCxnSpPr/>
          <p:nvPr/>
        </p:nvCxnSpPr>
        <p:spPr>
          <a:xfrm rot="10800000">
            <a:off x="2043797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5" name="Google Shape;385;p40"/>
          <p:cNvSpPr txBox="1"/>
          <p:nvPr/>
        </p:nvSpPr>
        <p:spPr>
          <a:xfrm>
            <a:off x="2005158" y="1727200"/>
            <a:ext cx="1221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86" name="Google Shape;386;p40"/>
          <p:cNvCxnSpPr/>
          <p:nvPr/>
        </p:nvCxnSpPr>
        <p:spPr>
          <a:xfrm rot="10800000">
            <a:off x="3335726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7" name="Google Shape;387;p40"/>
          <p:cNvSpPr txBox="1"/>
          <p:nvPr/>
        </p:nvSpPr>
        <p:spPr>
          <a:xfrm>
            <a:off x="3298561" y="1727200"/>
            <a:ext cx="1221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88" name="Google Shape;388;p40"/>
          <p:cNvCxnSpPr/>
          <p:nvPr/>
        </p:nvCxnSpPr>
        <p:spPr>
          <a:xfrm rot="10800000">
            <a:off x="4627656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9" name="Google Shape;389;p40"/>
          <p:cNvSpPr txBox="1"/>
          <p:nvPr/>
        </p:nvSpPr>
        <p:spPr>
          <a:xfrm>
            <a:off x="4591963" y="1727200"/>
            <a:ext cx="1221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90" name="Google Shape;390;p40"/>
          <p:cNvCxnSpPr/>
          <p:nvPr/>
        </p:nvCxnSpPr>
        <p:spPr>
          <a:xfrm rot="10800000">
            <a:off x="5919585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1" name="Google Shape;391;p40"/>
          <p:cNvSpPr txBox="1"/>
          <p:nvPr/>
        </p:nvSpPr>
        <p:spPr>
          <a:xfrm>
            <a:off x="5885366" y="1727200"/>
            <a:ext cx="1221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92" name="Google Shape;392;p40"/>
          <p:cNvCxnSpPr/>
          <p:nvPr/>
        </p:nvCxnSpPr>
        <p:spPr>
          <a:xfrm rot="10800000">
            <a:off x="721151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3" name="Google Shape;393;p40"/>
          <p:cNvSpPr txBox="1"/>
          <p:nvPr/>
        </p:nvSpPr>
        <p:spPr>
          <a:xfrm>
            <a:off x="7178769" y="1727200"/>
            <a:ext cx="1221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94" name="Google Shape;394;p40"/>
          <p:cNvCxnSpPr/>
          <p:nvPr/>
        </p:nvCxnSpPr>
        <p:spPr>
          <a:xfrm rot="10800000">
            <a:off x="140775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5" name="Google Shape;395;p40"/>
          <p:cNvSpPr txBox="1"/>
          <p:nvPr/>
        </p:nvSpPr>
        <p:spPr>
          <a:xfrm>
            <a:off x="1339170" y="3648150"/>
            <a:ext cx="1221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96" name="Google Shape;396;p40"/>
          <p:cNvCxnSpPr/>
          <p:nvPr/>
        </p:nvCxnSpPr>
        <p:spPr>
          <a:xfrm rot="10800000">
            <a:off x="2699683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7" name="Google Shape;397;p40"/>
          <p:cNvSpPr txBox="1"/>
          <p:nvPr/>
        </p:nvSpPr>
        <p:spPr>
          <a:xfrm>
            <a:off x="2640058" y="3648150"/>
            <a:ext cx="1221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98" name="Google Shape;398;p40"/>
          <p:cNvCxnSpPr/>
          <p:nvPr/>
        </p:nvCxnSpPr>
        <p:spPr>
          <a:xfrm rot="10800000">
            <a:off x="399161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9" name="Google Shape;399;p40"/>
          <p:cNvSpPr txBox="1"/>
          <p:nvPr/>
        </p:nvSpPr>
        <p:spPr>
          <a:xfrm>
            <a:off x="3940945" y="3648150"/>
            <a:ext cx="1221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00" name="Google Shape;400;p40"/>
          <p:cNvCxnSpPr/>
          <p:nvPr/>
        </p:nvCxnSpPr>
        <p:spPr>
          <a:xfrm rot="10800000">
            <a:off x="528354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1" name="Google Shape;401;p40"/>
          <p:cNvSpPr txBox="1"/>
          <p:nvPr/>
        </p:nvSpPr>
        <p:spPr>
          <a:xfrm>
            <a:off x="5241832" y="3648150"/>
            <a:ext cx="1221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02" name="Google Shape;402;p40"/>
          <p:cNvCxnSpPr/>
          <p:nvPr/>
        </p:nvCxnSpPr>
        <p:spPr>
          <a:xfrm rot="10800000">
            <a:off x="657547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3" name="Google Shape;403;p40"/>
          <p:cNvSpPr txBox="1"/>
          <p:nvPr/>
        </p:nvSpPr>
        <p:spPr>
          <a:xfrm>
            <a:off x="6542719" y="3648150"/>
            <a:ext cx="1221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04" name="Google Shape;404;p40"/>
          <p:cNvCxnSpPr/>
          <p:nvPr/>
        </p:nvCxnSpPr>
        <p:spPr>
          <a:xfrm rot="10800000">
            <a:off x="7867400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5" name="Google Shape;405;p40"/>
          <p:cNvSpPr txBox="1"/>
          <p:nvPr/>
        </p:nvSpPr>
        <p:spPr>
          <a:xfrm>
            <a:off x="7830450" y="3648150"/>
            <a:ext cx="101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1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11" name="Google Shape;411;p41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2" name="Google Shape;412;p41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41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4" name="Google Shape;414;p41"/>
          <p:cNvGrpSpPr/>
          <p:nvPr/>
        </p:nvGrpSpPr>
        <p:grpSpPr>
          <a:xfrm>
            <a:off x="1786339" y="1855801"/>
            <a:ext cx="473400" cy="473400"/>
            <a:chOff x="1786339" y="1855801"/>
            <a:chExt cx="473400" cy="473400"/>
          </a:xfrm>
        </p:grpSpPr>
        <p:sp>
          <p:nvSpPr>
            <p:cNvPr id="415" name="Google Shape;415;p41"/>
            <p:cNvSpPr/>
            <p:nvPr/>
          </p:nvSpPr>
          <p:spPr>
            <a:xfrm rot="8100000">
              <a:off x="1855667" y="19251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1"/>
            <p:cNvSpPr/>
            <p:nvPr/>
          </p:nvSpPr>
          <p:spPr>
            <a:xfrm>
              <a:off x="1955989" y="20188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17" name="Google Shape;417;p41"/>
          <p:cNvGrpSpPr/>
          <p:nvPr/>
        </p:nvGrpSpPr>
        <p:grpSpPr>
          <a:xfrm>
            <a:off x="3814414" y="1855801"/>
            <a:ext cx="473400" cy="473400"/>
            <a:chOff x="3814414" y="1855801"/>
            <a:chExt cx="473400" cy="473400"/>
          </a:xfrm>
        </p:grpSpPr>
        <p:sp>
          <p:nvSpPr>
            <p:cNvPr id="418" name="Google Shape;418;p41"/>
            <p:cNvSpPr/>
            <p:nvPr/>
          </p:nvSpPr>
          <p:spPr>
            <a:xfrm rot="8100000">
              <a:off x="3883742" y="19251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1"/>
            <p:cNvSpPr/>
            <p:nvPr/>
          </p:nvSpPr>
          <p:spPr>
            <a:xfrm>
              <a:off x="3984064" y="20188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20" name="Google Shape;420;p41"/>
          <p:cNvGrpSpPr/>
          <p:nvPr/>
        </p:nvGrpSpPr>
        <p:grpSpPr>
          <a:xfrm>
            <a:off x="5842489" y="1855801"/>
            <a:ext cx="473400" cy="473400"/>
            <a:chOff x="5842489" y="1855801"/>
            <a:chExt cx="473400" cy="473400"/>
          </a:xfrm>
        </p:grpSpPr>
        <p:sp>
          <p:nvSpPr>
            <p:cNvPr id="421" name="Google Shape;421;p41"/>
            <p:cNvSpPr/>
            <p:nvPr/>
          </p:nvSpPr>
          <p:spPr>
            <a:xfrm rot="8100000">
              <a:off x="5911817" y="19251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1"/>
            <p:cNvSpPr/>
            <p:nvPr/>
          </p:nvSpPr>
          <p:spPr>
            <a:xfrm>
              <a:off x="6012139" y="20188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23" name="Google Shape;423;p41"/>
          <p:cNvGrpSpPr/>
          <p:nvPr/>
        </p:nvGrpSpPr>
        <p:grpSpPr>
          <a:xfrm>
            <a:off x="6880814" y="3728700"/>
            <a:ext cx="473400" cy="473400"/>
            <a:chOff x="6880814" y="3728700"/>
            <a:chExt cx="473400" cy="473400"/>
          </a:xfrm>
        </p:grpSpPr>
        <p:sp>
          <p:nvSpPr>
            <p:cNvPr id="424" name="Google Shape;424;p41"/>
            <p:cNvSpPr/>
            <p:nvPr/>
          </p:nvSpPr>
          <p:spPr>
            <a:xfrm rot="-2700000">
              <a:off x="6950142" y="37980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1"/>
            <p:cNvSpPr/>
            <p:nvPr/>
          </p:nvSpPr>
          <p:spPr>
            <a:xfrm flipH="1">
              <a:off x="7050464" y="39049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6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26" name="Google Shape;426;p41"/>
          <p:cNvGrpSpPr/>
          <p:nvPr/>
        </p:nvGrpSpPr>
        <p:grpSpPr>
          <a:xfrm>
            <a:off x="4852739" y="3728700"/>
            <a:ext cx="473400" cy="473400"/>
            <a:chOff x="4852739" y="3728700"/>
            <a:chExt cx="473400" cy="473400"/>
          </a:xfrm>
        </p:grpSpPr>
        <p:sp>
          <p:nvSpPr>
            <p:cNvPr id="427" name="Google Shape;427;p41"/>
            <p:cNvSpPr/>
            <p:nvPr/>
          </p:nvSpPr>
          <p:spPr>
            <a:xfrm rot="-2700000">
              <a:off x="4922067" y="37980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1"/>
            <p:cNvSpPr/>
            <p:nvPr/>
          </p:nvSpPr>
          <p:spPr>
            <a:xfrm flipH="1">
              <a:off x="5022389" y="39049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29" name="Google Shape;429;p41"/>
          <p:cNvGrpSpPr/>
          <p:nvPr/>
        </p:nvGrpSpPr>
        <p:grpSpPr>
          <a:xfrm>
            <a:off x="2824664" y="3728700"/>
            <a:ext cx="473400" cy="473400"/>
            <a:chOff x="2824664" y="3728700"/>
            <a:chExt cx="473400" cy="473400"/>
          </a:xfrm>
        </p:grpSpPr>
        <p:sp>
          <p:nvSpPr>
            <p:cNvPr id="430" name="Google Shape;430;p41"/>
            <p:cNvSpPr/>
            <p:nvPr/>
          </p:nvSpPr>
          <p:spPr>
            <a:xfrm rot="-2700000">
              <a:off x="2893992" y="37980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1"/>
            <p:cNvSpPr/>
            <p:nvPr/>
          </p:nvSpPr>
          <p:spPr>
            <a:xfrm flipH="1">
              <a:off x="2994314" y="39049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432" name="Google Shape;432;p41"/>
          <p:cNvSpPr txBox="1"/>
          <p:nvPr/>
        </p:nvSpPr>
        <p:spPr>
          <a:xfrm>
            <a:off x="137985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3" name="Google Shape;433;p41"/>
          <p:cNvSpPr txBox="1"/>
          <p:nvPr/>
        </p:nvSpPr>
        <p:spPr>
          <a:xfrm>
            <a:off x="3377205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4" name="Google Shape;434;p41"/>
          <p:cNvSpPr txBox="1"/>
          <p:nvPr/>
        </p:nvSpPr>
        <p:spPr>
          <a:xfrm>
            <a:off x="543601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5" name="Google Shape;435;p41"/>
          <p:cNvSpPr txBox="1"/>
          <p:nvPr/>
        </p:nvSpPr>
        <p:spPr>
          <a:xfrm>
            <a:off x="241817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6" name="Google Shape;436;p41"/>
          <p:cNvSpPr txBox="1"/>
          <p:nvPr/>
        </p:nvSpPr>
        <p:spPr>
          <a:xfrm>
            <a:off x="444625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7" name="Google Shape;437;p41"/>
          <p:cNvSpPr txBox="1"/>
          <p:nvPr/>
        </p:nvSpPr>
        <p:spPr>
          <a:xfrm>
            <a:off x="647433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2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43" name="Google Shape;443;p42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44" name="Google Shape;444;p42"/>
          <p:cNvGraphicFramePr/>
          <p:nvPr/>
        </p:nvGraphicFramePr>
        <p:xfrm>
          <a:off x="457200" y="1418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{D7272734-463F-4A0B-A8D7-86DA9125DB42}</a:tableStyleId>
              </a:tblPr>
              <a:tblGrid>
                <a:gridCol w="1418075"/>
                <a:gridCol w="486925"/>
                <a:gridCol w="486925"/>
                <a:gridCol w="486925"/>
                <a:gridCol w="486925"/>
                <a:gridCol w="486925"/>
                <a:gridCol w="486925"/>
                <a:gridCol w="486925"/>
                <a:gridCol w="486925"/>
                <a:gridCol w="486925"/>
                <a:gridCol w="486925"/>
                <a:gridCol w="486925"/>
                <a:gridCol w="486925"/>
                <a:gridCol w="486925"/>
                <a:gridCol w="486925"/>
              </a:tblGrid>
              <a:tr h="327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Week 1</a:t>
                      </a:r>
                      <a:endParaRPr b="1"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Week 2</a:t>
                      </a:r>
                      <a:endParaRPr b="1"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27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</a:tr>
              <a:tr h="327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1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7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2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</a:tr>
              <a:tr h="327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3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7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4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</a:tr>
              <a:tr h="327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7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6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</a:tr>
              <a:tr h="327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7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27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8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title"/>
          </p:nvPr>
        </p:nvSpPr>
        <p:spPr>
          <a:xfrm>
            <a:off x="913175" y="1103099"/>
            <a:ext cx="3467100" cy="1199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Hello!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913175" y="2282400"/>
            <a:ext cx="3467100" cy="17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I am Jayden Smith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I am here because I love to give presentations. 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You can find me at </a:t>
            </a:r>
            <a:r>
              <a:rPr lang="en" sz="2000">
                <a:solidFill>
                  <a:schemeClr val="accent1"/>
                </a:solidFill>
              </a:rPr>
              <a:t>@username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123" name="Google Shape;123;p16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3">
            <a:alphaModFix/>
          </a:blip>
          <a:srcRect b="14830" l="0" r="11016" t="25846"/>
          <a:stretch/>
        </p:blipFill>
        <p:spPr>
          <a:xfrm>
            <a:off x="4773135" y="-16"/>
            <a:ext cx="4370868" cy="437086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10869"/>
                </a:lnTo>
                <a:cubicBezTo>
                  <a:pt x="0" y="16795"/>
                  <a:pt x="4805" y="21600"/>
                  <a:pt x="10731" y="21600"/>
                </a:cubicBez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3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50" name="Google Shape;450;p43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1" name="Google Shape;451;p43"/>
          <p:cNvSpPr/>
          <p:nvPr/>
        </p:nvSpPr>
        <p:spPr>
          <a:xfrm>
            <a:off x="628575" y="1583775"/>
            <a:ext cx="3871500" cy="13758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STRENGTHS</a:t>
            </a:r>
            <a:endParaRPr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2" name="Google Shape;452;p43"/>
          <p:cNvSpPr/>
          <p:nvPr/>
        </p:nvSpPr>
        <p:spPr>
          <a:xfrm>
            <a:off x="4660149" y="1583775"/>
            <a:ext cx="3871500" cy="13758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WEAKNESSES</a:t>
            </a:r>
            <a:endParaRPr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3" name="Google Shape;453;p43"/>
          <p:cNvSpPr/>
          <p:nvPr/>
        </p:nvSpPr>
        <p:spPr>
          <a:xfrm>
            <a:off x="628575" y="3110437"/>
            <a:ext cx="3871500" cy="13758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OPPORTUNITIES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4" name="Google Shape;454;p43"/>
          <p:cNvSpPr/>
          <p:nvPr/>
        </p:nvSpPr>
        <p:spPr>
          <a:xfrm>
            <a:off x="4660149" y="3110437"/>
            <a:ext cx="3871500" cy="13758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THREATS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5" name="Google Shape;455;p43"/>
          <p:cNvSpPr/>
          <p:nvPr/>
        </p:nvSpPr>
        <p:spPr>
          <a:xfrm>
            <a:off x="3292849" y="1745613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43"/>
          <p:cNvSpPr/>
          <p:nvPr/>
        </p:nvSpPr>
        <p:spPr>
          <a:xfrm rot="5400000">
            <a:off x="3452655" y="1745613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43"/>
          <p:cNvSpPr/>
          <p:nvPr/>
        </p:nvSpPr>
        <p:spPr>
          <a:xfrm rot="10800000">
            <a:off x="3452655" y="1899558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43"/>
          <p:cNvSpPr/>
          <p:nvPr/>
        </p:nvSpPr>
        <p:spPr>
          <a:xfrm rot="-5400000">
            <a:off x="3292849" y="1899558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43"/>
          <p:cNvSpPr/>
          <p:nvPr/>
        </p:nvSpPr>
        <p:spPr>
          <a:xfrm>
            <a:off x="3842100" y="2242577"/>
            <a:ext cx="346481" cy="4465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S</a:t>
            </a:r>
          </a:p>
        </p:txBody>
      </p:sp>
      <p:sp>
        <p:nvSpPr>
          <p:cNvPr id="460" name="Google Shape;460;p43"/>
          <p:cNvSpPr/>
          <p:nvPr/>
        </p:nvSpPr>
        <p:spPr>
          <a:xfrm>
            <a:off x="4857720" y="2250297"/>
            <a:ext cx="650964" cy="43849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W</a:t>
            </a:r>
          </a:p>
        </p:txBody>
      </p:sp>
      <p:sp>
        <p:nvSpPr>
          <p:cNvPr id="461" name="Google Shape;461;p43"/>
          <p:cNvSpPr/>
          <p:nvPr/>
        </p:nvSpPr>
        <p:spPr>
          <a:xfrm>
            <a:off x="3807513" y="3348952"/>
            <a:ext cx="428005" cy="44467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O</a:t>
            </a:r>
          </a:p>
        </p:txBody>
      </p:sp>
      <p:sp>
        <p:nvSpPr>
          <p:cNvPr id="462" name="Google Shape;462;p43"/>
          <p:cNvSpPr/>
          <p:nvPr/>
        </p:nvSpPr>
        <p:spPr>
          <a:xfrm>
            <a:off x="4971979" y="3356672"/>
            <a:ext cx="365009" cy="43849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4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468" name="Google Shape;468;p44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9" name="Google Shape;469;p44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Key Activities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0" name="Google Shape;470;p44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Key Resources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1" name="Google Shape;471;p44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Value Propositions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2" name="Google Shape;472;p44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Customer Relationships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3" name="Google Shape;473;p44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Channels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4" name="Google Shape;474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Customer Segments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5" name="Google Shape;475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Key Partners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6" name="Google Shape;476;p44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Cost Structure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7" name="Google Shape;477;p44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Revenue Streams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8" name="Google Shape;478;p44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44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44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44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2" name="Google Shape;482;p44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483" name="Google Shape;483;p44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4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5" name="Google Shape;485;p44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486" name="Google Shape;486;p44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3" name="Google Shape;493;p44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494" name="Google Shape;494;p44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4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4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4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4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4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4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4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4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4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4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5" name="Google Shape;505;p44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506" name="Google Shape;506;p44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4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4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44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4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1" name="Google Shape;511;p44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5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17" name="Google Shape;517;p45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8" name="Google Shape;518;p45"/>
          <p:cNvGrpSpPr/>
          <p:nvPr/>
        </p:nvGrpSpPr>
        <p:grpSpPr>
          <a:xfrm>
            <a:off x="1693312" y="1599348"/>
            <a:ext cx="3146452" cy="2828721"/>
            <a:chOff x="3778727" y="4460423"/>
            <a:chExt cx="720160" cy="647438"/>
          </a:xfrm>
        </p:grpSpPr>
        <p:sp>
          <p:nvSpPr>
            <p:cNvPr id="519" name="Google Shape;519;p4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20" name="Google Shape;520;p4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21" name="Google Shape;521;p4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22" name="Google Shape;522;p4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23" name="Google Shape;523;p4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24" name="Google Shape;524;p4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25" name="Google Shape;525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cxnSp>
        <p:nvCxnSpPr>
          <p:cNvPr id="526" name="Google Shape;526;p45"/>
          <p:cNvCxnSpPr/>
          <p:nvPr/>
        </p:nvCxnSpPr>
        <p:spPr>
          <a:xfrm>
            <a:off x="4770259" y="2067860"/>
            <a:ext cx="921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7" name="Google Shape;527;p45"/>
          <p:cNvSpPr txBox="1"/>
          <p:nvPr/>
        </p:nvSpPr>
        <p:spPr>
          <a:xfrm>
            <a:off x="5745628" y="1917826"/>
            <a:ext cx="243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28" name="Google Shape;528;p45"/>
          <p:cNvCxnSpPr/>
          <p:nvPr/>
        </p:nvCxnSpPr>
        <p:spPr>
          <a:xfrm>
            <a:off x="4634505" y="2487852"/>
            <a:ext cx="1057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9" name="Google Shape;529;p45"/>
          <p:cNvSpPr txBox="1"/>
          <p:nvPr/>
        </p:nvSpPr>
        <p:spPr>
          <a:xfrm>
            <a:off x="5745628" y="2337810"/>
            <a:ext cx="243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30" name="Google Shape;530;p45"/>
          <p:cNvCxnSpPr/>
          <p:nvPr/>
        </p:nvCxnSpPr>
        <p:spPr>
          <a:xfrm>
            <a:off x="4441589" y="2907845"/>
            <a:ext cx="12501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1" name="Google Shape;531;p45"/>
          <p:cNvSpPr txBox="1"/>
          <p:nvPr/>
        </p:nvSpPr>
        <p:spPr>
          <a:xfrm>
            <a:off x="5745628" y="2757794"/>
            <a:ext cx="243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32" name="Google Shape;532;p45"/>
          <p:cNvCxnSpPr/>
          <p:nvPr/>
        </p:nvCxnSpPr>
        <p:spPr>
          <a:xfrm>
            <a:off x="4277254" y="3327816"/>
            <a:ext cx="14145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3" name="Google Shape;533;p45"/>
          <p:cNvSpPr txBox="1"/>
          <p:nvPr/>
        </p:nvSpPr>
        <p:spPr>
          <a:xfrm>
            <a:off x="5745628" y="3177779"/>
            <a:ext cx="243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34" name="Google Shape;534;p45"/>
          <p:cNvCxnSpPr/>
          <p:nvPr/>
        </p:nvCxnSpPr>
        <p:spPr>
          <a:xfrm>
            <a:off x="4098618" y="3747809"/>
            <a:ext cx="15933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5" name="Google Shape;535;p45"/>
          <p:cNvSpPr txBox="1"/>
          <p:nvPr/>
        </p:nvSpPr>
        <p:spPr>
          <a:xfrm>
            <a:off x="5745628" y="3597763"/>
            <a:ext cx="243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36" name="Google Shape;536;p45"/>
          <p:cNvCxnSpPr/>
          <p:nvPr/>
        </p:nvCxnSpPr>
        <p:spPr>
          <a:xfrm>
            <a:off x="3912853" y="4167780"/>
            <a:ext cx="17715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7" name="Google Shape;537;p45"/>
          <p:cNvSpPr txBox="1"/>
          <p:nvPr/>
        </p:nvSpPr>
        <p:spPr>
          <a:xfrm>
            <a:off x="5745628" y="4017747"/>
            <a:ext cx="243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6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43" name="Google Shape;543;p46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4" name="Google Shape;544;p46"/>
          <p:cNvPicPr preferRelativeResize="0"/>
          <p:nvPr/>
        </p:nvPicPr>
        <p:blipFill rotWithShape="1">
          <a:blip r:embed="rId4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5" name="Google Shape;545;p46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Imani Jackson</a:t>
            </a:r>
            <a:b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46" name="Google Shape;546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7" name="Google Shape;547;p46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Marcos Galán</a:t>
            </a:r>
            <a:b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48" name="Google Shape;548;p46"/>
          <p:cNvPicPr preferRelativeResize="0"/>
          <p:nvPr/>
        </p:nvPicPr>
        <p:blipFill rotWithShape="1">
          <a:blip r:embed="rId6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9" name="Google Shape;549;p46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Ixchel Valdía</a:t>
            </a:r>
            <a:b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50" name="Google Shape;550;p46"/>
          <p:cNvPicPr preferRelativeResize="0"/>
          <p:nvPr/>
        </p:nvPicPr>
        <p:blipFill rotWithShape="1">
          <a:blip r:embed="rId7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1" name="Google Shape;551;p46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Nils Årud</a:t>
            </a:r>
            <a:b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7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Competitor Matrix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57" name="Google Shape;557;p47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rgbClr val="142236">
              <a:alpha val="781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8" name="Google Shape;558;p47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59" name="Google Shape;559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05" name="Google Shape;605;p47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06" name="Google Shape;606;p47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07" name="Google Shape;607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29" name="Google Shape;629;p47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30" name="Google Shape;630;p47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31" name="Google Shape;631;p47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LOW VALUE 1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2" name="Google Shape;632;p47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HIGH VALUE 1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3" name="Google Shape;633;p47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LOW VALUE 2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4" name="Google Shape;634;p47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HIGH VALUE 2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5" name="Google Shape;635;p47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Our company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6" name="Google Shape;636;p47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7" name="Google Shape;637;p47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8" name="Google Shape;638;p47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9" name="Google Shape;639;p47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40" name="Google Shape;640;p47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41" name="Google Shape;641;p47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8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47" name="Google Shape;647;p48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48" name="Google Shape;648;p48"/>
          <p:cNvGraphicFramePr/>
          <p:nvPr/>
        </p:nvGraphicFramePr>
        <p:xfrm>
          <a:off x="457150" y="1044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{20A66879-4ED6-42EE-96D0-9E26330CBD0B}</a:tableStyleId>
              </a:tblPr>
              <a:tblGrid>
                <a:gridCol w="868600"/>
                <a:gridCol w="1051400"/>
                <a:gridCol w="1051400"/>
                <a:gridCol w="1051400"/>
                <a:gridCol w="1051400"/>
                <a:gridCol w="1051400"/>
                <a:gridCol w="1051400"/>
                <a:gridCol w="1051400"/>
              </a:tblGrid>
              <a:tr h="371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SUNDAY</a:t>
                      </a:r>
                      <a:endParaRPr b="1"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MONDAY</a:t>
                      </a:r>
                      <a:endParaRPr b="1"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TUESDAY</a:t>
                      </a:r>
                      <a:endParaRPr b="1"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WEDNESDAY</a:t>
                      </a:r>
                      <a:endParaRPr b="1"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THURSDAY</a:t>
                      </a:r>
                      <a:endParaRPr b="1"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FRIDAY</a:t>
                      </a:r>
                      <a:endParaRPr b="1"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SATURDAY</a:t>
                      </a:r>
                      <a:endParaRPr b="1"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67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09:00 - 09:45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7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10:00 - 10:45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7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11:00 - 11:45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7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accent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12:00 - 13:15</a:t>
                      </a:r>
                      <a:endParaRPr sz="8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accent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accent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accent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accent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accent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accent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accent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2236">
                        <a:alpha val="53070"/>
                      </a:srgbClr>
                    </a:solidFill>
                  </a:tcPr>
                </a:tc>
              </a:tr>
              <a:tr h="467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13:30 - 14:15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7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14:30 - 15:15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7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15:30 - 16:15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3" name="Google Shape;653;p49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654" name="Google Shape;654;p49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9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9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9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9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9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9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9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9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9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9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9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9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9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8" name="Google Shape;668;p49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669" name="Google Shape;669;p49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9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9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9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9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4" name="Google Shape;674;p49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675" name="Google Shape;675;p49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9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9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9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9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0" name="Google Shape;680;p49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49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2" name="Google Shape;682;p49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683" name="Google Shape;683;p49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9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9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9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7" name="Google Shape;687;p49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8" name="Google Shape;688;p49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689" name="Google Shape;689;p49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9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9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9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9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9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6" name="Google Shape;696;p49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697" name="Google Shape;697;p49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9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9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1" name="Google Shape;701;p49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49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49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49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5" name="Google Shape;705;p49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706" name="Google Shape;706;p49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9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8" name="Google Shape;708;p49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709" name="Google Shape;709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1" name="Google Shape;711;p49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712" name="Google Shape;712;p49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9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9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49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716" name="Google Shape;716;p49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9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9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3" name="Google Shape;723;p49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724" name="Google Shape;724;p49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9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9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49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731" name="Google Shape;731;p4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5" name="Google Shape;735;p49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6" name="Google Shape;736;p49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737" name="Google Shape;737;p49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9" name="Google Shape;739;p49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740" name="Google Shape;740;p49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9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9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9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5" name="Google Shape;745;p49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746" name="Google Shape;746;p49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8" name="Google Shape;748;p49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749" name="Google Shape;749;p49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9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9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9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9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6" name="Google Shape;756;p49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757" name="Google Shape;757;p49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9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9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9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2" name="Google Shape;762;p49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763" name="Google Shape;763;p49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9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9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9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9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1" name="Google Shape;771;p49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772" name="Google Shape;772;p49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9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9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6" name="Google Shape;776;p49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777" name="Google Shape;777;p49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9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49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782" name="Google Shape;782;p49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9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9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6" name="Google Shape;786;p49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787" name="Google Shape;787;p49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9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" name="Google Shape;789;p49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790" name="Google Shape;790;p49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9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2" name="Google Shape;792;p49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793" name="Google Shape;793;p49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5" name="Google Shape;795;p49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6" name="Google Shape;796;p49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797" name="Google Shape;797;p4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49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800" name="Google Shape;800;p49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9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9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9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9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9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8" name="Google Shape;808;p49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49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0" name="Google Shape;810;p49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811" name="Google Shape;811;p49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3" name="Google Shape;813;p49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4" name="Google Shape;814;p49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815" name="Google Shape;815;p49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9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7" name="Google Shape;817;p49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818" name="Google Shape;818;p4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49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823" name="Google Shape;823;p49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6" name="Google Shape;826;p49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7" name="Google Shape;827;p49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828" name="Google Shape;828;p49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9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9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4" name="Google Shape;834;p49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835" name="Google Shape;835;p49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4" name="Google Shape;844;p49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845" name="Google Shape;845;p49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8" name="Google Shape;848;p49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849" name="Google Shape;849;p49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2" name="Google Shape;852;p49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853" name="Google Shape;853;p49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9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8" name="Google Shape;858;p49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859" name="Google Shape;859;p49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1" name="Google Shape;861;p49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862" name="Google Shape;862;p49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49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870" name="Google Shape;870;p49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6" name="Google Shape;876;p49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877" name="Google Shape;877;p4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9" name="Google Shape;879;p49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880" name="Google Shape;880;p4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4" name="Google Shape;884;p49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49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49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49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8" name="Google Shape;888;p49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889" name="Google Shape;889;p49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49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898" name="Google Shape;898;p49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9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0" name="Google Shape;900;p49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901" name="Google Shape;901;p49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49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908" name="Google Shape;908;p49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5" name="Google Shape;915;p49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916" name="Google Shape;916;p49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9" name="Google Shape;919;p49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920" name="Google Shape;920;p49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49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927" name="Google Shape;927;p49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0" name="Google Shape;930;p49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931" name="Google Shape;931;p49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4" name="Google Shape;934;p49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935" name="Google Shape;935;p49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0" name="Google Shape;940;p49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941" name="Google Shape;941;p49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8" name="Google Shape;968;p49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969" name="Google Shape;969;p49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2" name="Google Shape;992;p49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993" name="Google Shape;993;p49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7" name="Google Shape;1007;p49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1008" name="Google Shape;1008;p49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1" name="Google Shape;1011;p49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1012" name="Google Shape;1012;p49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8" name="Google Shape;1018;p49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019" name="Google Shape;1019;p4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7" name="Google Shape;1027;p49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028" name="Google Shape;1028;p49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1" name="Google Shape;1031;p49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032" name="Google Shape;1032;p49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7" name="Google Shape;1037;p49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038" name="Google Shape;1038;p49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5" name="Google Shape;1045;p49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046" name="Google Shape;1046;p49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2" name="Google Shape;1052;p49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053" name="Google Shape;1053;p49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9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9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9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2" name="Google Shape;1062;p49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063" name="Google Shape;1063;p49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9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9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9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9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9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4" name="Google Shape;1074;p49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075" name="Google Shape;1075;p49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9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9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0" name="Google Shape;1080;p49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081" name="Google Shape;1081;p49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9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9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8" name="Google Shape;1088;p49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1089" name="Google Shape;1089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1" name="Google Shape;1091;p49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1092" name="Google Shape;1092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4" name="Google Shape;1094;p49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1095" name="Google Shape;1095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7" name="Google Shape;1097;p49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49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9" name="Google Shape;1099;p49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p49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1" name="Google Shape;1101;p49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SlidesCarnival icons are editable shapes. </a:t>
            </a:r>
            <a:br>
              <a:rPr lang="en" sz="900">
                <a:solidFill>
                  <a:schemeClr val="dk1"/>
                </a:solidFill>
              </a:rPr>
            </a:br>
            <a:br>
              <a:rPr lang="en" sz="900">
                <a:solidFill>
                  <a:schemeClr val="dk1"/>
                </a:solidFill>
              </a:rPr>
            </a:br>
            <a:r>
              <a:rPr lang="en" sz="900">
                <a:solidFill>
                  <a:schemeClr val="dk1"/>
                </a:solidFill>
              </a:rPr>
              <a:t>This means that you can: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╸"/>
            </a:pPr>
            <a:r>
              <a:rPr lang="en" sz="900">
                <a:solidFill>
                  <a:schemeClr val="dk1"/>
                </a:solidFill>
              </a:rPr>
              <a:t>Resize them without losing quality.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╸"/>
            </a:pPr>
            <a:r>
              <a:rPr lang="en" sz="900">
                <a:solidFill>
                  <a:schemeClr val="dk1"/>
                </a:solidFill>
              </a:rPr>
              <a:t>Change fill color and opacity.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╸"/>
            </a:pPr>
            <a:r>
              <a:rPr lang="en" sz="900">
                <a:solidFill>
                  <a:schemeClr val="dk1"/>
                </a:solidFill>
              </a:rPr>
              <a:t>Change line color, width and style.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Isn’t that nice? :)</a:t>
            </a:r>
            <a:br>
              <a:rPr lang="en" sz="900">
                <a:solidFill>
                  <a:schemeClr val="dk1"/>
                </a:solidFill>
              </a:rPr>
            </a:br>
            <a:br>
              <a:rPr lang="en" sz="900">
                <a:solidFill>
                  <a:schemeClr val="dk1"/>
                </a:solidFill>
              </a:rPr>
            </a:br>
            <a:r>
              <a:rPr lang="en" sz="900">
                <a:solidFill>
                  <a:schemeClr val="dk1"/>
                </a:solidFill>
              </a:rPr>
              <a:t>Examples:</a:t>
            </a:r>
            <a:br>
              <a:rPr lang="en" sz="900">
                <a:solidFill>
                  <a:schemeClr val="dk1"/>
                </a:solidFill>
              </a:rPr>
            </a:br>
            <a:endParaRPr sz="900">
              <a:solidFill>
                <a:schemeClr val="dk1"/>
              </a:solidFill>
            </a:endParaRPr>
          </a:p>
        </p:txBody>
      </p:sp>
      <p:sp>
        <p:nvSpPr>
          <p:cNvPr id="1102" name="Google Shape;1102;p49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Google Shape;1107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108" name="Google Shape;1108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Google Shape;1114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15" name="Google Shape;1115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9" name="Google Shape;1119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20" name="Google Shape;1120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24" name="Google Shape;1124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9" name="Google Shape;1129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30" name="Google Shape;1130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34" name="Google Shape;1134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8" name="Google Shape;1138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39" name="Google Shape;1139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4" name="Google Shape;1144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45" name="Google Shape;1145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1" name="Google Shape;1151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52" name="Google Shape;1152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4" name="Google Shape;1154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55" name="Google Shape;1155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59" name="Google Shape;1159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5" name="Google Shape;1165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66" name="Google Shape;1166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72" name="Google Shape;1172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5" name="Google Shape;1175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76" name="Google Shape;1176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77" name="Google Shape;1177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87" name="Google Shape;1187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94" name="Google Shape;1194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8" name="Google Shape;1198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99" name="Google Shape;1199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4" name="Google Shape;1204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205" name="Google Shape;1205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1" name="Google Shape;1211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12" name="Google Shape;1212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17" name="Google Shape;1217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1" name="Google Shape;1221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22" name="Google Shape;1222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7" name="Google Shape;1227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28" name="Google Shape;1228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38" name="Google Shape;1238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39" name="Google Shape;1239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2" name="Google Shape;1242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43" name="Google Shape;1243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53" name="Google Shape;1253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54" name="Google Shape;1254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8" name="Google Shape;1258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59" name="Google Shape;1259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69" name="Google Shape;1269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70" name="Google Shape;1270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7" name="Google Shape;1277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78" name="Google Shape;1278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2" name="Google Shape;1282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83" name="Google Shape;1283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7" name="Google Shape;1287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88" name="Google Shape;1288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3" name="Google Shape;1293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94" name="Google Shape;1294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301" name="Google Shape;1301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4" name="Google Shape;1304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305" name="Google Shape;1305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0" name="Google Shape;1310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311" name="Google Shape;1311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7" name="Google Shape;1317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18" name="Google Shape;1318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1" name="Google Shape;1321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22" name="Google Shape;1322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6" name="Google Shape;1326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27" name="Google Shape;1327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34" name="Google Shape;1334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1" name="Google Shape;1341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42" name="Google Shape;1342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6" name="Google Shape;1346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47" name="Google Shape;1347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0" name="Google Shape;1350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51" name="Google Shape;1351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4" name="Google Shape;1354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55" name="Google Shape;1355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9" name="Google Shape;1359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60" name="Google Shape;1360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4" name="Google Shape;1364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65" name="Google Shape;1365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0" name="Google Shape;1370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71" name="Google Shape;1371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78" name="Google Shape;1378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5" name="Google Shape;1385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86" name="Google Shape;1386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8" name="Google Shape;1398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99" name="Google Shape;1399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3" name="Google Shape;1403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404" name="Google Shape;1404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7" name="Google Shape;1407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408" name="Google Shape;1408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4" name="Google Shape;1414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15" name="Google Shape;1415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3" name="Google Shape;1423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24" name="Google Shape;1424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6" name="Google Shape;1436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37" name="Google Shape;1437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9" name="Google Shape;1449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50" name="Google Shape;1450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2" name="Google Shape;1462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63" name="Google Shape;1463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9" name="Google Shape;1469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70" name="Google Shape;1470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5" name="Google Shape;1485;p5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486" name="Google Shape;1486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1" name="Google Shape;1491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92" name="Google Shape;1492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93" name="Google Shape;1493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6" name="Google Shape;1496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97" name="Google Shape;1497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9" name="Google Shape;1499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0" name="Google Shape;1500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01" name="Google Shape;1501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4" name="Google Shape;1504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05" name="Google Shape;1505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8" name="Google Shape;1508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509" name="Google Shape;1509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7" name="Google Shape;1517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18" name="Google Shape;1518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2" name="Google Shape;1542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43" name="Google Shape;1543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44" name="Google Shape;1544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5" name="Google Shape;1545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6" name="Google Shape;1546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47" name="Google Shape;1547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8" name="Google Shape;1548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9" name="Google Shape;1549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50" name="Google Shape;1550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52" name="Google Shape;1552;p5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553" name="Google Shape;1553;p50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51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dk1"/>
                </a:solidFill>
                <a:highlight>
                  <a:schemeClr val="lt2"/>
                </a:highlight>
                <a:latin typeface="Raleway"/>
                <a:ea typeface="Raleway"/>
                <a:cs typeface="Raleway"/>
                <a:sym typeface="Raleway"/>
              </a:rPr>
              <a:t> and many more...</a:t>
            </a:r>
            <a:endParaRPr sz="2400">
              <a:solidFill>
                <a:schemeClr val="dk1"/>
              </a:solidFill>
              <a:highlight>
                <a:schemeClr val="lt2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59" name="Google Shape;1559;p51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0" name="Google Shape;1560;p51"/>
          <p:cNvSpPr txBox="1"/>
          <p:nvPr>
            <p:ph idx="4294967295" type="body"/>
          </p:nvPr>
        </p:nvSpPr>
        <p:spPr>
          <a:xfrm>
            <a:off x="732025" y="8564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You can also use any emoji as an icon!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And of course it resizes without losing quality.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How? Follow Google instructions </a:t>
            </a:r>
            <a:r>
              <a:rPr lang="en" sz="14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5" name="Google Shape;1565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6" name="Google Shape;1566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67" name="Google Shape;1567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68" name="Google Shape;1568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69" name="Google Shape;1569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70" name="Google Shape;1570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71" name="Google Shape;1571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72" name="Google Shape;1572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73" name="Google Shape;1573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74" name="Google Shape;1574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75" name="Google Shape;1575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76" name="Google Shape;1576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77" name="Google Shape;1577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78" name="Google Shape;1578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79" name="Google Shape;1579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ctrTitle"/>
          </p:nvPr>
        </p:nvSpPr>
        <p:spPr>
          <a:xfrm>
            <a:off x="1561925" y="3020412"/>
            <a:ext cx="7003800" cy="54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30" name="Google Shape;130;p17"/>
          <p:cNvSpPr txBox="1"/>
          <p:nvPr>
            <p:ph idx="1" type="subTitle"/>
          </p:nvPr>
        </p:nvSpPr>
        <p:spPr>
          <a:xfrm>
            <a:off x="1561925" y="3533375"/>
            <a:ext cx="7003800" cy="27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0" y="2192975"/>
            <a:ext cx="1429800" cy="12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rPr>
              <a:t>1</a:t>
            </a:r>
            <a:endParaRPr sz="7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idx="4294967295" type="ctrTitle"/>
          </p:nvPr>
        </p:nvSpPr>
        <p:spPr>
          <a:xfrm>
            <a:off x="4166875" y="865163"/>
            <a:ext cx="3697800" cy="176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Big</a:t>
            </a:r>
            <a:r>
              <a:rPr lang="en" sz="7200">
                <a:solidFill>
                  <a:schemeClr val="lt1"/>
                </a:solidFill>
              </a:rPr>
              <a:t> </a:t>
            </a:r>
            <a:r>
              <a:rPr lang="en" sz="7200">
                <a:solidFill>
                  <a:schemeClr val="lt1"/>
                </a:solidFill>
              </a:rPr>
              <a:t>c</a:t>
            </a:r>
            <a:r>
              <a:rPr lang="en" sz="7200">
                <a:solidFill>
                  <a:schemeClr val="lt1"/>
                </a:solidFill>
              </a:rPr>
              <a:t>oncept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137" name="Google Shape;137;p18"/>
          <p:cNvSpPr txBox="1"/>
          <p:nvPr>
            <p:ph idx="4294967295" type="subTitle"/>
          </p:nvPr>
        </p:nvSpPr>
        <p:spPr>
          <a:xfrm>
            <a:off x="4166875" y="2612087"/>
            <a:ext cx="3697800" cy="100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Bring the attention of your audience over a key concept using icons or illustrations</a:t>
            </a:r>
            <a:endParaRPr sz="2000"/>
          </a:p>
        </p:txBody>
      </p:sp>
      <p:grpSp>
        <p:nvGrpSpPr>
          <p:cNvPr id="138" name="Google Shape;138;p18"/>
          <p:cNvGrpSpPr/>
          <p:nvPr/>
        </p:nvGrpSpPr>
        <p:grpSpPr>
          <a:xfrm>
            <a:off x="1634543" y="884384"/>
            <a:ext cx="1854745" cy="1854695"/>
            <a:chOff x="6643075" y="3664250"/>
            <a:chExt cx="407950" cy="407975"/>
          </a:xfrm>
        </p:grpSpPr>
        <p:sp>
          <p:nvSpPr>
            <p:cNvPr id="139" name="Google Shape;139;p1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" name="Google Shape;141;p18"/>
          <p:cNvGrpSpPr/>
          <p:nvPr/>
        </p:nvGrpSpPr>
        <p:grpSpPr>
          <a:xfrm rot="-587398">
            <a:off x="1525367" y="2980185"/>
            <a:ext cx="762543" cy="762457"/>
            <a:chOff x="576250" y="4319400"/>
            <a:chExt cx="442075" cy="442050"/>
          </a:xfrm>
        </p:grpSpPr>
        <p:sp>
          <p:nvSpPr>
            <p:cNvPr id="142" name="Google Shape;142;p1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" name="Google Shape;146;p18"/>
          <p:cNvSpPr/>
          <p:nvPr/>
        </p:nvSpPr>
        <p:spPr>
          <a:xfrm>
            <a:off x="1190695" y="1312585"/>
            <a:ext cx="289939" cy="27680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chemeClr val="accent3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 rot="2697081">
            <a:off x="3101120" y="2729714"/>
            <a:ext cx="440095" cy="42021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chemeClr val="accent3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8"/>
          <p:cNvSpPr/>
          <p:nvPr/>
        </p:nvSpPr>
        <p:spPr>
          <a:xfrm>
            <a:off x="3449277" y="2489853"/>
            <a:ext cx="176266" cy="16837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chemeClr val="accent3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 rot="1280597">
            <a:off x="989841" y="2147546"/>
            <a:ext cx="176235" cy="16835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chemeClr val="accent3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810450" y="554575"/>
            <a:ext cx="46869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</a:t>
            </a:r>
            <a:r>
              <a:rPr b="1" lang="en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inspiration</a:t>
            </a:r>
            <a:r>
              <a:rPr lang="en"/>
              <a:t> and to invoke philosophical thoughts from the reader.</a:t>
            </a:r>
            <a:endParaRPr/>
          </a:p>
        </p:txBody>
      </p:sp>
      <p:sp>
        <p:nvSpPr>
          <p:cNvPr id="156" name="Google Shape;156;p19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>
                <a:solidFill>
                  <a:schemeClr val="accent1"/>
                </a:solidFill>
              </a:rPr>
              <a:t>s</a:t>
            </a:r>
            <a:r>
              <a:rPr lang="en">
                <a:solidFill>
                  <a:schemeClr val="accent1"/>
                </a:solidFill>
              </a:rPr>
              <a:t>lide</a:t>
            </a:r>
            <a:r>
              <a:rPr lang="en"/>
              <a:t>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62" name="Google Shape;162;p20"/>
          <p:cNvSpPr txBox="1"/>
          <p:nvPr>
            <p:ph idx="1" type="body"/>
          </p:nvPr>
        </p:nvSpPr>
        <p:spPr>
          <a:xfrm>
            <a:off x="913175" y="1746150"/>
            <a:ext cx="59448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╸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╸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63" name="Google Shape;163;p20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idx="1" type="body"/>
          </p:nvPr>
        </p:nvSpPr>
        <p:spPr>
          <a:xfrm>
            <a:off x="913175" y="1746150"/>
            <a:ext cx="34191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9" name="Google Shape;169;p21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>
                <a:solidFill>
                  <a:schemeClr val="accent1"/>
                </a:solidFill>
              </a:rPr>
              <a:t>s</a:t>
            </a:r>
            <a:r>
              <a:rPr lang="en">
                <a:solidFill>
                  <a:schemeClr val="accent1"/>
                </a:solidFill>
              </a:rPr>
              <a:t>plit</a:t>
            </a:r>
            <a:r>
              <a:rPr lang="en"/>
              <a:t>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70" name="Google Shape;170;p21"/>
          <p:cNvSpPr txBox="1"/>
          <p:nvPr>
            <p:ph idx="2" type="body"/>
          </p:nvPr>
        </p:nvSpPr>
        <p:spPr>
          <a:xfrm>
            <a:off x="4811921" y="1746150"/>
            <a:ext cx="34191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71" name="Google Shape;171;p21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</a:t>
            </a:r>
            <a:r>
              <a:rPr lang="en">
                <a:solidFill>
                  <a:schemeClr val="accent1"/>
                </a:solidFill>
              </a:rPr>
              <a:t>two or three</a:t>
            </a:r>
            <a:r>
              <a:rPr lang="en"/>
              <a:t> columns</a:t>
            </a:r>
            <a:endParaRPr/>
          </a:p>
        </p:txBody>
      </p:sp>
      <p:sp>
        <p:nvSpPr>
          <p:cNvPr id="177" name="Google Shape;177;p22"/>
          <p:cNvSpPr txBox="1"/>
          <p:nvPr>
            <p:ph idx="1" type="body"/>
          </p:nvPr>
        </p:nvSpPr>
        <p:spPr>
          <a:xfrm>
            <a:off x="913175" y="1746150"/>
            <a:ext cx="22242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8" name="Google Shape;178;p22"/>
          <p:cNvSpPr txBox="1"/>
          <p:nvPr>
            <p:ph idx="2" type="body"/>
          </p:nvPr>
        </p:nvSpPr>
        <p:spPr>
          <a:xfrm>
            <a:off x="3427841" y="1746150"/>
            <a:ext cx="22242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9" name="Google Shape;179;p22"/>
          <p:cNvSpPr txBox="1"/>
          <p:nvPr>
            <p:ph idx="3" type="body"/>
          </p:nvPr>
        </p:nvSpPr>
        <p:spPr>
          <a:xfrm>
            <a:off x="5942507" y="1746150"/>
            <a:ext cx="22242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2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utland template">
  <a:themeElements>
    <a:clrScheme name="Custom 347">
      <a:dk1>
        <a:srgbClr val="142236"/>
      </a:dk1>
      <a:lt1>
        <a:srgbClr val="FFFFFF"/>
      </a:lt1>
      <a:dk2>
        <a:srgbClr val="667180"/>
      </a:dk2>
      <a:lt2>
        <a:srgbClr val="E5E8EB"/>
      </a:lt2>
      <a:accent1>
        <a:srgbClr val="FF6035"/>
      </a:accent1>
      <a:accent2>
        <a:srgbClr val="BB1C0B"/>
      </a:accent2>
      <a:accent3>
        <a:srgbClr val="1DC8E6"/>
      </a:accent3>
      <a:accent4>
        <a:srgbClr val="0D7FA3"/>
      </a:accent4>
      <a:accent5>
        <a:srgbClr val="8FC55D"/>
      </a:accent5>
      <a:accent6>
        <a:srgbClr val="4E9934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