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Cormorant Unicase"/>
      <p:regular r:id="rId45"/>
      <p:bold r:id="rId46"/>
    </p:embeddedFont>
    <p:embeddedFont>
      <p:font typeface="Cormorant Unicase SemiBold"/>
      <p:regular r:id="rId47"/>
      <p:bold r:id="rId48"/>
    </p:embeddedFont>
    <p:embeddedFont>
      <p:font typeface="Montserrat"/>
      <p:regular r:id="rId49"/>
      <p:bold r:id="rId50"/>
      <p:italic r:id="rId51"/>
      <p:boldItalic r:id="rId52"/>
    </p:embeddedFont>
    <p:embeddedFont>
      <p:font typeface="Caladea"/>
      <p:regular r:id="rId53"/>
      <p:bold r:id="rId54"/>
      <p:italic r:id="rId55"/>
      <p:boldItalic r:id="rId5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6CC8BA7-F485-4628-809E-1801298E9CAC}">
  <a:tblStyle styleId="{E6CC8BA7-F485-4628-809E-1801298E9CA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E2FEAEA8-84B3-4963-8B99-772D383C3E6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CormorantUnicase-bold.fntdata"/><Relationship Id="rId45" Type="http://schemas.openxmlformats.org/officeDocument/2006/relationships/font" Target="fonts/CormorantUnicase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CormorantUnicaseSemiBold-bold.fntdata"/><Relationship Id="rId47" Type="http://schemas.openxmlformats.org/officeDocument/2006/relationships/font" Target="fonts/CormorantUnicaseSemiBold-regular.fntdata"/><Relationship Id="rId49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Montserrat-italic.fntdata"/><Relationship Id="rId50" Type="http://schemas.openxmlformats.org/officeDocument/2006/relationships/font" Target="fonts/Montserrat-bold.fntdata"/><Relationship Id="rId53" Type="http://schemas.openxmlformats.org/officeDocument/2006/relationships/font" Target="fonts/Caladea-regular.fntdata"/><Relationship Id="rId52" Type="http://schemas.openxmlformats.org/officeDocument/2006/relationships/font" Target="fonts/Montserrat-boldItalic.fntdata"/><Relationship Id="rId11" Type="http://schemas.openxmlformats.org/officeDocument/2006/relationships/slide" Target="slides/slide6.xml"/><Relationship Id="rId55" Type="http://schemas.openxmlformats.org/officeDocument/2006/relationships/font" Target="fonts/Caladea-italic.fntdata"/><Relationship Id="rId10" Type="http://schemas.openxmlformats.org/officeDocument/2006/relationships/slide" Target="slides/slide5.xml"/><Relationship Id="rId54" Type="http://schemas.openxmlformats.org/officeDocument/2006/relationships/font" Target="fonts/Caladea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56" Type="http://schemas.openxmlformats.org/officeDocument/2006/relationships/font" Target="fonts/Caladea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982ab4650b_0_48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982ab4650b_0_4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debbfcfd4e_0_3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debbfcfd4e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debbfcfd4e_0_4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debbfcfd4e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debbfcfd4e_0_8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debbfcfd4e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debbfcfd4e_0_1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debbfcfd4e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debbfcfd4e_0_12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debbfcfd4e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debbfcfd4e_0_1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debbfcfd4e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debbfcfd4e_0_16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debbfcfd4e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debbfcfd4e_0_18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debbfcfd4e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debbfcfd4e_0_1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debbfcfd4e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debbfcfd4e_0_28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debbfcfd4e_0_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35694cd56_019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35694cd56_0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77ac4a4f4f_0_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77ac4a4f4f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9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1" name="Google Shape;1161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6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8" name="Google Shape;1168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9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9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9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9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9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9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619175" y="1306025"/>
            <a:ext cx="59055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ith frame">
  <p:cSld name="BLANK_2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/>
          <p:nvPr/>
        </p:nvSpPr>
        <p:spPr>
          <a:xfrm>
            <a:off x="665100" y="657900"/>
            <a:ext cx="7813800" cy="3838200"/>
          </a:xfrm>
          <a:prstGeom prst="rect">
            <a:avLst/>
          </a:prstGeom>
          <a:gradFill>
            <a:gsLst>
              <a:gs pos="0">
                <a:srgbClr val="FFFFFF">
                  <a:alpha val="74509"/>
                </a:srgbClr>
              </a:gs>
              <a:gs pos="50000">
                <a:schemeClr val="lt1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" y="3305425"/>
            <a:ext cx="1474600" cy="184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9550" y="3382925"/>
            <a:ext cx="1864450" cy="176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8779" y="127557"/>
            <a:ext cx="535791" cy="568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64297" y="3055157"/>
            <a:ext cx="1033650" cy="10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569" y="3253802"/>
            <a:ext cx="915112" cy="872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39696" y="208510"/>
            <a:ext cx="777608" cy="772873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1"/>
          <p:cNvSpPr txBox="1"/>
          <p:nvPr>
            <p:ph idx="12" type="sldNum"/>
          </p:nvPr>
        </p:nvSpPr>
        <p:spPr>
          <a:xfrm>
            <a:off x="4297650" y="4496075"/>
            <a:ext cx="548700" cy="64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background">
  <p:cSld name="BLANK_1">
    <p:bg>
      <p:bgPr>
        <a:solidFill>
          <a:schemeClr val="accent2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idx="12" type="sldNum"/>
          </p:nvPr>
        </p:nvSpPr>
        <p:spPr>
          <a:xfrm>
            <a:off x="4297650" y="4496075"/>
            <a:ext cx="548700" cy="64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1" name="Google Shape;91;p12"/>
          <p:cNvPicPr preferRelativeResize="0"/>
          <p:nvPr/>
        </p:nvPicPr>
        <p:blipFill rotWithShape="1">
          <a:blip r:embed="rId2">
            <a:alphaModFix/>
          </a:blip>
          <a:srcRect b="0" l="0" r="0" t="2619"/>
          <a:stretch/>
        </p:blipFill>
        <p:spPr>
          <a:xfrm>
            <a:off x="0" y="-25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855300" y="2133414"/>
            <a:ext cx="7433400" cy="457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855300" y="2611677"/>
            <a:ext cx="7433400" cy="3984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/>
          <p:nvPr/>
        </p:nvSpPr>
        <p:spPr>
          <a:xfrm>
            <a:off x="2412275" y="412025"/>
            <a:ext cx="4319400" cy="4319400"/>
          </a:xfrm>
          <a:prstGeom prst="ellipse">
            <a:avLst/>
          </a:prstGeom>
          <a:gradFill>
            <a:gsLst>
              <a:gs pos="0">
                <a:srgbClr val="FFFFFF">
                  <a:alpha val="74509"/>
                </a:srgbClr>
              </a:gs>
              <a:gs pos="50000">
                <a:schemeClr val="lt1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4"/>
          <p:cNvSpPr txBox="1"/>
          <p:nvPr>
            <p:ph idx="1" type="body"/>
          </p:nvPr>
        </p:nvSpPr>
        <p:spPr>
          <a:xfrm>
            <a:off x="3028725" y="1370250"/>
            <a:ext cx="3086700" cy="240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rtl="0" algn="ctr">
              <a:spcBef>
                <a:spcPts val="600"/>
              </a:spcBef>
              <a:spcAft>
                <a:spcPts val="0"/>
              </a:spcAft>
              <a:buSzPts val="1800"/>
              <a:buChar char="𖦹"/>
              <a:defRPr i="1" sz="1800"/>
            </a:lvl1pPr>
            <a:lvl2pPr indent="-342900" lvl="1" marL="914400" rtl="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 sz="1800"/>
            </a:lvl2pPr>
            <a:lvl3pPr indent="-342900" lvl="2" marL="1371600" rtl="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 sz="1800"/>
            </a:lvl3pPr>
            <a:lvl4pPr indent="-342900" lvl="3" marL="18288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 sz="1800"/>
            </a:lvl4pPr>
            <a:lvl5pPr indent="-342900" lvl="4" marL="2286000" rtl="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 sz="1800"/>
            </a:lvl5pPr>
            <a:lvl6pPr indent="-342900" lvl="5" marL="2743200" rtl="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 sz="1800"/>
            </a:lvl6pPr>
            <a:lvl7pPr indent="-342900" lvl="6" marL="32004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 sz="1800"/>
            </a:lvl7pPr>
            <a:lvl8pPr indent="-342900" lvl="7" marL="3657600" rtl="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 sz="1800"/>
            </a:lvl8pPr>
            <a:lvl9pPr indent="-342900" lvl="8" marL="4114800" rtl="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 sz="1800"/>
            </a:lvl9pPr>
          </a:lstStyle>
          <a:p/>
        </p:txBody>
      </p:sp>
      <p:sp>
        <p:nvSpPr>
          <p:cNvPr id="17" name="Google Shape;17;p4"/>
          <p:cNvSpPr txBox="1"/>
          <p:nvPr>
            <p:ph idx="12" type="sldNum"/>
          </p:nvPr>
        </p:nvSpPr>
        <p:spPr>
          <a:xfrm>
            <a:off x="4297650" y="4496075"/>
            <a:ext cx="548700" cy="64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" name="Google Shape;18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1211650" y="2144900"/>
            <a:ext cx="2682626" cy="299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4"/>
          <p:cNvPicPr preferRelativeResize="0"/>
          <p:nvPr/>
        </p:nvPicPr>
        <p:blipFill rotWithShape="1">
          <a:blip r:embed="rId3">
            <a:alphaModFix/>
          </a:blip>
          <a:srcRect b="0" l="0" r="0" t="22910"/>
          <a:stretch/>
        </p:blipFill>
        <p:spPr>
          <a:xfrm>
            <a:off x="3766450" y="0"/>
            <a:ext cx="1538975" cy="119185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"/>
          <p:cNvSpPr txBox="1"/>
          <p:nvPr/>
        </p:nvSpPr>
        <p:spPr>
          <a:xfrm>
            <a:off x="3593400" y="73883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rPr>
              <a:t>“</a:t>
            </a:r>
            <a:endParaRPr sz="7200">
              <a:solidFill>
                <a:schemeClr val="dk1"/>
              </a:solidFill>
              <a:latin typeface="Caladea"/>
              <a:ea typeface="Caladea"/>
              <a:cs typeface="Caladea"/>
              <a:sym typeface="Caladea"/>
            </a:endParaRPr>
          </a:p>
        </p:txBody>
      </p:sp>
      <p:pic>
        <p:nvPicPr>
          <p:cNvPr id="21" name="Google Shape;21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15425" y="2335325"/>
            <a:ext cx="1040950" cy="99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665100" y="983075"/>
            <a:ext cx="7813800" cy="3513000"/>
          </a:xfrm>
          <a:prstGeom prst="rect">
            <a:avLst/>
          </a:prstGeom>
          <a:gradFill>
            <a:gsLst>
              <a:gs pos="0">
                <a:srgbClr val="FFFFFF">
                  <a:alpha val="74509"/>
                </a:srgbClr>
              </a:gs>
              <a:gs pos="50000">
                <a:schemeClr val="lt1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" name="Google Shape;24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" y="3305425"/>
            <a:ext cx="1474600" cy="184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9550" y="3382925"/>
            <a:ext cx="1864450" cy="176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8779" y="127557"/>
            <a:ext cx="535791" cy="568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64297" y="3055157"/>
            <a:ext cx="1033650" cy="10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569" y="3253802"/>
            <a:ext cx="915112" cy="872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39696" y="573860"/>
            <a:ext cx="777608" cy="77287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5"/>
          <p:cNvSpPr txBox="1"/>
          <p:nvPr>
            <p:ph type="title"/>
          </p:nvPr>
        </p:nvSpPr>
        <p:spPr>
          <a:xfrm>
            <a:off x="740100" y="0"/>
            <a:ext cx="7663800" cy="824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1055400" y="1373375"/>
            <a:ext cx="7033200" cy="273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❧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4297650" y="4496075"/>
            <a:ext cx="548700" cy="64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/>
          <p:nvPr/>
        </p:nvSpPr>
        <p:spPr>
          <a:xfrm>
            <a:off x="665100" y="983075"/>
            <a:ext cx="7813800" cy="3513000"/>
          </a:xfrm>
          <a:prstGeom prst="rect">
            <a:avLst/>
          </a:prstGeom>
          <a:gradFill>
            <a:gsLst>
              <a:gs pos="0">
                <a:srgbClr val="FFFFFF">
                  <a:alpha val="74509"/>
                </a:srgbClr>
              </a:gs>
              <a:gs pos="50000">
                <a:schemeClr val="lt1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" name="Google Shape;35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" y="3305425"/>
            <a:ext cx="1474600" cy="184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9550" y="3382925"/>
            <a:ext cx="1864450" cy="176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8779" y="127557"/>
            <a:ext cx="535791" cy="568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64297" y="3055157"/>
            <a:ext cx="1033650" cy="10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569" y="3253802"/>
            <a:ext cx="915112" cy="872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39696" y="573860"/>
            <a:ext cx="777608" cy="772873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6"/>
          <p:cNvSpPr txBox="1"/>
          <p:nvPr>
            <p:ph type="title"/>
          </p:nvPr>
        </p:nvSpPr>
        <p:spPr>
          <a:xfrm>
            <a:off x="740100" y="0"/>
            <a:ext cx="7663800" cy="824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1055400" y="1373375"/>
            <a:ext cx="3286200" cy="273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𖦹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4802478" y="1373375"/>
            <a:ext cx="3286200" cy="273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𖦹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4297650" y="4496075"/>
            <a:ext cx="548700" cy="64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/>
          <p:nvPr/>
        </p:nvSpPr>
        <p:spPr>
          <a:xfrm>
            <a:off x="665100" y="983075"/>
            <a:ext cx="7813800" cy="3513000"/>
          </a:xfrm>
          <a:prstGeom prst="rect">
            <a:avLst/>
          </a:prstGeom>
          <a:gradFill>
            <a:gsLst>
              <a:gs pos="0">
                <a:srgbClr val="FFFFFF">
                  <a:alpha val="74509"/>
                </a:srgbClr>
              </a:gs>
              <a:gs pos="50000">
                <a:schemeClr val="lt1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7" name="Google Shape;4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" y="3305425"/>
            <a:ext cx="1474600" cy="184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9550" y="3382925"/>
            <a:ext cx="1864450" cy="176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8779" y="127557"/>
            <a:ext cx="535791" cy="568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64297" y="3055157"/>
            <a:ext cx="1033650" cy="10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569" y="3253802"/>
            <a:ext cx="915112" cy="872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39696" y="573860"/>
            <a:ext cx="777608" cy="772873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7"/>
          <p:cNvSpPr txBox="1"/>
          <p:nvPr>
            <p:ph type="title"/>
          </p:nvPr>
        </p:nvSpPr>
        <p:spPr>
          <a:xfrm>
            <a:off x="740100" y="0"/>
            <a:ext cx="7663800" cy="824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" type="body"/>
          </p:nvPr>
        </p:nvSpPr>
        <p:spPr>
          <a:xfrm>
            <a:off x="1055400" y="1373375"/>
            <a:ext cx="2190900" cy="272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𖦹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55" name="Google Shape;55;p7"/>
          <p:cNvSpPr txBox="1"/>
          <p:nvPr>
            <p:ph idx="2" type="body"/>
          </p:nvPr>
        </p:nvSpPr>
        <p:spPr>
          <a:xfrm>
            <a:off x="3476500" y="1373375"/>
            <a:ext cx="2190900" cy="272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𖦹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56" name="Google Shape;56;p7"/>
          <p:cNvSpPr txBox="1"/>
          <p:nvPr>
            <p:ph idx="3" type="body"/>
          </p:nvPr>
        </p:nvSpPr>
        <p:spPr>
          <a:xfrm>
            <a:off x="5897601" y="1373375"/>
            <a:ext cx="2190900" cy="272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𖦹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57" name="Google Shape;57;p7"/>
          <p:cNvSpPr txBox="1"/>
          <p:nvPr>
            <p:ph idx="12" type="sldNum"/>
          </p:nvPr>
        </p:nvSpPr>
        <p:spPr>
          <a:xfrm>
            <a:off x="4297650" y="4496075"/>
            <a:ext cx="548700" cy="64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/>
          <p:nvPr/>
        </p:nvSpPr>
        <p:spPr>
          <a:xfrm>
            <a:off x="665100" y="983075"/>
            <a:ext cx="7813800" cy="3513000"/>
          </a:xfrm>
          <a:prstGeom prst="rect">
            <a:avLst/>
          </a:prstGeom>
          <a:gradFill>
            <a:gsLst>
              <a:gs pos="0">
                <a:srgbClr val="FFFFFF">
                  <a:alpha val="74509"/>
                </a:srgbClr>
              </a:gs>
              <a:gs pos="50000">
                <a:schemeClr val="lt1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0" name="Google Shape;60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" y="3305425"/>
            <a:ext cx="1474600" cy="184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9550" y="3382925"/>
            <a:ext cx="1864450" cy="176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8779" y="127557"/>
            <a:ext cx="535791" cy="568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64297" y="3055157"/>
            <a:ext cx="1033650" cy="10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569" y="3253802"/>
            <a:ext cx="915112" cy="872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39696" y="573860"/>
            <a:ext cx="777608" cy="772873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8"/>
          <p:cNvSpPr txBox="1"/>
          <p:nvPr>
            <p:ph type="title"/>
          </p:nvPr>
        </p:nvSpPr>
        <p:spPr>
          <a:xfrm>
            <a:off x="740100" y="0"/>
            <a:ext cx="7663800" cy="824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67" name="Google Shape;67;p8"/>
          <p:cNvSpPr txBox="1"/>
          <p:nvPr>
            <p:ph idx="12" type="sldNum"/>
          </p:nvPr>
        </p:nvSpPr>
        <p:spPr>
          <a:xfrm>
            <a:off x="4297650" y="4496075"/>
            <a:ext cx="548700" cy="64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/>
          <p:nvPr/>
        </p:nvSpPr>
        <p:spPr>
          <a:xfrm>
            <a:off x="665100" y="657900"/>
            <a:ext cx="7813800" cy="3838200"/>
          </a:xfrm>
          <a:prstGeom prst="rect">
            <a:avLst/>
          </a:prstGeom>
          <a:gradFill>
            <a:gsLst>
              <a:gs pos="0">
                <a:srgbClr val="FFFFFF">
                  <a:alpha val="74509"/>
                </a:srgbClr>
              </a:gs>
              <a:gs pos="50000">
                <a:schemeClr val="lt1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" y="3305425"/>
            <a:ext cx="1474600" cy="184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9550" y="3382925"/>
            <a:ext cx="1864450" cy="176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8779" y="127557"/>
            <a:ext cx="535791" cy="568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64297" y="3055157"/>
            <a:ext cx="1033650" cy="10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569" y="3253802"/>
            <a:ext cx="915112" cy="872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39696" y="208510"/>
            <a:ext cx="777608" cy="772873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9"/>
          <p:cNvSpPr txBox="1"/>
          <p:nvPr>
            <p:ph idx="1" type="body"/>
          </p:nvPr>
        </p:nvSpPr>
        <p:spPr>
          <a:xfrm>
            <a:off x="855300" y="4025300"/>
            <a:ext cx="7433400" cy="47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  <p:sp>
        <p:nvSpPr>
          <p:cNvPr id="77" name="Google Shape;77;p9"/>
          <p:cNvSpPr txBox="1"/>
          <p:nvPr>
            <p:ph idx="12" type="sldNum"/>
          </p:nvPr>
        </p:nvSpPr>
        <p:spPr>
          <a:xfrm>
            <a:off x="4297650" y="4496075"/>
            <a:ext cx="548700" cy="64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 txBox="1"/>
          <p:nvPr>
            <p:ph idx="12" type="sldNum"/>
          </p:nvPr>
        </p:nvSpPr>
        <p:spPr>
          <a:xfrm>
            <a:off x="4297650" y="4496075"/>
            <a:ext cx="548700" cy="64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40100" y="0"/>
            <a:ext cx="7663800" cy="824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dk1">
                <a:alpha val="72000"/>
              </a:schemeClr>
            </a:outerShdw>
          </a:effectLst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rmorant Unicase SemiBold"/>
              <a:buNone/>
              <a:defRPr sz="2000">
                <a:solidFill>
                  <a:schemeClr val="lt1"/>
                </a:solidFill>
                <a:latin typeface="Cormorant Unicase SemiBold"/>
                <a:ea typeface="Cormorant Unicase SemiBold"/>
                <a:cs typeface="Cormorant Unicase SemiBold"/>
                <a:sym typeface="Cormorant Unicase SemiBold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rmorant Unicase SemiBold"/>
              <a:buNone/>
              <a:defRPr sz="2000">
                <a:solidFill>
                  <a:schemeClr val="lt1"/>
                </a:solidFill>
                <a:latin typeface="Cormorant Unicase SemiBold"/>
                <a:ea typeface="Cormorant Unicase SemiBold"/>
                <a:cs typeface="Cormorant Unicase SemiBold"/>
                <a:sym typeface="Cormorant Unicase SemiBold"/>
              </a:defRPr>
            </a:lvl2pPr>
            <a:lvl3pPr lvl="2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rmorant Unicase SemiBold"/>
              <a:buNone/>
              <a:defRPr sz="2000">
                <a:solidFill>
                  <a:schemeClr val="lt1"/>
                </a:solidFill>
                <a:latin typeface="Cormorant Unicase SemiBold"/>
                <a:ea typeface="Cormorant Unicase SemiBold"/>
                <a:cs typeface="Cormorant Unicase SemiBold"/>
                <a:sym typeface="Cormorant Unicase SemiBold"/>
              </a:defRPr>
            </a:lvl3pPr>
            <a:lvl4pPr lvl="3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rmorant Unicase SemiBold"/>
              <a:buNone/>
              <a:defRPr sz="2000">
                <a:solidFill>
                  <a:schemeClr val="lt1"/>
                </a:solidFill>
                <a:latin typeface="Cormorant Unicase SemiBold"/>
                <a:ea typeface="Cormorant Unicase SemiBold"/>
                <a:cs typeface="Cormorant Unicase SemiBold"/>
                <a:sym typeface="Cormorant Unicase SemiBold"/>
              </a:defRPr>
            </a:lvl4pPr>
            <a:lvl5pPr lvl="4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rmorant Unicase SemiBold"/>
              <a:buNone/>
              <a:defRPr sz="2000">
                <a:solidFill>
                  <a:schemeClr val="lt1"/>
                </a:solidFill>
                <a:latin typeface="Cormorant Unicase SemiBold"/>
                <a:ea typeface="Cormorant Unicase SemiBold"/>
                <a:cs typeface="Cormorant Unicase SemiBold"/>
                <a:sym typeface="Cormorant Unicase SemiBold"/>
              </a:defRPr>
            </a:lvl5pPr>
            <a:lvl6pPr lvl="5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rmorant Unicase SemiBold"/>
              <a:buNone/>
              <a:defRPr sz="2000">
                <a:solidFill>
                  <a:schemeClr val="lt1"/>
                </a:solidFill>
                <a:latin typeface="Cormorant Unicase SemiBold"/>
                <a:ea typeface="Cormorant Unicase SemiBold"/>
                <a:cs typeface="Cormorant Unicase SemiBold"/>
                <a:sym typeface="Cormorant Unicase SemiBold"/>
              </a:defRPr>
            </a:lvl6pPr>
            <a:lvl7pPr lvl="6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rmorant Unicase SemiBold"/>
              <a:buNone/>
              <a:defRPr sz="2000">
                <a:solidFill>
                  <a:schemeClr val="lt1"/>
                </a:solidFill>
                <a:latin typeface="Cormorant Unicase SemiBold"/>
                <a:ea typeface="Cormorant Unicase SemiBold"/>
                <a:cs typeface="Cormorant Unicase SemiBold"/>
                <a:sym typeface="Cormorant Unicase SemiBold"/>
              </a:defRPr>
            </a:lvl7pPr>
            <a:lvl8pPr lvl="7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rmorant Unicase SemiBold"/>
              <a:buNone/>
              <a:defRPr sz="2000">
                <a:solidFill>
                  <a:schemeClr val="lt1"/>
                </a:solidFill>
                <a:latin typeface="Cormorant Unicase SemiBold"/>
                <a:ea typeface="Cormorant Unicase SemiBold"/>
                <a:cs typeface="Cormorant Unicase SemiBold"/>
                <a:sym typeface="Cormorant Unicase SemiBold"/>
              </a:defRPr>
            </a:lvl8pPr>
            <a:lvl9pPr lvl="8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rmorant Unicase SemiBold"/>
              <a:buNone/>
              <a:defRPr sz="2000">
                <a:solidFill>
                  <a:schemeClr val="lt1"/>
                </a:solidFill>
                <a:latin typeface="Cormorant Unicase SemiBold"/>
                <a:ea typeface="Cormorant Unicase SemiBold"/>
                <a:cs typeface="Cormorant Unicase SemiBold"/>
                <a:sym typeface="Cormorant Unicase Semi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055400" y="1373375"/>
            <a:ext cx="7033200" cy="27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adea"/>
              <a:buChar char="𖦹"/>
              <a:defRPr sz="24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1pPr>
            <a:lvl2pPr indent="-3810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ladea"/>
              <a:buChar char="○"/>
              <a:defRPr sz="24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2pPr>
            <a:lvl3pPr indent="-3810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Caladea"/>
              <a:buChar char="■"/>
              <a:defRPr sz="24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3pPr>
            <a:lvl4pPr indent="-3810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adea"/>
              <a:buChar char="●"/>
              <a:defRPr sz="24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4pPr>
            <a:lvl5pPr indent="-3810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adea"/>
              <a:buChar char="○"/>
              <a:defRPr sz="24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5pPr>
            <a:lvl6pPr indent="-3810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adea"/>
              <a:buChar char="■"/>
              <a:defRPr sz="24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6pPr>
            <a:lvl7pPr indent="-3810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adea"/>
              <a:buChar char="●"/>
              <a:defRPr sz="24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7pPr>
            <a:lvl8pPr indent="-3810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adea"/>
              <a:buChar char="○"/>
              <a:defRPr sz="24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8pPr>
            <a:lvl9pPr indent="-3810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adea"/>
              <a:buChar char="■"/>
              <a:defRPr sz="24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97650" y="4496075"/>
            <a:ext cx="548700" cy="647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buNone/>
              <a:defRPr sz="1300">
                <a:solidFill>
                  <a:schemeClr val="lt1"/>
                </a:solidFill>
                <a:latin typeface="Cormorant Unicase SemiBold"/>
                <a:ea typeface="Cormorant Unicase SemiBold"/>
                <a:cs typeface="Cormorant Unicase SemiBold"/>
                <a:sym typeface="Cormorant Unicase SemiBold"/>
              </a:defRPr>
            </a:lvl1pPr>
            <a:lvl2pPr lvl="1" rtl="0" algn="ctr">
              <a:buNone/>
              <a:defRPr sz="1300">
                <a:solidFill>
                  <a:schemeClr val="lt1"/>
                </a:solidFill>
                <a:latin typeface="Cormorant Unicase SemiBold"/>
                <a:ea typeface="Cormorant Unicase SemiBold"/>
                <a:cs typeface="Cormorant Unicase SemiBold"/>
                <a:sym typeface="Cormorant Unicase SemiBold"/>
              </a:defRPr>
            </a:lvl2pPr>
            <a:lvl3pPr lvl="2" rtl="0" algn="ctr">
              <a:buNone/>
              <a:defRPr sz="1300">
                <a:solidFill>
                  <a:schemeClr val="lt1"/>
                </a:solidFill>
                <a:latin typeface="Cormorant Unicase SemiBold"/>
                <a:ea typeface="Cormorant Unicase SemiBold"/>
                <a:cs typeface="Cormorant Unicase SemiBold"/>
                <a:sym typeface="Cormorant Unicase SemiBold"/>
              </a:defRPr>
            </a:lvl3pPr>
            <a:lvl4pPr lvl="3" rtl="0" algn="ctr">
              <a:buNone/>
              <a:defRPr sz="1300">
                <a:solidFill>
                  <a:schemeClr val="lt1"/>
                </a:solidFill>
                <a:latin typeface="Cormorant Unicase SemiBold"/>
                <a:ea typeface="Cormorant Unicase SemiBold"/>
                <a:cs typeface="Cormorant Unicase SemiBold"/>
                <a:sym typeface="Cormorant Unicase SemiBold"/>
              </a:defRPr>
            </a:lvl4pPr>
            <a:lvl5pPr lvl="4" rtl="0" algn="ctr">
              <a:buNone/>
              <a:defRPr sz="1300">
                <a:solidFill>
                  <a:schemeClr val="lt1"/>
                </a:solidFill>
                <a:latin typeface="Cormorant Unicase SemiBold"/>
                <a:ea typeface="Cormorant Unicase SemiBold"/>
                <a:cs typeface="Cormorant Unicase SemiBold"/>
                <a:sym typeface="Cormorant Unicase SemiBold"/>
              </a:defRPr>
            </a:lvl5pPr>
            <a:lvl6pPr lvl="5" rtl="0" algn="ctr">
              <a:buNone/>
              <a:defRPr sz="1300">
                <a:solidFill>
                  <a:schemeClr val="lt1"/>
                </a:solidFill>
                <a:latin typeface="Cormorant Unicase SemiBold"/>
                <a:ea typeface="Cormorant Unicase SemiBold"/>
                <a:cs typeface="Cormorant Unicase SemiBold"/>
                <a:sym typeface="Cormorant Unicase SemiBold"/>
              </a:defRPr>
            </a:lvl6pPr>
            <a:lvl7pPr lvl="6" rtl="0" algn="ctr">
              <a:buNone/>
              <a:defRPr sz="1300">
                <a:solidFill>
                  <a:schemeClr val="lt1"/>
                </a:solidFill>
                <a:latin typeface="Cormorant Unicase SemiBold"/>
                <a:ea typeface="Cormorant Unicase SemiBold"/>
                <a:cs typeface="Cormorant Unicase SemiBold"/>
                <a:sym typeface="Cormorant Unicase SemiBold"/>
              </a:defRPr>
            </a:lvl7pPr>
            <a:lvl8pPr lvl="7" rtl="0" algn="ctr">
              <a:buNone/>
              <a:defRPr sz="1300">
                <a:solidFill>
                  <a:schemeClr val="lt1"/>
                </a:solidFill>
                <a:latin typeface="Cormorant Unicase SemiBold"/>
                <a:ea typeface="Cormorant Unicase SemiBold"/>
                <a:cs typeface="Cormorant Unicase SemiBold"/>
                <a:sym typeface="Cormorant Unicase SemiBold"/>
              </a:defRPr>
            </a:lvl8pPr>
            <a:lvl9pPr lvl="8" rtl="0" algn="ctr">
              <a:buNone/>
              <a:defRPr sz="1300">
                <a:solidFill>
                  <a:schemeClr val="lt1"/>
                </a:solidFill>
                <a:latin typeface="Cormorant Unicase SemiBold"/>
                <a:ea typeface="Cormorant Unicase SemiBold"/>
                <a:cs typeface="Cormorant Unicase SemiBold"/>
                <a:sym typeface="Cormorant Unicase SemiBol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slidescarnival.com/extra-free-resources-icons-and-maps/?utm_source=template" TargetMode="External"/><Relationship Id="rId4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jp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www.artstation.com/alejandromonge" TargetMode="External"/><Relationship Id="rId4" Type="http://schemas.openxmlformats.org/officeDocument/2006/relationships/hyperlink" Target="http://www.slidescarnival.com/?utm_source=template" TargetMode="External"/><Relationship Id="rId5" Type="http://schemas.openxmlformats.org/officeDocument/2006/relationships/hyperlink" Target="http://unsplash.com/&amp;utm_source=slidescarnival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cormorant" TargetMode="External"/><Relationship Id="rId4" Type="http://schemas.openxmlformats.org/officeDocument/2006/relationships/hyperlink" Target="https://www.fontsquirrel.com/fonts/caladea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jp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7.jpg"/><Relationship Id="rId4" Type="http://schemas.openxmlformats.org/officeDocument/2006/relationships/image" Target="../media/image21.jpg"/><Relationship Id="rId5" Type="http://schemas.openxmlformats.org/officeDocument/2006/relationships/image" Target="../media/image19.jpg"/><Relationship Id="rId6" Type="http://schemas.openxmlformats.org/officeDocument/2006/relationships/image" Target="../media/image18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 txBox="1"/>
          <p:nvPr>
            <p:ph type="ctrTitle"/>
          </p:nvPr>
        </p:nvSpPr>
        <p:spPr>
          <a:xfrm>
            <a:off x="1619175" y="1306025"/>
            <a:ext cx="59055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2"/>
          <p:cNvSpPr txBox="1"/>
          <p:nvPr>
            <p:ph type="title"/>
          </p:nvPr>
        </p:nvSpPr>
        <p:spPr>
          <a:xfrm>
            <a:off x="740100" y="0"/>
            <a:ext cx="7663800" cy="824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68" name="Google Shape;168;p22"/>
          <p:cNvSpPr txBox="1"/>
          <p:nvPr>
            <p:ph idx="1" type="body"/>
          </p:nvPr>
        </p:nvSpPr>
        <p:spPr>
          <a:xfrm>
            <a:off x="1055400" y="1373375"/>
            <a:ext cx="3920400" cy="273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pic>
        <p:nvPicPr>
          <p:cNvPr id="169" name="Google Shape;169;p22"/>
          <p:cNvPicPr preferRelativeResize="0"/>
          <p:nvPr/>
        </p:nvPicPr>
        <p:blipFill rotWithShape="1">
          <a:blip r:embed="rId3">
            <a:alphaModFix/>
          </a:blip>
          <a:srcRect b="10370" l="17924" r="14866" t="0"/>
          <a:stretch/>
        </p:blipFill>
        <p:spPr>
          <a:xfrm>
            <a:off x="5356200" y="1373375"/>
            <a:ext cx="2732400" cy="2732399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2"/>
          <p:cNvSpPr txBox="1"/>
          <p:nvPr>
            <p:ph idx="12" type="sldNum"/>
          </p:nvPr>
        </p:nvSpPr>
        <p:spPr>
          <a:xfrm>
            <a:off x="4297650" y="4496075"/>
            <a:ext cx="548700" cy="64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"/>
          <p:cNvSpPr txBox="1"/>
          <p:nvPr>
            <p:ph idx="4294967295" type="title"/>
          </p:nvPr>
        </p:nvSpPr>
        <p:spPr>
          <a:xfrm>
            <a:off x="2293950" y="4305475"/>
            <a:ext cx="4556100" cy="3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Want big impact?</a:t>
            </a:r>
            <a:r>
              <a:rPr lang="en"/>
              <a:t> </a:t>
            </a:r>
            <a:r>
              <a:rPr lang="en"/>
              <a:t>Use big image.</a:t>
            </a:r>
            <a:endParaRPr/>
          </a:p>
        </p:txBody>
      </p:sp>
      <p:sp>
        <p:nvSpPr>
          <p:cNvPr id="176" name="Google Shape;176;p23"/>
          <p:cNvSpPr txBox="1"/>
          <p:nvPr>
            <p:ph idx="12" type="sldNum"/>
          </p:nvPr>
        </p:nvSpPr>
        <p:spPr>
          <a:xfrm>
            <a:off x="4297650" y="4496075"/>
            <a:ext cx="548700" cy="64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4"/>
          <p:cNvSpPr txBox="1"/>
          <p:nvPr>
            <p:ph type="title"/>
          </p:nvPr>
        </p:nvSpPr>
        <p:spPr>
          <a:xfrm>
            <a:off x="740100" y="0"/>
            <a:ext cx="7663800" cy="824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182" name="Google Shape;182;p24"/>
          <p:cNvSpPr txBox="1"/>
          <p:nvPr>
            <p:ph idx="12" type="sldNum"/>
          </p:nvPr>
        </p:nvSpPr>
        <p:spPr>
          <a:xfrm>
            <a:off x="4297650" y="4496075"/>
            <a:ext cx="548700" cy="64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3" name="Google Shape;183;p24"/>
          <p:cNvSpPr/>
          <p:nvPr/>
        </p:nvSpPr>
        <p:spPr>
          <a:xfrm>
            <a:off x="3793802" y="1507925"/>
            <a:ext cx="1556400" cy="525300"/>
          </a:xfrm>
          <a:prstGeom prst="rect">
            <a:avLst/>
          </a:prstGeom>
          <a:solidFill>
            <a:srgbClr val="134F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aladea"/>
                <a:ea typeface="Caladea"/>
                <a:cs typeface="Caladea"/>
                <a:sym typeface="Caladea"/>
              </a:rPr>
              <a:t>Lorem Ipsum</a:t>
            </a:r>
            <a:endParaRPr>
              <a:solidFill>
                <a:srgbClr val="FFFFFF"/>
              </a:solidFill>
              <a:latin typeface="Caladea"/>
              <a:ea typeface="Caladea"/>
              <a:cs typeface="Caladea"/>
              <a:sym typeface="Caladea"/>
            </a:endParaRPr>
          </a:p>
        </p:txBody>
      </p:sp>
      <p:sp>
        <p:nvSpPr>
          <p:cNvPr id="184" name="Google Shape;184;p24"/>
          <p:cNvSpPr/>
          <p:nvPr/>
        </p:nvSpPr>
        <p:spPr>
          <a:xfrm>
            <a:off x="2083141" y="2499703"/>
            <a:ext cx="1556400" cy="525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aladea"/>
                <a:ea typeface="Caladea"/>
                <a:cs typeface="Caladea"/>
                <a:sym typeface="Caladea"/>
              </a:rPr>
              <a:t>Lorem Ipsum</a:t>
            </a:r>
            <a:endParaRPr sz="1000">
              <a:solidFill>
                <a:srgbClr val="FFFFFF"/>
              </a:solidFill>
              <a:latin typeface="Caladea"/>
              <a:ea typeface="Caladea"/>
              <a:cs typeface="Caladea"/>
              <a:sym typeface="Caladea"/>
            </a:endParaRPr>
          </a:p>
        </p:txBody>
      </p:sp>
      <p:sp>
        <p:nvSpPr>
          <p:cNvPr id="185" name="Google Shape;185;p24"/>
          <p:cNvSpPr/>
          <p:nvPr/>
        </p:nvSpPr>
        <p:spPr>
          <a:xfrm>
            <a:off x="5504367" y="2499703"/>
            <a:ext cx="1556400" cy="525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aladea"/>
                <a:ea typeface="Caladea"/>
                <a:cs typeface="Caladea"/>
                <a:sym typeface="Caladea"/>
              </a:rPr>
              <a:t>Lorem Ipsum</a:t>
            </a:r>
            <a:endParaRPr>
              <a:solidFill>
                <a:srgbClr val="FFFFFF"/>
              </a:solidFill>
              <a:latin typeface="Caladea"/>
              <a:ea typeface="Caladea"/>
              <a:cs typeface="Caladea"/>
              <a:sym typeface="Caladea"/>
            </a:endParaRPr>
          </a:p>
        </p:txBody>
      </p:sp>
      <p:sp>
        <p:nvSpPr>
          <p:cNvPr id="186" name="Google Shape;186;p24"/>
          <p:cNvSpPr/>
          <p:nvPr/>
        </p:nvSpPr>
        <p:spPr>
          <a:xfrm>
            <a:off x="6359709" y="3415072"/>
            <a:ext cx="1556400" cy="525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aladea"/>
                <a:ea typeface="Caladea"/>
                <a:cs typeface="Caladea"/>
                <a:sym typeface="Caladea"/>
              </a:rPr>
              <a:t>Lorem Ipsum</a:t>
            </a:r>
            <a:endParaRPr>
              <a:solidFill>
                <a:srgbClr val="FFFFFF"/>
              </a:solidFill>
              <a:latin typeface="Caladea"/>
              <a:ea typeface="Caladea"/>
              <a:cs typeface="Caladea"/>
              <a:sym typeface="Caladea"/>
            </a:endParaRPr>
          </a:p>
        </p:txBody>
      </p:sp>
      <p:sp>
        <p:nvSpPr>
          <p:cNvPr id="187" name="Google Shape;187;p24"/>
          <p:cNvSpPr/>
          <p:nvPr/>
        </p:nvSpPr>
        <p:spPr>
          <a:xfrm>
            <a:off x="4649102" y="3415072"/>
            <a:ext cx="1556400" cy="525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aladea"/>
                <a:ea typeface="Caladea"/>
                <a:cs typeface="Caladea"/>
                <a:sym typeface="Caladea"/>
              </a:rPr>
              <a:t>Lorem Ipsum</a:t>
            </a:r>
            <a:endParaRPr>
              <a:solidFill>
                <a:srgbClr val="FFFFFF"/>
              </a:solidFill>
              <a:latin typeface="Caladea"/>
              <a:ea typeface="Caladea"/>
              <a:cs typeface="Caladea"/>
              <a:sym typeface="Caladea"/>
            </a:endParaRPr>
          </a:p>
        </p:txBody>
      </p:sp>
      <p:sp>
        <p:nvSpPr>
          <p:cNvPr id="188" name="Google Shape;188;p24"/>
          <p:cNvSpPr/>
          <p:nvPr/>
        </p:nvSpPr>
        <p:spPr>
          <a:xfrm>
            <a:off x="2938483" y="3415072"/>
            <a:ext cx="1556400" cy="525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aladea"/>
                <a:ea typeface="Caladea"/>
                <a:cs typeface="Caladea"/>
                <a:sym typeface="Caladea"/>
              </a:rPr>
              <a:t>Lorem Ipsum</a:t>
            </a:r>
            <a:endParaRPr>
              <a:solidFill>
                <a:srgbClr val="FFFFFF"/>
              </a:solidFill>
              <a:latin typeface="Caladea"/>
              <a:ea typeface="Caladea"/>
              <a:cs typeface="Caladea"/>
              <a:sym typeface="Caladea"/>
            </a:endParaRPr>
          </a:p>
        </p:txBody>
      </p:sp>
      <p:sp>
        <p:nvSpPr>
          <p:cNvPr id="189" name="Google Shape;189;p24"/>
          <p:cNvSpPr/>
          <p:nvPr/>
        </p:nvSpPr>
        <p:spPr>
          <a:xfrm>
            <a:off x="1227875" y="3415072"/>
            <a:ext cx="1556400" cy="525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aladea"/>
                <a:ea typeface="Caladea"/>
                <a:cs typeface="Caladea"/>
                <a:sym typeface="Caladea"/>
              </a:rPr>
              <a:t>Lorem Ipsum</a:t>
            </a:r>
            <a:endParaRPr>
              <a:solidFill>
                <a:srgbClr val="FFFFFF"/>
              </a:solidFill>
              <a:latin typeface="Caladea"/>
              <a:ea typeface="Caladea"/>
              <a:cs typeface="Caladea"/>
              <a:sym typeface="Caladea"/>
            </a:endParaRPr>
          </a:p>
        </p:txBody>
      </p:sp>
      <p:cxnSp>
        <p:nvCxnSpPr>
          <p:cNvPr id="190" name="Google Shape;190;p24"/>
          <p:cNvCxnSpPr>
            <a:stCxn id="183" idx="2"/>
            <a:endCxn id="185" idx="0"/>
          </p:cNvCxnSpPr>
          <p:nvPr/>
        </p:nvCxnSpPr>
        <p:spPr>
          <a:xfrm flipH="1" rot="-5400000">
            <a:off x="5194052" y="1411175"/>
            <a:ext cx="466500" cy="1710600"/>
          </a:xfrm>
          <a:prstGeom prst="bentConnector3">
            <a:avLst>
              <a:gd fmla="val 49997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1" name="Google Shape;191;p24"/>
          <p:cNvCxnSpPr>
            <a:stCxn id="184" idx="0"/>
            <a:endCxn id="183" idx="2"/>
          </p:cNvCxnSpPr>
          <p:nvPr/>
        </p:nvCxnSpPr>
        <p:spPr>
          <a:xfrm rot="-5400000">
            <a:off x="3483391" y="1411153"/>
            <a:ext cx="466500" cy="1710600"/>
          </a:xfrm>
          <a:prstGeom prst="bentConnector3">
            <a:avLst>
              <a:gd fmla="val 49997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2" name="Google Shape;192;p24"/>
          <p:cNvCxnSpPr>
            <a:stCxn id="184" idx="2"/>
            <a:endCxn id="188" idx="0"/>
          </p:cNvCxnSpPr>
          <p:nvPr/>
        </p:nvCxnSpPr>
        <p:spPr>
          <a:xfrm flipH="1" rot="-5400000">
            <a:off x="3093991" y="2792353"/>
            <a:ext cx="390000" cy="855300"/>
          </a:xfrm>
          <a:prstGeom prst="bentConnector3">
            <a:avLst>
              <a:gd fmla="val 50008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3" name="Google Shape;193;p24"/>
          <p:cNvCxnSpPr>
            <a:stCxn id="189" idx="0"/>
            <a:endCxn id="184" idx="2"/>
          </p:cNvCxnSpPr>
          <p:nvPr/>
        </p:nvCxnSpPr>
        <p:spPr>
          <a:xfrm rot="-5400000">
            <a:off x="2238725" y="2792422"/>
            <a:ext cx="390000" cy="855300"/>
          </a:xfrm>
          <a:prstGeom prst="bentConnector3">
            <a:avLst>
              <a:gd fmla="val 50008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4" name="Google Shape;194;p24"/>
          <p:cNvCxnSpPr>
            <a:stCxn id="185" idx="2"/>
            <a:endCxn id="186" idx="0"/>
          </p:cNvCxnSpPr>
          <p:nvPr/>
        </p:nvCxnSpPr>
        <p:spPr>
          <a:xfrm flipH="1" rot="-5400000">
            <a:off x="6515217" y="2792353"/>
            <a:ext cx="390000" cy="855300"/>
          </a:xfrm>
          <a:prstGeom prst="bentConnector3">
            <a:avLst>
              <a:gd fmla="val 50008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5" name="Google Shape;195;p24"/>
          <p:cNvCxnSpPr>
            <a:stCxn id="187" idx="0"/>
            <a:endCxn id="185" idx="2"/>
          </p:cNvCxnSpPr>
          <p:nvPr/>
        </p:nvCxnSpPr>
        <p:spPr>
          <a:xfrm rot="-5400000">
            <a:off x="5659952" y="2792422"/>
            <a:ext cx="390000" cy="855300"/>
          </a:xfrm>
          <a:prstGeom prst="bentConnector3">
            <a:avLst>
              <a:gd fmla="val 50008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5"/>
          <p:cNvSpPr txBox="1"/>
          <p:nvPr>
            <p:ph type="title"/>
          </p:nvPr>
        </p:nvSpPr>
        <p:spPr>
          <a:xfrm>
            <a:off x="740100" y="0"/>
            <a:ext cx="7663800" cy="824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201" name="Google Shape;201;p25"/>
          <p:cNvGraphicFramePr/>
          <p:nvPr/>
        </p:nvGraphicFramePr>
        <p:xfrm>
          <a:off x="1055400" y="13733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{E6CC8BA7-F485-4628-809E-1801298E9CAC}</a:tableStyleId>
              </a:tblPr>
              <a:tblGrid>
                <a:gridCol w="1758300"/>
                <a:gridCol w="1758300"/>
                <a:gridCol w="1758300"/>
                <a:gridCol w="1758300"/>
              </a:tblGrid>
              <a:tr h="401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ladea"/>
                          <a:ea typeface="Caladea"/>
                          <a:cs typeface="Caladea"/>
                          <a:sym typeface="Caladea"/>
                        </a:rPr>
                        <a:t>A</a:t>
                      </a:r>
                      <a:endParaRPr sz="11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ladea"/>
                          <a:ea typeface="Caladea"/>
                          <a:cs typeface="Caladea"/>
                          <a:sym typeface="Caladea"/>
                        </a:rPr>
                        <a:t>B</a:t>
                      </a:r>
                      <a:endParaRPr sz="11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ladea"/>
                          <a:ea typeface="Caladea"/>
                          <a:cs typeface="Caladea"/>
                          <a:sym typeface="Caladea"/>
                        </a:rPr>
                        <a:t>C</a:t>
                      </a:r>
                      <a:endParaRPr sz="11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782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ladea"/>
                          <a:ea typeface="Caladea"/>
                          <a:cs typeface="Caladea"/>
                          <a:sym typeface="Caladea"/>
                        </a:rPr>
                        <a:t>Yellow</a:t>
                      </a:r>
                      <a:endParaRPr sz="11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dk1"/>
                          </a:solidFill>
                          <a:latin typeface="Caladea"/>
                          <a:ea typeface="Caladea"/>
                          <a:cs typeface="Caladea"/>
                          <a:sym typeface="Caladea"/>
                        </a:rPr>
                        <a:t>10</a:t>
                      </a:r>
                      <a:endParaRPr sz="17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dk1"/>
                          </a:solidFill>
                          <a:latin typeface="Caladea"/>
                          <a:ea typeface="Caladea"/>
                          <a:cs typeface="Caladea"/>
                          <a:sym typeface="Caladea"/>
                        </a:rPr>
                        <a:t>20</a:t>
                      </a:r>
                      <a:endParaRPr sz="17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dk1"/>
                          </a:solidFill>
                          <a:latin typeface="Caladea"/>
                          <a:ea typeface="Caladea"/>
                          <a:cs typeface="Caladea"/>
                          <a:sym typeface="Caladea"/>
                        </a:rPr>
                        <a:t>7</a:t>
                      </a:r>
                      <a:endParaRPr sz="17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782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ladea"/>
                          <a:ea typeface="Caladea"/>
                          <a:cs typeface="Caladea"/>
                          <a:sym typeface="Caladea"/>
                        </a:rPr>
                        <a:t>Blue</a:t>
                      </a:r>
                      <a:endParaRPr sz="11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dk1"/>
                          </a:solidFill>
                          <a:latin typeface="Caladea"/>
                          <a:ea typeface="Caladea"/>
                          <a:cs typeface="Caladea"/>
                          <a:sym typeface="Caladea"/>
                        </a:rPr>
                        <a:t>30</a:t>
                      </a:r>
                      <a:endParaRPr sz="17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dk1"/>
                          </a:solidFill>
                          <a:latin typeface="Caladea"/>
                          <a:ea typeface="Caladea"/>
                          <a:cs typeface="Caladea"/>
                          <a:sym typeface="Caladea"/>
                        </a:rPr>
                        <a:t>15</a:t>
                      </a:r>
                      <a:endParaRPr sz="17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dk1"/>
                          </a:solidFill>
                          <a:latin typeface="Caladea"/>
                          <a:ea typeface="Caladea"/>
                          <a:cs typeface="Caladea"/>
                          <a:sym typeface="Caladea"/>
                        </a:rPr>
                        <a:t>10</a:t>
                      </a:r>
                      <a:endParaRPr sz="17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782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ladea"/>
                          <a:ea typeface="Caladea"/>
                          <a:cs typeface="Caladea"/>
                          <a:sym typeface="Caladea"/>
                        </a:rPr>
                        <a:t>Orange</a:t>
                      </a:r>
                      <a:endParaRPr sz="11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dk1"/>
                          </a:solidFill>
                          <a:latin typeface="Caladea"/>
                          <a:ea typeface="Caladea"/>
                          <a:cs typeface="Caladea"/>
                          <a:sym typeface="Caladea"/>
                        </a:rPr>
                        <a:t>5</a:t>
                      </a:r>
                      <a:endParaRPr sz="17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dk1"/>
                          </a:solidFill>
                          <a:latin typeface="Caladea"/>
                          <a:ea typeface="Caladea"/>
                          <a:cs typeface="Caladea"/>
                          <a:sym typeface="Caladea"/>
                        </a:rPr>
                        <a:t>24</a:t>
                      </a:r>
                      <a:endParaRPr sz="17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dk1"/>
                          </a:solidFill>
                          <a:latin typeface="Caladea"/>
                          <a:ea typeface="Caladea"/>
                          <a:cs typeface="Caladea"/>
                          <a:sym typeface="Caladea"/>
                        </a:rPr>
                        <a:t>16</a:t>
                      </a:r>
                      <a:endParaRPr sz="17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202" name="Google Shape;202;p25"/>
          <p:cNvSpPr txBox="1"/>
          <p:nvPr>
            <p:ph idx="12" type="sldNum"/>
          </p:nvPr>
        </p:nvSpPr>
        <p:spPr>
          <a:xfrm>
            <a:off x="4297650" y="4496075"/>
            <a:ext cx="548700" cy="64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6"/>
          <p:cNvSpPr/>
          <p:nvPr/>
        </p:nvSpPr>
        <p:spPr>
          <a:xfrm>
            <a:off x="955426" y="847725"/>
            <a:ext cx="7290197" cy="3472889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gradFill>
            <a:gsLst>
              <a:gs pos="0">
                <a:schemeClr val="accent6"/>
              </a:gs>
              <a:gs pos="25000">
                <a:schemeClr val="accent1"/>
              </a:gs>
              <a:gs pos="72000">
                <a:schemeClr val="accent1"/>
              </a:gs>
              <a:gs pos="100000">
                <a:schemeClr val="accent6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6"/>
          <p:cNvSpPr txBox="1"/>
          <p:nvPr>
            <p:ph idx="4294967295" type="title"/>
          </p:nvPr>
        </p:nvSpPr>
        <p:spPr>
          <a:xfrm>
            <a:off x="740100" y="0"/>
            <a:ext cx="7663800" cy="581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209" name="Google Shape;209;p26"/>
          <p:cNvSpPr/>
          <p:nvPr/>
        </p:nvSpPr>
        <p:spPr>
          <a:xfrm>
            <a:off x="2284302" y="1699625"/>
            <a:ext cx="614400" cy="1806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aladea"/>
                <a:ea typeface="Caladea"/>
                <a:cs typeface="Caladea"/>
                <a:sym typeface="Caladea"/>
              </a:rPr>
              <a:t>our office</a:t>
            </a:r>
            <a:endParaRPr sz="800">
              <a:solidFill>
                <a:schemeClr val="lt1"/>
              </a:solidFill>
              <a:latin typeface="Caladea"/>
              <a:ea typeface="Caladea"/>
              <a:cs typeface="Caladea"/>
              <a:sym typeface="Caladea"/>
            </a:endParaRPr>
          </a:p>
        </p:txBody>
      </p:sp>
      <p:sp>
        <p:nvSpPr>
          <p:cNvPr id="210" name="Google Shape;210;p26"/>
          <p:cNvSpPr txBox="1"/>
          <p:nvPr>
            <p:ph idx="12" type="sldNum"/>
          </p:nvPr>
        </p:nvSpPr>
        <p:spPr>
          <a:xfrm>
            <a:off x="4297650" y="4496075"/>
            <a:ext cx="548700" cy="64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1" name="Google Shape;211;p26"/>
          <p:cNvSpPr txBox="1"/>
          <p:nvPr>
            <p:ph idx="4294967295" type="body"/>
          </p:nvPr>
        </p:nvSpPr>
        <p:spPr>
          <a:xfrm>
            <a:off x="712350" y="4452175"/>
            <a:ext cx="7719300" cy="30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</a:rPr>
              <a:t>Find more maps at </a:t>
            </a:r>
            <a:r>
              <a:rPr lang="en" sz="900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slidescarnival.com/extra-free-resources-icons-and-maps</a:t>
            </a:r>
            <a:endParaRPr sz="9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lt1"/>
              </a:solidFill>
            </a:endParaRPr>
          </a:p>
        </p:txBody>
      </p:sp>
      <p:pic>
        <p:nvPicPr>
          <p:cNvPr id="212" name="Google Shape;212;p26"/>
          <p:cNvPicPr preferRelativeResize="0"/>
          <p:nvPr/>
        </p:nvPicPr>
        <p:blipFill rotWithShape="1">
          <a:blip r:embed="rId4">
            <a:alphaModFix/>
          </a:blip>
          <a:srcRect b="11277" l="16092" r="22883" t="20495"/>
          <a:stretch/>
        </p:blipFill>
        <p:spPr>
          <a:xfrm>
            <a:off x="1460450" y="1880225"/>
            <a:ext cx="258500" cy="306900"/>
          </a:xfrm>
          <a:prstGeom prst="rect">
            <a:avLst/>
          </a:prstGeom>
          <a:noFill/>
          <a:ln>
            <a:noFill/>
          </a:ln>
          <a:effectLst>
            <a:outerShdw blurRad="14288" rotWithShape="0" algn="bl">
              <a:schemeClr val="accent5"/>
            </a:outerShdw>
          </a:effectLst>
        </p:spPr>
      </p:pic>
      <p:pic>
        <p:nvPicPr>
          <p:cNvPr id="213" name="Google Shape;213;p26"/>
          <p:cNvPicPr preferRelativeResize="0"/>
          <p:nvPr/>
        </p:nvPicPr>
        <p:blipFill rotWithShape="1">
          <a:blip r:embed="rId4">
            <a:alphaModFix/>
          </a:blip>
          <a:srcRect b="11277" l="16092" r="22883" t="20495"/>
          <a:stretch/>
        </p:blipFill>
        <p:spPr>
          <a:xfrm>
            <a:off x="2950525" y="3325075"/>
            <a:ext cx="258500" cy="306900"/>
          </a:xfrm>
          <a:prstGeom prst="rect">
            <a:avLst/>
          </a:prstGeom>
          <a:noFill/>
          <a:ln>
            <a:noFill/>
          </a:ln>
          <a:effectLst>
            <a:outerShdw blurRad="14288" rotWithShape="0" algn="bl">
              <a:schemeClr val="accent5"/>
            </a:outerShdw>
          </a:effectLst>
        </p:spPr>
      </p:pic>
      <p:pic>
        <p:nvPicPr>
          <p:cNvPr id="214" name="Google Shape;214;p26"/>
          <p:cNvPicPr preferRelativeResize="0"/>
          <p:nvPr/>
        </p:nvPicPr>
        <p:blipFill rotWithShape="1">
          <a:blip r:embed="rId4">
            <a:alphaModFix/>
          </a:blip>
          <a:srcRect b="11277" l="16092" r="22883" t="20495"/>
          <a:stretch/>
        </p:blipFill>
        <p:spPr>
          <a:xfrm>
            <a:off x="3917150" y="1668050"/>
            <a:ext cx="258500" cy="306900"/>
          </a:xfrm>
          <a:prstGeom prst="rect">
            <a:avLst/>
          </a:prstGeom>
          <a:noFill/>
          <a:ln>
            <a:noFill/>
          </a:ln>
          <a:effectLst>
            <a:outerShdw blurRad="14288" rotWithShape="0" algn="bl">
              <a:schemeClr val="accent5"/>
            </a:outerShdw>
          </a:effectLst>
        </p:spPr>
      </p:pic>
      <p:pic>
        <p:nvPicPr>
          <p:cNvPr id="215" name="Google Shape;215;p26"/>
          <p:cNvPicPr preferRelativeResize="0"/>
          <p:nvPr/>
        </p:nvPicPr>
        <p:blipFill rotWithShape="1">
          <a:blip r:embed="rId4">
            <a:alphaModFix/>
          </a:blip>
          <a:srcRect b="11277" l="16092" r="22883" t="20495"/>
          <a:stretch/>
        </p:blipFill>
        <p:spPr>
          <a:xfrm>
            <a:off x="4560675" y="3591100"/>
            <a:ext cx="258500" cy="306900"/>
          </a:xfrm>
          <a:prstGeom prst="rect">
            <a:avLst/>
          </a:prstGeom>
          <a:noFill/>
          <a:ln>
            <a:noFill/>
          </a:ln>
          <a:effectLst>
            <a:outerShdw blurRad="14288" rotWithShape="0" algn="bl">
              <a:schemeClr val="accent5"/>
            </a:outerShdw>
          </a:effectLst>
        </p:spPr>
      </p:pic>
      <p:pic>
        <p:nvPicPr>
          <p:cNvPr id="216" name="Google Shape;216;p26"/>
          <p:cNvPicPr preferRelativeResize="0"/>
          <p:nvPr/>
        </p:nvPicPr>
        <p:blipFill rotWithShape="1">
          <a:blip r:embed="rId4">
            <a:alphaModFix/>
          </a:blip>
          <a:srcRect b="11277" l="16092" r="22883" t="20495"/>
          <a:stretch/>
        </p:blipFill>
        <p:spPr>
          <a:xfrm>
            <a:off x="6503125" y="2134400"/>
            <a:ext cx="258500" cy="306900"/>
          </a:xfrm>
          <a:prstGeom prst="rect">
            <a:avLst/>
          </a:prstGeom>
          <a:noFill/>
          <a:ln>
            <a:noFill/>
          </a:ln>
          <a:effectLst>
            <a:outerShdw blurRad="14288" rotWithShape="0" algn="bl">
              <a:schemeClr val="accent5"/>
            </a:outerShdw>
          </a:effectLst>
        </p:spPr>
      </p:pic>
      <p:pic>
        <p:nvPicPr>
          <p:cNvPr id="217" name="Google Shape;217;p26"/>
          <p:cNvPicPr preferRelativeResize="0"/>
          <p:nvPr/>
        </p:nvPicPr>
        <p:blipFill rotWithShape="1">
          <a:blip r:embed="rId4">
            <a:alphaModFix/>
          </a:blip>
          <a:srcRect b="11277" l="16092" r="22883" t="20495"/>
          <a:stretch/>
        </p:blipFill>
        <p:spPr>
          <a:xfrm>
            <a:off x="7023850" y="3631975"/>
            <a:ext cx="258500" cy="306900"/>
          </a:xfrm>
          <a:prstGeom prst="rect">
            <a:avLst/>
          </a:prstGeom>
          <a:noFill/>
          <a:ln>
            <a:noFill/>
          </a:ln>
          <a:effectLst>
            <a:outerShdw blurRad="14288" rotWithShape="0" algn="bl">
              <a:schemeClr val="accent5"/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 txBox="1"/>
          <p:nvPr>
            <p:ph idx="4294967295" type="ctrTitle"/>
          </p:nvPr>
        </p:nvSpPr>
        <p:spPr>
          <a:xfrm>
            <a:off x="855300" y="1090588"/>
            <a:ext cx="7433400" cy="1108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89,526,124</a:t>
            </a:r>
            <a:endParaRPr sz="9600"/>
          </a:p>
        </p:txBody>
      </p:sp>
      <p:sp>
        <p:nvSpPr>
          <p:cNvPr id="223" name="Google Shape;223;p27"/>
          <p:cNvSpPr txBox="1"/>
          <p:nvPr>
            <p:ph idx="4294967295" type="subTitle"/>
          </p:nvPr>
        </p:nvSpPr>
        <p:spPr>
          <a:xfrm>
            <a:off x="855300" y="2067114"/>
            <a:ext cx="7433400" cy="47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4"/>
                </a:solidFill>
              </a:rPr>
              <a:t>Whoa! That’s a big number, aren’t you proud?</a:t>
            </a:r>
            <a:endParaRPr sz="2000">
              <a:solidFill>
                <a:schemeClr val="accent4"/>
              </a:solidFill>
            </a:endParaRPr>
          </a:p>
        </p:txBody>
      </p:sp>
      <p:sp>
        <p:nvSpPr>
          <p:cNvPr id="224" name="Google Shape;224;p27"/>
          <p:cNvSpPr txBox="1"/>
          <p:nvPr>
            <p:ph idx="12" type="sldNum"/>
          </p:nvPr>
        </p:nvSpPr>
        <p:spPr>
          <a:xfrm>
            <a:off x="4297650" y="4496075"/>
            <a:ext cx="548700" cy="64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8"/>
          <p:cNvSpPr txBox="1"/>
          <p:nvPr>
            <p:ph idx="4294967295" type="ctrTitle"/>
          </p:nvPr>
        </p:nvSpPr>
        <p:spPr>
          <a:xfrm>
            <a:off x="855300" y="876600"/>
            <a:ext cx="7433400" cy="8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5"/>
                </a:solidFill>
              </a:rPr>
              <a:t>89,526,124$</a:t>
            </a:r>
            <a:endParaRPr sz="4800">
              <a:solidFill>
                <a:schemeClr val="accent5"/>
              </a:solidFill>
            </a:endParaRPr>
          </a:p>
        </p:txBody>
      </p:sp>
      <p:sp>
        <p:nvSpPr>
          <p:cNvPr id="230" name="Google Shape;230;p28"/>
          <p:cNvSpPr txBox="1"/>
          <p:nvPr>
            <p:ph idx="4294967295" type="subTitle"/>
          </p:nvPr>
        </p:nvSpPr>
        <p:spPr>
          <a:xfrm>
            <a:off x="855300" y="1411308"/>
            <a:ext cx="7433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That’s a lot of money</a:t>
            </a:r>
            <a:endParaRPr sz="2000"/>
          </a:p>
        </p:txBody>
      </p:sp>
      <p:sp>
        <p:nvSpPr>
          <p:cNvPr id="231" name="Google Shape;231;p28"/>
          <p:cNvSpPr txBox="1"/>
          <p:nvPr>
            <p:ph idx="4294967295" type="ctrTitle"/>
          </p:nvPr>
        </p:nvSpPr>
        <p:spPr>
          <a:xfrm>
            <a:off x="855300" y="3200693"/>
            <a:ext cx="7433400" cy="8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1"/>
                </a:solidFill>
              </a:rPr>
              <a:t>100%</a:t>
            </a:r>
            <a:endParaRPr sz="4800">
              <a:solidFill>
                <a:schemeClr val="accent1"/>
              </a:solidFill>
            </a:endParaRPr>
          </a:p>
        </p:txBody>
      </p:sp>
      <p:sp>
        <p:nvSpPr>
          <p:cNvPr id="232" name="Google Shape;232;p28"/>
          <p:cNvSpPr txBox="1"/>
          <p:nvPr>
            <p:ph idx="4294967295" type="subTitle"/>
          </p:nvPr>
        </p:nvSpPr>
        <p:spPr>
          <a:xfrm>
            <a:off x="855300" y="3735401"/>
            <a:ext cx="7433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Total success!</a:t>
            </a:r>
            <a:endParaRPr sz="2000"/>
          </a:p>
        </p:txBody>
      </p:sp>
      <p:sp>
        <p:nvSpPr>
          <p:cNvPr id="233" name="Google Shape;233;p28"/>
          <p:cNvSpPr txBox="1"/>
          <p:nvPr>
            <p:ph idx="4294967295" type="ctrTitle"/>
          </p:nvPr>
        </p:nvSpPr>
        <p:spPr>
          <a:xfrm>
            <a:off x="855300" y="2038647"/>
            <a:ext cx="7433400" cy="8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3"/>
                </a:solidFill>
              </a:rPr>
              <a:t>185,244 users</a:t>
            </a:r>
            <a:endParaRPr sz="4800">
              <a:solidFill>
                <a:schemeClr val="accent3"/>
              </a:solidFill>
            </a:endParaRPr>
          </a:p>
        </p:txBody>
      </p:sp>
      <p:sp>
        <p:nvSpPr>
          <p:cNvPr id="234" name="Google Shape;234;p28"/>
          <p:cNvSpPr txBox="1"/>
          <p:nvPr>
            <p:ph idx="4294967295" type="subTitle"/>
          </p:nvPr>
        </p:nvSpPr>
        <p:spPr>
          <a:xfrm>
            <a:off x="855300" y="2573355"/>
            <a:ext cx="7433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And a lot of users</a:t>
            </a:r>
            <a:endParaRPr sz="2000"/>
          </a:p>
        </p:txBody>
      </p:sp>
      <p:sp>
        <p:nvSpPr>
          <p:cNvPr id="235" name="Google Shape;235;p28"/>
          <p:cNvSpPr txBox="1"/>
          <p:nvPr>
            <p:ph idx="12" type="sldNum"/>
          </p:nvPr>
        </p:nvSpPr>
        <p:spPr>
          <a:xfrm>
            <a:off x="4297650" y="4496075"/>
            <a:ext cx="548700" cy="64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9"/>
          <p:cNvSpPr txBox="1"/>
          <p:nvPr>
            <p:ph type="title"/>
          </p:nvPr>
        </p:nvSpPr>
        <p:spPr>
          <a:xfrm>
            <a:off x="740100" y="0"/>
            <a:ext cx="7663800" cy="824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41" name="Google Shape;241;p29"/>
          <p:cNvSpPr txBox="1"/>
          <p:nvPr>
            <p:ph idx="12" type="sldNum"/>
          </p:nvPr>
        </p:nvSpPr>
        <p:spPr>
          <a:xfrm>
            <a:off x="4297650" y="4496075"/>
            <a:ext cx="548700" cy="64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42" name="Google Shape;242;p29"/>
          <p:cNvGrpSpPr/>
          <p:nvPr/>
        </p:nvGrpSpPr>
        <p:grpSpPr>
          <a:xfrm>
            <a:off x="5466620" y="1980928"/>
            <a:ext cx="2816456" cy="1783615"/>
            <a:chOff x="5632317" y="1189775"/>
            <a:chExt cx="3305700" cy="2093444"/>
          </a:xfrm>
        </p:grpSpPr>
        <p:sp>
          <p:nvSpPr>
            <p:cNvPr id="243" name="Google Shape;243;p29"/>
            <p:cNvSpPr/>
            <p:nvPr/>
          </p:nvSpPr>
          <p:spPr>
            <a:xfrm>
              <a:off x="5632317" y="1189775"/>
              <a:ext cx="3305700" cy="669000"/>
            </a:xfrm>
            <a:prstGeom prst="chevron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Cormorant Unicase"/>
                  <a:ea typeface="Cormorant Unicase"/>
                  <a:cs typeface="Cormorant Unicase"/>
                  <a:sym typeface="Cormorant Unicase"/>
                </a:rPr>
                <a:t>Lorem 3</a:t>
              </a:r>
              <a:endParaRPr>
                <a:solidFill>
                  <a:schemeClr val="lt1"/>
                </a:solidFill>
                <a:latin typeface="Cormorant Unicase"/>
                <a:ea typeface="Cormorant Unicase"/>
                <a:cs typeface="Cormorant Unicase"/>
                <a:sym typeface="Cormorant Unicase"/>
              </a:endParaRPr>
            </a:p>
          </p:txBody>
        </p:sp>
        <p:sp>
          <p:nvSpPr>
            <p:cNvPr id="244" name="Google Shape;244;p29"/>
            <p:cNvSpPr txBox="1"/>
            <p:nvPr/>
          </p:nvSpPr>
          <p:spPr>
            <a:xfrm>
              <a:off x="6167064" y="2057119"/>
              <a:ext cx="2236200" cy="122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Caladea"/>
                  <a:ea typeface="Caladea"/>
                  <a:cs typeface="Caladea"/>
                  <a:sym typeface="Caladea"/>
                </a:rPr>
                <a:t>Lorem ipsum dolor sit amet, consectetur adipiscing elit. Duis sit amet odio vel purus bibendum luctus.</a:t>
              </a:r>
              <a:endParaRPr sz="12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endParaRPr>
            </a:p>
          </p:txBody>
        </p:sp>
      </p:grpSp>
      <p:grpSp>
        <p:nvGrpSpPr>
          <p:cNvPr id="245" name="Google Shape;245;p29"/>
          <p:cNvGrpSpPr/>
          <p:nvPr/>
        </p:nvGrpSpPr>
        <p:grpSpPr>
          <a:xfrm>
            <a:off x="667887" y="1981111"/>
            <a:ext cx="3021959" cy="1783432"/>
            <a:chOff x="0" y="1189989"/>
            <a:chExt cx="3546900" cy="2093230"/>
          </a:xfrm>
        </p:grpSpPr>
        <p:sp>
          <p:nvSpPr>
            <p:cNvPr id="246" name="Google Shape;246;p29"/>
            <p:cNvSpPr/>
            <p:nvPr/>
          </p:nvSpPr>
          <p:spPr>
            <a:xfrm>
              <a:off x="0" y="1189989"/>
              <a:ext cx="3546900" cy="669000"/>
            </a:xfrm>
            <a:prstGeom prst="homePlate">
              <a:avLst>
                <a:gd fmla="val 5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Cormorant Unicase"/>
                  <a:ea typeface="Cormorant Unicase"/>
                  <a:cs typeface="Cormorant Unicase"/>
                  <a:sym typeface="Cormorant Unicase"/>
                </a:rPr>
                <a:t>Lorem 1</a:t>
              </a:r>
              <a:endParaRPr>
                <a:solidFill>
                  <a:schemeClr val="lt1"/>
                </a:solidFill>
                <a:latin typeface="Cormorant Unicase"/>
                <a:ea typeface="Cormorant Unicase"/>
                <a:cs typeface="Cormorant Unicase"/>
                <a:sym typeface="Cormorant Unicase"/>
              </a:endParaRPr>
            </a:p>
          </p:txBody>
        </p:sp>
        <p:sp>
          <p:nvSpPr>
            <p:cNvPr id="247" name="Google Shape;247;p29"/>
            <p:cNvSpPr txBox="1"/>
            <p:nvPr/>
          </p:nvSpPr>
          <p:spPr>
            <a:xfrm>
              <a:off x="655356" y="2057119"/>
              <a:ext cx="2236200" cy="122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Caladea"/>
                  <a:ea typeface="Caladea"/>
                  <a:cs typeface="Caladea"/>
                  <a:sym typeface="Caladea"/>
                </a:rPr>
                <a:t>Lorem ipsum dolor sit amet, consectetur adipiscing elit. Duis sit amet odio vel purus bibendum luctus.</a:t>
              </a:r>
              <a:endParaRPr sz="12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endParaRPr>
            </a:p>
          </p:txBody>
        </p:sp>
      </p:grpSp>
      <p:grpSp>
        <p:nvGrpSpPr>
          <p:cNvPr id="248" name="Google Shape;248;p29"/>
          <p:cNvGrpSpPr/>
          <p:nvPr/>
        </p:nvGrpSpPr>
        <p:grpSpPr>
          <a:xfrm>
            <a:off x="3176348" y="1980928"/>
            <a:ext cx="2816456" cy="1783615"/>
            <a:chOff x="2944204" y="1189775"/>
            <a:chExt cx="3305700" cy="2093444"/>
          </a:xfrm>
        </p:grpSpPr>
        <p:sp>
          <p:nvSpPr>
            <p:cNvPr id="249" name="Google Shape;249;p29"/>
            <p:cNvSpPr/>
            <p:nvPr/>
          </p:nvSpPr>
          <p:spPr>
            <a:xfrm>
              <a:off x="2944204" y="1189775"/>
              <a:ext cx="3305700" cy="669000"/>
            </a:xfrm>
            <a:prstGeom prst="chevron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Cormorant Unicase"/>
                  <a:ea typeface="Cormorant Unicase"/>
                  <a:cs typeface="Cormorant Unicase"/>
                  <a:sym typeface="Cormorant Unicase"/>
                </a:rPr>
                <a:t>Lorem 2</a:t>
              </a:r>
              <a:endParaRPr>
                <a:solidFill>
                  <a:schemeClr val="lt1"/>
                </a:solidFill>
                <a:latin typeface="Cormorant Unicase"/>
                <a:ea typeface="Cormorant Unicase"/>
                <a:cs typeface="Cormorant Unicase"/>
                <a:sym typeface="Cormorant Unicase"/>
              </a:endParaRPr>
            </a:p>
          </p:txBody>
        </p:sp>
        <p:sp>
          <p:nvSpPr>
            <p:cNvPr id="250" name="Google Shape;250;p29"/>
            <p:cNvSpPr txBox="1"/>
            <p:nvPr/>
          </p:nvSpPr>
          <p:spPr>
            <a:xfrm>
              <a:off x="3478948" y="2057119"/>
              <a:ext cx="2236200" cy="122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Caladea"/>
                  <a:ea typeface="Caladea"/>
                  <a:cs typeface="Caladea"/>
                  <a:sym typeface="Caladea"/>
                </a:rPr>
                <a:t>Lorem ipsum dolor sit amet, consectetur adipiscing elit. Duis sit amet odio vel purus bibendum luctus. </a:t>
              </a:r>
              <a:endParaRPr sz="12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0"/>
          <p:cNvSpPr txBox="1"/>
          <p:nvPr>
            <p:ph type="title"/>
          </p:nvPr>
        </p:nvSpPr>
        <p:spPr>
          <a:xfrm>
            <a:off x="740100" y="0"/>
            <a:ext cx="7663800" cy="824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56" name="Google Shape;256;p30"/>
          <p:cNvSpPr txBox="1"/>
          <p:nvPr>
            <p:ph idx="1" type="body"/>
          </p:nvPr>
        </p:nvSpPr>
        <p:spPr>
          <a:xfrm>
            <a:off x="1055400" y="1373375"/>
            <a:ext cx="2190900" cy="123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600"/>
              <a:t>Yellow</a:t>
            </a:r>
            <a:endParaRPr b="1" sz="1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color of gold, butter and ripe lemons. In the spectrum of visible light, yellow is found between green and orange.</a:t>
            </a:r>
            <a:endParaRPr sz="1000"/>
          </a:p>
        </p:txBody>
      </p:sp>
      <p:sp>
        <p:nvSpPr>
          <p:cNvPr id="257" name="Google Shape;257;p30"/>
          <p:cNvSpPr txBox="1"/>
          <p:nvPr>
            <p:ph idx="2" type="body"/>
          </p:nvPr>
        </p:nvSpPr>
        <p:spPr>
          <a:xfrm>
            <a:off x="3476500" y="1373375"/>
            <a:ext cx="2190900" cy="123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600"/>
              <a:t>Blue</a:t>
            </a:r>
            <a:endParaRPr b="1" sz="1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colour of the clear sky and the deep sea. It is located between violet and green on the optical spectrum.</a:t>
            </a:r>
            <a:endParaRPr sz="1000"/>
          </a:p>
        </p:txBody>
      </p:sp>
      <p:sp>
        <p:nvSpPr>
          <p:cNvPr id="258" name="Google Shape;258;p30"/>
          <p:cNvSpPr txBox="1"/>
          <p:nvPr>
            <p:ph idx="3" type="body"/>
          </p:nvPr>
        </p:nvSpPr>
        <p:spPr>
          <a:xfrm>
            <a:off x="5897600" y="1373375"/>
            <a:ext cx="2190900" cy="123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600"/>
              <a:t>Red</a:t>
            </a:r>
            <a:endParaRPr b="1" sz="1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color of blood, and because of this it has historically been associated with sacrifice, danger and courage. 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259" name="Google Shape;259;p30"/>
          <p:cNvSpPr txBox="1"/>
          <p:nvPr>
            <p:ph idx="12" type="sldNum"/>
          </p:nvPr>
        </p:nvSpPr>
        <p:spPr>
          <a:xfrm>
            <a:off x="4297650" y="4496075"/>
            <a:ext cx="548700" cy="64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0" name="Google Shape;260;p30"/>
          <p:cNvSpPr txBox="1"/>
          <p:nvPr>
            <p:ph idx="1" type="body"/>
          </p:nvPr>
        </p:nvSpPr>
        <p:spPr>
          <a:xfrm>
            <a:off x="1055400" y="2668775"/>
            <a:ext cx="2190900" cy="123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600"/>
              <a:t>Yellow</a:t>
            </a:r>
            <a:endParaRPr b="1" sz="1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color of gold, butter and ripe lemons. In the spectrum of visible light, yellow is found between green and orange.</a:t>
            </a:r>
            <a:endParaRPr sz="1000"/>
          </a:p>
        </p:txBody>
      </p:sp>
      <p:sp>
        <p:nvSpPr>
          <p:cNvPr id="261" name="Google Shape;261;p30"/>
          <p:cNvSpPr txBox="1"/>
          <p:nvPr>
            <p:ph idx="2" type="body"/>
          </p:nvPr>
        </p:nvSpPr>
        <p:spPr>
          <a:xfrm>
            <a:off x="3476500" y="2668775"/>
            <a:ext cx="2190900" cy="123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600"/>
              <a:t>Blue</a:t>
            </a:r>
            <a:endParaRPr b="1" sz="1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colour of the clear sky and the deep sea. It is located between violet and green on the optical spectrum.</a:t>
            </a:r>
            <a:endParaRPr sz="1000"/>
          </a:p>
        </p:txBody>
      </p:sp>
      <p:sp>
        <p:nvSpPr>
          <p:cNvPr id="262" name="Google Shape;262;p30"/>
          <p:cNvSpPr txBox="1"/>
          <p:nvPr>
            <p:ph idx="3" type="body"/>
          </p:nvPr>
        </p:nvSpPr>
        <p:spPr>
          <a:xfrm>
            <a:off x="5897600" y="2668775"/>
            <a:ext cx="2190900" cy="123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600"/>
              <a:t>Red</a:t>
            </a:r>
            <a:endParaRPr b="1" sz="1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color of blood, and because of this it has historically been associated with sacrifice, danger and courage. 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1"/>
          <p:cNvSpPr txBox="1"/>
          <p:nvPr>
            <p:ph idx="1" type="body"/>
          </p:nvPr>
        </p:nvSpPr>
        <p:spPr>
          <a:xfrm>
            <a:off x="855300" y="4025300"/>
            <a:ext cx="7433400" cy="47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268" name="Google Shape;268;p31"/>
          <p:cNvSpPr txBox="1"/>
          <p:nvPr>
            <p:ph idx="12" type="sldNum"/>
          </p:nvPr>
        </p:nvSpPr>
        <p:spPr>
          <a:xfrm>
            <a:off x="4297650" y="4496075"/>
            <a:ext cx="548700" cy="64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69" name="Google Shape;269;p31"/>
          <p:cNvCxnSpPr/>
          <p:nvPr/>
        </p:nvCxnSpPr>
        <p:spPr>
          <a:xfrm>
            <a:off x="952500" y="1074701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0" name="Google Shape;270;p31"/>
          <p:cNvCxnSpPr/>
          <p:nvPr/>
        </p:nvCxnSpPr>
        <p:spPr>
          <a:xfrm>
            <a:off x="952500" y="1784183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1" name="Google Shape;271;p31"/>
          <p:cNvCxnSpPr/>
          <p:nvPr/>
        </p:nvCxnSpPr>
        <p:spPr>
          <a:xfrm>
            <a:off x="952500" y="2493664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2" name="Google Shape;272;p31"/>
          <p:cNvCxnSpPr/>
          <p:nvPr/>
        </p:nvCxnSpPr>
        <p:spPr>
          <a:xfrm>
            <a:off x="952500" y="320314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3" name="Google Shape;273;p31"/>
          <p:cNvCxnSpPr/>
          <p:nvPr/>
        </p:nvCxnSpPr>
        <p:spPr>
          <a:xfrm>
            <a:off x="952500" y="393452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4" name="Google Shape;274;p31"/>
          <p:cNvSpPr txBox="1"/>
          <p:nvPr/>
        </p:nvSpPr>
        <p:spPr>
          <a:xfrm>
            <a:off x="952500" y="915950"/>
            <a:ext cx="3645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Caladea"/>
                <a:ea typeface="Caladea"/>
                <a:cs typeface="Caladea"/>
                <a:sym typeface="Caladea"/>
              </a:rPr>
              <a:t>4000</a:t>
            </a:r>
            <a:endParaRPr sz="1000">
              <a:solidFill>
                <a:schemeClr val="dk2"/>
              </a:solidFill>
              <a:latin typeface="Caladea"/>
              <a:ea typeface="Caladea"/>
              <a:cs typeface="Caladea"/>
              <a:sym typeface="Caladea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Caladea"/>
                <a:ea typeface="Caladea"/>
                <a:cs typeface="Caladea"/>
                <a:sym typeface="Caladea"/>
              </a:rPr>
              <a:t>3000</a:t>
            </a:r>
            <a:endParaRPr sz="1000">
              <a:solidFill>
                <a:schemeClr val="dk2"/>
              </a:solidFill>
              <a:latin typeface="Caladea"/>
              <a:ea typeface="Caladea"/>
              <a:cs typeface="Caladea"/>
              <a:sym typeface="Caladea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Caladea"/>
                <a:ea typeface="Caladea"/>
                <a:cs typeface="Caladea"/>
                <a:sym typeface="Caladea"/>
              </a:rPr>
              <a:t>2000</a:t>
            </a:r>
            <a:endParaRPr sz="1000">
              <a:solidFill>
                <a:schemeClr val="dk2"/>
              </a:solidFill>
              <a:latin typeface="Caladea"/>
              <a:ea typeface="Caladea"/>
              <a:cs typeface="Caladea"/>
              <a:sym typeface="Caladea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Caladea"/>
                <a:ea typeface="Caladea"/>
                <a:cs typeface="Caladea"/>
                <a:sym typeface="Caladea"/>
              </a:rPr>
              <a:t>1000</a:t>
            </a:r>
            <a:endParaRPr sz="1000">
              <a:solidFill>
                <a:schemeClr val="dk2"/>
              </a:solidFill>
              <a:latin typeface="Caladea"/>
              <a:ea typeface="Caladea"/>
              <a:cs typeface="Caladea"/>
              <a:sym typeface="Caladea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Caladea"/>
                <a:ea typeface="Caladea"/>
                <a:cs typeface="Caladea"/>
                <a:sym typeface="Caladea"/>
              </a:rPr>
              <a:t>0</a:t>
            </a:r>
            <a:endParaRPr sz="1000">
              <a:solidFill>
                <a:schemeClr val="dk2"/>
              </a:solidFill>
              <a:latin typeface="Caladea"/>
              <a:ea typeface="Caladea"/>
              <a:cs typeface="Caladea"/>
              <a:sym typeface="Caladea"/>
            </a:endParaRPr>
          </a:p>
        </p:txBody>
      </p:sp>
      <p:sp>
        <p:nvSpPr>
          <p:cNvPr id="275" name="Google Shape;275;p31"/>
          <p:cNvSpPr/>
          <p:nvPr/>
        </p:nvSpPr>
        <p:spPr>
          <a:xfrm>
            <a:off x="1572782" y="2380937"/>
            <a:ext cx="2337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31"/>
          <p:cNvSpPr/>
          <p:nvPr/>
        </p:nvSpPr>
        <p:spPr>
          <a:xfrm>
            <a:off x="1887026" y="1986874"/>
            <a:ext cx="2337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31"/>
          <p:cNvSpPr/>
          <p:nvPr/>
        </p:nvSpPr>
        <p:spPr>
          <a:xfrm>
            <a:off x="2201270" y="2493664"/>
            <a:ext cx="2337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31"/>
          <p:cNvSpPr/>
          <p:nvPr/>
        </p:nvSpPr>
        <p:spPr>
          <a:xfrm>
            <a:off x="3325786" y="2694727"/>
            <a:ext cx="2337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31"/>
          <p:cNvSpPr/>
          <p:nvPr/>
        </p:nvSpPr>
        <p:spPr>
          <a:xfrm>
            <a:off x="3640031" y="2096344"/>
            <a:ext cx="2337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31"/>
          <p:cNvSpPr/>
          <p:nvPr/>
        </p:nvSpPr>
        <p:spPr>
          <a:xfrm>
            <a:off x="3954275" y="1229025"/>
            <a:ext cx="2337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31"/>
          <p:cNvSpPr/>
          <p:nvPr/>
        </p:nvSpPr>
        <p:spPr>
          <a:xfrm>
            <a:off x="5078791" y="2140120"/>
            <a:ext cx="2337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31"/>
          <p:cNvSpPr/>
          <p:nvPr/>
        </p:nvSpPr>
        <p:spPr>
          <a:xfrm>
            <a:off x="5393035" y="1074577"/>
            <a:ext cx="2337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31"/>
          <p:cNvSpPr/>
          <p:nvPr/>
        </p:nvSpPr>
        <p:spPr>
          <a:xfrm>
            <a:off x="5707280" y="2322562"/>
            <a:ext cx="2337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31"/>
          <p:cNvSpPr/>
          <p:nvPr/>
        </p:nvSpPr>
        <p:spPr>
          <a:xfrm>
            <a:off x="6831796" y="2753101"/>
            <a:ext cx="2337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31"/>
          <p:cNvSpPr/>
          <p:nvPr/>
        </p:nvSpPr>
        <p:spPr>
          <a:xfrm>
            <a:off x="7146040" y="1293620"/>
            <a:ext cx="2337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31"/>
          <p:cNvSpPr/>
          <p:nvPr/>
        </p:nvSpPr>
        <p:spPr>
          <a:xfrm>
            <a:off x="7460284" y="1607410"/>
            <a:ext cx="2337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/>
          <p:nvPr>
            <p:ph type="title"/>
          </p:nvPr>
        </p:nvSpPr>
        <p:spPr>
          <a:xfrm>
            <a:off x="740100" y="0"/>
            <a:ext cx="7663800" cy="824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102" name="Google Shape;102;p14"/>
          <p:cNvSpPr txBox="1"/>
          <p:nvPr>
            <p:ph idx="2" type="body"/>
          </p:nvPr>
        </p:nvSpPr>
        <p:spPr>
          <a:xfrm>
            <a:off x="4802478" y="1373375"/>
            <a:ext cx="3286200" cy="273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EDIT IN POWERPOINT®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"Download as PowerPoint template"</a:t>
            </a:r>
            <a:r>
              <a:rPr lang="en" sz="1200"/>
              <a:t>. You will get a .pptx file that you can edit in PowerPoint.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hlinkClick action="ppaction://hlinksldjump" r:id="rId3"/>
              </a:rPr>
              <a:t>Presentation design slide</a:t>
            </a:r>
            <a:r>
              <a:rPr lang="en" sz="1200"/>
              <a:t>)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/>
          </a:p>
        </p:txBody>
      </p:sp>
      <p:sp>
        <p:nvSpPr>
          <p:cNvPr id="103" name="Google Shape;103;p14"/>
          <p:cNvSpPr txBox="1"/>
          <p:nvPr>
            <p:ph idx="1" type="body"/>
          </p:nvPr>
        </p:nvSpPr>
        <p:spPr>
          <a:xfrm>
            <a:off x="1055400" y="1373375"/>
            <a:ext cx="3286200" cy="273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EDIT IN GOOGLE SLIDES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"Use as Google Slides Theme"</a:t>
            </a:r>
            <a:r>
              <a:rPr lang="en" sz="1200"/>
              <a:t>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You have to be signed in to your Google account.</a:t>
            </a:r>
            <a:endParaRPr/>
          </a:p>
        </p:txBody>
      </p:sp>
      <p:sp>
        <p:nvSpPr>
          <p:cNvPr id="104" name="Google Shape;104;p14"/>
          <p:cNvSpPr txBox="1"/>
          <p:nvPr>
            <p:ph idx="2" type="body"/>
          </p:nvPr>
        </p:nvSpPr>
        <p:spPr>
          <a:xfrm>
            <a:off x="1505700" y="3524925"/>
            <a:ext cx="6132600" cy="6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accent5"/>
                </a:solidFill>
              </a:rPr>
              <a:t>More info on how to use this template at </a:t>
            </a:r>
            <a:r>
              <a:rPr b="1" lang="en" sz="10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slidescarnival.com/help-use-presentation-template</a:t>
            </a:r>
            <a:endParaRPr b="1" sz="1000">
              <a:solidFill>
                <a:schemeClr val="accent5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accent5"/>
                </a:solidFill>
              </a:rPr>
              <a:t>This template is free to use under </a:t>
            </a:r>
            <a:r>
              <a:rPr lang="en" sz="1000" u="sng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000">
                <a:solidFill>
                  <a:schemeClr val="accent5"/>
                </a:solidFill>
              </a:rPr>
              <a:t>.</a:t>
            </a:r>
            <a:br>
              <a:rPr lang="en" sz="1000">
                <a:solidFill>
                  <a:schemeClr val="accent5"/>
                </a:solidFill>
              </a:rPr>
            </a:br>
            <a:r>
              <a:rPr lang="en" sz="1000">
                <a:solidFill>
                  <a:schemeClr val="accent5"/>
                </a:solidFill>
              </a:rPr>
              <a:t>You can keep the Credits slide or mention SlidesCarnival and other resources used in a slide footer.</a:t>
            </a:r>
            <a:endParaRPr sz="1000">
              <a:solidFill>
                <a:schemeClr val="accent5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accent5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accent5"/>
              </a:solidFill>
            </a:endParaRPr>
          </a:p>
        </p:txBody>
      </p:sp>
      <p:sp>
        <p:nvSpPr>
          <p:cNvPr id="105" name="Google Shape;105;p14"/>
          <p:cNvSpPr txBox="1"/>
          <p:nvPr>
            <p:ph idx="12" type="sldNum"/>
          </p:nvPr>
        </p:nvSpPr>
        <p:spPr>
          <a:xfrm>
            <a:off x="4297650" y="4496075"/>
            <a:ext cx="548700" cy="64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2"/>
          <p:cNvSpPr txBox="1"/>
          <p:nvPr>
            <p:ph idx="4294967295" type="body"/>
          </p:nvPr>
        </p:nvSpPr>
        <p:spPr>
          <a:xfrm>
            <a:off x="988650" y="562200"/>
            <a:ext cx="2309700" cy="4019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1"/>
                </a:solidFill>
                <a:latin typeface="Cormorant Unicase SemiBold"/>
                <a:ea typeface="Cormorant Unicase SemiBold"/>
                <a:cs typeface="Cormorant Unicase SemiBold"/>
                <a:sym typeface="Cormorant Unicase SemiBold"/>
              </a:rPr>
              <a:t>Mobile</a:t>
            </a:r>
            <a:r>
              <a:rPr lang="en" sz="4000">
                <a:solidFill>
                  <a:schemeClr val="lt1"/>
                </a:solidFill>
                <a:latin typeface="Cormorant Unicase SemiBold"/>
                <a:ea typeface="Cormorant Unicase SemiBold"/>
                <a:cs typeface="Cormorant Unicase SemiBold"/>
                <a:sym typeface="Cormorant Unicase SemiBold"/>
              </a:rPr>
              <a:t> project</a:t>
            </a:r>
            <a:endParaRPr sz="4000">
              <a:solidFill>
                <a:schemeClr val="lt1"/>
              </a:solidFill>
              <a:latin typeface="Cormorant Unicase SemiBold"/>
              <a:ea typeface="Cormorant Unicase SemiBold"/>
              <a:cs typeface="Cormorant Unicase SemiBold"/>
              <a:sym typeface="Cormorant Unicase SemiBold"/>
            </a:endParaRPr>
          </a:p>
        </p:txBody>
      </p:sp>
      <p:sp>
        <p:nvSpPr>
          <p:cNvPr id="292" name="Google Shape;292;p32"/>
          <p:cNvSpPr txBox="1"/>
          <p:nvPr>
            <p:ph idx="12" type="sldNum"/>
          </p:nvPr>
        </p:nvSpPr>
        <p:spPr>
          <a:xfrm>
            <a:off x="4297650" y="4496075"/>
            <a:ext cx="548700" cy="64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93" name="Google Shape;293;p32"/>
          <p:cNvGrpSpPr/>
          <p:nvPr/>
        </p:nvGrpSpPr>
        <p:grpSpPr>
          <a:xfrm>
            <a:off x="3603148" y="562203"/>
            <a:ext cx="1937698" cy="4019169"/>
            <a:chOff x="2547150" y="238125"/>
            <a:chExt cx="2525675" cy="5238750"/>
          </a:xfrm>
        </p:grpSpPr>
        <p:sp>
          <p:nvSpPr>
            <p:cNvPr id="294" name="Google Shape;294;p32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7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32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2A3D41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32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2A3D41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32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2A3D41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98" name="Google Shape;298;p32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3645449" y="911891"/>
            <a:ext cx="1851697" cy="3320102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2"/>
          <p:cNvSpPr txBox="1"/>
          <p:nvPr>
            <p:ph idx="4294967295" type="body"/>
          </p:nvPr>
        </p:nvSpPr>
        <p:spPr>
          <a:xfrm>
            <a:off x="5845650" y="562200"/>
            <a:ext cx="2309700" cy="4019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Show and explain your web, app or software projects using these gadget templates.</a:t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3"/>
          <p:cNvSpPr txBox="1"/>
          <p:nvPr>
            <p:ph idx="12" type="sldNum"/>
          </p:nvPr>
        </p:nvSpPr>
        <p:spPr>
          <a:xfrm>
            <a:off x="4297650" y="4496075"/>
            <a:ext cx="548700" cy="64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05" name="Google Shape;305;p33"/>
          <p:cNvGrpSpPr/>
          <p:nvPr/>
        </p:nvGrpSpPr>
        <p:grpSpPr>
          <a:xfrm>
            <a:off x="3354038" y="697900"/>
            <a:ext cx="2435609" cy="3758279"/>
            <a:chOff x="2112475" y="238125"/>
            <a:chExt cx="3395050" cy="5238750"/>
          </a:xfrm>
        </p:grpSpPr>
        <p:sp>
          <p:nvSpPr>
            <p:cNvPr id="306" name="Google Shape;306;p33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76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33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rgbClr val="2A3D41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33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2A3D41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33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2A3D41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10" name="Google Shape;31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4286" y="1030580"/>
            <a:ext cx="2312369" cy="3083177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33"/>
          <p:cNvSpPr txBox="1"/>
          <p:nvPr>
            <p:ph idx="4294967295" type="body"/>
          </p:nvPr>
        </p:nvSpPr>
        <p:spPr>
          <a:xfrm>
            <a:off x="531450" y="714600"/>
            <a:ext cx="2309700" cy="4019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1"/>
                </a:solidFill>
                <a:latin typeface="Cormorant Unicase SemiBold"/>
                <a:ea typeface="Cormorant Unicase SemiBold"/>
                <a:cs typeface="Cormorant Unicase SemiBold"/>
                <a:sym typeface="Cormorant Unicase SemiBold"/>
              </a:rPr>
              <a:t>Tablet </a:t>
            </a:r>
            <a:r>
              <a:rPr lang="en" sz="4000">
                <a:solidFill>
                  <a:schemeClr val="lt1"/>
                </a:solidFill>
                <a:latin typeface="Cormorant Unicase SemiBold"/>
                <a:ea typeface="Cormorant Unicase SemiBold"/>
                <a:cs typeface="Cormorant Unicase SemiBold"/>
                <a:sym typeface="Cormorant Unicase SemiBold"/>
              </a:rPr>
              <a:t>project</a:t>
            </a:r>
            <a:endParaRPr sz="4000">
              <a:solidFill>
                <a:schemeClr val="lt1"/>
              </a:solidFill>
              <a:latin typeface="Cormorant Unicase SemiBold"/>
              <a:ea typeface="Cormorant Unicase SemiBold"/>
              <a:cs typeface="Cormorant Unicase SemiBold"/>
              <a:sym typeface="Cormorant Unicase SemiBold"/>
            </a:endParaRPr>
          </a:p>
        </p:txBody>
      </p:sp>
      <p:sp>
        <p:nvSpPr>
          <p:cNvPr id="312" name="Google Shape;312;p33"/>
          <p:cNvSpPr txBox="1"/>
          <p:nvPr>
            <p:ph idx="4294967295" type="body"/>
          </p:nvPr>
        </p:nvSpPr>
        <p:spPr>
          <a:xfrm>
            <a:off x="6302850" y="714600"/>
            <a:ext cx="2309700" cy="4019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Show and explain your web, app or software projects using these gadget templates.</a:t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4"/>
          <p:cNvSpPr txBox="1"/>
          <p:nvPr>
            <p:ph idx="12" type="sldNum"/>
          </p:nvPr>
        </p:nvSpPr>
        <p:spPr>
          <a:xfrm>
            <a:off x="4297650" y="4496075"/>
            <a:ext cx="548700" cy="64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18" name="Google Shape;318;p34"/>
          <p:cNvGrpSpPr/>
          <p:nvPr/>
        </p:nvGrpSpPr>
        <p:grpSpPr>
          <a:xfrm>
            <a:off x="2300899" y="1241129"/>
            <a:ext cx="4542205" cy="2661224"/>
            <a:chOff x="1177450" y="241631"/>
            <a:chExt cx="6173152" cy="3616776"/>
          </a:xfrm>
        </p:grpSpPr>
        <p:sp>
          <p:nvSpPr>
            <p:cNvPr id="319" name="Google Shape;319;p34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34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38100">
                <a:schemeClr val="dk1">
                  <a:alpha val="76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34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34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23" name="Google Shape;323;p34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2808075" y="1387850"/>
            <a:ext cx="3530550" cy="2242675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34"/>
          <p:cNvSpPr txBox="1"/>
          <p:nvPr>
            <p:ph idx="4294967295" type="body"/>
          </p:nvPr>
        </p:nvSpPr>
        <p:spPr>
          <a:xfrm>
            <a:off x="0" y="562200"/>
            <a:ext cx="2309700" cy="4019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1"/>
                </a:solidFill>
                <a:latin typeface="Cormorant Unicase SemiBold"/>
                <a:ea typeface="Cormorant Unicase SemiBold"/>
                <a:cs typeface="Cormorant Unicase SemiBold"/>
                <a:sym typeface="Cormorant Unicase SemiBold"/>
              </a:rPr>
              <a:t>Desktop </a:t>
            </a:r>
            <a:r>
              <a:rPr lang="en" sz="4000">
                <a:solidFill>
                  <a:schemeClr val="lt1"/>
                </a:solidFill>
                <a:latin typeface="Cormorant Unicase SemiBold"/>
                <a:ea typeface="Cormorant Unicase SemiBold"/>
                <a:cs typeface="Cormorant Unicase SemiBold"/>
                <a:sym typeface="Cormorant Unicase SemiBold"/>
              </a:rPr>
              <a:t>project</a:t>
            </a:r>
            <a:endParaRPr sz="4000">
              <a:solidFill>
                <a:schemeClr val="lt1"/>
              </a:solidFill>
              <a:latin typeface="Cormorant Unicase SemiBold"/>
              <a:ea typeface="Cormorant Unicase SemiBold"/>
              <a:cs typeface="Cormorant Unicase SemiBold"/>
              <a:sym typeface="Cormorant Unicase SemiBold"/>
            </a:endParaRPr>
          </a:p>
        </p:txBody>
      </p:sp>
      <p:sp>
        <p:nvSpPr>
          <p:cNvPr id="325" name="Google Shape;325;p34"/>
          <p:cNvSpPr txBox="1"/>
          <p:nvPr>
            <p:ph idx="4294967295" type="body"/>
          </p:nvPr>
        </p:nvSpPr>
        <p:spPr>
          <a:xfrm>
            <a:off x="6834300" y="562200"/>
            <a:ext cx="2309700" cy="4019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Show and explain your web, app or software projects using these gadget templates.</a:t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5"/>
          <p:cNvSpPr txBox="1"/>
          <p:nvPr>
            <p:ph idx="4294967295" type="ctrTitle"/>
          </p:nvPr>
        </p:nvSpPr>
        <p:spPr>
          <a:xfrm>
            <a:off x="1359850" y="2309700"/>
            <a:ext cx="6424200" cy="443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Thanks</a:t>
            </a:r>
            <a:r>
              <a:rPr lang="en" sz="3000"/>
              <a:t>!</a:t>
            </a:r>
            <a:endParaRPr sz="3000"/>
          </a:p>
        </p:txBody>
      </p:sp>
      <p:sp>
        <p:nvSpPr>
          <p:cNvPr id="331" name="Google Shape;331;p35"/>
          <p:cNvSpPr txBox="1"/>
          <p:nvPr>
            <p:ph idx="4294967295" type="subTitle"/>
          </p:nvPr>
        </p:nvSpPr>
        <p:spPr>
          <a:xfrm>
            <a:off x="1359850" y="2792947"/>
            <a:ext cx="6424200" cy="6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</a:rPr>
              <a:t>Any questions?</a:t>
            </a:r>
            <a:endParaRPr sz="14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</a:rPr>
              <a:t>You can find me at:</a:t>
            </a:r>
            <a:endParaRPr sz="14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</a:rPr>
              <a:t>@username &amp; user@mail.me</a:t>
            </a:r>
            <a:endParaRPr sz="1400">
              <a:solidFill>
                <a:schemeClr val="lt1"/>
              </a:solidFill>
            </a:endParaRPr>
          </a:p>
        </p:txBody>
      </p:sp>
      <p:pic>
        <p:nvPicPr>
          <p:cNvPr id="332" name="Google Shape;332;p35"/>
          <p:cNvPicPr preferRelativeResize="0"/>
          <p:nvPr/>
        </p:nvPicPr>
        <p:blipFill rotWithShape="1">
          <a:blip r:embed="rId3">
            <a:alphaModFix/>
          </a:blip>
          <a:srcRect b="16666" l="0" r="0" t="16666"/>
          <a:stretch/>
        </p:blipFill>
        <p:spPr>
          <a:xfrm>
            <a:off x="3831975" y="774550"/>
            <a:ext cx="1479900" cy="1479900"/>
          </a:xfrm>
          <a:prstGeom prst="ellipse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  <a:effectLst>
            <a:outerShdw blurRad="428625" rotWithShape="0" algn="bl">
              <a:schemeClr val="accent4"/>
            </a:outerShdw>
          </a:effectLst>
        </p:spPr>
      </p:pic>
      <p:sp>
        <p:nvSpPr>
          <p:cNvPr id="333" name="Google Shape;333;p35"/>
          <p:cNvSpPr txBox="1"/>
          <p:nvPr>
            <p:ph idx="12" type="sldNum"/>
          </p:nvPr>
        </p:nvSpPr>
        <p:spPr>
          <a:xfrm>
            <a:off x="4297650" y="4496075"/>
            <a:ext cx="548700" cy="64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34" name="Google Shape;334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9599" y="1518624"/>
            <a:ext cx="837750" cy="84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29025" y="562200"/>
            <a:ext cx="650950" cy="62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6"/>
          <p:cNvSpPr txBox="1"/>
          <p:nvPr>
            <p:ph type="title"/>
          </p:nvPr>
        </p:nvSpPr>
        <p:spPr>
          <a:xfrm>
            <a:off x="740100" y="0"/>
            <a:ext cx="7663800" cy="824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41" name="Google Shape;341;p36"/>
          <p:cNvSpPr txBox="1"/>
          <p:nvPr>
            <p:ph idx="1" type="body"/>
          </p:nvPr>
        </p:nvSpPr>
        <p:spPr>
          <a:xfrm>
            <a:off x="1055400" y="1373375"/>
            <a:ext cx="7033200" cy="273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Special thanks to all the people who made and released these awesome resources for free: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❧"/>
            </a:pPr>
            <a:r>
              <a:rPr lang="en"/>
              <a:t>Background illustrated by </a:t>
            </a:r>
            <a:r>
              <a:rPr lang="en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Alex Monge</a:t>
            </a:r>
            <a:r>
              <a:rPr lang="en"/>
              <a:t> for SlidesCarnival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❧"/>
            </a:pPr>
            <a:r>
              <a:rPr lang="en"/>
              <a:t>Presentation template by </a:t>
            </a:r>
            <a:r>
              <a:rPr lang="en" u="sng">
                <a:solidFill>
                  <a:schemeClr val="hlink"/>
                </a:solidFill>
                <a:hlinkClick r:id="rId4"/>
              </a:rPr>
              <a:t>SlidesCarnival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❧"/>
            </a:pPr>
            <a:r>
              <a:rPr lang="en"/>
              <a:t>Photographs by </a:t>
            </a:r>
            <a:r>
              <a:rPr lang="en" u="sng">
                <a:solidFill>
                  <a:schemeClr val="hlink"/>
                </a:solidFill>
                <a:hlinkClick r:id="rId5"/>
              </a:rPr>
              <a:t>Unsplash</a:t>
            </a:r>
            <a:endParaRPr/>
          </a:p>
        </p:txBody>
      </p:sp>
      <p:sp>
        <p:nvSpPr>
          <p:cNvPr id="342" name="Google Shape;342;p36"/>
          <p:cNvSpPr txBox="1"/>
          <p:nvPr>
            <p:ph idx="12" type="sldNum"/>
          </p:nvPr>
        </p:nvSpPr>
        <p:spPr>
          <a:xfrm>
            <a:off x="4297650" y="4496075"/>
            <a:ext cx="548700" cy="64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7"/>
          <p:cNvSpPr txBox="1"/>
          <p:nvPr>
            <p:ph type="title"/>
          </p:nvPr>
        </p:nvSpPr>
        <p:spPr>
          <a:xfrm>
            <a:off x="740100" y="0"/>
            <a:ext cx="7663800" cy="824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48" name="Google Shape;348;p37"/>
          <p:cNvSpPr txBox="1"/>
          <p:nvPr>
            <p:ph idx="1" type="body"/>
          </p:nvPr>
        </p:nvSpPr>
        <p:spPr>
          <a:xfrm>
            <a:off x="1055400" y="1373375"/>
            <a:ext cx="7033200" cy="273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This presentation uses the following typographies: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❧"/>
            </a:pPr>
            <a:r>
              <a:rPr lang="en" sz="1800"/>
              <a:t>Titles: Cormorant Unicase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❧"/>
            </a:pPr>
            <a:r>
              <a:rPr lang="en" sz="1800"/>
              <a:t>Body copy: Caladea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Download for free at:</a:t>
            </a:r>
            <a:br>
              <a:rPr lang="en" sz="1800"/>
            </a:br>
            <a:r>
              <a:rPr lang="en" sz="1800" u="sng">
                <a:solidFill>
                  <a:schemeClr val="hlink"/>
                </a:solidFill>
                <a:hlinkClick r:id="rId3"/>
              </a:rPr>
              <a:t>https://www.fontsquirrel.com/fonts/cormorant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https://www.fontsquirrel.com/fonts/caladea</a:t>
            </a:r>
            <a:endParaRPr sz="1800"/>
          </a:p>
        </p:txBody>
      </p:sp>
      <p:sp>
        <p:nvSpPr>
          <p:cNvPr id="349" name="Google Shape;349;p37"/>
          <p:cNvSpPr txBox="1"/>
          <p:nvPr/>
        </p:nvSpPr>
        <p:spPr>
          <a:xfrm>
            <a:off x="1421775" y="3799775"/>
            <a:ext cx="63006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5"/>
                </a:solidFill>
                <a:latin typeface="Caladea"/>
                <a:ea typeface="Caladea"/>
                <a:cs typeface="Caladea"/>
                <a:sym typeface="Caladea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chemeClr val="accent5"/>
              </a:solidFill>
              <a:latin typeface="Caladea"/>
              <a:ea typeface="Caladea"/>
              <a:cs typeface="Caladea"/>
              <a:sym typeface="Calade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accent5"/>
              </a:solidFill>
              <a:latin typeface="Caladea"/>
              <a:ea typeface="Caladea"/>
              <a:cs typeface="Caladea"/>
              <a:sym typeface="Calade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5"/>
              </a:solidFill>
              <a:latin typeface="Caladea"/>
              <a:ea typeface="Caladea"/>
              <a:cs typeface="Caladea"/>
              <a:sym typeface="Caladea"/>
            </a:endParaRPr>
          </a:p>
        </p:txBody>
      </p:sp>
      <p:sp>
        <p:nvSpPr>
          <p:cNvPr id="350" name="Google Shape;350;p37"/>
          <p:cNvSpPr txBox="1"/>
          <p:nvPr>
            <p:ph idx="12" type="sldNum"/>
          </p:nvPr>
        </p:nvSpPr>
        <p:spPr>
          <a:xfrm>
            <a:off x="4297650" y="4496075"/>
            <a:ext cx="548700" cy="64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8"/>
          <p:cNvSpPr txBox="1"/>
          <p:nvPr>
            <p:ph type="ctrTitle"/>
          </p:nvPr>
        </p:nvSpPr>
        <p:spPr>
          <a:xfrm>
            <a:off x="855300" y="2133414"/>
            <a:ext cx="7433400" cy="457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</a:t>
            </a:r>
            <a:br>
              <a:rPr lang="en"/>
            </a:br>
            <a:r>
              <a:rPr lang="en"/>
              <a:t>Extra Resources</a:t>
            </a:r>
            <a:endParaRPr/>
          </a:p>
        </p:txBody>
      </p:sp>
      <p:sp>
        <p:nvSpPr>
          <p:cNvPr id="356" name="Google Shape;356;p38"/>
          <p:cNvSpPr txBox="1"/>
          <p:nvPr>
            <p:ph idx="1" type="subTitle"/>
          </p:nvPr>
        </p:nvSpPr>
        <p:spPr>
          <a:xfrm>
            <a:off x="855300" y="2611677"/>
            <a:ext cx="7433400" cy="39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</a:t>
            </a:r>
            <a:br>
              <a:rPr lang="en"/>
            </a:br>
            <a:r>
              <a:rPr lang="en"/>
              <a:t>Project Proposals, Lessons, etc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9"/>
          <p:cNvSpPr txBox="1"/>
          <p:nvPr>
            <p:ph type="title"/>
          </p:nvPr>
        </p:nvSpPr>
        <p:spPr>
          <a:xfrm>
            <a:off x="740100" y="0"/>
            <a:ext cx="7663800" cy="824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362" name="Google Shape;362;p39"/>
          <p:cNvSpPr txBox="1"/>
          <p:nvPr>
            <p:ph idx="12" type="sldNum"/>
          </p:nvPr>
        </p:nvSpPr>
        <p:spPr>
          <a:xfrm>
            <a:off x="4297650" y="4496075"/>
            <a:ext cx="548700" cy="64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3" name="Google Shape;363;p39"/>
          <p:cNvSpPr/>
          <p:nvPr/>
        </p:nvSpPr>
        <p:spPr>
          <a:xfrm>
            <a:off x="7326730" y="2374950"/>
            <a:ext cx="7794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aladea"/>
                <a:ea typeface="Caladea"/>
                <a:cs typeface="Caladea"/>
                <a:sym typeface="Caladea"/>
              </a:rPr>
              <a:t>DEC</a:t>
            </a:r>
            <a:endParaRPr sz="1000">
              <a:solidFill>
                <a:schemeClr val="lt1"/>
              </a:solidFill>
              <a:latin typeface="Caladea"/>
              <a:ea typeface="Caladea"/>
              <a:cs typeface="Caladea"/>
              <a:sym typeface="Caladea"/>
            </a:endParaRPr>
          </a:p>
        </p:txBody>
      </p:sp>
      <p:sp>
        <p:nvSpPr>
          <p:cNvPr id="364" name="Google Shape;364;p39"/>
          <p:cNvSpPr/>
          <p:nvPr/>
        </p:nvSpPr>
        <p:spPr>
          <a:xfrm>
            <a:off x="6701503" y="2374950"/>
            <a:ext cx="7794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aladea"/>
                <a:ea typeface="Caladea"/>
                <a:cs typeface="Caladea"/>
                <a:sym typeface="Caladea"/>
              </a:rPr>
              <a:t>NOV</a:t>
            </a:r>
            <a:endParaRPr sz="1000">
              <a:solidFill>
                <a:schemeClr val="lt1"/>
              </a:solidFill>
              <a:latin typeface="Caladea"/>
              <a:ea typeface="Caladea"/>
              <a:cs typeface="Caladea"/>
              <a:sym typeface="Caladea"/>
            </a:endParaRPr>
          </a:p>
        </p:txBody>
      </p:sp>
      <p:sp>
        <p:nvSpPr>
          <p:cNvPr id="365" name="Google Shape;365;p39"/>
          <p:cNvSpPr/>
          <p:nvPr/>
        </p:nvSpPr>
        <p:spPr>
          <a:xfrm>
            <a:off x="6076276" y="2374950"/>
            <a:ext cx="7794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aladea"/>
                <a:ea typeface="Caladea"/>
                <a:cs typeface="Caladea"/>
                <a:sym typeface="Caladea"/>
              </a:rPr>
              <a:t>OCT</a:t>
            </a:r>
            <a:endParaRPr sz="1000">
              <a:solidFill>
                <a:schemeClr val="lt1"/>
              </a:solidFill>
              <a:latin typeface="Caladea"/>
              <a:ea typeface="Caladea"/>
              <a:cs typeface="Caladea"/>
              <a:sym typeface="Caladea"/>
            </a:endParaRPr>
          </a:p>
        </p:txBody>
      </p:sp>
      <p:sp>
        <p:nvSpPr>
          <p:cNvPr id="366" name="Google Shape;366;p39"/>
          <p:cNvSpPr/>
          <p:nvPr/>
        </p:nvSpPr>
        <p:spPr>
          <a:xfrm>
            <a:off x="5451050" y="2374950"/>
            <a:ext cx="7794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aladea"/>
                <a:ea typeface="Caladea"/>
                <a:cs typeface="Caladea"/>
                <a:sym typeface="Caladea"/>
              </a:rPr>
              <a:t>SEP</a:t>
            </a:r>
            <a:endParaRPr sz="1000">
              <a:solidFill>
                <a:schemeClr val="lt1"/>
              </a:solidFill>
              <a:latin typeface="Caladea"/>
              <a:ea typeface="Caladea"/>
              <a:cs typeface="Caladea"/>
              <a:sym typeface="Caladea"/>
            </a:endParaRPr>
          </a:p>
        </p:txBody>
      </p:sp>
      <p:sp>
        <p:nvSpPr>
          <p:cNvPr id="367" name="Google Shape;367;p39"/>
          <p:cNvSpPr/>
          <p:nvPr/>
        </p:nvSpPr>
        <p:spPr>
          <a:xfrm>
            <a:off x="4825823" y="2374950"/>
            <a:ext cx="7794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aladea"/>
                <a:ea typeface="Caladea"/>
                <a:cs typeface="Caladea"/>
                <a:sym typeface="Caladea"/>
              </a:rPr>
              <a:t>AUG</a:t>
            </a:r>
            <a:endParaRPr sz="1000">
              <a:solidFill>
                <a:schemeClr val="lt1"/>
              </a:solidFill>
              <a:latin typeface="Caladea"/>
              <a:ea typeface="Caladea"/>
              <a:cs typeface="Caladea"/>
              <a:sym typeface="Caladea"/>
            </a:endParaRPr>
          </a:p>
        </p:txBody>
      </p:sp>
      <p:sp>
        <p:nvSpPr>
          <p:cNvPr id="368" name="Google Shape;368;p39"/>
          <p:cNvSpPr/>
          <p:nvPr/>
        </p:nvSpPr>
        <p:spPr>
          <a:xfrm>
            <a:off x="4200597" y="2374950"/>
            <a:ext cx="7794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aladea"/>
                <a:ea typeface="Caladea"/>
                <a:cs typeface="Caladea"/>
                <a:sym typeface="Caladea"/>
              </a:rPr>
              <a:t>JUL</a:t>
            </a:r>
            <a:endParaRPr sz="1000">
              <a:solidFill>
                <a:schemeClr val="lt1"/>
              </a:solidFill>
              <a:latin typeface="Caladea"/>
              <a:ea typeface="Caladea"/>
              <a:cs typeface="Caladea"/>
              <a:sym typeface="Caladea"/>
            </a:endParaRPr>
          </a:p>
        </p:txBody>
      </p:sp>
      <p:sp>
        <p:nvSpPr>
          <p:cNvPr id="369" name="Google Shape;369;p39"/>
          <p:cNvSpPr/>
          <p:nvPr/>
        </p:nvSpPr>
        <p:spPr>
          <a:xfrm>
            <a:off x="3575370" y="2374950"/>
            <a:ext cx="7794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aladea"/>
                <a:ea typeface="Caladea"/>
                <a:cs typeface="Caladea"/>
                <a:sym typeface="Caladea"/>
              </a:rPr>
              <a:t>JUN</a:t>
            </a:r>
            <a:endParaRPr sz="1000">
              <a:solidFill>
                <a:schemeClr val="lt1"/>
              </a:solidFill>
              <a:latin typeface="Caladea"/>
              <a:ea typeface="Caladea"/>
              <a:cs typeface="Caladea"/>
              <a:sym typeface="Caladea"/>
            </a:endParaRPr>
          </a:p>
        </p:txBody>
      </p:sp>
      <p:sp>
        <p:nvSpPr>
          <p:cNvPr id="370" name="Google Shape;370;p39"/>
          <p:cNvSpPr/>
          <p:nvPr/>
        </p:nvSpPr>
        <p:spPr>
          <a:xfrm>
            <a:off x="2950144" y="2374950"/>
            <a:ext cx="7794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aladea"/>
                <a:ea typeface="Caladea"/>
                <a:cs typeface="Caladea"/>
                <a:sym typeface="Caladea"/>
              </a:rPr>
              <a:t>MAY</a:t>
            </a:r>
            <a:endParaRPr sz="1000">
              <a:solidFill>
                <a:schemeClr val="lt1"/>
              </a:solidFill>
              <a:latin typeface="Caladea"/>
              <a:ea typeface="Caladea"/>
              <a:cs typeface="Caladea"/>
              <a:sym typeface="Caladea"/>
            </a:endParaRPr>
          </a:p>
        </p:txBody>
      </p:sp>
      <p:sp>
        <p:nvSpPr>
          <p:cNvPr id="371" name="Google Shape;371;p39"/>
          <p:cNvSpPr/>
          <p:nvPr/>
        </p:nvSpPr>
        <p:spPr>
          <a:xfrm>
            <a:off x="2324917" y="2374950"/>
            <a:ext cx="7794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aladea"/>
                <a:ea typeface="Caladea"/>
                <a:cs typeface="Caladea"/>
                <a:sym typeface="Caladea"/>
              </a:rPr>
              <a:t>APR</a:t>
            </a:r>
            <a:endParaRPr sz="1000">
              <a:solidFill>
                <a:schemeClr val="lt1"/>
              </a:solidFill>
              <a:latin typeface="Caladea"/>
              <a:ea typeface="Caladea"/>
              <a:cs typeface="Caladea"/>
              <a:sym typeface="Caladea"/>
            </a:endParaRPr>
          </a:p>
        </p:txBody>
      </p:sp>
      <p:sp>
        <p:nvSpPr>
          <p:cNvPr id="372" name="Google Shape;372;p39"/>
          <p:cNvSpPr/>
          <p:nvPr/>
        </p:nvSpPr>
        <p:spPr>
          <a:xfrm>
            <a:off x="1699690" y="2374950"/>
            <a:ext cx="7794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aladea"/>
                <a:ea typeface="Caladea"/>
                <a:cs typeface="Caladea"/>
                <a:sym typeface="Caladea"/>
              </a:rPr>
              <a:t>MAR</a:t>
            </a:r>
            <a:endParaRPr sz="1000">
              <a:solidFill>
                <a:schemeClr val="lt1"/>
              </a:solidFill>
              <a:latin typeface="Caladea"/>
              <a:ea typeface="Caladea"/>
              <a:cs typeface="Caladea"/>
              <a:sym typeface="Caladea"/>
            </a:endParaRPr>
          </a:p>
        </p:txBody>
      </p:sp>
      <p:sp>
        <p:nvSpPr>
          <p:cNvPr id="373" name="Google Shape;373;p39"/>
          <p:cNvSpPr/>
          <p:nvPr/>
        </p:nvSpPr>
        <p:spPr>
          <a:xfrm>
            <a:off x="1074464" y="2374950"/>
            <a:ext cx="7794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aladea"/>
                <a:ea typeface="Caladea"/>
                <a:cs typeface="Caladea"/>
                <a:sym typeface="Caladea"/>
              </a:rPr>
              <a:t>FEB</a:t>
            </a:r>
            <a:endParaRPr sz="1000">
              <a:solidFill>
                <a:schemeClr val="lt1"/>
              </a:solidFill>
              <a:latin typeface="Caladea"/>
              <a:ea typeface="Caladea"/>
              <a:cs typeface="Caladea"/>
              <a:sym typeface="Caladea"/>
            </a:endParaRPr>
          </a:p>
        </p:txBody>
      </p:sp>
      <p:sp>
        <p:nvSpPr>
          <p:cNvPr id="374" name="Google Shape;374;p39"/>
          <p:cNvSpPr/>
          <p:nvPr/>
        </p:nvSpPr>
        <p:spPr>
          <a:xfrm>
            <a:off x="449237" y="2374950"/>
            <a:ext cx="7794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aladea"/>
                <a:ea typeface="Caladea"/>
                <a:cs typeface="Caladea"/>
                <a:sym typeface="Caladea"/>
              </a:rPr>
              <a:t>JAN</a:t>
            </a:r>
            <a:endParaRPr sz="1000">
              <a:solidFill>
                <a:schemeClr val="lt1"/>
              </a:solidFill>
              <a:latin typeface="Caladea"/>
              <a:ea typeface="Caladea"/>
              <a:cs typeface="Caladea"/>
              <a:sym typeface="Caladea"/>
            </a:endParaRPr>
          </a:p>
        </p:txBody>
      </p:sp>
      <p:sp>
        <p:nvSpPr>
          <p:cNvPr id="375" name="Google Shape;375;p39"/>
          <p:cNvSpPr/>
          <p:nvPr/>
        </p:nvSpPr>
        <p:spPr>
          <a:xfrm>
            <a:off x="0" y="2374950"/>
            <a:ext cx="6036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376" name="Google Shape;376;p39"/>
          <p:cNvCxnSpPr/>
          <p:nvPr/>
        </p:nvCxnSpPr>
        <p:spPr>
          <a:xfrm rot="10800000">
            <a:off x="728318" y="1900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7" name="Google Shape;377;p39"/>
          <p:cNvSpPr txBox="1"/>
          <p:nvPr/>
        </p:nvSpPr>
        <p:spPr>
          <a:xfrm>
            <a:off x="689461" y="1346200"/>
            <a:ext cx="1183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Caladea"/>
              <a:ea typeface="Caladea"/>
              <a:cs typeface="Caladea"/>
              <a:sym typeface="Caladea"/>
            </a:endParaRPr>
          </a:p>
        </p:txBody>
      </p:sp>
      <p:cxnSp>
        <p:nvCxnSpPr>
          <p:cNvPr id="378" name="Google Shape;378;p39"/>
          <p:cNvCxnSpPr/>
          <p:nvPr/>
        </p:nvCxnSpPr>
        <p:spPr>
          <a:xfrm rot="10800000">
            <a:off x="1979781" y="1900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9" name="Google Shape;379;p39"/>
          <p:cNvSpPr txBox="1"/>
          <p:nvPr/>
        </p:nvSpPr>
        <p:spPr>
          <a:xfrm>
            <a:off x="1942352" y="1346200"/>
            <a:ext cx="1183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rPr>
              <a:t>Red is the colour of danger and courage</a:t>
            </a:r>
            <a:endParaRPr sz="900">
              <a:solidFill>
                <a:schemeClr val="dk1"/>
              </a:solidFill>
              <a:latin typeface="Caladea"/>
              <a:ea typeface="Caladea"/>
              <a:cs typeface="Caladea"/>
              <a:sym typeface="Caladea"/>
            </a:endParaRPr>
          </a:p>
        </p:txBody>
      </p:sp>
      <p:cxnSp>
        <p:nvCxnSpPr>
          <p:cNvPr id="380" name="Google Shape;380;p39"/>
          <p:cNvCxnSpPr/>
          <p:nvPr/>
        </p:nvCxnSpPr>
        <p:spPr>
          <a:xfrm rot="10800000">
            <a:off x="3231245" y="1900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1" name="Google Shape;381;p39"/>
          <p:cNvSpPr txBox="1"/>
          <p:nvPr/>
        </p:nvSpPr>
        <p:spPr>
          <a:xfrm>
            <a:off x="3195243" y="1346200"/>
            <a:ext cx="1183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Caladea"/>
              <a:ea typeface="Caladea"/>
              <a:cs typeface="Caladea"/>
              <a:sym typeface="Caladea"/>
            </a:endParaRPr>
          </a:p>
        </p:txBody>
      </p:sp>
      <p:cxnSp>
        <p:nvCxnSpPr>
          <p:cNvPr id="382" name="Google Shape;382;p39"/>
          <p:cNvCxnSpPr/>
          <p:nvPr/>
        </p:nvCxnSpPr>
        <p:spPr>
          <a:xfrm rot="10800000">
            <a:off x="4482708" y="1900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3" name="Google Shape;383;p39"/>
          <p:cNvSpPr txBox="1"/>
          <p:nvPr/>
        </p:nvSpPr>
        <p:spPr>
          <a:xfrm>
            <a:off x="4448134" y="1346200"/>
            <a:ext cx="1183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Caladea"/>
              <a:ea typeface="Caladea"/>
              <a:cs typeface="Caladea"/>
              <a:sym typeface="Caladea"/>
            </a:endParaRPr>
          </a:p>
        </p:txBody>
      </p:sp>
      <p:cxnSp>
        <p:nvCxnSpPr>
          <p:cNvPr id="384" name="Google Shape;384;p39"/>
          <p:cNvCxnSpPr/>
          <p:nvPr/>
        </p:nvCxnSpPr>
        <p:spPr>
          <a:xfrm rot="10800000">
            <a:off x="5734172" y="1900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5" name="Google Shape;385;p39"/>
          <p:cNvSpPr txBox="1"/>
          <p:nvPr/>
        </p:nvSpPr>
        <p:spPr>
          <a:xfrm>
            <a:off x="5701025" y="1346200"/>
            <a:ext cx="1183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Caladea"/>
              <a:ea typeface="Caladea"/>
              <a:cs typeface="Caladea"/>
              <a:sym typeface="Caladea"/>
            </a:endParaRPr>
          </a:p>
        </p:txBody>
      </p:sp>
      <p:cxnSp>
        <p:nvCxnSpPr>
          <p:cNvPr id="386" name="Google Shape;386;p39"/>
          <p:cNvCxnSpPr/>
          <p:nvPr/>
        </p:nvCxnSpPr>
        <p:spPr>
          <a:xfrm rot="10800000">
            <a:off x="6985635" y="1900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7" name="Google Shape;387;p39"/>
          <p:cNvSpPr txBox="1"/>
          <p:nvPr/>
        </p:nvSpPr>
        <p:spPr>
          <a:xfrm>
            <a:off x="6953916" y="1346200"/>
            <a:ext cx="1183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Caladea"/>
              <a:ea typeface="Caladea"/>
              <a:cs typeface="Caladea"/>
              <a:sym typeface="Caladea"/>
            </a:endParaRPr>
          </a:p>
        </p:txBody>
      </p:sp>
      <p:cxnSp>
        <p:nvCxnSpPr>
          <p:cNvPr id="388" name="Google Shape;388;p39"/>
          <p:cNvCxnSpPr/>
          <p:nvPr/>
        </p:nvCxnSpPr>
        <p:spPr>
          <a:xfrm rot="10800000">
            <a:off x="1363660" y="2743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9" name="Google Shape;389;p39"/>
          <p:cNvSpPr txBox="1"/>
          <p:nvPr/>
        </p:nvSpPr>
        <p:spPr>
          <a:xfrm>
            <a:off x="1297225" y="3267150"/>
            <a:ext cx="1183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Caladea"/>
              <a:ea typeface="Caladea"/>
              <a:cs typeface="Caladea"/>
              <a:sym typeface="Caladea"/>
            </a:endParaRPr>
          </a:p>
        </p:txBody>
      </p:sp>
      <p:cxnSp>
        <p:nvCxnSpPr>
          <p:cNvPr id="390" name="Google Shape;390;p39"/>
          <p:cNvCxnSpPr/>
          <p:nvPr/>
        </p:nvCxnSpPr>
        <p:spPr>
          <a:xfrm rot="10800000">
            <a:off x="2615124" y="2743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1" name="Google Shape;391;p39"/>
          <p:cNvSpPr txBox="1"/>
          <p:nvPr/>
        </p:nvSpPr>
        <p:spPr>
          <a:xfrm>
            <a:off x="2557366" y="3267150"/>
            <a:ext cx="1183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Caladea"/>
              <a:ea typeface="Caladea"/>
              <a:cs typeface="Caladea"/>
              <a:sym typeface="Caladea"/>
            </a:endParaRPr>
          </a:p>
        </p:txBody>
      </p:sp>
      <p:cxnSp>
        <p:nvCxnSpPr>
          <p:cNvPr id="392" name="Google Shape;392;p39"/>
          <p:cNvCxnSpPr/>
          <p:nvPr/>
        </p:nvCxnSpPr>
        <p:spPr>
          <a:xfrm rot="10800000">
            <a:off x="3866587" y="2743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3" name="Google Shape;393;p39"/>
          <p:cNvSpPr txBox="1"/>
          <p:nvPr/>
        </p:nvSpPr>
        <p:spPr>
          <a:xfrm>
            <a:off x="3817506" y="3267150"/>
            <a:ext cx="1183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Caladea"/>
              <a:ea typeface="Caladea"/>
              <a:cs typeface="Caladea"/>
              <a:sym typeface="Caladea"/>
            </a:endParaRPr>
          </a:p>
        </p:txBody>
      </p:sp>
      <p:cxnSp>
        <p:nvCxnSpPr>
          <p:cNvPr id="394" name="Google Shape;394;p39"/>
          <p:cNvCxnSpPr/>
          <p:nvPr/>
        </p:nvCxnSpPr>
        <p:spPr>
          <a:xfrm rot="10800000">
            <a:off x="5118051" y="2743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5" name="Google Shape;395;p39"/>
          <p:cNvSpPr txBox="1"/>
          <p:nvPr/>
        </p:nvSpPr>
        <p:spPr>
          <a:xfrm>
            <a:off x="5077647" y="3267150"/>
            <a:ext cx="1183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rPr>
              <a:t>Red is the colour of danger and courage</a:t>
            </a:r>
            <a:endParaRPr sz="900">
              <a:solidFill>
                <a:schemeClr val="dk1"/>
              </a:solidFill>
              <a:latin typeface="Caladea"/>
              <a:ea typeface="Caladea"/>
              <a:cs typeface="Caladea"/>
              <a:sym typeface="Caladea"/>
            </a:endParaRPr>
          </a:p>
        </p:txBody>
      </p:sp>
      <p:cxnSp>
        <p:nvCxnSpPr>
          <p:cNvPr id="396" name="Google Shape;396;p39"/>
          <p:cNvCxnSpPr/>
          <p:nvPr/>
        </p:nvCxnSpPr>
        <p:spPr>
          <a:xfrm rot="10800000">
            <a:off x="6369514" y="2743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7" name="Google Shape;397;p39"/>
          <p:cNvSpPr txBox="1"/>
          <p:nvPr/>
        </p:nvSpPr>
        <p:spPr>
          <a:xfrm>
            <a:off x="6337788" y="3267150"/>
            <a:ext cx="1183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Caladea"/>
              <a:ea typeface="Caladea"/>
              <a:cs typeface="Caladea"/>
              <a:sym typeface="Caladea"/>
            </a:endParaRPr>
          </a:p>
        </p:txBody>
      </p:sp>
      <p:cxnSp>
        <p:nvCxnSpPr>
          <p:cNvPr id="398" name="Google Shape;398;p39"/>
          <p:cNvCxnSpPr/>
          <p:nvPr/>
        </p:nvCxnSpPr>
        <p:spPr>
          <a:xfrm rot="10800000">
            <a:off x="7620978" y="2743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9" name="Google Shape;399;p39"/>
          <p:cNvSpPr txBox="1"/>
          <p:nvPr/>
        </p:nvSpPr>
        <p:spPr>
          <a:xfrm>
            <a:off x="7585185" y="3267150"/>
            <a:ext cx="980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Caladea"/>
              <a:ea typeface="Caladea"/>
              <a:cs typeface="Caladea"/>
              <a:sym typeface="Calade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0"/>
          <p:cNvSpPr txBox="1"/>
          <p:nvPr>
            <p:ph type="title"/>
          </p:nvPr>
        </p:nvSpPr>
        <p:spPr>
          <a:xfrm>
            <a:off x="740100" y="0"/>
            <a:ext cx="7663800" cy="824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405" name="Google Shape;405;p40"/>
          <p:cNvSpPr txBox="1"/>
          <p:nvPr>
            <p:ph idx="12" type="sldNum"/>
          </p:nvPr>
        </p:nvSpPr>
        <p:spPr>
          <a:xfrm>
            <a:off x="4297650" y="4496075"/>
            <a:ext cx="548700" cy="64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6" name="Google Shape;406;p40"/>
          <p:cNvSpPr/>
          <p:nvPr/>
        </p:nvSpPr>
        <p:spPr>
          <a:xfrm>
            <a:off x="0" y="22186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40"/>
          <p:cNvSpPr/>
          <p:nvPr/>
        </p:nvSpPr>
        <p:spPr>
          <a:xfrm>
            <a:off x="0" y="22186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8" name="Google Shape;408;p40"/>
          <p:cNvGrpSpPr/>
          <p:nvPr/>
        </p:nvGrpSpPr>
        <p:grpSpPr>
          <a:xfrm>
            <a:off x="1786339" y="1551001"/>
            <a:ext cx="473400" cy="473400"/>
            <a:chOff x="1786339" y="1703401"/>
            <a:chExt cx="473400" cy="473400"/>
          </a:xfrm>
        </p:grpSpPr>
        <p:sp>
          <p:nvSpPr>
            <p:cNvPr id="409" name="Google Shape;409;p40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endParaRPr>
            </a:p>
          </p:txBody>
        </p:sp>
        <p:sp>
          <p:nvSpPr>
            <p:cNvPr id="410" name="Google Shape;410;p40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Caladea"/>
                  <a:ea typeface="Caladea"/>
                  <a:cs typeface="Caladea"/>
                  <a:sym typeface="Caladea"/>
                </a:rPr>
                <a:t>1</a:t>
              </a:r>
              <a:endParaRPr sz="6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endParaRPr>
            </a:p>
          </p:txBody>
        </p:sp>
      </p:grpSp>
      <p:grpSp>
        <p:nvGrpSpPr>
          <p:cNvPr id="411" name="Google Shape;411;p40"/>
          <p:cNvGrpSpPr/>
          <p:nvPr/>
        </p:nvGrpSpPr>
        <p:grpSpPr>
          <a:xfrm>
            <a:off x="3814414" y="1551001"/>
            <a:ext cx="473400" cy="473400"/>
            <a:chOff x="3814414" y="1703401"/>
            <a:chExt cx="473400" cy="473400"/>
          </a:xfrm>
        </p:grpSpPr>
        <p:sp>
          <p:nvSpPr>
            <p:cNvPr id="412" name="Google Shape;412;p40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endParaRPr>
            </a:p>
          </p:txBody>
        </p:sp>
        <p:sp>
          <p:nvSpPr>
            <p:cNvPr id="413" name="Google Shape;413;p40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Caladea"/>
                  <a:ea typeface="Caladea"/>
                  <a:cs typeface="Caladea"/>
                  <a:sym typeface="Caladea"/>
                </a:rPr>
                <a:t>3</a:t>
              </a:r>
              <a:endParaRPr sz="6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endParaRPr>
            </a:p>
          </p:txBody>
        </p:sp>
      </p:grpSp>
      <p:grpSp>
        <p:nvGrpSpPr>
          <p:cNvPr id="414" name="Google Shape;414;p40"/>
          <p:cNvGrpSpPr/>
          <p:nvPr/>
        </p:nvGrpSpPr>
        <p:grpSpPr>
          <a:xfrm>
            <a:off x="5842489" y="1551001"/>
            <a:ext cx="473400" cy="473400"/>
            <a:chOff x="5842489" y="1703401"/>
            <a:chExt cx="473400" cy="473400"/>
          </a:xfrm>
        </p:grpSpPr>
        <p:sp>
          <p:nvSpPr>
            <p:cNvPr id="415" name="Google Shape;415;p40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endParaRPr>
            </a:p>
          </p:txBody>
        </p:sp>
        <p:sp>
          <p:nvSpPr>
            <p:cNvPr id="416" name="Google Shape;416;p40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Caladea"/>
                  <a:ea typeface="Caladea"/>
                  <a:cs typeface="Caladea"/>
                  <a:sym typeface="Caladea"/>
                </a:rPr>
                <a:t>5</a:t>
              </a:r>
              <a:endParaRPr sz="6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endParaRPr>
            </a:p>
          </p:txBody>
        </p:sp>
      </p:grpSp>
      <p:grpSp>
        <p:nvGrpSpPr>
          <p:cNvPr id="417" name="Google Shape;417;p40"/>
          <p:cNvGrpSpPr/>
          <p:nvPr/>
        </p:nvGrpSpPr>
        <p:grpSpPr>
          <a:xfrm>
            <a:off x="6880814" y="3423900"/>
            <a:ext cx="473400" cy="473400"/>
            <a:chOff x="6880814" y="3576300"/>
            <a:chExt cx="473400" cy="473400"/>
          </a:xfrm>
        </p:grpSpPr>
        <p:sp>
          <p:nvSpPr>
            <p:cNvPr id="418" name="Google Shape;418;p40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endParaRPr>
            </a:p>
          </p:txBody>
        </p:sp>
        <p:sp>
          <p:nvSpPr>
            <p:cNvPr id="419" name="Google Shape;419;p40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Caladea"/>
                  <a:ea typeface="Caladea"/>
                  <a:cs typeface="Caladea"/>
                  <a:sym typeface="Caladea"/>
                </a:rPr>
                <a:t>6</a:t>
              </a:r>
              <a:endParaRPr sz="6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endParaRPr>
            </a:p>
          </p:txBody>
        </p:sp>
      </p:grpSp>
      <p:grpSp>
        <p:nvGrpSpPr>
          <p:cNvPr id="420" name="Google Shape;420;p40"/>
          <p:cNvGrpSpPr/>
          <p:nvPr/>
        </p:nvGrpSpPr>
        <p:grpSpPr>
          <a:xfrm>
            <a:off x="4852739" y="3423900"/>
            <a:ext cx="473400" cy="473400"/>
            <a:chOff x="4852739" y="3576300"/>
            <a:chExt cx="473400" cy="473400"/>
          </a:xfrm>
        </p:grpSpPr>
        <p:sp>
          <p:nvSpPr>
            <p:cNvPr id="421" name="Google Shape;421;p40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endParaRPr>
            </a:p>
          </p:txBody>
        </p:sp>
        <p:sp>
          <p:nvSpPr>
            <p:cNvPr id="422" name="Google Shape;422;p40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Caladea"/>
                  <a:ea typeface="Caladea"/>
                  <a:cs typeface="Caladea"/>
                  <a:sym typeface="Caladea"/>
                </a:rPr>
                <a:t>4</a:t>
              </a:r>
              <a:endParaRPr sz="6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endParaRPr>
            </a:p>
          </p:txBody>
        </p:sp>
      </p:grpSp>
      <p:grpSp>
        <p:nvGrpSpPr>
          <p:cNvPr id="423" name="Google Shape;423;p40"/>
          <p:cNvGrpSpPr/>
          <p:nvPr/>
        </p:nvGrpSpPr>
        <p:grpSpPr>
          <a:xfrm>
            <a:off x="2824664" y="3423900"/>
            <a:ext cx="473400" cy="473400"/>
            <a:chOff x="2824664" y="3576300"/>
            <a:chExt cx="473400" cy="473400"/>
          </a:xfrm>
        </p:grpSpPr>
        <p:sp>
          <p:nvSpPr>
            <p:cNvPr id="424" name="Google Shape;424;p40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endParaRPr>
            </a:p>
          </p:txBody>
        </p:sp>
        <p:sp>
          <p:nvSpPr>
            <p:cNvPr id="425" name="Google Shape;425;p40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Caladea"/>
                  <a:ea typeface="Caladea"/>
                  <a:cs typeface="Caladea"/>
                  <a:sym typeface="Caladea"/>
                </a:rPr>
                <a:t>2</a:t>
              </a:r>
              <a:endParaRPr sz="6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endParaRPr>
            </a:p>
          </p:txBody>
        </p:sp>
      </p:grpSp>
      <p:sp>
        <p:nvSpPr>
          <p:cNvPr id="426" name="Google Shape;426;p40"/>
          <p:cNvSpPr txBox="1"/>
          <p:nvPr/>
        </p:nvSpPr>
        <p:spPr>
          <a:xfrm>
            <a:off x="1379850" y="10037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Caladea"/>
              <a:ea typeface="Caladea"/>
              <a:cs typeface="Caladea"/>
              <a:sym typeface="Caladea"/>
            </a:endParaRPr>
          </a:p>
        </p:txBody>
      </p:sp>
      <p:sp>
        <p:nvSpPr>
          <p:cNvPr id="427" name="Google Shape;427;p40"/>
          <p:cNvSpPr txBox="1"/>
          <p:nvPr/>
        </p:nvSpPr>
        <p:spPr>
          <a:xfrm>
            <a:off x="3377205" y="10037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rPr>
              <a:t>Red is the colour of danger and courage</a:t>
            </a:r>
            <a:endParaRPr sz="900">
              <a:solidFill>
                <a:schemeClr val="dk1"/>
              </a:solidFill>
              <a:latin typeface="Caladea"/>
              <a:ea typeface="Caladea"/>
              <a:cs typeface="Caladea"/>
              <a:sym typeface="Caladea"/>
            </a:endParaRPr>
          </a:p>
        </p:txBody>
      </p:sp>
      <p:sp>
        <p:nvSpPr>
          <p:cNvPr id="428" name="Google Shape;428;p40"/>
          <p:cNvSpPr txBox="1"/>
          <p:nvPr/>
        </p:nvSpPr>
        <p:spPr>
          <a:xfrm>
            <a:off x="5436010" y="10037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Caladea"/>
              <a:ea typeface="Caladea"/>
              <a:cs typeface="Caladea"/>
              <a:sym typeface="Caladea"/>
            </a:endParaRPr>
          </a:p>
        </p:txBody>
      </p:sp>
      <p:sp>
        <p:nvSpPr>
          <p:cNvPr id="429" name="Google Shape;429;p40"/>
          <p:cNvSpPr txBox="1"/>
          <p:nvPr/>
        </p:nvSpPr>
        <p:spPr>
          <a:xfrm>
            <a:off x="2418175" y="39112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Caladea"/>
              <a:ea typeface="Caladea"/>
              <a:cs typeface="Caladea"/>
              <a:sym typeface="Caladea"/>
            </a:endParaRPr>
          </a:p>
        </p:txBody>
      </p:sp>
      <p:sp>
        <p:nvSpPr>
          <p:cNvPr id="430" name="Google Shape;430;p40"/>
          <p:cNvSpPr txBox="1"/>
          <p:nvPr/>
        </p:nvSpPr>
        <p:spPr>
          <a:xfrm>
            <a:off x="4446255" y="39112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Caladea"/>
              <a:ea typeface="Caladea"/>
              <a:cs typeface="Caladea"/>
              <a:sym typeface="Caladea"/>
            </a:endParaRPr>
          </a:p>
        </p:txBody>
      </p:sp>
      <p:sp>
        <p:nvSpPr>
          <p:cNvPr id="431" name="Google Shape;431;p40"/>
          <p:cNvSpPr txBox="1"/>
          <p:nvPr/>
        </p:nvSpPr>
        <p:spPr>
          <a:xfrm>
            <a:off x="6474335" y="39112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Caladea"/>
              <a:ea typeface="Caladea"/>
              <a:cs typeface="Caladea"/>
              <a:sym typeface="Calade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1"/>
          <p:cNvSpPr txBox="1"/>
          <p:nvPr>
            <p:ph type="title"/>
          </p:nvPr>
        </p:nvSpPr>
        <p:spPr>
          <a:xfrm>
            <a:off x="740100" y="0"/>
            <a:ext cx="7663800" cy="824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37" name="Google Shape;437;p41"/>
          <p:cNvSpPr txBox="1"/>
          <p:nvPr>
            <p:ph idx="12" type="sldNum"/>
          </p:nvPr>
        </p:nvSpPr>
        <p:spPr>
          <a:xfrm>
            <a:off x="4297650" y="4496075"/>
            <a:ext cx="548700" cy="64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38" name="Google Shape;438;p41"/>
          <p:cNvGraphicFramePr/>
          <p:nvPr/>
        </p:nvGraphicFramePr>
        <p:xfrm>
          <a:off x="669875" y="99173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{E6CC8BA7-F485-4628-809E-1801298E9CAC}</a:tableStyleId>
              </a:tblPr>
              <a:tblGrid>
                <a:gridCol w="1344275"/>
                <a:gridCol w="461575"/>
                <a:gridCol w="461575"/>
                <a:gridCol w="461575"/>
                <a:gridCol w="461575"/>
                <a:gridCol w="461575"/>
                <a:gridCol w="461575"/>
                <a:gridCol w="461575"/>
                <a:gridCol w="461575"/>
                <a:gridCol w="461575"/>
                <a:gridCol w="461575"/>
                <a:gridCol w="461575"/>
                <a:gridCol w="461575"/>
                <a:gridCol w="461575"/>
                <a:gridCol w="461575"/>
              </a:tblGrid>
              <a:tr h="350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1"/>
                          </a:solidFill>
                          <a:latin typeface="Caladea"/>
                          <a:ea typeface="Caladea"/>
                          <a:cs typeface="Caladea"/>
                          <a:sym typeface="Caladea"/>
                        </a:rPr>
                        <a:t>Week 1</a:t>
                      </a:r>
                      <a:endParaRPr b="1"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1"/>
                          </a:solidFill>
                          <a:latin typeface="Caladea"/>
                          <a:ea typeface="Caladea"/>
                          <a:cs typeface="Caladea"/>
                          <a:sym typeface="Caladea"/>
                        </a:rPr>
                        <a:t>Week 2</a:t>
                      </a:r>
                      <a:endParaRPr b="1"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50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ladea"/>
                          <a:ea typeface="Caladea"/>
                          <a:cs typeface="Caladea"/>
                          <a:sym typeface="Caladea"/>
                        </a:rPr>
                        <a:t>1</a:t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ladea"/>
                          <a:ea typeface="Caladea"/>
                          <a:cs typeface="Caladea"/>
                          <a:sym typeface="Caladea"/>
                        </a:rPr>
                        <a:t>2</a:t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ladea"/>
                          <a:ea typeface="Caladea"/>
                          <a:cs typeface="Caladea"/>
                          <a:sym typeface="Caladea"/>
                        </a:rPr>
                        <a:t>3</a:t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ladea"/>
                          <a:ea typeface="Caladea"/>
                          <a:cs typeface="Caladea"/>
                          <a:sym typeface="Caladea"/>
                        </a:rPr>
                        <a:t>4</a:t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ladea"/>
                          <a:ea typeface="Caladea"/>
                          <a:cs typeface="Caladea"/>
                          <a:sym typeface="Caladea"/>
                        </a:rPr>
                        <a:t>5</a:t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ladea"/>
                          <a:ea typeface="Caladea"/>
                          <a:cs typeface="Caladea"/>
                          <a:sym typeface="Caladea"/>
                        </a:rPr>
                        <a:t>6</a:t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ladea"/>
                          <a:ea typeface="Caladea"/>
                          <a:cs typeface="Caladea"/>
                          <a:sym typeface="Caladea"/>
                        </a:rPr>
                        <a:t>7</a:t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ladea"/>
                          <a:ea typeface="Caladea"/>
                          <a:cs typeface="Caladea"/>
                          <a:sym typeface="Caladea"/>
                        </a:rPr>
                        <a:t>8</a:t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ladea"/>
                          <a:ea typeface="Caladea"/>
                          <a:cs typeface="Caladea"/>
                          <a:sym typeface="Caladea"/>
                        </a:rPr>
                        <a:t>9</a:t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ladea"/>
                          <a:ea typeface="Caladea"/>
                          <a:cs typeface="Caladea"/>
                          <a:sym typeface="Caladea"/>
                        </a:rPr>
                        <a:t>10</a:t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ladea"/>
                          <a:ea typeface="Caladea"/>
                          <a:cs typeface="Caladea"/>
                          <a:sym typeface="Caladea"/>
                        </a:rPr>
                        <a:t>11</a:t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ladea"/>
                          <a:ea typeface="Caladea"/>
                          <a:cs typeface="Caladea"/>
                          <a:sym typeface="Caladea"/>
                        </a:rPr>
                        <a:t>12</a:t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ladea"/>
                          <a:ea typeface="Caladea"/>
                          <a:cs typeface="Caladea"/>
                          <a:sym typeface="Caladea"/>
                        </a:rPr>
                        <a:t>13</a:t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ladea"/>
                          <a:ea typeface="Caladea"/>
                          <a:cs typeface="Caladea"/>
                          <a:sym typeface="Caladea"/>
                        </a:rPr>
                        <a:t>14</a:t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504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ladea"/>
                          <a:ea typeface="Caladea"/>
                          <a:cs typeface="Caladea"/>
                          <a:sym typeface="Caladea"/>
                        </a:rPr>
                        <a:t>Task 1</a:t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04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ladea"/>
                          <a:ea typeface="Caladea"/>
                          <a:cs typeface="Caladea"/>
                          <a:sym typeface="Caladea"/>
                        </a:rPr>
                        <a:t>Task 2</a:t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ladea"/>
                          <a:ea typeface="Caladea"/>
                          <a:cs typeface="Caladea"/>
                          <a:sym typeface="Caladea"/>
                        </a:rPr>
                        <a:t>◆</a:t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504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ladea"/>
                          <a:ea typeface="Caladea"/>
                          <a:cs typeface="Caladea"/>
                          <a:sym typeface="Caladea"/>
                        </a:rPr>
                        <a:t>Task 3</a:t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04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ladea"/>
                          <a:ea typeface="Caladea"/>
                          <a:cs typeface="Caladea"/>
                          <a:sym typeface="Caladea"/>
                        </a:rPr>
                        <a:t>Task 4</a:t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ladea"/>
                          <a:ea typeface="Caladea"/>
                          <a:cs typeface="Caladea"/>
                          <a:sym typeface="Caladea"/>
                        </a:rPr>
                        <a:t>◆</a:t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504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ladea"/>
                          <a:ea typeface="Caladea"/>
                          <a:cs typeface="Caladea"/>
                          <a:sym typeface="Caladea"/>
                        </a:rPr>
                        <a:t>Task 5</a:t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ladea"/>
                          <a:ea typeface="Caladea"/>
                          <a:cs typeface="Caladea"/>
                          <a:sym typeface="Caladea"/>
                        </a:rPr>
                        <a:t>◆</a:t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04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ladea"/>
                          <a:ea typeface="Caladea"/>
                          <a:cs typeface="Caladea"/>
                          <a:sym typeface="Caladea"/>
                        </a:rPr>
                        <a:t>Task 6</a:t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504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ladea"/>
                          <a:ea typeface="Caladea"/>
                          <a:cs typeface="Caladea"/>
                          <a:sym typeface="Caladea"/>
                        </a:rPr>
                        <a:t>Task 7</a:t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504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ladea"/>
                          <a:ea typeface="Caladea"/>
                          <a:cs typeface="Caladea"/>
                          <a:sym typeface="Caladea"/>
                        </a:rPr>
                        <a:t>Task 8</a:t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/>
          <p:nvPr>
            <p:ph idx="4294967295" type="ctrTitle"/>
          </p:nvPr>
        </p:nvSpPr>
        <p:spPr>
          <a:xfrm>
            <a:off x="1359850" y="2309700"/>
            <a:ext cx="6424200" cy="443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Hello!</a:t>
            </a:r>
            <a:endParaRPr sz="3000"/>
          </a:p>
        </p:txBody>
      </p:sp>
      <p:sp>
        <p:nvSpPr>
          <p:cNvPr id="111" name="Google Shape;111;p15"/>
          <p:cNvSpPr txBox="1"/>
          <p:nvPr>
            <p:ph idx="4294967295" type="subTitle"/>
          </p:nvPr>
        </p:nvSpPr>
        <p:spPr>
          <a:xfrm>
            <a:off x="1359850" y="2792947"/>
            <a:ext cx="6424200" cy="6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</a:rPr>
              <a:t>I am Jayden Smith</a:t>
            </a:r>
            <a:endParaRPr sz="14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lt1"/>
                </a:solidFill>
              </a:rPr>
              <a:t>I am here because I love to give presentations. </a:t>
            </a:r>
            <a:endParaRPr sz="14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lt1"/>
                </a:solidFill>
              </a:rPr>
              <a:t>You can find me at @username</a:t>
            </a:r>
            <a:endParaRPr sz="1400">
              <a:solidFill>
                <a:schemeClr val="lt1"/>
              </a:solidFill>
            </a:endParaRPr>
          </a:p>
        </p:txBody>
      </p:sp>
      <p:pic>
        <p:nvPicPr>
          <p:cNvPr id="112" name="Google Shape;112;p15"/>
          <p:cNvPicPr preferRelativeResize="0"/>
          <p:nvPr/>
        </p:nvPicPr>
        <p:blipFill rotWithShape="1">
          <a:blip r:embed="rId3">
            <a:alphaModFix/>
          </a:blip>
          <a:srcRect b="16666" l="0" r="0" t="16666"/>
          <a:stretch/>
        </p:blipFill>
        <p:spPr>
          <a:xfrm>
            <a:off x="3831975" y="774550"/>
            <a:ext cx="1479900" cy="1479900"/>
          </a:xfrm>
          <a:prstGeom prst="ellipse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  <a:effectLst>
            <a:outerShdw blurRad="428625" rotWithShape="0" algn="bl">
              <a:schemeClr val="accent4"/>
            </a:outerShdw>
          </a:effectLst>
        </p:spPr>
      </p:pic>
      <p:sp>
        <p:nvSpPr>
          <p:cNvPr id="113" name="Google Shape;113;p15"/>
          <p:cNvSpPr txBox="1"/>
          <p:nvPr>
            <p:ph idx="12" type="sldNum"/>
          </p:nvPr>
        </p:nvSpPr>
        <p:spPr>
          <a:xfrm>
            <a:off x="4297650" y="4496075"/>
            <a:ext cx="548700" cy="64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4" name="Google Shape;11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9599" y="1518624"/>
            <a:ext cx="837750" cy="84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29025" y="562200"/>
            <a:ext cx="650950" cy="62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42"/>
          <p:cNvSpPr txBox="1"/>
          <p:nvPr>
            <p:ph type="title"/>
          </p:nvPr>
        </p:nvSpPr>
        <p:spPr>
          <a:xfrm>
            <a:off x="740100" y="0"/>
            <a:ext cx="7663800" cy="824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444" name="Google Shape;444;p42"/>
          <p:cNvSpPr txBox="1"/>
          <p:nvPr>
            <p:ph idx="12" type="sldNum"/>
          </p:nvPr>
        </p:nvSpPr>
        <p:spPr>
          <a:xfrm>
            <a:off x="4297650" y="4496075"/>
            <a:ext cx="548700" cy="64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5" name="Google Shape;445;p42"/>
          <p:cNvSpPr/>
          <p:nvPr/>
        </p:nvSpPr>
        <p:spPr>
          <a:xfrm>
            <a:off x="892550" y="1296675"/>
            <a:ext cx="3612900" cy="1361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rPr>
              <a:t>STRENGTHS</a:t>
            </a:r>
            <a:endParaRPr b="1">
              <a:solidFill>
                <a:schemeClr val="dk1"/>
              </a:solidFill>
              <a:latin typeface="Caladea"/>
              <a:ea typeface="Caladea"/>
              <a:cs typeface="Caladea"/>
              <a:sym typeface="Caladea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Caladea"/>
              <a:ea typeface="Caladea"/>
              <a:cs typeface="Caladea"/>
              <a:sym typeface="Caladea"/>
            </a:endParaRPr>
          </a:p>
        </p:txBody>
      </p:sp>
      <p:sp>
        <p:nvSpPr>
          <p:cNvPr id="446" name="Google Shape;446;p42"/>
          <p:cNvSpPr/>
          <p:nvPr/>
        </p:nvSpPr>
        <p:spPr>
          <a:xfrm>
            <a:off x="4654799" y="1296675"/>
            <a:ext cx="3612900" cy="1361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rPr>
              <a:t>WEAKNESSES</a:t>
            </a:r>
            <a:endParaRPr b="1">
              <a:solidFill>
                <a:schemeClr val="dk1"/>
              </a:solidFill>
              <a:latin typeface="Caladea"/>
              <a:ea typeface="Caladea"/>
              <a:cs typeface="Caladea"/>
              <a:sym typeface="Caladea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Caladea"/>
              <a:ea typeface="Caladea"/>
              <a:cs typeface="Caladea"/>
              <a:sym typeface="Caladea"/>
            </a:endParaRPr>
          </a:p>
        </p:txBody>
      </p:sp>
      <p:sp>
        <p:nvSpPr>
          <p:cNvPr id="447" name="Google Shape;447;p42"/>
          <p:cNvSpPr/>
          <p:nvPr/>
        </p:nvSpPr>
        <p:spPr>
          <a:xfrm>
            <a:off x="892550" y="2807057"/>
            <a:ext cx="3612900" cy="1361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aladea"/>
              <a:ea typeface="Caladea"/>
              <a:cs typeface="Caladea"/>
              <a:sym typeface="Calade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rPr>
              <a:t>Black is the color of ebony and of outer space</a:t>
            </a:r>
            <a:endParaRPr>
              <a:solidFill>
                <a:schemeClr val="dk1"/>
              </a:solidFill>
              <a:latin typeface="Caladea"/>
              <a:ea typeface="Caladea"/>
              <a:cs typeface="Caladea"/>
              <a:sym typeface="Caladea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rPr>
              <a:t>OPPORTUNITIES</a:t>
            </a:r>
            <a:endParaRPr>
              <a:solidFill>
                <a:schemeClr val="dk1"/>
              </a:solidFill>
              <a:latin typeface="Caladea"/>
              <a:ea typeface="Caladea"/>
              <a:cs typeface="Caladea"/>
              <a:sym typeface="Caladea"/>
            </a:endParaRPr>
          </a:p>
        </p:txBody>
      </p:sp>
      <p:sp>
        <p:nvSpPr>
          <p:cNvPr id="448" name="Google Shape;448;p42"/>
          <p:cNvSpPr/>
          <p:nvPr/>
        </p:nvSpPr>
        <p:spPr>
          <a:xfrm>
            <a:off x="4654799" y="2807057"/>
            <a:ext cx="3612900" cy="1361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rPr>
              <a:t>White is the color of milk and fresh snow</a:t>
            </a:r>
            <a:endParaRPr>
              <a:solidFill>
                <a:schemeClr val="dk1"/>
              </a:solidFill>
              <a:latin typeface="Caladea"/>
              <a:ea typeface="Caladea"/>
              <a:cs typeface="Caladea"/>
              <a:sym typeface="Caladea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rPr>
              <a:t>THREATS</a:t>
            </a:r>
            <a:endParaRPr>
              <a:solidFill>
                <a:schemeClr val="dk1"/>
              </a:solidFill>
              <a:latin typeface="Caladea"/>
              <a:ea typeface="Caladea"/>
              <a:cs typeface="Caladea"/>
              <a:sym typeface="Caladea"/>
            </a:endParaRPr>
          </a:p>
        </p:txBody>
      </p:sp>
      <p:sp>
        <p:nvSpPr>
          <p:cNvPr id="449" name="Google Shape;449;p42"/>
          <p:cNvSpPr/>
          <p:nvPr/>
        </p:nvSpPr>
        <p:spPr>
          <a:xfrm>
            <a:off x="3468269" y="1618754"/>
            <a:ext cx="2076000" cy="20760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42"/>
          <p:cNvSpPr/>
          <p:nvPr/>
        </p:nvSpPr>
        <p:spPr>
          <a:xfrm rot="5400000">
            <a:off x="3617989" y="1618754"/>
            <a:ext cx="2076000" cy="20760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42"/>
          <p:cNvSpPr/>
          <p:nvPr/>
        </p:nvSpPr>
        <p:spPr>
          <a:xfrm rot="10800000">
            <a:off x="3617989" y="1769648"/>
            <a:ext cx="2076000" cy="20760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42"/>
          <p:cNvSpPr/>
          <p:nvPr/>
        </p:nvSpPr>
        <p:spPr>
          <a:xfrm rot="-5400000">
            <a:off x="3468269" y="1769648"/>
            <a:ext cx="2076000" cy="20760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42"/>
          <p:cNvSpPr/>
          <p:nvPr/>
        </p:nvSpPr>
        <p:spPr>
          <a:xfrm>
            <a:off x="3960634" y="2059007"/>
            <a:ext cx="206353" cy="34373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Cormorant Unicase"/>
              </a:rPr>
              <a:t>S</a:t>
            </a:r>
          </a:p>
        </p:txBody>
      </p:sp>
      <p:sp>
        <p:nvSpPr>
          <p:cNvPr id="454" name="Google Shape;454;p42"/>
          <p:cNvSpPr/>
          <p:nvPr/>
        </p:nvSpPr>
        <p:spPr>
          <a:xfrm>
            <a:off x="4832953" y="2065637"/>
            <a:ext cx="486441" cy="33312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Cormorant Unicase"/>
              </a:rPr>
              <a:t>W</a:t>
            </a:r>
          </a:p>
        </p:txBody>
      </p:sp>
      <p:sp>
        <p:nvSpPr>
          <p:cNvPr id="455" name="Google Shape;455;p42"/>
          <p:cNvSpPr/>
          <p:nvPr/>
        </p:nvSpPr>
        <p:spPr>
          <a:xfrm>
            <a:off x="3930928" y="3009276"/>
            <a:ext cx="354354" cy="34373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Cormorant Unicase"/>
              </a:rPr>
              <a:t>O</a:t>
            </a:r>
          </a:p>
        </p:txBody>
      </p:sp>
      <p:sp>
        <p:nvSpPr>
          <p:cNvPr id="456" name="Google Shape;456;p42"/>
          <p:cNvSpPr/>
          <p:nvPr/>
        </p:nvSpPr>
        <p:spPr>
          <a:xfrm>
            <a:off x="4931090" y="3015907"/>
            <a:ext cx="300246" cy="34691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Cormorant Unicase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43"/>
          <p:cNvSpPr txBox="1"/>
          <p:nvPr>
            <p:ph idx="4294967295"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462" name="Google Shape;462;p43"/>
          <p:cNvSpPr txBox="1"/>
          <p:nvPr>
            <p:ph idx="12" type="sldNum"/>
          </p:nvPr>
        </p:nvSpPr>
        <p:spPr>
          <a:xfrm>
            <a:off x="4297650" y="4900725"/>
            <a:ext cx="548700" cy="24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3" name="Google Shape;463;p43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gradFill>
            <a:gsLst>
              <a:gs pos="0">
                <a:srgbClr val="FFFFFF">
                  <a:alpha val="74509"/>
                </a:srgbClr>
              </a:gs>
              <a:gs pos="50000">
                <a:schemeClr val="lt1"/>
              </a:gs>
              <a:gs pos="100000">
                <a:schemeClr val="lt1"/>
              </a:gs>
            </a:gsLst>
            <a:lin ang="5400700" scaled="0"/>
          </a:gra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rPr>
              <a:t>Key Activities</a:t>
            </a:r>
            <a:endParaRPr b="1" sz="900">
              <a:solidFill>
                <a:schemeClr val="dk1"/>
              </a:solidFill>
              <a:latin typeface="Caladea"/>
              <a:ea typeface="Caladea"/>
              <a:cs typeface="Caladea"/>
              <a:sym typeface="Calade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rPr>
              <a:t>Insert your content</a:t>
            </a:r>
            <a:endParaRPr b="1" sz="800">
              <a:solidFill>
                <a:schemeClr val="dk1"/>
              </a:solidFill>
              <a:latin typeface="Caladea"/>
              <a:ea typeface="Caladea"/>
              <a:cs typeface="Caladea"/>
              <a:sym typeface="Caladea"/>
            </a:endParaRPr>
          </a:p>
        </p:txBody>
      </p:sp>
      <p:sp>
        <p:nvSpPr>
          <p:cNvPr id="464" name="Google Shape;464;p43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gradFill>
            <a:gsLst>
              <a:gs pos="0">
                <a:srgbClr val="FFFFFF">
                  <a:alpha val="74509"/>
                </a:srgbClr>
              </a:gs>
              <a:gs pos="50000">
                <a:schemeClr val="lt1"/>
              </a:gs>
              <a:gs pos="100000">
                <a:schemeClr val="lt1"/>
              </a:gs>
            </a:gsLst>
            <a:lin ang="5400700" scaled="0"/>
          </a:gra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rPr>
              <a:t>Key Resources</a:t>
            </a:r>
            <a:endParaRPr b="1" sz="900">
              <a:solidFill>
                <a:schemeClr val="dk1"/>
              </a:solidFill>
              <a:latin typeface="Caladea"/>
              <a:ea typeface="Caladea"/>
              <a:cs typeface="Caladea"/>
              <a:sym typeface="Calade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rPr>
              <a:t>Insert your content</a:t>
            </a:r>
            <a:endParaRPr b="1" sz="900">
              <a:solidFill>
                <a:schemeClr val="dk1"/>
              </a:solidFill>
              <a:latin typeface="Caladea"/>
              <a:ea typeface="Caladea"/>
              <a:cs typeface="Caladea"/>
              <a:sym typeface="Caladea"/>
            </a:endParaRPr>
          </a:p>
        </p:txBody>
      </p:sp>
      <p:sp>
        <p:nvSpPr>
          <p:cNvPr id="465" name="Google Shape;465;p43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gradFill>
            <a:gsLst>
              <a:gs pos="0">
                <a:srgbClr val="FFFFFF">
                  <a:alpha val="74509"/>
                </a:srgbClr>
              </a:gs>
              <a:gs pos="50000">
                <a:schemeClr val="lt1"/>
              </a:gs>
              <a:gs pos="100000">
                <a:schemeClr val="lt1"/>
              </a:gs>
            </a:gsLst>
            <a:lin ang="5400700" scaled="0"/>
          </a:gra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rPr>
              <a:t>Value Propositions</a:t>
            </a:r>
            <a:endParaRPr b="1" sz="900">
              <a:solidFill>
                <a:schemeClr val="dk1"/>
              </a:solidFill>
              <a:latin typeface="Caladea"/>
              <a:ea typeface="Caladea"/>
              <a:cs typeface="Caladea"/>
              <a:sym typeface="Calade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rPr>
              <a:t>Insert your content</a:t>
            </a:r>
            <a:endParaRPr b="1" sz="900">
              <a:solidFill>
                <a:schemeClr val="dk1"/>
              </a:solidFill>
              <a:latin typeface="Caladea"/>
              <a:ea typeface="Caladea"/>
              <a:cs typeface="Caladea"/>
              <a:sym typeface="Caladea"/>
            </a:endParaRPr>
          </a:p>
        </p:txBody>
      </p:sp>
      <p:sp>
        <p:nvSpPr>
          <p:cNvPr id="466" name="Google Shape;466;p43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gradFill>
            <a:gsLst>
              <a:gs pos="0">
                <a:srgbClr val="FFFFFF">
                  <a:alpha val="74509"/>
                </a:srgbClr>
              </a:gs>
              <a:gs pos="50000">
                <a:schemeClr val="lt1"/>
              </a:gs>
              <a:gs pos="100000">
                <a:schemeClr val="lt1"/>
              </a:gs>
            </a:gsLst>
            <a:lin ang="5400700" scaled="0"/>
          </a:gra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rPr>
              <a:t>Customer Relationships</a:t>
            </a:r>
            <a:endParaRPr b="1" sz="900">
              <a:solidFill>
                <a:schemeClr val="dk1"/>
              </a:solidFill>
              <a:latin typeface="Caladea"/>
              <a:ea typeface="Caladea"/>
              <a:cs typeface="Caladea"/>
              <a:sym typeface="Calade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rPr>
              <a:t>Insert your content</a:t>
            </a:r>
            <a:endParaRPr b="1" sz="900">
              <a:solidFill>
                <a:schemeClr val="dk1"/>
              </a:solidFill>
              <a:latin typeface="Caladea"/>
              <a:ea typeface="Caladea"/>
              <a:cs typeface="Caladea"/>
              <a:sym typeface="Caladea"/>
            </a:endParaRPr>
          </a:p>
        </p:txBody>
      </p:sp>
      <p:sp>
        <p:nvSpPr>
          <p:cNvPr id="467" name="Google Shape;467;p43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gradFill>
            <a:gsLst>
              <a:gs pos="0">
                <a:srgbClr val="FFFFFF">
                  <a:alpha val="74509"/>
                </a:srgbClr>
              </a:gs>
              <a:gs pos="50000">
                <a:schemeClr val="lt1"/>
              </a:gs>
              <a:gs pos="100000">
                <a:schemeClr val="lt1"/>
              </a:gs>
            </a:gsLst>
            <a:lin ang="5400700" scaled="0"/>
          </a:gra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rPr>
              <a:t>Channels</a:t>
            </a:r>
            <a:endParaRPr b="1" sz="900">
              <a:solidFill>
                <a:schemeClr val="dk1"/>
              </a:solidFill>
              <a:latin typeface="Caladea"/>
              <a:ea typeface="Caladea"/>
              <a:cs typeface="Caladea"/>
              <a:sym typeface="Calade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rPr>
              <a:t>Insert your content</a:t>
            </a:r>
            <a:endParaRPr b="1" sz="900">
              <a:solidFill>
                <a:schemeClr val="dk1"/>
              </a:solidFill>
              <a:latin typeface="Caladea"/>
              <a:ea typeface="Caladea"/>
              <a:cs typeface="Caladea"/>
              <a:sym typeface="Caladea"/>
            </a:endParaRPr>
          </a:p>
        </p:txBody>
      </p:sp>
      <p:sp>
        <p:nvSpPr>
          <p:cNvPr id="468" name="Google Shape;468;p43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gradFill>
            <a:gsLst>
              <a:gs pos="0">
                <a:srgbClr val="FFFFFF">
                  <a:alpha val="74509"/>
                </a:srgbClr>
              </a:gs>
              <a:gs pos="50000">
                <a:schemeClr val="lt1"/>
              </a:gs>
              <a:gs pos="100000">
                <a:schemeClr val="lt1"/>
              </a:gs>
            </a:gsLst>
            <a:lin ang="5400700" scaled="0"/>
          </a:gra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rPr>
              <a:t>Customer Segments</a:t>
            </a:r>
            <a:endParaRPr b="1" sz="900">
              <a:solidFill>
                <a:schemeClr val="dk1"/>
              </a:solidFill>
              <a:latin typeface="Caladea"/>
              <a:ea typeface="Caladea"/>
              <a:cs typeface="Caladea"/>
              <a:sym typeface="Calade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rPr>
              <a:t>Insert your content</a:t>
            </a:r>
            <a:endParaRPr b="1" sz="900">
              <a:solidFill>
                <a:schemeClr val="dk1"/>
              </a:solidFill>
              <a:latin typeface="Caladea"/>
              <a:ea typeface="Caladea"/>
              <a:cs typeface="Caladea"/>
              <a:sym typeface="Caladea"/>
            </a:endParaRPr>
          </a:p>
        </p:txBody>
      </p:sp>
      <p:sp>
        <p:nvSpPr>
          <p:cNvPr id="469" name="Google Shape;469;p43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gradFill>
            <a:gsLst>
              <a:gs pos="0">
                <a:srgbClr val="FFFFFF">
                  <a:alpha val="74509"/>
                </a:srgbClr>
              </a:gs>
              <a:gs pos="50000">
                <a:schemeClr val="lt1"/>
              </a:gs>
              <a:gs pos="100000">
                <a:schemeClr val="lt1"/>
              </a:gs>
            </a:gsLst>
            <a:lin ang="5400700" scaled="0"/>
          </a:gra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rPr>
              <a:t>Key Partners</a:t>
            </a:r>
            <a:endParaRPr b="1" sz="900">
              <a:solidFill>
                <a:schemeClr val="dk1"/>
              </a:solidFill>
              <a:latin typeface="Caladea"/>
              <a:ea typeface="Caladea"/>
              <a:cs typeface="Caladea"/>
              <a:sym typeface="Calade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rPr>
              <a:t>Insert your content</a:t>
            </a:r>
            <a:endParaRPr b="1" sz="800">
              <a:solidFill>
                <a:schemeClr val="dk1"/>
              </a:solidFill>
              <a:latin typeface="Caladea"/>
              <a:ea typeface="Caladea"/>
              <a:cs typeface="Caladea"/>
              <a:sym typeface="Caladea"/>
            </a:endParaRPr>
          </a:p>
        </p:txBody>
      </p:sp>
      <p:sp>
        <p:nvSpPr>
          <p:cNvPr id="470" name="Google Shape;470;p43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gradFill>
            <a:gsLst>
              <a:gs pos="0">
                <a:srgbClr val="FFFFFF">
                  <a:alpha val="74509"/>
                </a:srgbClr>
              </a:gs>
              <a:gs pos="50000">
                <a:schemeClr val="lt1"/>
              </a:gs>
              <a:gs pos="100000">
                <a:schemeClr val="lt1"/>
              </a:gs>
            </a:gsLst>
            <a:lin ang="5400700" scaled="0"/>
          </a:gra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rPr>
              <a:t>Cost Structure</a:t>
            </a:r>
            <a:endParaRPr b="1" sz="900">
              <a:solidFill>
                <a:schemeClr val="dk1"/>
              </a:solidFill>
              <a:latin typeface="Caladea"/>
              <a:ea typeface="Caladea"/>
              <a:cs typeface="Caladea"/>
              <a:sym typeface="Calade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rPr>
              <a:t>Insert your content</a:t>
            </a:r>
            <a:endParaRPr b="1" sz="900">
              <a:solidFill>
                <a:schemeClr val="dk1"/>
              </a:solidFill>
              <a:latin typeface="Caladea"/>
              <a:ea typeface="Caladea"/>
              <a:cs typeface="Caladea"/>
              <a:sym typeface="Caladea"/>
            </a:endParaRPr>
          </a:p>
        </p:txBody>
      </p:sp>
      <p:sp>
        <p:nvSpPr>
          <p:cNvPr id="471" name="Google Shape;471;p43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gradFill>
            <a:gsLst>
              <a:gs pos="0">
                <a:srgbClr val="FFFFFF">
                  <a:alpha val="74509"/>
                </a:srgbClr>
              </a:gs>
              <a:gs pos="50000">
                <a:schemeClr val="lt1"/>
              </a:gs>
              <a:gs pos="100000">
                <a:schemeClr val="lt1"/>
              </a:gs>
            </a:gsLst>
            <a:lin ang="5400700" scaled="0"/>
          </a:gra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rPr>
              <a:t>Revenue Streams</a:t>
            </a:r>
            <a:endParaRPr b="1" sz="900">
              <a:solidFill>
                <a:schemeClr val="dk1"/>
              </a:solidFill>
              <a:latin typeface="Caladea"/>
              <a:ea typeface="Caladea"/>
              <a:cs typeface="Caladea"/>
              <a:sym typeface="Calade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rPr>
              <a:t>Insert your content</a:t>
            </a:r>
            <a:endParaRPr b="1" sz="900">
              <a:solidFill>
                <a:schemeClr val="dk1"/>
              </a:solidFill>
              <a:latin typeface="Caladea"/>
              <a:ea typeface="Caladea"/>
              <a:cs typeface="Caladea"/>
              <a:sym typeface="Caladea"/>
            </a:endParaRPr>
          </a:p>
        </p:txBody>
      </p:sp>
      <p:sp>
        <p:nvSpPr>
          <p:cNvPr id="472" name="Google Shape;472;p43"/>
          <p:cNvSpPr/>
          <p:nvPr/>
        </p:nvSpPr>
        <p:spPr>
          <a:xfrm>
            <a:off x="4297253" y="3732400"/>
            <a:ext cx="198541" cy="201044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43"/>
          <p:cNvSpPr/>
          <p:nvPr/>
        </p:nvSpPr>
        <p:spPr>
          <a:xfrm>
            <a:off x="6884808" y="543222"/>
            <a:ext cx="196873" cy="174075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43"/>
          <p:cNvSpPr/>
          <p:nvPr/>
        </p:nvSpPr>
        <p:spPr>
          <a:xfrm>
            <a:off x="1718760" y="543289"/>
            <a:ext cx="191034" cy="191868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43"/>
          <p:cNvSpPr/>
          <p:nvPr/>
        </p:nvSpPr>
        <p:spPr>
          <a:xfrm>
            <a:off x="8626235" y="543217"/>
            <a:ext cx="179355" cy="189925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43"/>
          <p:cNvSpPr/>
          <p:nvPr/>
        </p:nvSpPr>
        <p:spPr>
          <a:xfrm>
            <a:off x="8598149" y="3732570"/>
            <a:ext cx="207443" cy="152946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43"/>
          <p:cNvSpPr/>
          <p:nvPr/>
        </p:nvSpPr>
        <p:spPr>
          <a:xfrm>
            <a:off x="3443920" y="543312"/>
            <a:ext cx="189925" cy="190199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43"/>
          <p:cNvSpPr/>
          <p:nvPr/>
        </p:nvSpPr>
        <p:spPr>
          <a:xfrm>
            <a:off x="5137800" y="543229"/>
            <a:ext cx="219945" cy="226904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43"/>
          <p:cNvSpPr/>
          <p:nvPr/>
        </p:nvSpPr>
        <p:spPr>
          <a:xfrm>
            <a:off x="6828073" y="2141654"/>
            <a:ext cx="253599" cy="242754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43"/>
          <p:cNvSpPr/>
          <p:nvPr/>
        </p:nvSpPr>
        <p:spPr>
          <a:xfrm>
            <a:off x="3380278" y="2137889"/>
            <a:ext cx="253583" cy="230105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44"/>
          <p:cNvSpPr txBox="1"/>
          <p:nvPr>
            <p:ph type="title"/>
          </p:nvPr>
        </p:nvSpPr>
        <p:spPr>
          <a:xfrm>
            <a:off x="740100" y="0"/>
            <a:ext cx="7663800" cy="824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486" name="Google Shape;486;p44"/>
          <p:cNvSpPr txBox="1"/>
          <p:nvPr>
            <p:ph idx="12" type="sldNum"/>
          </p:nvPr>
        </p:nvSpPr>
        <p:spPr>
          <a:xfrm>
            <a:off x="4297650" y="4496075"/>
            <a:ext cx="548700" cy="64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87" name="Google Shape;487;p44"/>
          <p:cNvGrpSpPr/>
          <p:nvPr/>
        </p:nvGrpSpPr>
        <p:grpSpPr>
          <a:xfrm>
            <a:off x="1385717" y="1414057"/>
            <a:ext cx="3093448" cy="2781069"/>
            <a:chOff x="3778727" y="4460423"/>
            <a:chExt cx="720160" cy="647438"/>
          </a:xfrm>
        </p:grpSpPr>
        <p:sp>
          <p:nvSpPr>
            <p:cNvPr id="488" name="Google Shape;488;p44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Caladea"/>
                  <a:ea typeface="Caladea"/>
                  <a:cs typeface="Caladea"/>
                  <a:sym typeface="Caladea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Caladea"/>
                <a:ea typeface="Caladea"/>
                <a:cs typeface="Caladea"/>
                <a:sym typeface="Caladea"/>
              </a:endParaRPr>
            </a:p>
          </p:txBody>
        </p:sp>
        <p:sp>
          <p:nvSpPr>
            <p:cNvPr id="489" name="Google Shape;489;p44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Caladea"/>
                  <a:ea typeface="Caladea"/>
                  <a:cs typeface="Caladea"/>
                  <a:sym typeface="Caladea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Caladea"/>
                <a:ea typeface="Caladea"/>
                <a:cs typeface="Caladea"/>
                <a:sym typeface="Caladea"/>
              </a:endParaRPr>
            </a:p>
          </p:txBody>
        </p:sp>
        <p:sp>
          <p:nvSpPr>
            <p:cNvPr id="490" name="Google Shape;490;p44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Caladea"/>
                  <a:ea typeface="Caladea"/>
                  <a:cs typeface="Caladea"/>
                  <a:sym typeface="Caladea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Caladea"/>
                <a:ea typeface="Caladea"/>
                <a:cs typeface="Caladea"/>
                <a:sym typeface="Caladea"/>
              </a:endParaRPr>
            </a:p>
          </p:txBody>
        </p:sp>
        <p:sp>
          <p:nvSpPr>
            <p:cNvPr id="491" name="Google Shape;491;p44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Caladea"/>
                  <a:ea typeface="Caladea"/>
                  <a:cs typeface="Caladea"/>
                  <a:sym typeface="Caladea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Caladea"/>
                <a:ea typeface="Caladea"/>
                <a:cs typeface="Caladea"/>
                <a:sym typeface="Caladea"/>
              </a:endParaRPr>
            </a:p>
          </p:txBody>
        </p:sp>
        <p:sp>
          <p:nvSpPr>
            <p:cNvPr id="492" name="Google Shape;492;p44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Caladea"/>
                  <a:ea typeface="Caladea"/>
                  <a:cs typeface="Caladea"/>
                  <a:sym typeface="Caladea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Caladea"/>
                <a:ea typeface="Caladea"/>
                <a:cs typeface="Caladea"/>
                <a:sym typeface="Caladea"/>
              </a:endParaRPr>
            </a:p>
          </p:txBody>
        </p:sp>
        <p:sp>
          <p:nvSpPr>
            <p:cNvPr id="493" name="Google Shape;493;p44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Caladea"/>
                  <a:ea typeface="Caladea"/>
                  <a:cs typeface="Caladea"/>
                  <a:sym typeface="Caladea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Caladea"/>
                <a:ea typeface="Caladea"/>
                <a:cs typeface="Caladea"/>
                <a:sym typeface="Caladea"/>
              </a:endParaRPr>
            </a:p>
          </p:txBody>
        </p:sp>
        <p:sp>
          <p:nvSpPr>
            <p:cNvPr id="494" name="Google Shape;494;p44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Caladea"/>
                <a:ea typeface="Caladea"/>
                <a:cs typeface="Caladea"/>
                <a:sym typeface="Caladea"/>
              </a:endParaRPr>
            </a:p>
          </p:txBody>
        </p:sp>
      </p:grpSp>
      <p:cxnSp>
        <p:nvCxnSpPr>
          <p:cNvPr id="495" name="Google Shape;495;p44"/>
          <p:cNvCxnSpPr/>
          <p:nvPr/>
        </p:nvCxnSpPr>
        <p:spPr>
          <a:xfrm>
            <a:off x="4410443" y="1874337"/>
            <a:ext cx="9060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96" name="Google Shape;496;p44"/>
          <p:cNvSpPr txBox="1"/>
          <p:nvPr/>
        </p:nvSpPr>
        <p:spPr>
          <a:xfrm>
            <a:off x="5369363" y="1726834"/>
            <a:ext cx="2389200" cy="2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rPr>
              <a:t>Insert your content</a:t>
            </a:r>
            <a:endParaRPr sz="1000">
              <a:solidFill>
                <a:schemeClr val="dk1"/>
              </a:solidFill>
              <a:latin typeface="Caladea"/>
              <a:ea typeface="Caladea"/>
              <a:cs typeface="Caladea"/>
              <a:sym typeface="Caladea"/>
            </a:endParaRPr>
          </a:p>
        </p:txBody>
      </p:sp>
      <p:cxnSp>
        <p:nvCxnSpPr>
          <p:cNvPr id="497" name="Google Shape;497;p44"/>
          <p:cNvCxnSpPr/>
          <p:nvPr/>
        </p:nvCxnSpPr>
        <p:spPr>
          <a:xfrm>
            <a:off x="4276979" y="2287248"/>
            <a:ext cx="10395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98" name="Google Shape;498;p44"/>
          <p:cNvSpPr txBox="1"/>
          <p:nvPr/>
        </p:nvSpPr>
        <p:spPr>
          <a:xfrm>
            <a:off x="5369363" y="2139736"/>
            <a:ext cx="2389200" cy="2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rPr>
              <a:t>Insert your content</a:t>
            </a:r>
            <a:endParaRPr sz="1000">
              <a:solidFill>
                <a:schemeClr val="dk1"/>
              </a:solidFill>
              <a:latin typeface="Caladea"/>
              <a:ea typeface="Caladea"/>
              <a:cs typeface="Caladea"/>
              <a:sym typeface="Caladea"/>
            </a:endParaRPr>
          </a:p>
        </p:txBody>
      </p:sp>
      <p:cxnSp>
        <p:nvCxnSpPr>
          <p:cNvPr id="499" name="Google Shape;499;p44"/>
          <p:cNvCxnSpPr/>
          <p:nvPr/>
        </p:nvCxnSpPr>
        <p:spPr>
          <a:xfrm>
            <a:off x="4087317" y="2700158"/>
            <a:ext cx="12291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00" name="Google Shape;500;p44"/>
          <p:cNvSpPr txBox="1"/>
          <p:nvPr/>
        </p:nvSpPr>
        <p:spPr>
          <a:xfrm>
            <a:off x="5369363" y="2552638"/>
            <a:ext cx="2389200" cy="2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rPr>
              <a:t>Insert your content</a:t>
            </a:r>
            <a:endParaRPr sz="1000">
              <a:solidFill>
                <a:schemeClr val="dk1"/>
              </a:solidFill>
              <a:latin typeface="Caladea"/>
              <a:ea typeface="Caladea"/>
              <a:cs typeface="Caladea"/>
              <a:sym typeface="Caladea"/>
            </a:endParaRPr>
          </a:p>
        </p:txBody>
      </p:sp>
      <p:cxnSp>
        <p:nvCxnSpPr>
          <p:cNvPr id="501" name="Google Shape;501;p44"/>
          <p:cNvCxnSpPr/>
          <p:nvPr/>
        </p:nvCxnSpPr>
        <p:spPr>
          <a:xfrm>
            <a:off x="3925754" y="3113048"/>
            <a:ext cx="13908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02" name="Google Shape;502;p44"/>
          <p:cNvSpPr txBox="1"/>
          <p:nvPr/>
        </p:nvSpPr>
        <p:spPr>
          <a:xfrm>
            <a:off x="5369363" y="2965540"/>
            <a:ext cx="2389200" cy="2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rPr>
              <a:t>Insert your content</a:t>
            </a:r>
            <a:endParaRPr sz="1000">
              <a:solidFill>
                <a:schemeClr val="dk1"/>
              </a:solidFill>
              <a:latin typeface="Caladea"/>
              <a:ea typeface="Caladea"/>
              <a:cs typeface="Caladea"/>
              <a:sym typeface="Caladea"/>
            </a:endParaRPr>
          </a:p>
        </p:txBody>
      </p:sp>
      <p:cxnSp>
        <p:nvCxnSpPr>
          <p:cNvPr id="503" name="Google Shape;503;p44"/>
          <p:cNvCxnSpPr/>
          <p:nvPr/>
        </p:nvCxnSpPr>
        <p:spPr>
          <a:xfrm>
            <a:off x="3750131" y="3525958"/>
            <a:ext cx="15663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04" name="Google Shape;504;p44"/>
          <p:cNvSpPr txBox="1"/>
          <p:nvPr/>
        </p:nvSpPr>
        <p:spPr>
          <a:xfrm>
            <a:off x="5369363" y="3378442"/>
            <a:ext cx="2389200" cy="2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rPr>
              <a:t>Insert your content</a:t>
            </a:r>
            <a:endParaRPr sz="1000">
              <a:solidFill>
                <a:schemeClr val="dk1"/>
              </a:solidFill>
              <a:latin typeface="Caladea"/>
              <a:ea typeface="Caladea"/>
              <a:cs typeface="Caladea"/>
              <a:sym typeface="Caladea"/>
            </a:endParaRPr>
          </a:p>
        </p:txBody>
      </p:sp>
      <p:cxnSp>
        <p:nvCxnSpPr>
          <p:cNvPr id="505" name="Google Shape;505;p44"/>
          <p:cNvCxnSpPr/>
          <p:nvPr/>
        </p:nvCxnSpPr>
        <p:spPr>
          <a:xfrm>
            <a:off x="3567499" y="3938847"/>
            <a:ext cx="17418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06" name="Google Shape;506;p44"/>
          <p:cNvSpPr txBox="1"/>
          <p:nvPr/>
        </p:nvSpPr>
        <p:spPr>
          <a:xfrm>
            <a:off x="5369363" y="3791344"/>
            <a:ext cx="2389200" cy="2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rPr>
              <a:t>Insert your content</a:t>
            </a:r>
            <a:endParaRPr sz="1000">
              <a:solidFill>
                <a:schemeClr val="dk1"/>
              </a:solidFill>
              <a:latin typeface="Caladea"/>
              <a:ea typeface="Caladea"/>
              <a:cs typeface="Caladea"/>
              <a:sym typeface="Calade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45"/>
          <p:cNvSpPr txBox="1"/>
          <p:nvPr>
            <p:ph type="title"/>
          </p:nvPr>
        </p:nvSpPr>
        <p:spPr>
          <a:xfrm>
            <a:off x="740100" y="0"/>
            <a:ext cx="7663800" cy="824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512" name="Google Shape;512;p45"/>
          <p:cNvSpPr txBox="1"/>
          <p:nvPr>
            <p:ph idx="12" type="sldNum"/>
          </p:nvPr>
        </p:nvSpPr>
        <p:spPr>
          <a:xfrm>
            <a:off x="4297650" y="4496075"/>
            <a:ext cx="548700" cy="64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13" name="Google Shape;513;p45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982125" y="1571525"/>
            <a:ext cx="1438500" cy="1438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14" name="Google Shape;514;p45"/>
          <p:cNvSpPr txBox="1"/>
          <p:nvPr/>
        </p:nvSpPr>
        <p:spPr>
          <a:xfrm>
            <a:off x="986979" y="3135301"/>
            <a:ext cx="1438500" cy="7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rPr>
              <a:t>Imani Jackson</a:t>
            </a:r>
            <a:br>
              <a:rPr lang="en">
                <a:latin typeface="Caladea"/>
                <a:ea typeface="Caladea"/>
                <a:cs typeface="Caladea"/>
                <a:sym typeface="Caladea"/>
              </a:rPr>
            </a:br>
            <a:r>
              <a:rPr lang="en" sz="800">
                <a:solidFill>
                  <a:schemeClr val="dk2"/>
                </a:solidFill>
                <a:latin typeface="Caladea"/>
                <a:ea typeface="Caladea"/>
                <a:cs typeface="Caladea"/>
                <a:sym typeface="Caladea"/>
              </a:rPr>
              <a:t>JOB TITLE</a:t>
            </a:r>
            <a:endParaRPr sz="800">
              <a:solidFill>
                <a:schemeClr val="dk2"/>
              </a:solidFill>
              <a:latin typeface="Caladea"/>
              <a:ea typeface="Caladea"/>
              <a:cs typeface="Caladea"/>
              <a:sym typeface="Caladea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aladea"/>
                <a:ea typeface="Caladea"/>
                <a:cs typeface="Caladea"/>
                <a:sym typeface="Caladea"/>
              </a:rPr>
              <a:t>Blue is the colour of the clear sky and the deep sea</a:t>
            </a:r>
            <a:endParaRPr>
              <a:latin typeface="Caladea"/>
              <a:ea typeface="Caladea"/>
              <a:cs typeface="Caladea"/>
              <a:sym typeface="Caladea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Caladea"/>
              <a:ea typeface="Caladea"/>
              <a:cs typeface="Caladea"/>
              <a:sym typeface="Caladea"/>
            </a:endParaRPr>
          </a:p>
        </p:txBody>
      </p:sp>
      <p:pic>
        <p:nvPicPr>
          <p:cNvPr id="515" name="Google Shape;515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94296" y="1571525"/>
            <a:ext cx="1438500" cy="1438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16" name="Google Shape;516;p45"/>
          <p:cNvSpPr txBox="1"/>
          <p:nvPr/>
        </p:nvSpPr>
        <p:spPr>
          <a:xfrm>
            <a:off x="2899149" y="3135301"/>
            <a:ext cx="1438500" cy="7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rPr>
              <a:t>Marcos Galán</a:t>
            </a:r>
            <a:br>
              <a:rPr lang="en">
                <a:latin typeface="Caladea"/>
                <a:ea typeface="Caladea"/>
                <a:cs typeface="Caladea"/>
                <a:sym typeface="Caladea"/>
              </a:rPr>
            </a:br>
            <a:r>
              <a:rPr lang="en" sz="800">
                <a:solidFill>
                  <a:schemeClr val="dk2"/>
                </a:solidFill>
                <a:latin typeface="Caladea"/>
                <a:ea typeface="Caladea"/>
                <a:cs typeface="Caladea"/>
                <a:sym typeface="Caladea"/>
              </a:rPr>
              <a:t>JOB TITLE</a:t>
            </a:r>
            <a:endParaRPr sz="800">
              <a:solidFill>
                <a:schemeClr val="dk2"/>
              </a:solidFill>
              <a:latin typeface="Caladea"/>
              <a:ea typeface="Caladea"/>
              <a:cs typeface="Caladea"/>
              <a:sym typeface="Caladea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aladea"/>
                <a:ea typeface="Caladea"/>
                <a:cs typeface="Caladea"/>
                <a:sym typeface="Caladea"/>
              </a:rPr>
              <a:t>Blue is the colour of the clear sky and the deep sea</a:t>
            </a:r>
            <a:endParaRPr>
              <a:latin typeface="Caladea"/>
              <a:ea typeface="Caladea"/>
              <a:cs typeface="Caladea"/>
              <a:sym typeface="Caladea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Caladea"/>
              <a:ea typeface="Caladea"/>
              <a:cs typeface="Caladea"/>
              <a:sym typeface="Caladea"/>
            </a:endParaRPr>
          </a:p>
        </p:txBody>
      </p:sp>
      <p:pic>
        <p:nvPicPr>
          <p:cNvPr id="517" name="Google Shape;517;p45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06467" y="1571525"/>
            <a:ext cx="1438500" cy="1438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18" name="Google Shape;518;p45"/>
          <p:cNvSpPr txBox="1"/>
          <p:nvPr/>
        </p:nvSpPr>
        <p:spPr>
          <a:xfrm>
            <a:off x="4811320" y="3135301"/>
            <a:ext cx="1438500" cy="7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rPr>
              <a:t>Ixchel Valdía</a:t>
            </a:r>
            <a:br>
              <a:rPr lang="en">
                <a:latin typeface="Caladea"/>
                <a:ea typeface="Caladea"/>
                <a:cs typeface="Caladea"/>
                <a:sym typeface="Caladea"/>
              </a:rPr>
            </a:br>
            <a:r>
              <a:rPr lang="en" sz="800">
                <a:solidFill>
                  <a:schemeClr val="dk2"/>
                </a:solidFill>
                <a:latin typeface="Caladea"/>
                <a:ea typeface="Caladea"/>
                <a:cs typeface="Caladea"/>
                <a:sym typeface="Caladea"/>
              </a:rPr>
              <a:t>JOB TITLE</a:t>
            </a:r>
            <a:endParaRPr sz="800">
              <a:solidFill>
                <a:schemeClr val="dk2"/>
              </a:solidFill>
              <a:latin typeface="Caladea"/>
              <a:ea typeface="Caladea"/>
              <a:cs typeface="Caladea"/>
              <a:sym typeface="Caladea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aladea"/>
                <a:ea typeface="Caladea"/>
                <a:cs typeface="Caladea"/>
                <a:sym typeface="Caladea"/>
              </a:rPr>
              <a:t>Blue is the colour of the clear sky and the deep sea</a:t>
            </a:r>
            <a:endParaRPr>
              <a:latin typeface="Caladea"/>
              <a:ea typeface="Caladea"/>
              <a:cs typeface="Caladea"/>
              <a:sym typeface="Caladea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Caladea"/>
              <a:ea typeface="Caladea"/>
              <a:cs typeface="Caladea"/>
              <a:sym typeface="Caladea"/>
            </a:endParaRPr>
          </a:p>
        </p:txBody>
      </p:sp>
      <p:pic>
        <p:nvPicPr>
          <p:cNvPr id="519" name="Google Shape;519;p45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18637" y="1571525"/>
            <a:ext cx="1438500" cy="1438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20" name="Google Shape;520;p45"/>
          <p:cNvSpPr txBox="1"/>
          <p:nvPr/>
        </p:nvSpPr>
        <p:spPr>
          <a:xfrm>
            <a:off x="6723491" y="3135301"/>
            <a:ext cx="1438500" cy="7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rPr>
              <a:t>Nils Årud</a:t>
            </a:r>
            <a:br>
              <a:rPr lang="en">
                <a:latin typeface="Caladea"/>
                <a:ea typeface="Caladea"/>
                <a:cs typeface="Caladea"/>
                <a:sym typeface="Caladea"/>
              </a:rPr>
            </a:br>
            <a:r>
              <a:rPr lang="en" sz="800">
                <a:solidFill>
                  <a:schemeClr val="dk2"/>
                </a:solidFill>
                <a:latin typeface="Caladea"/>
                <a:ea typeface="Caladea"/>
                <a:cs typeface="Caladea"/>
                <a:sym typeface="Caladea"/>
              </a:rPr>
              <a:t>JOB TITLE</a:t>
            </a:r>
            <a:endParaRPr sz="800">
              <a:solidFill>
                <a:schemeClr val="dk2"/>
              </a:solidFill>
              <a:latin typeface="Caladea"/>
              <a:ea typeface="Caladea"/>
              <a:cs typeface="Caladea"/>
              <a:sym typeface="Caladea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aladea"/>
                <a:ea typeface="Caladea"/>
                <a:cs typeface="Caladea"/>
                <a:sym typeface="Caladea"/>
              </a:rPr>
              <a:t>Blue is the colour of the clear sky and the deep sea</a:t>
            </a:r>
            <a:endParaRPr>
              <a:latin typeface="Caladea"/>
              <a:ea typeface="Caladea"/>
              <a:cs typeface="Caladea"/>
              <a:sym typeface="Caladea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Caladea"/>
              <a:ea typeface="Caladea"/>
              <a:cs typeface="Caladea"/>
              <a:sym typeface="Calade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46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526" name="Google Shape;526;p46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27" name="Google Shape;527;p46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528" name="Google Shape;528;p46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9" name="Google Shape;529;p46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0" name="Google Shape;530;p46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1" name="Google Shape;531;p46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2" name="Google Shape;532;p46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3" name="Google Shape;533;p46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4" name="Google Shape;534;p46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5" name="Google Shape;535;p46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6" name="Google Shape;536;p46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7" name="Google Shape;537;p46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8" name="Google Shape;538;p46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9" name="Google Shape;539;p46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0" name="Google Shape;540;p46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1" name="Google Shape;541;p46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2" name="Google Shape;542;p46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3" name="Google Shape;543;p46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4" name="Google Shape;544;p46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5" name="Google Shape;545;p46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6" name="Google Shape;546;p46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7" name="Google Shape;547;p46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8" name="Google Shape;548;p46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9" name="Google Shape;549;p46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0" name="Google Shape;550;p46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1" name="Google Shape;551;p46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2" name="Google Shape;552;p46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3" name="Google Shape;553;p46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4" name="Google Shape;554;p46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5" name="Google Shape;555;p46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6" name="Google Shape;556;p46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7" name="Google Shape;557;p46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8" name="Google Shape;558;p46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9" name="Google Shape;559;p46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0" name="Google Shape;560;p46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1" name="Google Shape;561;p46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2" name="Google Shape;562;p46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3" name="Google Shape;563;p46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4" name="Google Shape;564;p46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5" name="Google Shape;565;p46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6" name="Google Shape;566;p46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7" name="Google Shape;567;p46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8" name="Google Shape;568;p46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9" name="Google Shape;569;p46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0" name="Google Shape;570;p46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1" name="Google Shape;571;p46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2" name="Google Shape;572;p46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3" name="Google Shape;573;p46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74" name="Google Shape;574;p46"/>
          <p:cNvSpPr txBox="1"/>
          <p:nvPr>
            <p:ph idx="12" type="sldNum"/>
          </p:nvPr>
        </p:nvSpPr>
        <p:spPr>
          <a:xfrm>
            <a:off x="4297650" y="4790525"/>
            <a:ext cx="548700" cy="353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75" name="Google Shape;575;p46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576" name="Google Shape;576;p46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7" name="Google Shape;577;p46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8" name="Google Shape;578;p46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9" name="Google Shape;579;p46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0" name="Google Shape;580;p46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1" name="Google Shape;581;p46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2" name="Google Shape;582;p46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3" name="Google Shape;583;p46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4" name="Google Shape;584;p46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5" name="Google Shape;585;p46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6" name="Google Shape;586;p46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7" name="Google Shape;587;p46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8" name="Google Shape;588;p46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9" name="Google Shape;589;p46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0" name="Google Shape;590;p46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1" name="Google Shape;591;p46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2" name="Google Shape;592;p46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3" name="Google Shape;593;p46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4" name="Google Shape;594;p46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5" name="Google Shape;595;p46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6" name="Google Shape;596;p46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7" name="Google Shape;597;p46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598" name="Google Shape;598;p46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599" name="Google Shape;599;p46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600" name="Google Shape;600;p46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aladea"/>
                <a:ea typeface="Caladea"/>
                <a:cs typeface="Caladea"/>
                <a:sym typeface="Caladea"/>
              </a:rPr>
              <a:t>LOW VALUE 1</a:t>
            </a:r>
            <a:endParaRPr sz="800">
              <a:solidFill>
                <a:schemeClr val="lt1"/>
              </a:solidFill>
              <a:latin typeface="Caladea"/>
              <a:ea typeface="Caladea"/>
              <a:cs typeface="Caladea"/>
              <a:sym typeface="Caladea"/>
            </a:endParaRPr>
          </a:p>
        </p:txBody>
      </p:sp>
      <p:sp>
        <p:nvSpPr>
          <p:cNvPr id="601" name="Google Shape;601;p46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aladea"/>
                <a:ea typeface="Caladea"/>
                <a:cs typeface="Caladea"/>
                <a:sym typeface="Caladea"/>
              </a:rPr>
              <a:t>HIGH VALUE 1</a:t>
            </a:r>
            <a:endParaRPr sz="800">
              <a:solidFill>
                <a:schemeClr val="lt1"/>
              </a:solidFill>
              <a:latin typeface="Caladea"/>
              <a:ea typeface="Caladea"/>
              <a:cs typeface="Caladea"/>
              <a:sym typeface="Caladea"/>
            </a:endParaRPr>
          </a:p>
        </p:txBody>
      </p:sp>
      <p:sp>
        <p:nvSpPr>
          <p:cNvPr id="602" name="Google Shape;602;p46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aladea"/>
                <a:ea typeface="Caladea"/>
                <a:cs typeface="Caladea"/>
                <a:sym typeface="Caladea"/>
              </a:rPr>
              <a:t>LOW VALUE 2</a:t>
            </a:r>
            <a:endParaRPr sz="800">
              <a:solidFill>
                <a:schemeClr val="lt1"/>
              </a:solidFill>
              <a:latin typeface="Caladea"/>
              <a:ea typeface="Caladea"/>
              <a:cs typeface="Caladea"/>
              <a:sym typeface="Caladea"/>
            </a:endParaRPr>
          </a:p>
        </p:txBody>
      </p:sp>
      <p:sp>
        <p:nvSpPr>
          <p:cNvPr id="603" name="Google Shape;603;p46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aladea"/>
                <a:ea typeface="Caladea"/>
                <a:cs typeface="Caladea"/>
                <a:sym typeface="Caladea"/>
              </a:rPr>
              <a:t>HIGH VALUE 2</a:t>
            </a:r>
            <a:endParaRPr sz="800">
              <a:solidFill>
                <a:schemeClr val="lt1"/>
              </a:solidFill>
              <a:latin typeface="Caladea"/>
              <a:ea typeface="Caladea"/>
              <a:cs typeface="Caladea"/>
              <a:sym typeface="Caladea"/>
            </a:endParaRPr>
          </a:p>
        </p:txBody>
      </p:sp>
      <p:sp>
        <p:nvSpPr>
          <p:cNvPr id="604" name="Google Shape;604;p46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aladea"/>
                <a:ea typeface="Caladea"/>
                <a:cs typeface="Caladea"/>
                <a:sym typeface="Caladea"/>
              </a:rPr>
              <a:t>Our company</a:t>
            </a:r>
            <a:endParaRPr sz="800">
              <a:solidFill>
                <a:schemeClr val="lt1"/>
              </a:solidFill>
              <a:latin typeface="Caladea"/>
              <a:ea typeface="Caladea"/>
              <a:cs typeface="Caladea"/>
              <a:sym typeface="Caladea"/>
            </a:endParaRPr>
          </a:p>
        </p:txBody>
      </p:sp>
      <p:sp>
        <p:nvSpPr>
          <p:cNvPr id="605" name="Google Shape;605;p46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aladea"/>
                <a:ea typeface="Caladea"/>
                <a:cs typeface="Caladea"/>
                <a:sym typeface="Caladea"/>
              </a:rPr>
              <a:t>Competitor</a:t>
            </a:r>
            <a:endParaRPr sz="800">
              <a:solidFill>
                <a:schemeClr val="lt1"/>
              </a:solidFill>
              <a:latin typeface="Caladea"/>
              <a:ea typeface="Caladea"/>
              <a:cs typeface="Caladea"/>
              <a:sym typeface="Caladea"/>
            </a:endParaRPr>
          </a:p>
        </p:txBody>
      </p:sp>
      <p:sp>
        <p:nvSpPr>
          <p:cNvPr id="606" name="Google Shape;606;p46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aladea"/>
                <a:ea typeface="Caladea"/>
                <a:cs typeface="Caladea"/>
                <a:sym typeface="Caladea"/>
              </a:rPr>
              <a:t>Competitor</a:t>
            </a:r>
            <a:endParaRPr sz="800">
              <a:solidFill>
                <a:schemeClr val="lt1"/>
              </a:solidFill>
              <a:latin typeface="Caladea"/>
              <a:ea typeface="Caladea"/>
              <a:cs typeface="Caladea"/>
              <a:sym typeface="Caladea"/>
            </a:endParaRPr>
          </a:p>
        </p:txBody>
      </p:sp>
      <p:sp>
        <p:nvSpPr>
          <p:cNvPr id="607" name="Google Shape;607;p46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aladea"/>
                <a:ea typeface="Caladea"/>
                <a:cs typeface="Caladea"/>
                <a:sym typeface="Caladea"/>
              </a:rPr>
              <a:t>Competitor</a:t>
            </a:r>
            <a:endParaRPr sz="800">
              <a:solidFill>
                <a:schemeClr val="lt1"/>
              </a:solidFill>
              <a:latin typeface="Caladea"/>
              <a:ea typeface="Caladea"/>
              <a:cs typeface="Caladea"/>
              <a:sym typeface="Caladea"/>
            </a:endParaRPr>
          </a:p>
        </p:txBody>
      </p:sp>
      <p:sp>
        <p:nvSpPr>
          <p:cNvPr id="608" name="Google Shape;608;p46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aladea"/>
                <a:ea typeface="Caladea"/>
                <a:cs typeface="Caladea"/>
                <a:sym typeface="Caladea"/>
              </a:rPr>
              <a:t>Competitor</a:t>
            </a:r>
            <a:endParaRPr sz="800">
              <a:solidFill>
                <a:schemeClr val="lt1"/>
              </a:solidFill>
              <a:latin typeface="Caladea"/>
              <a:ea typeface="Caladea"/>
              <a:cs typeface="Caladea"/>
              <a:sym typeface="Caladea"/>
            </a:endParaRPr>
          </a:p>
        </p:txBody>
      </p:sp>
      <p:sp>
        <p:nvSpPr>
          <p:cNvPr id="609" name="Google Shape;609;p46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aladea"/>
                <a:ea typeface="Caladea"/>
                <a:cs typeface="Caladea"/>
                <a:sym typeface="Caladea"/>
              </a:rPr>
              <a:t>Competitor</a:t>
            </a:r>
            <a:endParaRPr sz="800">
              <a:solidFill>
                <a:schemeClr val="lt1"/>
              </a:solidFill>
              <a:latin typeface="Caladea"/>
              <a:ea typeface="Caladea"/>
              <a:cs typeface="Caladea"/>
              <a:sym typeface="Caladea"/>
            </a:endParaRPr>
          </a:p>
        </p:txBody>
      </p:sp>
      <p:sp>
        <p:nvSpPr>
          <p:cNvPr id="610" name="Google Shape;610;p46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aladea"/>
                <a:ea typeface="Caladea"/>
                <a:cs typeface="Caladea"/>
                <a:sym typeface="Caladea"/>
              </a:rPr>
              <a:t>Competitor</a:t>
            </a:r>
            <a:endParaRPr sz="800">
              <a:solidFill>
                <a:schemeClr val="lt1"/>
              </a:solidFill>
              <a:latin typeface="Caladea"/>
              <a:ea typeface="Caladea"/>
              <a:cs typeface="Caladea"/>
              <a:sym typeface="Calade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47"/>
          <p:cNvSpPr txBox="1"/>
          <p:nvPr>
            <p:ph type="title"/>
          </p:nvPr>
        </p:nvSpPr>
        <p:spPr>
          <a:xfrm>
            <a:off x="740100" y="0"/>
            <a:ext cx="7663800" cy="824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616" name="Google Shape;616;p47"/>
          <p:cNvSpPr txBox="1"/>
          <p:nvPr>
            <p:ph idx="12" type="sldNum"/>
          </p:nvPr>
        </p:nvSpPr>
        <p:spPr>
          <a:xfrm>
            <a:off x="4297650" y="4496075"/>
            <a:ext cx="548700" cy="64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17" name="Google Shape;617;p47"/>
          <p:cNvGraphicFramePr/>
          <p:nvPr/>
        </p:nvGraphicFramePr>
        <p:xfrm>
          <a:off x="666175" y="98849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{E2FEAEA8-84B3-4963-8B99-772D383C3E67}</a:tableStyleId>
              </a:tblPr>
              <a:tblGrid>
                <a:gridCol w="864900"/>
                <a:gridCol w="991350"/>
                <a:gridCol w="991350"/>
                <a:gridCol w="991350"/>
                <a:gridCol w="991350"/>
                <a:gridCol w="991350"/>
                <a:gridCol w="991350"/>
                <a:gridCol w="991350"/>
              </a:tblGrid>
              <a:tr h="3579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Caladea"/>
                          <a:ea typeface="Caladea"/>
                          <a:cs typeface="Caladea"/>
                          <a:sym typeface="Caladea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Caladea"/>
                          <a:ea typeface="Caladea"/>
                          <a:cs typeface="Caladea"/>
                          <a:sym typeface="Caladea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Caladea"/>
                          <a:ea typeface="Caladea"/>
                          <a:cs typeface="Caladea"/>
                          <a:sym typeface="Caladea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Caladea"/>
                          <a:ea typeface="Caladea"/>
                          <a:cs typeface="Caladea"/>
                          <a:sym typeface="Caladea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Caladea"/>
                          <a:ea typeface="Caladea"/>
                          <a:cs typeface="Caladea"/>
                          <a:sym typeface="Caladea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Caladea"/>
                          <a:ea typeface="Caladea"/>
                          <a:cs typeface="Caladea"/>
                          <a:sym typeface="Caladea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Caladea"/>
                          <a:ea typeface="Caladea"/>
                          <a:cs typeface="Caladea"/>
                          <a:sym typeface="Caladea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4499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ladea"/>
                          <a:ea typeface="Caladea"/>
                          <a:cs typeface="Caladea"/>
                          <a:sym typeface="Caladea"/>
                        </a:rPr>
                        <a:t>9:00 - 9:45</a:t>
                      </a:r>
                      <a:endParaRPr sz="800">
                        <a:solidFill>
                          <a:schemeClr val="dk2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ladea"/>
                          <a:ea typeface="Caladea"/>
                          <a:cs typeface="Caladea"/>
                          <a:sym typeface="Calade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ladea"/>
                          <a:ea typeface="Caladea"/>
                          <a:cs typeface="Caladea"/>
                          <a:sym typeface="Calade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ladea"/>
                          <a:ea typeface="Caladea"/>
                          <a:cs typeface="Caladea"/>
                          <a:sym typeface="Calade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ladea"/>
                          <a:ea typeface="Caladea"/>
                          <a:cs typeface="Caladea"/>
                          <a:sym typeface="Calade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ladea"/>
                          <a:ea typeface="Caladea"/>
                          <a:cs typeface="Caladea"/>
                          <a:sym typeface="Calade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ladea"/>
                          <a:ea typeface="Caladea"/>
                          <a:cs typeface="Caladea"/>
                          <a:sym typeface="Calade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ladea"/>
                          <a:ea typeface="Caladea"/>
                          <a:cs typeface="Caladea"/>
                          <a:sym typeface="Calade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99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ladea"/>
                          <a:ea typeface="Caladea"/>
                          <a:cs typeface="Caladea"/>
                          <a:sym typeface="Caladea"/>
                        </a:rPr>
                        <a:t>10:00 - 10:45</a:t>
                      </a:r>
                      <a:endParaRPr sz="800">
                        <a:solidFill>
                          <a:schemeClr val="dk2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ladea"/>
                          <a:ea typeface="Caladea"/>
                          <a:cs typeface="Caladea"/>
                          <a:sym typeface="Calade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ladea"/>
                          <a:ea typeface="Caladea"/>
                          <a:cs typeface="Caladea"/>
                          <a:sym typeface="Calade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ladea"/>
                          <a:ea typeface="Caladea"/>
                          <a:cs typeface="Caladea"/>
                          <a:sym typeface="Calade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ladea"/>
                          <a:ea typeface="Caladea"/>
                          <a:cs typeface="Caladea"/>
                          <a:sym typeface="Calade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ladea"/>
                          <a:ea typeface="Caladea"/>
                          <a:cs typeface="Caladea"/>
                          <a:sym typeface="Calade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ladea"/>
                          <a:ea typeface="Caladea"/>
                          <a:cs typeface="Caladea"/>
                          <a:sym typeface="Calade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ladea"/>
                          <a:ea typeface="Caladea"/>
                          <a:cs typeface="Caladea"/>
                          <a:sym typeface="Calade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99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ladea"/>
                          <a:ea typeface="Caladea"/>
                          <a:cs typeface="Caladea"/>
                          <a:sym typeface="Caladea"/>
                        </a:rPr>
                        <a:t>11:00 - 11:45</a:t>
                      </a:r>
                      <a:endParaRPr sz="800">
                        <a:solidFill>
                          <a:schemeClr val="dk2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ladea"/>
                          <a:ea typeface="Caladea"/>
                          <a:cs typeface="Caladea"/>
                          <a:sym typeface="Calade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ladea"/>
                          <a:ea typeface="Caladea"/>
                          <a:cs typeface="Caladea"/>
                          <a:sym typeface="Calade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ladea"/>
                          <a:ea typeface="Caladea"/>
                          <a:cs typeface="Caladea"/>
                          <a:sym typeface="Calade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ladea"/>
                          <a:ea typeface="Caladea"/>
                          <a:cs typeface="Caladea"/>
                          <a:sym typeface="Calade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ladea"/>
                          <a:ea typeface="Caladea"/>
                          <a:cs typeface="Caladea"/>
                          <a:sym typeface="Calade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ladea"/>
                          <a:ea typeface="Caladea"/>
                          <a:cs typeface="Caladea"/>
                          <a:sym typeface="Calade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ladea"/>
                          <a:ea typeface="Caladea"/>
                          <a:cs typeface="Caladea"/>
                          <a:sym typeface="Calade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99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ladea"/>
                          <a:ea typeface="Caladea"/>
                          <a:cs typeface="Caladea"/>
                          <a:sym typeface="Caladea"/>
                        </a:rPr>
                        <a:t>12:00 - 13:15</a:t>
                      </a:r>
                      <a:endParaRPr sz="800">
                        <a:solidFill>
                          <a:schemeClr val="dk2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ladea"/>
                          <a:ea typeface="Caladea"/>
                          <a:cs typeface="Caladea"/>
                          <a:sym typeface="Caladea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ladea"/>
                          <a:ea typeface="Caladea"/>
                          <a:cs typeface="Caladea"/>
                          <a:sym typeface="Caladea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ladea"/>
                          <a:ea typeface="Caladea"/>
                          <a:cs typeface="Caladea"/>
                          <a:sym typeface="Caladea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ladea"/>
                          <a:ea typeface="Caladea"/>
                          <a:cs typeface="Caladea"/>
                          <a:sym typeface="Caladea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ladea"/>
                          <a:ea typeface="Caladea"/>
                          <a:cs typeface="Caladea"/>
                          <a:sym typeface="Caladea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ladea"/>
                          <a:ea typeface="Caladea"/>
                          <a:cs typeface="Caladea"/>
                          <a:sym typeface="Caladea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ladea"/>
                          <a:ea typeface="Caladea"/>
                          <a:cs typeface="Caladea"/>
                          <a:sym typeface="Caladea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4499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ladea"/>
                          <a:ea typeface="Caladea"/>
                          <a:cs typeface="Caladea"/>
                          <a:sym typeface="Caladea"/>
                        </a:rPr>
                        <a:t>13:30 - 14:15</a:t>
                      </a:r>
                      <a:endParaRPr sz="800">
                        <a:solidFill>
                          <a:schemeClr val="dk2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ladea"/>
                          <a:ea typeface="Caladea"/>
                          <a:cs typeface="Caladea"/>
                          <a:sym typeface="Calade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ladea"/>
                          <a:ea typeface="Caladea"/>
                          <a:cs typeface="Caladea"/>
                          <a:sym typeface="Calade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ladea"/>
                          <a:ea typeface="Caladea"/>
                          <a:cs typeface="Caladea"/>
                          <a:sym typeface="Calade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ladea"/>
                          <a:ea typeface="Caladea"/>
                          <a:cs typeface="Caladea"/>
                          <a:sym typeface="Calade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ladea"/>
                          <a:ea typeface="Caladea"/>
                          <a:cs typeface="Caladea"/>
                          <a:sym typeface="Calade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ladea"/>
                          <a:ea typeface="Caladea"/>
                          <a:cs typeface="Caladea"/>
                          <a:sym typeface="Calade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ladea"/>
                          <a:ea typeface="Caladea"/>
                          <a:cs typeface="Caladea"/>
                          <a:sym typeface="Calade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99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ladea"/>
                          <a:ea typeface="Caladea"/>
                          <a:cs typeface="Caladea"/>
                          <a:sym typeface="Caladea"/>
                        </a:rPr>
                        <a:t>14:30 - 15:15</a:t>
                      </a:r>
                      <a:endParaRPr sz="800">
                        <a:solidFill>
                          <a:schemeClr val="dk2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ladea"/>
                          <a:ea typeface="Caladea"/>
                          <a:cs typeface="Caladea"/>
                          <a:sym typeface="Calade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ladea"/>
                          <a:ea typeface="Caladea"/>
                          <a:cs typeface="Caladea"/>
                          <a:sym typeface="Calade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ladea"/>
                          <a:ea typeface="Caladea"/>
                          <a:cs typeface="Caladea"/>
                          <a:sym typeface="Calade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ladea"/>
                          <a:ea typeface="Caladea"/>
                          <a:cs typeface="Caladea"/>
                          <a:sym typeface="Calade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ladea"/>
                          <a:ea typeface="Caladea"/>
                          <a:cs typeface="Caladea"/>
                          <a:sym typeface="Calade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ladea"/>
                          <a:ea typeface="Caladea"/>
                          <a:cs typeface="Caladea"/>
                          <a:sym typeface="Calade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ladea"/>
                          <a:ea typeface="Caladea"/>
                          <a:cs typeface="Caladea"/>
                          <a:sym typeface="Calade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99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ladea"/>
                          <a:ea typeface="Caladea"/>
                          <a:cs typeface="Caladea"/>
                          <a:sym typeface="Caladea"/>
                        </a:rPr>
                        <a:t>15:30 - 16:15</a:t>
                      </a:r>
                      <a:endParaRPr sz="800">
                        <a:solidFill>
                          <a:schemeClr val="dk2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ladea"/>
                          <a:ea typeface="Caladea"/>
                          <a:cs typeface="Caladea"/>
                          <a:sym typeface="Calade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ladea"/>
                          <a:ea typeface="Caladea"/>
                          <a:cs typeface="Caladea"/>
                          <a:sym typeface="Calade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ladea"/>
                          <a:ea typeface="Caladea"/>
                          <a:cs typeface="Caladea"/>
                          <a:sym typeface="Calade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ladea"/>
                          <a:ea typeface="Caladea"/>
                          <a:cs typeface="Caladea"/>
                          <a:sym typeface="Calade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ladea"/>
                          <a:ea typeface="Caladea"/>
                          <a:cs typeface="Caladea"/>
                          <a:sym typeface="Calade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ladea"/>
                          <a:ea typeface="Caladea"/>
                          <a:cs typeface="Caladea"/>
                          <a:sym typeface="Calade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ladea"/>
                          <a:ea typeface="Caladea"/>
                          <a:cs typeface="Caladea"/>
                          <a:sym typeface="Calade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ladea"/>
                        <a:ea typeface="Caladea"/>
                        <a:cs typeface="Caladea"/>
                        <a:sym typeface="Calade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48"/>
          <p:cNvSpPr/>
          <p:nvPr/>
        </p:nvSpPr>
        <p:spPr>
          <a:xfrm>
            <a:off x="1017157" y="872400"/>
            <a:ext cx="275850" cy="353928"/>
          </a:xfrm>
          <a:custGeom>
            <a:rect b="b" l="l" r="r" t="t"/>
            <a:pathLst>
              <a:path extrusionOk="0" h="21949" w="17107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p48"/>
          <p:cNvSpPr/>
          <p:nvPr/>
        </p:nvSpPr>
        <p:spPr>
          <a:xfrm>
            <a:off x="1441242" y="921833"/>
            <a:ext cx="294297" cy="249164"/>
          </a:xfrm>
          <a:custGeom>
            <a:rect b="b" l="l" r="r" t="t"/>
            <a:pathLst>
              <a:path extrusionOk="0" h="15452" w="18251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" name="Google Shape;624;p48"/>
          <p:cNvSpPr/>
          <p:nvPr/>
        </p:nvSpPr>
        <p:spPr>
          <a:xfrm>
            <a:off x="1878291" y="922607"/>
            <a:ext cx="285638" cy="252308"/>
          </a:xfrm>
          <a:custGeom>
            <a:rect b="b" l="l" r="r" t="t"/>
            <a:pathLst>
              <a:path extrusionOk="0" h="15647" w="17714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5" name="Google Shape;625;p48"/>
          <p:cNvSpPr/>
          <p:nvPr/>
        </p:nvSpPr>
        <p:spPr>
          <a:xfrm>
            <a:off x="2340040" y="915948"/>
            <a:ext cx="232684" cy="261322"/>
          </a:xfrm>
          <a:custGeom>
            <a:rect b="b" l="l" r="r" t="t"/>
            <a:pathLst>
              <a:path extrusionOk="0" h="16206" w="1443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" name="Google Shape;626;p48"/>
          <p:cNvSpPr/>
          <p:nvPr/>
        </p:nvSpPr>
        <p:spPr>
          <a:xfrm>
            <a:off x="2788053" y="913594"/>
            <a:ext cx="198160" cy="263676"/>
          </a:xfrm>
          <a:custGeom>
            <a:rect b="b" l="l" r="r" t="t"/>
            <a:pathLst>
              <a:path extrusionOk="0" h="16352" w="12289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p48"/>
          <p:cNvSpPr/>
          <p:nvPr/>
        </p:nvSpPr>
        <p:spPr>
          <a:xfrm>
            <a:off x="3166236" y="910450"/>
            <a:ext cx="306069" cy="270352"/>
          </a:xfrm>
          <a:custGeom>
            <a:rect b="b" l="l" r="r" t="t"/>
            <a:pathLst>
              <a:path extrusionOk="0" h="16766" w="18981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p48"/>
          <p:cNvSpPr/>
          <p:nvPr/>
        </p:nvSpPr>
        <p:spPr>
          <a:xfrm>
            <a:off x="3622116" y="894360"/>
            <a:ext cx="262499" cy="303311"/>
          </a:xfrm>
          <a:custGeom>
            <a:rect b="b" l="l" r="r" t="t"/>
            <a:pathLst>
              <a:path extrusionOk="0" h="18810" w="16279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9" name="Google Shape;629;p48"/>
          <p:cNvSpPr/>
          <p:nvPr/>
        </p:nvSpPr>
        <p:spPr>
          <a:xfrm>
            <a:off x="4034432" y="913981"/>
            <a:ext cx="305665" cy="267207"/>
          </a:xfrm>
          <a:custGeom>
            <a:rect b="b" l="l" r="r" t="t"/>
            <a:pathLst>
              <a:path extrusionOk="0" h="16571" w="18956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" name="Google Shape;630;p48"/>
          <p:cNvSpPr/>
          <p:nvPr/>
        </p:nvSpPr>
        <p:spPr>
          <a:xfrm>
            <a:off x="4484411" y="918689"/>
            <a:ext cx="270352" cy="257790"/>
          </a:xfrm>
          <a:custGeom>
            <a:rect b="b" l="l" r="r" t="t"/>
            <a:pathLst>
              <a:path extrusionOk="0" h="15987" w="16766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p48"/>
          <p:cNvSpPr/>
          <p:nvPr/>
        </p:nvSpPr>
        <p:spPr>
          <a:xfrm>
            <a:off x="4922234" y="912417"/>
            <a:ext cx="262499" cy="267998"/>
          </a:xfrm>
          <a:custGeom>
            <a:rect b="b" l="l" r="r" t="t"/>
            <a:pathLst>
              <a:path extrusionOk="0" h="16620" w="16279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Google Shape;632;p48"/>
          <p:cNvSpPr/>
          <p:nvPr/>
        </p:nvSpPr>
        <p:spPr>
          <a:xfrm>
            <a:off x="1020301" y="1310219"/>
            <a:ext cx="271916" cy="336658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p48"/>
          <p:cNvSpPr/>
          <p:nvPr/>
        </p:nvSpPr>
        <p:spPr>
          <a:xfrm>
            <a:off x="1453802" y="1310219"/>
            <a:ext cx="271916" cy="336658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" name="Google Shape;634;p48"/>
          <p:cNvSpPr/>
          <p:nvPr/>
        </p:nvSpPr>
        <p:spPr>
          <a:xfrm>
            <a:off x="1879855" y="1360829"/>
            <a:ext cx="280543" cy="241311"/>
          </a:xfrm>
          <a:custGeom>
            <a:rect b="b" l="l" r="r" t="t"/>
            <a:pathLst>
              <a:path extrusionOk="0" h="14965" w="17398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p48"/>
          <p:cNvSpPr/>
          <p:nvPr/>
        </p:nvSpPr>
        <p:spPr>
          <a:xfrm>
            <a:off x="2312970" y="1336500"/>
            <a:ext cx="280156" cy="283687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" name="Google Shape;636;p48"/>
          <p:cNvSpPr/>
          <p:nvPr/>
        </p:nvSpPr>
        <p:spPr>
          <a:xfrm>
            <a:off x="2748438" y="1354944"/>
            <a:ext cx="277801" cy="245632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7" name="Google Shape;637;p48"/>
          <p:cNvSpPr/>
          <p:nvPr/>
        </p:nvSpPr>
        <p:spPr>
          <a:xfrm>
            <a:off x="3186648" y="1354944"/>
            <a:ext cx="269562" cy="248373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8" name="Google Shape;638;p48"/>
          <p:cNvSpPr/>
          <p:nvPr/>
        </p:nvSpPr>
        <p:spPr>
          <a:xfrm>
            <a:off x="3627211" y="1357685"/>
            <a:ext cx="249954" cy="242891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" name="Google Shape;639;p48"/>
          <p:cNvSpPr/>
          <p:nvPr/>
        </p:nvSpPr>
        <p:spPr>
          <a:xfrm>
            <a:off x="4046992" y="1343948"/>
            <a:ext cx="277011" cy="271529"/>
          </a:xfrm>
          <a:custGeom>
            <a:rect b="b" l="l" r="r" t="t"/>
            <a:pathLst>
              <a:path extrusionOk="0" h="16839" w="17179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Google Shape;640;p48"/>
          <p:cNvSpPr/>
          <p:nvPr/>
        </p:nvSpPr>
        <p:spPr>
          <a:xfrm>
            <a:off x="4452246" y="1314137"/>
            <a:ext cx="338222" cy="333126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p48"/>
          <p:cNvSpPr/>
          <p:nvPr/>
        </p:nvSpPr>
        <p:spPr>
          <a:xfrm>
            <a:off x="4893986" y="1325907"/>
            <a:ext cx="317034" cy="302924"/>
          </a:xfrm>
          <a:custGeom>
            <a:rect b="b" l="l" r="r" t="t"/>
            <a:pathLst>
              <a:path extrusionOk="0" h="18786" w="19661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" name="Google Shape;642;p48"/>
          <p:cNvSpPr/>
          <p:nvPr/>
        </p:nvSpPr>
        <p:spPr>
          <a:xfrm>
            <a:off x="998712" y="1806484"/>
            <a:ext cx="310777" cy="220526"/>
          </a:xfrm>
          <a:custGeom>
            <a:rect b="b" l="l" r="r" t="t"/>
            <a:pathLst>
              <a:path extrusionOk="0" h="13676" w="19273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" name="Google Shape;643;p48"/>
          <p:cNvSpPr/>
          <p:nvPr/>
        </p:nvSpPr>
        <p:spPr>
          <a:xfrm>
            <a:off x="1433793" y="1764903"/>
            <a:ext cx="308407" cy="298603"/>
          </a:xfrm>
          <a:custGeom>
            <a:rect b="b" l="l" r="r" t="t"/>
            <a:pathLst>
              <a:path extrusionOk="0" h="18518" w="19126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" name="Google Shape;644;p48"/>
          <p:cNvSpPr/>
          <p:nvPr/>
        </p:nvSpPr>
        <p:spPr>
          <a:xfrm>
            <a:off x="1878678" y="1778237"/>
            <a:ext cx="277801" cy="280559"/>
          </a:xfrm>
          <a:custGeom>
            <a:rect b="b" l="l" r="r" t="t"/>
            <a:pathLst>
              <a:path extrusionOk="0" h="17399" w="17228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p48"/>
          <p:cNvSpPr/>
          <p:nvPr/>
        </p:nvSpPr>
        <p:spPr>
          <a:xfrm>
            <a:off x="2309439" y="1769611"/>
            <a:ext cx="289573" cy="288783"/>
          </a:xfrm>
          <a:custGeom>
            <a:rect b="b" l="l" r="r" t="t"/>
            <a:pathLst>
              <a:path extrusionOk="0" h="17909" w="17958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6" name="Google Shape;646;p48"/>
          <p:cNvSpPr/>
          <p:nvPr/>
        </p:nvSpPr>
        <p:spPr>
          <a:xfrm>
            <a:off x="2752356" y="1778640"/>
            <a:ext cx="269562" cy="270739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Google Shape;647;p48"/>
          <p:cNvSpPr/>
          <p:nvPr/>
        </p:nvSpPr>
        <p:spPr>
          <a:xfrm>
            <a:off x="3198014" y="1746861"/>
            <a:ext cx="245632" cy="333900"/>
          </a:xfrm>
          <a:custGeom>
            <a:rect b="b" l="l" r="r" t="t"/>
            <a:pathLst>
              <a:path extrusionOk="0" h="20707" w="15233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" name="Google Shape;648;p48"/>
          <p:cNvSpPr/>
          <p:nvPr/>
        </p:nvSpPr>
        <p:spPr>
          <a:xfrm>
            <a:off x="3598963" y="1813159"/>
            <a:ext cx="308407" cy="198934"/>
          </a:xfrm>
          <a:custGeom>
            <a:rect b="b" l="l" r="r" t="t"/>
            <a:pathLst>
              <a:path extrusionOk="0" h="12337" w="19126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" name="Google Shape;649;p48"/>
          <p:cNvSpPr/>
          <p:nvPr/>
        </p:nvSpPr>
        <p:spPr>
          <a:xfrm>
            <a:off x="4045412" y="1770788"/>
            <a:ext cx="284090" cy="287219"/>
          </a:xfrm>
          <a:custGeom>
            <a:rect b="b" l="l" r="r" t="t"/>
            <a:pathLst>
              <a:path extrusionOk="0" h="17812" w="17618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p48"/>
          <p:cNvSpPr/>
          <p:nvPr/>
        </p:nvSpPr>
        <p:spPr>
          <a:xfrm>
            <a:off x="4478139" y="1759808"/>
            <a:ext cx="285654" cy="297022"/>
          </a:xfrm>
          <a:custGeom>
            <a:rect b="b" l="l" r="r" t="t"/>
            <a:pathLst>
              <a:path extrusionOk="0" h="18420" w="17715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Google Shape;651;p48"/>
          <p:cNvSpPr/>
          <p:nvPr/>
        </p:nvSpPr>
        <p:spPr>
          <a:xfrm>
            <a:off x="4898307" y="1768434"/>
            <a:ext cx="305665" cy="286428"/>
          </a:xfrm>
          <a:custGeom>
            <a:rect b="b" l="l" r="r" t="t"/>
            <a:pathLst>
              <a:path extrusionOk="0" h="17763" w="18956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" name="Google Shape;652;p48"/>
          <p:cNvSpPr/>
          <p:nvPr/>
        </p:nvSpPr>
        <p:spPr>
          <a:xfrm>
            <a:off x="1034811" y="2215266"/>
            <a:ext cx="239360" cy="261338"/>
          </a:xfrm>
          <a:custGeom>
            <a:rect b="b" l="l" r="r" t="t"/>
            <a:pathLst>
              <a:path extrusionOk="0" h="16207" w="14844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3" name="Google Shape;653;p48"/>
          <p:cNvSpPr/>
          <p:nvPr/>
        </p:nvSpPr>
        <p:spPr>
          <a:xfrm>
            <a:off x="1457720" y="2215669"/>
            <a:ext cx="255452" cy="257000"/>
          </a:xfrm>
          <a:custGeom>
            <a:rect b="b" l="l" r="r" t="t"/>
            <a:pathLst>
              <a:path extrusionOk="0" h="15938" w="15842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p48"/>
          <p:cNvSpPr/>
          <p:nvPr/>
        </p:nvSpPr>
        <p:spPr>
          <a:xfrm>
            <a:off x="1896333" y="2215669"/>
            <a:ext cx="255436" cy="257000"/>
          </a:xfrm>
          <a:custGeom>
            <a:rect b="b" l="l" r="r" t="t"/>
            <a:pathLst>
              <a:path extrusionOk="0" h="15938" w="15841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" name="Google Shape;655;p48"/>
          <p:cNvSpPr/>
          <p:nvPr/>
        </p:nvSpPr>
        <p:spPr>
          <a:xfrm>
            <a:off x="2326303" y="2215669"/>
            <a:ext cx="255049" cy="257000"/>
          </a:xfrm>
          <a:custGeom>
            <a:rect b="b" l="l" r="r" t="t"/>
            <a:pathLst>
              <a:path extrusionOk="0" h="15938" w="15817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48"/>
          <p:cNvSpPr/>
          <p:nvPr/>
        </p:nvSpPr>
        <p:spPr>
          <a:xfrm>
            <a:off x="2819041" y="2175652"/>
            <a:ext cx="137740" cy="339802"/>
          </a:xfrm>
          <a:custGeom>
            <a:rect b="b" l="l" r="r" t="t"/>
            <a:pathLst>
              <a:path extrusionOk="0" h="21073" w="8542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" name="Google Shape;657;p48"/>
          <p:cNvSpPr/>
          <p:nvPr/>
        </p:nvSpPr>
        <p:spPr>
          <a:xfrm>
            <a:off x="3260798" y="2178006"/>
            <a:ext cx="119293" cy="335868"/>
          </a:xfrm>
          <a:custGeom>
            <a:rect b="b" l="l" r="r" t="t"/>
            <a:pathLst>
              <a:path extrusionOk="0" h="20829" w="7398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8" name="Google Shape;658;p48"/>
          <p:cNvSpPr/>
          <p:nvPr/>
        </p:nvSpPr>
        <p:spPr>
          <a:xfrm>
            <a:off x="3698217" y="2215266"/>
            <a:ext cx="108699" cy="257403"/>
          </a:xfrm>
          <a:custGeom>
            <a:rect b="b" l="l" r="r" t="t"/>
            <a:pathLst>
              <a:path extrusionOk="0" h="15963" w="6741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" name="Google Shape;659;p48"/>
          <p:cNvSpPr/>
          <p:nvPr/>
        </p:nvSpPr>
        <p:spPr>
          <a:xfrm>
            <a:off x="4059939" y="2211735"/>
            <a:ext cx="253082" cy="267997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p48"/>
          <p:cNvSpPr/>
          <p:nvPr/>
        </p:nvSpPr>
        <p:spPr>
          <a:xfrm>
            <a:off x="4482847" y="2218797"/>
            <a:ext cx="277414" cy="256226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1" name="Google Shape;661;p48"/>
          <p:cNvSpPr/>
          <p:nvPr/>
        </p:nvSpPr>
        <p:spPr>
          <a:xfrm>
            <a:off x="4921444" y="2175249"/>
            <a:ext cx="255049" cy="306069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" name="Google Shape;662;p48"/>
          <p:cNvSpPr/>
          <p:nvPr/>
        </p:nvSpPr>
        <p:spPr>
          <a:xfrm>
            <a:off x="1107398" y="2620920"/>
            <a:ext cx="93783" cy="317050"/>
          </a:xfrm>
          <a:custGeom>
            <a:rect b="b" l="l" r="r" t="t"/>
            <a:pathLst>
              <a:path extrusionOk="0" h="19662" w="5816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3" name="Google Shape;663;p48"/>
          <p:cNvSpPr/>
          <p:nvPr/>
        </p:nvSpPr>
        <p:spPr>
          <a:xfrm>
            <a:off x="1485968" y="2609150"/>
            <a:ext cx="202869" cy="339802"/>
          </a:xfrm>
          <a:custGeom>
            <a:rect b="b" l="l" r="r" t="t"/>
            <a:pathLst>
              <a:path extrusionOk="0" h="21073" w="12581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Google Shape;664;p48"/>
          <p:cNvSpPr/>
          <p:nvPr/>
        </p:nvSpPr>
        <p:spPr>
          <a:xfrm>
            <a:off x="1890045" y="2609150"/>
            <a:ext cx="265643" cy="339802"/>
          </a:xfrm>
          <a:custGeom>
            <a:rect b="b" l="l" r="r" t="t"/>
            <a:pathLst>
              <a:path extrusionOk="0" h="21073" w="16474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5" name="Google Shape;665;p48"/>
          <p:cNvSpPr/>
          <p:nvPr/>
        </p:nvSpPr>
        <p:spPr>
          <a:xfrm>
            <a:off x="2724495" y="2666822"/>
            <a:ext cx="320581" cy="178923"/>
          </a:xfrm>
          <a:custGeom>
            <a:rect b="b" l="l" r="r" t="t"/>
            <a:pathLst>
              <a:path extrusionOk="0" h="11096" w="19881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Google Shape;666;p48"/>
          <p:cNvSpPr/>
          <p:nvPr/>
        </p:nvSpPr>
        <p:spPr>
          <a:xfrm>
            <a:off x="2297266" y="2629545"/>
            <a:ext cx="311164" cy="294297"/>
          </a:xfrm>
          <a:custGeom>
            <a:rect b="b" l="l" r="r" t="t"/>
            <a:pathLst>
              <a:path extrusionOk="0" h="18251" w="19297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Google Shape;667;p48"/>
          <p:cNvSpPr/>
          <p:nvPr/>
        </p:nvSpPr>
        <p:spPr>
          <a:xfrm>
            <a:off x="3180763" y="2637010"/>
            <a:ext cx="275447" cy="277801"/>
          </a:xfrm>
          <a:custGeom>
            <a:rect b="b" l="l" r="r" t="t"/>
            <a:pathLst>
              <a:path extrusionOk="0" h="17228" w="17082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8" name="Google Shape;668;p48"/>
          <p:cNvSpPr/>
          <p:nvPr/>
        </p:nvSpPr>
        <p:spPr>
          <a:xfrm>
            <a:off x="3613087" y="2639364"/>
            <a:ext cx="278979" cy="277801"/>
          </a:xfrm>
          <a:custGeom>
            <a:rect b="b" l="l" r="r" t="t"/>
            <a:pathLst>
              <a:path extrusionOk="0" h="17228" w="17301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" name="Google Shape;669;p48"/>
          <p:cNvSpPr/>
          <p:nvPr/>
        </p:nvSpPr>
        <p:spPr>
          <a:xfrm>
            <a:off x="4008151" y="2639364"/>
            <a:ext cx="363329" cy="293894"/>
          </a:xfrm>
          <a:custGeom>
            <a:rect b="b" l="l" r="r" t="t"/>
            <a:pathLst>
              <a:path extrusionOk="0" h="18226" w="22532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0" name="Google Shape;670;p48"/>
          <p:cNvSpPr/>
          <p:nvPr/>
        </p:nvSpPr>
        <p:spPr>
          <a:xfrm>
            <a:off x="4509918" y="2627595"/>
            <a:ext cx="218558" cy="304085"/>
          </a:xfrm>
          <a:custGeom>
            <a:rect b="b" l="l" r="r" t="t"/>
            <a:pathLst>
              <a:path extrusionOk="0" h="18858" w="13554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1" name="Google Shape;671;p48"/>
          <p:cNvSpPr/>
          <p:nvPr/>
        </p:nvSpPr>
        <p:spPr>
          <a:xfrm>
            <a:off x="4945387" y="2642895"/>
            <a:ext cx="213447" cy="292314"/>
          </a:xfrm>
          <a:custGeom>
            <a:rect b="b" l="l" r="r" t="t"/>
            <a:pathLst>
              <a:path extrusionOk="0" h="18128" w="13237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2" name="Google Shape;672;p48"/>
          <p:cNvSpPr/>
          <p:nvPr/>
        </p:nvSpPr>
        <p:spPr>
          <a:xfrm>
            <a:off x="1007354" y="3091694"/>
            <a:ext cx="308407" cy="244068"/>
          </a:xfrm>
          <a:custGeom>
            <a:rect b="b" l="l" r="r" t="t"/>
            <a:pathLst>
              <a:path extrusionOk="0" h="15136" w="19126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3" name="Google Shape;673;p48"/>
          <p:cNvSpPr/>
          <p:nvPr/>
        </p:nvSpPr>
        <p:spPr>
          <a:xfrm>
            <a:off x="1437711" y="3109736"/>
            <a:ext cx="300570" cy="204046"/>
          </a:xfrm>
          <a:custGeom>
            <a:rect b="b" l="l" r="r" t="t"/>
            <a:pathLst>
              <a:path extrusionOk="0" h="12654" w="1864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4" name="Google Shape;674;p48"/>
          <p:cNvSpPr/>
          <p:nvPr/>
        </p:nvSpPr>
        <p:spPr>
          <a:xfrm>
            <a:off x="1879855" y="3101110"/>
            <a:ext cx="285251" cy="222880"/>
          </a:xfrm>
          <a:custGeom>
            <a:rect b="b" l="l" r="r" t="t"/>
            <a:pathLst>
              <a:path extrusionOk="0" h="13822" w="1769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5" name="Google Shape;675;p48"/>
          <p:cNvSpPr/>
          <p:nvPr/>
        </p:nvSpPr>
        <p:spPr>
          <a:xfrm>
            <a:off x="2311389" y="3095225"/>
            <a:ext cx="287235" cy="233474"/>
          </a:xfrm>
          <a:custGeom>
            <a:rect b="b" l="l" r="r" t="t"/>
            <a:pathLst>
              <a:path extrusionOk="0" h="14479" w="17813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6" name="Google Shape;676;p48"/>
          <p:cNvSpPr/>
          <p:nvPr/>
        </p:nvSpPr>
        <p:spPr>
          <a:xfrm>
            <a:off x="2760208" y="3076393"/>
            <a:ext cx="259355" cy="261709"/>
          </a:xfrm>
          <a:custGeom>
            <a:rect b="b" l="l" r="r" t="t"/>
            <a:pathLst>
              <a:path extrusionOk="0" h="16230" w="16084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" name="Google Shape;677;p48"/>
          <p:cNvSpPr/>
          <p:nvPr/>
        </p:nvSpPr>
        <p:spPr>
          <a:xfrm>
            <a:off x="3170170" y="3109349"/>
            <a:ext cx="293104" cy="215817"/>
          </a:xfrm>
          <a:custGeom>
            <a:rect b="b" l="l" r="r" t="t"/>
            <a:pathLst>
              <a:path extrusionOk="0" h="13384" w="18177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8" name="Google Shape;678;p48"/>
          <p:cNvSpPr/>
          <p:nvPr/>
        </p:nvSpPr>
        <p:spPr>
          <a:xfrm>
            <a:off x="3604461" y="3109349"/>
            <a:ext cx="292717" cy="215817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" name="Google Shape;679;p48"/>
          <p:cNvSpPr/>
          <p:nvPr/>
        </p:nvSpPr>
        <p:spPr>
          <a:xfrm>
            <a:off x="4045815" y="3088163"/>
            <a:ext cx="282107" cy="247196"/>
          </a:xfrm>
          <a:custGeom>
            <a:rect b="b" l="l" r="r" t="t"/>
            <a:pathLst>
              <a:path extrusionOk="0" h="15330" w="17495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0" name="Google Shape;680;p48"/>
          <p:cNvSpPr/>
          <p:nvPr/>
        </p:nvSpPr>
        <p:spPr>
          <a:xfrm>
            <a:off x="4464790" y="3058352"/>
            <a:ext cx="309600" cy="311938"/>
          </a:xfrm>
          <a:custGeom>
            <a:rect b="b" l="l" r="r" t="t"/>
            <a:pathLst>
              <a:path extrusionOk="0" h="19345" w="1920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" name="Google Shape;681;p48"/>
          <p:cNvSpPr/>
          <p:nvPr/>
        </p:nvSpPr>
        <p:spPr>
          <a:xfrm>
            <a:off x="4920670" y="3076006"/>
            <a:ext cx="265240" cy="268772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2" name="Google Shape;682;p48"/>
          <p:cNvSpPr/>
          <p:nvPr/>
        </p:nvSpPr>
        <p:spPr>
          <a:xfrm>
            <a:off x="1003033" y="3498122"/>
            <a:ext cx="302134" cy="294281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3" name="Google Shape;683;p48"/>
          <p:cNvSpPr/>
          <p:nvPr/>
        </p:nvSpPr>
        <p:spPr>
          <a:xfrm>
            <a:off x="1423200" y="3545588"/>
            <a:ext cx="322145" cy="196983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4" name="Google Shape;684;p48"/>
          <p:cNvSpPr/>
          <p:nvPr/>
        </p:nvSpPr>
        <p:spPr>
          <a:xfrm>
            <a:off x="1932416" y="3478113"/>
            <a:ext cx="189146" cy="322532"/>
          </a:xfrm>
          <a:custGeom>
            <a:rect b="b" l="l" r="r" t="t"/>
            <a:pathLst>
              <a:path extrusionOk="0" h="20002" w="1173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5" name="Google Shape;685;p48"/>
          <p:cNvSpPr/>
          <p:nvPr/>
        </p:nvSpPr>
        <p:spPr>
          <a:xfrm>
            <a:off x="2338863" y="3509102"/>
            <a:ext cx="237392" cy="297829"/>
          </a:xfrm>
          <a:custGeom>
            <a:rect b="b" l="l" r="r" t="t"/>
            <a:pathLst>
              <a:path extrusionOk="0" h="18470" w="14722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6" name="Google Shape;686;p48"/>
          <p:cNvSpPr/>
          <p:nvPr/>
        </p:nvSpPr>
        <p:spPr>
          <a:xfrm>
            <a:off x="2754323" y="3531867"/>
            <a:ext cx="267207" cy="232281"/>
          </a:xfrm>
          <a:custGeom>
            <a:rect b="b" l="l" r="r" t="t"/>
            <a:pathLst>
              <a:path extrusionOk="0" h="14405" w="16571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7" name="Google Shape;687;p48"/>
          <p:cNvSpPr/>
          <p:nvPr/>
        </p:nvSpPr>
        <p:spPr>
          <a:xfrm>
            <a:off x="3186244" y="3511068"/>
            <a:ext cx="267997" cy="268385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8" name="Google Shape;688;p48"/>
          <p:cNvSpPr/>
          <p:nvPr/>
        </p:nvSpPr>
        <p:spPr>
          <a:xfrm>
            <a:off x="3618585" y="3507538"/>
            <a:ext cx="269949" cy="276237"/>
          </a:xfrm>
          <a:custGeom>
            <a:rect b="b" l="l" r="r" t="t"/>
            <a:pathLst>
              <a:path extrusionOk="0" h="17131" w="16741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" name="Google Shape;689;p48"/>
          <p:cNvSpPr/>
          <p:nvPr/>
        </p:nvSpPr>
        <p:spPr>
          <a:xfrm>
            <a:off x="4031288" y="3510279"/>
            <a:ext cx="311551" cy="263289"/>
          </a:xfrm>
          <a:custGeom>
            <a:rect b="b" l="l" r="r" t="t"/>
            <a:pathLst>
              <a:path extrusionOk="0" h="16328" w="19321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0" name="Google Shape;690;p48"/>
          <p:cNvSpPr/>
          <p:nvPr/>
        </p:nvSpPr>
        <p:spPr>
          <a:xfrm>
            <a:off x="4478139" y="3504797"/>
            <a:ext cx="283687" cy="280156"/>
          </a:xfrm>
          <a:custGeom>
            <a:rect b="b" l="l" r="r" t="t"/>
            <a:pathLst>
              <a:path extrusionOk="0" h="17374" w="17593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1" name="Google Shape;691;p48"/>
          <p:cNvSpPr/>
          <p:nvPr/>
        </p:nvSpPr>
        <p:spPr>
          <a:xfrm>
            <a:off x="4918703" y="3491447"/>
            <a:ext cx="271916" cy="304101"/>
          </a:xfrm>
          <a:custGeom>
            <a:rect b="b" l="l" r="r" t="t"/>
            <a:pathLst>
              <a:path extrusionOk="0" h="18859" w="16863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2" name="Google Shape;692;p48"/>
          <p:cNvSpPr/>
          <p:nvPr/>
        </p:nvSpPr>
        <p:spPr>
          <a:xfrm>
            <a:off x="982250" y="3981456"/>
            <a:ext cx="349993" cy="197370"/>
          </a:xfrm>
          <a:custGeom>
            <a:rect b="b" l="l" r="r" t="t"/>
            <a:pathLst>
              <a:path extrusionOk="0" h="12240" w="21705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3" name="Google Shape;693;p48"/>
          <p:cNvSpPr/>
          <p:nvPr/>
        </p:nvSpPr>
        <p:spPr>
          <a:xfrm>
            <a:off x="1445176" y="3929266"/>
            <a:ext cx="282123" cy="297039"/>
          </a:xfrm>
          <a:custGeom>
            <a:rect b="b" l="l" r="r" t="t"/>
            <a:pathLst>
              <a:path extrusionOk="0" h="18421" w="17496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4" name="Google Shape;694;p48"/>
          <p:cNvSpPr/>
          <p:nvPr/>
        </p:nvSpPr>
        <p:spPr>
          <a:xfrm>
            <a:off x="1867698" y="3912401"/>
            <a:ext cx="310358" cy="320178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5" name="Google Shape;695;p48"/>
          <p:cNvSpPr/>
          <p:nvPr/>
        </p:nvSpPr>
        <p:spPr>
          <a:xfrm>
            <a:off x="2316887" y="3939472"/>
            <a:ext cx="273883" cy="277414"/>
          </a:xfrm>
          <a:custGeom>
            <a:rect b="b" l="l" r="r" t="t"/>
            <a:pathLst>
              <a:path extrusionOk="0" h="17204" w="16985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6" name="Google Shape;696;p48"/>
          <p:cNvSpPr/>
          <p:nvPr/>
        </p:nvSpPr>
        <p:spPr>
          <a:xfrm>
            <a:off x="2722931" y="3940262"/>
            <a:ext cx="329208" cy="274657"/>
          </a:xfrm>
          <a:custGeom>
            <a:rect b="b" l="l" r="r" t="t"/>
            <a:pathLst>
              <a:path extrusionOk="0" h="17033" w="20416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7" name="Google Shape;697;p48"/>
          <p:cNvSpPr/>
          <p:nvPr/>
        </p:nvSpPr>
        <p:spPr>
          <a:xfrm>
            <a:off x="3193306" y="3916722"/>
            <a:ext cx="253872" cy="307230"/>
          </a:xfrm>
          <a:custGeom>
            <a:rect b="b" l="l" r="r" t="t"/>
            <a:pathLst>
              <a:path extrusionOk="0" h="19053" w="15744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8" name="Google Shape;698;p48"/>
          <p:cNvSpPr/>
          <p:nvPr/>
        </p:nvSpPr>
        <p:spPr>
          <a:xfrm>
            <a:off x="3573070" y="3913191"/>
            <a:ext cx="364522" cy="330772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9" name="Google Shape;699;p48"/>
          <p:cNvSpPr/>
          <p:nvPr/>
        </p:nvSpPr>
        <p:spPr>
          <a:xfrm>
            <a:off x="4011279" y="3908080"/>
            <a:ext cx="357846" cy="342543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0" name="Google Shape;700;p48"/>
          <p:cNvSpPr/>
          <p:nvPr/>
        </p:nvSpPr>
        <p:spPr>
          <a:xfrm>
            <a:off x="4461259" y="3990082"/>
            <a:ext cx="318227" cy="184422"/>
          </a:xfrm>
          <a:custGeom>
            <a:rect b="b" l="l" r="r" t="t"/>
            <a:pathLst>
              <a:path extrusionOk="0" h="11437" w="19735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1" name="Google Shape;701;p48"/>
          <p:cNvSpPr/>
          <p:nvPr/>
        </p:nvSpPr>
        <p:spPr>
          <a:xfrm>
            <a:off x="4937535" y="3956336"/>
            <a:ext cx="237392" cy="260548"/>
          </a:xfrm>
          <a:custGeom>
            <a:rect b="b" l="l" r="r" t="t"/>
            <a:pathLst>
              <a:path extrusionOk="0" h="16158" w="14722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2" name="Google Shape;702;p48"/>
          <p:cNvSpPr/>
          <p:nvPr/>
        </p:nvSpPr>
        <p:spPr>
          <a:xfrm>
            <a:off x="5627895" y="2339783"/>
            <a:ext cx="429673" cy="423200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3" name="Google Shape;703;p48"/>
          <p:cNvSpPr/>
          <p:nvPr/>
        </p:nvSpPr>
        <p:spPr>
          <a:xfrm>
            <a:off x="6465491" y="2339774"/>
            <a:ext cx="1035641" cy="1020141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E691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4" name="Google Shape;704;p48"/>
          <p:cNvSpPr/>
          <p:nvPr/>
        </p:nvSpPr>
        <p:spPr>
          <a:xfrm>
            <a:off x="5801031" y="2537418"/>
            <a:ext cx="409249" cy="250245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5" name="Google Shape;705;p48"/>
          <p:cNvSpPr/>
          <p:nvPr/>
        </p:nvSpPr>
        <p:spPr>
          <a:xfrm>
            <a:off x="6882812" y="2816171"/>
            <a:ext cx="986414" cy="603226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6" name="Google Shape;706;p48"/>
          <p:cNvSpPr txBox="1"/>
          <p:nvPr>
            <p:ph idx="12" type="sldNum"/>
          </p:nvPr>
        </p:nvSpPr>
        <p:spPr>
          <a:xfrm>
            <a:off x="4297650" y="4496075"/>
            <a:ext cx="548700" cy="64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7" name="Google Shape;707;p48"/>
          <p:cNvSpPr txBox="1"/>
          <p:nvPr>
            <p:ph idx="4294967295" type="body"/>
          </p:nvPr>
        </p:nvSpPr>
        <p:spPr>
          <a:xfrm>
            <a:off x="5531900" y="872400"/>
            <a:ext cx="2285100" cy="143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/>
              <a:t>SlidesCarnival icons are editable shapes. </a:t>
            </a:r>
            <a:br>
              <a:rPr lang="en" sz="900"/>
            </a:b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𖦹"/>
            </a:pPr>
            <a:r>
              <a:rPr lang="en" sz="900"/>
              <a:t>Resize them without losing quality.</a:t>
            </a:r>
            <a:endParaRPr sz="9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𖦹"/>
            </a:pPr>
            <a:r>
              <a:rPr lang="en" sz="900"/>
              <a:t>Change fill color and opacity.</a:t>
            </a:r>
            <a:endParaRPr sz="9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𖦹"/>
            </a:pPr>
            <a:r>
              <a:rPr lang="en" sz="900"/>
              <a:t>Change line color, width and style.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br>
              <a:rPr lang="en" sz="900"/>
            </a:br>
            <a:r>
              <a:rPr lang="en" sz="900"/>
              <a:t>Examples:</a:t>
            </a:r>
            <a:endParaRPr sz="900"/>
          </a:p>
        </p:txBody>
      </p:sp>
      <p:sp>
        <p:nvSpPr>
          <p:cNvPr id="708" name="Google Shape;708;p48"/>
          <p:cNvSpPr txBox="1"/>
          <p:nvPr>
            <p:ph idx="4294967295" type="body"/>
          </p:nvPr>
        </p:nvSpPr>
        <p:spPr>
          <a:xfrm>
            <a:off x="5531900" y="3679470"/>
            <a:ext cx="2285100" cy="52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Find more icons at </a:t>
            </a:r>
            <a:r>
              <a:rPr lang="en" sz="900" u="sng">
                <a:hlinkClick r:id="rId3"/>
              </a:rPr>
              <a:t>slidescarnival.com/extra-free-resources-icons-and-maps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9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3" name="Google Shape;713;p49"/>
          <p:cNvGrpSpPr/>
          <p:nvPr/>
        </p:nvGrpSpPr>
        <p:grpSpPr>
          <a:xfrm>
            <a:off x="3247304" y="1482203"/>
            <a:ext cx="388685" cy="388777"/>
            <a:chOff x="3706812" y="1035050"/>
            <a:chExt cx="4792662" cy="4787899"/>
          </a:xfrm>
        </p:grpSpPr>
        <p:sp>
          <p:nvSpPr>
            <p:cNvPr id="714" name="Google Shape;714;p49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49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49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49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49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49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0" name="Google Shape;720;p49"/>
          <p:cNvGrpSpPr/>
          <p:nvPr/>
        </p:nvGrpSpPr>
        <p:grpSpPr>
          <a:xfrm>
            <a:off x="2131115" y="1482243"/>
            <a:ext cx="386964" cy="388582"/>
            <a:chOff x="1400175" y="1220787"/>
            <a:chExt cx="4473575" cy="4476750"/>
          </a:xfrm>
        </p:grpSpPr>
        <p:sp>
          <p:nvSpPr>
            <p:cNvPr id="721" name="Google Shape;721;p49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49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49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49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5" name="Google Shape;725;p49"/>
          <p:cNvGrpSpPr/>
          <p:nvPr/>
        </p:nvGrpSpPr>
        <p:grpSpPr>
          <a:xfrm>
            <a:off x="1571546" y="1482293"/>
            <a:ext cx="389412" cy="388779"/>
            <a:chOff x="1649412" y="927100"/>
            <a:chExt cx="5011737" cy="5016500"/>
          </a:xfrm>
        </p:grpSpPr>
        <p:sp>
          <p:nvSpPr>
            <p:cNvPr id="726" name="Google Shape;726;p49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49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49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9" name="Google Shape;729;p49"/>
          <p:cNvGrpSpPr/>
          <p:nvPr/>
        </p:nvGrpSpPr>
        <p:grpSpPr>
          <a:xfrm>
            <a:off x="2688660" y="1482522"/>
            <a:ext cx="388306" cy="388669"/>
            <a:chOff x="1301750" y="920750"/>
            <a:chExt cx="5095875" cy="5100637"/>
          </a:xfrm>
        </p:grpSpPr>
        <p:sp>
          <p:nvSpPr>
            <p:cNvPr id="730" name="Google Shape;730;p49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49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49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49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49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5" name="Google Shape;735;p49"/>
          <p:cNvGrpSpPr/>
          <p:nvPr/>
        </p:nvGrpSpPr>
        <p:grpSpPr>
          <a:xfrm>
            <a:off x="4366665" y="1482422"/>
            <a:ext cx="388821" cy="388794"/>
            <a:chOff x="5732756" y="2682276"/>
            <a:chExt cx="719905" cy="719856"/>
          </a:xfrm>
        </p:grpSpPr>
        <p:sp>
          <p:nvSpPr>
            <p:cNvPr id="736" name="Google Shape;736;p49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p49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738;p49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9" name="Google Shape;739;p49"/>
          <p:cNvGrpSpPr/>
          <p:nvPr/>
        </p:nvGrpSpPr>
        <p:grpSpPr>
          <a:xfrm>
            <a:off x="4926237" y="1482417"/>
            <a:ext cx="388826" cy="388806"/>
            <a:chOff x="6768809" y="2682265"/>
            <a:chExt cx="719915" cy="719877"/>
          </a:xfrm>
        </p:grpSpPr>
        <p:sp>
          <p:nvSpPr>
            <p:cNvPr id="740" name="Google Shape;740;p49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49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49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49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4" name="Google Shape;744;p49"/>
          <p:cNvGrpSpPr/>
          <p:nvPr/>
        </p:nvGrpSpPr>
        <p:grpSpPr>
          <a:xfrm>
            <a:off x="5485814" y="1482443"/>
            <a:ext cx="388936" cy="388754"/>
            <a:chOff x="7804870" y="2682313"/>
            <a:chExt cx="720118" cy="719782"/>
          </a:xfrm>
        </p:grpSpPr>
        <p:sp>
          <p:nvSpPr>
            <p:cNvPr id="745" name="Google Shape;745;p49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49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49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49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49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0" name="Google Shape;750;p49"/>
          <p:cNvGrpSpPr/>
          <p:nvPr/>
        </p:nvGrpSpPr>
        <p:grpSpPr>
          <a:xfrm>
            <a:off x="6045500" y="1482241"/>
            <a:ext cx="389407" cy="389157"/>
            <a:chOff x="8841135" y="2681940"/>
            <a:chExt cx="720990" cy="720527"/>
          </a:xfrm>
        </p:grpSpPr>
        <p:sp>
          <p:nvSpPr>
            <p:cNvPr id="751" name="Google Shape;751;p49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49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49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49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49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49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7" name="Google Shape;757;p49"/>
          <p:cNvGrpSpPr/>
          <p:nvPr/>
        </p:nvGrpSpPr>
        <p:grpSpPr>
          <a:xfrm>
            <a:off x="3806721" y="1482231"/>
            <a:ext cx="388656" cy="388656"/>
            <a:chOff x="4103687" y="1439862"/>
            <a:chExt cx="3986212" cy="3986211"/>
          </a:xfrm>
        </p:grpSpPr>
        <p:sp>
          <p:nvSpPr>
            <p:cNvPr id="758" name="Google Shape;758;p49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49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0" name="Google Shape;760;p49"/>
          <p:cNvGrpSpPr/>
          <p:nvPr/>
        </p:nvGrpSpPr>
        <p:grpSpPr>
          <a:xfrm>
            <a:off x="6605658" y="1482447"/>
            <a:ext cx="388980" cy="388746"/>
            <a:chOff x="9878272" y="2682320"/>
            <a:chExt cx="720199" cy="719767"/>
          </a:xfrm>
        </p:grpSpPr>
        <p:sp>
          <p:nvSpPr>
            <p:cNvPr id="761" name="Google Shape;761;p49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49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49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4" name="Google Shape;764;p49"/>
          <p:cNvGrpSpPr/>
          <p:nvPr/>
        </p:nvGrpSpPr>
        <p:grpSpPr>
          <a:xfrm>
            <a:off x="7165388" y="1482375"/>
            <a:ext cx="388890" cy="388890"/>
            <a:chOff x="10914618" y="2682187"/>
            <a:chExt cx="720033" cy="720033"/>
          </a:xfrm>
        </p:grpSpPr>
        <p:sp>
          <p:nvSpPr>
            <p:cNvPr id="765" name="Google Shape;765;p49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766;p49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49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49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49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49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1" name="Google Shape;771;p49"/>
          <p:cNvGrpSpPr/>
          <p:nvPr/>
        </p:nvGrpSpPr>
        <p:grpSpPr>
          <a:xfrm>
            <a:off x="2125200" y="865298"/>
            <a:ext cx="315440" cy="388991"/>
            <a:chOff x="1582665" y="1011072"/>
            <a:chExt cx="584040" cy="720220"/>
          </a:xfrm>
        </p:grpSpPr>
        <p:sp>
          <p:nvSpPr>
            <p:cNvPr id="772" name="Google Shape;772;p49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49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49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49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49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7" name="Google Shape;777;p49"/>
          <p:cNvGrpSpPr/>
          <p:nvPr/>
        </p:nvGrpSpPr>
        <p:grpSpPr>
          <a:xfrm>
            <a:off x="2649930" y="865315"/>
            <a:ext cx="331111" cy="388973"/>
            <a:chOff x="2554206" y="1011105"/>
            <a:chExt cx="613055" cy="720187"/>
          </a:xfrm>
        </p:grpSpPr>
        <p:sp>
          <p:nvSpPr>
            <p:cNvPr id="778" name="Google Shape;778;p49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49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49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1" name="Google Shape;781;p49"/>
          <p:cNvGrpSpPr/>
          <p:nvPr/>
        </p:nvGrpSpPr>
        <p:grpSpPr>
          <a:xfrm>
            <a:off x="6618378" y="825476"/>
            <a:ext cx="401982" cy="428812"/>
            <a:chOff x="9901824" y="937343"/>
            <a:chExt cx="744273" cy="793950"/>
          </a:xfrm>
        </p:grpSpPr>
        <p:grpSp>
          <p:nvGrpSpPr>
            <p:cNvPr id="782" name="Google Shape;782;p49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783" name="Google Shape;783;p49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4" name="Google Shape;784;p49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5" name="Google Shape;785;p49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6" name="Google Shape;786;p49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7" name="Google Shape;787;p49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8" name="Google Shape;788;p49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9" name="Google Shape;789;p49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0" name="Google Shape;790;p49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1" name="Google Shape;791;p49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2" name="Google Shape;792;p49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93" name="Google Shape;793;p49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49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49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49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49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49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9" name="Google Shape;799;p49"/>
          <p:cNvGrpSpPr/>
          <p:nvPr/>
        </p:nvGrpSpPr>
        <p:grpSpPr>
          <a:xfrm>
            <a:off x="3190330" y="865461"/>
            <a:ext cx="322723" cy="388828"/>
            <a:chOff x="3554761" y="1011374"/>
            <a:chExt cx="597525" cy="719918"/>
          </a:xfrm>
        </p:grpSpPr>
        <p:sp>
          <p:nvSpPr>
            <p:cNvPr id="800" name="Google Shape;800;p49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49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49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49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4" name="Google Shape;804;p49"/>
          <p:cNvGrpSpPr/>
          <p:nvPr/>
        </p:nvGrpSpPr>
        <p:grpSpPr>
          <a:xfrm>
            <a:off x="3722342" y="865276"/>
            <a:ext cx="323497" cy="389013"/>
            <a:chOff x="4539787" y="1011032"/>
            <a:chExt cx="598958" cy="720261"/>
          </a:xfrm>
        </p:grpSpPr>
        <p:sp>
          <p:nvSpPr>
            <p:cNvPr id="805" name="Google Shape;805;p49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49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49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49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49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0" name="Google Shape;810;p49"/>
          <p:cNvGrpSpPr/>
          <p:nvPr/>
        </p:nvGrpSpPr>
        <p:grpSpPr>
          <a:xfrm>
            <a:off x="4255128" y="865370"/>
            <a:ext cx="320148" cy="388918"/>
            <a:chOff x="5526246" y="1011207"/>
            <a:chExt cx="592758" cy="720086"/>
          </a:xfrm>
        </p:grpSpPr>
        <p:sp>
          <p:nvSpPr>
            <p:cNvPr id="811" name="Google Shape;811;p49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49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49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49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49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49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7" name="Google Shape;817;p49"/>
          <p:cNvGrpSpPr/>
          <p:nvPr/>
        </p:nvGrpSpPr>
        <p:grpSpPr>
          <a:xfrm>
            <a:off x="1598052" y="865365"/>
            <a:ext cx="317860" cy="388924"/>
            <a:chOff x="606645" y="1011196"/>
            <a:chExt cx="588520" cy="720096"/>
          </a:xfrm>
        </p:grpSpPr>
        <p:sp>
          <p:nvSpPr>
            <p:cNvPr id="818" name="Google Shape;818;p49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49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49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49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2" name="Google Shape;822;p49"/>
          <p:cNvGrpSpPr/>
          <p:nvPr/>
        </p:nvGrpSpPr>
        <p:grpSpPr>
          <a:xfrm>
            <a:off x="7229649" y="865345"/>
            <a:ext cx="260369" cy="388944"/>
            <a:chOff x="11033597" y="1011159"/>
            <a:chExt cx="482075" cy="720133"/>
          </a:xfrm>
        </p:grpSpPr>
        <p:sp>
          <p:nvSpPr>
            <p:cNvPr id="823" name="Google Shape;823;p49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p49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49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49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7" name="Google Shape;827;p49"/>
          <p:cNvGrpSpPr/>
          <p:nvPr/>
        </p:nvGrpSpPr>
        <p:grpSpPr>
          <a:xfrm>
            <a:off x="6007107" y="825476"/>
            <a:ext cx="401982" cy="428812"/>
            <a:chOff x="8770051" y="937343"/>
            <a:chExt cx="744273" cy="793950"/>
          </a:xfrm>
        </p:grpSpPr>
        <p:sp>
          <p:nvSpPr>
            <p:cNvPr id="828" name="Google Shape;828;p49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49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49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49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49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33" name="Google Shape;833;p49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834" name="Google Shape;834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5" name="Google Shape;835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6" name="Google Shape;836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7" name="Google Shape;837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8" name="Google Shape;838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9" name="Google Shape;839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0" name="Google Shape;840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1" name="Google Shape;841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2" name="Google Shape;842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3" name="Google Shape;843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44" name="Google Shape;844;p49"/>
          <p:cNvGrpSpPr/>
          <p:nvPr/>
        </p:nvGrpSpPr>
        <p:grpSpPr>
          <a:xfrm>
            <a:off x="4784566" y="825476"/>
            <a:ext cx="401982" cy="428812"/>
            <a:chOff x="6506504" y="937343"/>
            <a:chExt cx="744273" cy="793950"/>
          </a:xfrm>
        </p:grpSpPr>
        <p:sp>
          <p:nvSpPr>
            <p:cNvPr id="845" name="Google Shape;845;p49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49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49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48" name="Google Shape;848;p49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849" name="Google Shape;849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0" name="Google Shape;850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1" name="Google Shape;851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2" name="Google Shape;852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3" name="Google Shape;853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4" name="Google Shape;854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5" name="Google Shape;855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6" name="Google Shape;856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7" name="Google Shape;857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8" name="Google Shape;858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59" name="Google Shape;859;p49"/>
          <p:cNvGrpSpPr/>
          <p:nvPr/>
        </p:nvGrpSpPr>
        <p:grpSpPr>
          <a:xfrm>
            <a:off x="5395837" y="825476"/>
            <a:ext cx="401982" cy="428812"/>
            <a:chOff x="7638277" y="937343"/>
            <a:chExt cx="744273" cy="793950"/>
          </a:xfrm>
        </p:grpSpPr>
        <p:sp>
          <p:nvSpPr>
            <p:cNvPr id="860" name="Google Shape;860;p49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49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49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49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64" name="Google Shape;864;p49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865" name="Google Shape;865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6" name="Google Shape;866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7" name="Google Shape;867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8" name="Google Shape;868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9" name="Google Shape;869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0" name="Google Shape;870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1" name="Google Shape;871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2" name="Google Shape;872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3" name="Google Shape;873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4" name="Google Shape;874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75" name="Google Shape;875;p49"/>
          <p:cNvGrpSpPr/>
          <p:nvPr/>
        </p:nvGrpSpPr>
        <p:grpSpPr>
          <a:xfrm>
            <a:off x="3249493" y="2735942"/>
            <a:ext cx="388959" cy="349681"/>
            <a:chOff x="3778727" y="4460423"/>
            <a:chExt cx="720160" cy="647438"/>
          </a:xfrm>
        </p:grpSpPr>
        <p:sp>
          <p:nvSpPr>
            <p:cNvPr id="876" name="Google Shape;876;p49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49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49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49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49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49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49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3" name="Google Shape;883;p49"/>
          <p:cNvGrpSpPr/>
          <p:nvPr/>
        </p:nvGrpSpPr>
        <p:grpSpPr>
          <a:xfrm>
            <a:off x="1571506" y="2722920"/>
            <a:ext cx="388872" cy="375726"/>
            <a:chOff x="557494" y="4436312"/>
            <a:chExt cx="720000" cy="695660"/>
          </a:xfrm>
        </p:grpSpPr>
        <p:sp>
          <p:nvSpPr>
            <p:cNvPr id="884" name="Google Shape;884;p49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49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49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49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8" name="Google Shape;888;p49"/>
          <p:cNvGrpSpPr/>
          <p:nvPr/>
        </p:nvGrpSpPr>
        <p:grpSpPr>
          <a:xfrm>
            <a:off x="4368179" y="2716298"/>
            <a:ext cx="389005" cy="388970"/>
            <a:chOff x="5926265" y="4424051"/>
            <a:chExt cx="720246" cy="720181"/>
          </a:xfrm>
        </p:grpSpPr>
        <p:sp>
          <p:nvSpPr>
            <p:cNvPr id="889" name="Google Shape;889;p49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49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49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49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3" name="Google Shape;893;p49"/>
          <p:cNvGrpSpPr/>
          <p:nvPr/>
        </p:nvGrpSpPr>
        <p:grpSpPr>
          <a:xfrm>
            <a:off x="2130787" y="2733359"/>
            <a:ext cx="388872" cy="354847"/>
            <a:chOff x="1631150" y="4455641"/>
            <a:chExt cx="720000" cy="657002"/>
          </a:xfrm>
        </p:grpSpPr>
        <p:sp>
          <p:nvSpPr>
            <p:cNvPr id="894" name="Google Shape;894;p49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49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49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49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49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9" name="Google Shape;899;p49"/>
          <p:cNvGrpSpPr/>
          <p:nvPr/>
        </p:nvGrpSpPr>
        <p:grpSpPr>
          <a:xfrm>
            <a:off x="2690107" y="2732850"/>
            <a:ext cx="388872" cy="355866"/>
            <a:chOff x="2704878" y="4454697"/>
            <a:chExt cx="720000" cy="658889"/>
          </a:xfrm>
        </p:grpSpPr>
        <p:sp>
          <p:nvSpPr>
            <p:cNvPr id="900" name="Google Shape;900;p49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49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49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49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49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49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6" name="Google Shape;906;p49"/>
          <p:cNvGrpSpPr/>
          <p:nvPr/>
        </p:nvGrpSpPr>
        <p:grpSpPr>
          <a:xfrm>
            <a:off x="3808936" y="2734559"/>
            <a:ext cx="388758" cy="352448"/>
            <a:chOff x="4852681" y="4457861"/>
            <a:chExt cx="719788" cy="652561"/>
          </a:xfrm>
        </p:grpSpPr>
        <p:sp>
          <p:nvSpPr>
            <p:cNvPr id="907" name="Google Shape;907;p49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49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49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0" name="Google Shape;910;p49"/>
          <p:cNvGrpSpPr/>
          <p:nvPr/>
        </p:nvGrpSpPr>
        <p:grpSpPr>
          <a:xfrm>
            <a:off x="4927668" y="2726214"/>
            <a:ext cx="388993" cy="369138"/>
            <a:chOff x="7000306" y="4442411"/>
            <a:chExt cx="720224" cy="683463"/>
          </a:xfrm>
        </p:grpSpPr>
        <p:sp>
          <p:nvSpPr>
            <p:cNvPr id="911" name="Google Shape;911;p49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49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49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49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49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6" name="Google Shape;916;p49"/>
          <p:cNvGrpSpPr/>
          <p:nvPr/>
        </p:nvGrpSpPr>
        <p:grpSpPr>
          <a:xfrm>
            <a:off x="5487146" y="2724292"/>
            <a:ext cx="388958" cy="372982"/>
            <a:chOff x="8074325" y="4438852"/>
            <a:chExt cx="720160" cy="690579"/>
          </a:xfrm>
        </p:grpSpPr>
        <p:sp>
          <p:nvSpPr>
            <p:cNvPr id="917" name="Google Shape;917;p49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49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49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49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49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49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3" name="Google Shape;923;p49"/>
          <p:cNvGrpSpPr/>
          <p:nvPr/>
        </p:nvGrpSpPr>
        <p:grpSpPr>
          <a:xfrm>
            <a:off x="6606037" y="2736463"/>
            <a:ext cx="388828" cy="348635"/>
            <a:chOff x="9878975" y="4425243"/>
            <a:chExt cx="719918" cy="645502"/>
          </a:xfrm>
        </p:grpSpPr>
        <p:sp>
          <p:nvSpPr>
            <p:cNvPr id="924" name="Google Shape;924;p49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49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926;p49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7" name="Google Shape;927;p49"/>
          <p:cNvGrpSpPr/>
          <p:nvPr/>
        </p:nvGrpSpPr>
        <p:grpSpPr>
          <a:xfrm>
            <a:off x="7165348" y="2726691"/>
            <a:ext cx="388964" cy="368179"/>
            <a:chOff x="10914544" y="4407150"/>
            <a:chExt cx="720170" cy="681687"/>
          </a:xfrm>
        </p:grpSpPr>
        <p:sp>
          <p:nvSpPr>
            <p:cNvPr id="928" name="Google Shape;928;p49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49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49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49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2" name="Google Shape;932;p49"/>
          <p:cNvGrpSpPr/>
          <p:nvPr/>
        </p:nvGrpSpPr>
        <p:grpSpPr>
          <a:xfrm>
            <a:off x="6046574" y="2733771"/>
            <a:ext cx="388981" cy="354019"/>
            <a:chOff x="8843122" y="4420259"/>
            <a:chExt cx="720202" cy="655469"/>
          </a:xfrm>
        </p:grpSpPr>
        <p:sp>
          <p:nvSpPr>
            <p:cNvPr id="933" name="Google Shape;933;p49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49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49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49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49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49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9" name="Google Shape;939;p49"/>
          <p:cNvGrpSpPr/>
          <p:nvPr/>
        </p:nvGrpSpPr>
        <p:grpSpPr>
          <a:xfrm>
            <a:off x="3256960" y="2121741"/>
            <a:ext cx="388987" cy="344231"/>
            <a:chOff x="1510757" y="3225422"/>
            <a:chExt cx="720214" cy="637347"/>
          </a:xfrm>
        </p:grpSpPr>
        <p:sp>
          <p:nvSpPr>
            <p:cNvPr id="940" name="Google Shape;940;p49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49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49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49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49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49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49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7" name="Google Shape;947;p49"/>
          <p:cNvGrpSpPr/>
          <p:nvPr/>
        </p:nvGrpSpPr>
        <p:grpSpPr>
          <a:xfrm>
            <a:off x="3860223" y="2137028"/>
            <a:ext cx="388948" cy="313657"/>
            <a:chOff x="2595501" y="3253725"/>
            <a:chExt cx="720141" cy="580739"/>
          </a:xfrm>
        </p:grpSpPr>
        <p:sp>
          <p:nvSpPr>
            <p:cNvPr id="948" name="Google Shape;948;p49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49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49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49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2" name="Google Shape;952;p49"/>
          <p:cNvGrpSpPr/>
          <p:nvPr/>
        </p:nvGrpSpPr>
        <p:grpSpPr>
          <a:xfrm>
            <a:off x="5066653" y="2099481"/>
            <a:ext cx="387300" cy="388750"/>
            <a:chOff x="4764809" y="3184208"/>
            <a:chExt cx="717090" cy="719775"/>
          </a:xfrm>
        </p:grpSpPr>
        <p:sp>
          <p:nvSpPr>
            <p:cNvPr id="953" name="Google Shape;953;p49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49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49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6" name="Google Shape;956;p49"/>
          <p:cNvGrpSpPr/>
          <p:nvPr/>
        </p:nvGrpSpPr>
        <p:grpSpPr>
          <a:xfrm>
            <a:off x="4463448" y="2124754"/>
            <a:ext cx="388929" cy="338205"/>
            <a:chOff x="3680173" y="3231000"/>
            <a:chExt cx="720106" cy="626190"/>
          </a:xfrm>
        </p:grpSpPr>
        <p:sp>
          <p:nvSpPr>
            <p:cNvPr id="957" name="Google Shape;957;p49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49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49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0" name="Google Shape;960;p49"/>
          <p:cNvGrpSpPr/>
          <p:nvPr/>
        </p:nvGrpSpPr>
        <p:grpSpPr>
          <a:xfrm>
            <a:off x="6271419" y="2099446"/>
            <a:ext cx="386781" cy="388820"/>
            <a:chOff x="6931035" y="3184144"/>
            <a:chExt cx="716128" cy="719903"/>
          </a:xfrm>
        </p:grpSpPr>
        <p:sp>
          <p:nvSpPr>
            <p:cNvPr id="961" name="Google Shape;961;p49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49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49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49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5" name="Google Shape;965;p49"/>
          <p:cNvGrpSpPr/>
          <p:nvPr/>
        </p:nvGrpSpPr>
        <p:grpSpPr>
          <a:xfrm>
            <a:off x="5668230" y="2099405"/>
            <a:ext cx="388913" cy="388902"/>
            <a:chOff x="5846429" y="3184067"/>
            <a:chExt cx="720076" cy="720055"/>
          </a:xfrm>
        </p:grpSpPr>
        <p:sp>
          <p:nvSpPr>
            <p:cNvPr id="966" name="Google Shape;966;p49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49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49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49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0" name="Google Shape;970;p49"/>
          <p:cNvGrpSpPr/>
          <p:nvPr/>
        </p:nvGrpSpPr>
        <p:grpSpPr>
          <a:xfrm>
            <a:off x="2777696" y="2099357"/>
            <a:ext cx="264988" cy="388998"/>
            <a:chOff x="655600" y="3183978"/>
            <a:chExt cx="490627" cy="720234"/>
          </a:xfrm>
        </p:grpSpPr>
        <p:sp>
          <p:nvSpPr>
            <p:cNvPr id="971" name="Google Shape;971;p49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49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49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49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49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6" name="Google Shape;976;p49"/>
          <p:cNvGrpSpPr/>
          <p:nvPr/>
        </p:nvGrpSpPr>
        <p:grpSpPr>
          <a:xfrm>
            <a:off x="6872476" y="2099458"/>
            <a:ext cx="165595" cy="388796"/>
            <a:chOff x="8011692" y="3184166"/>
            <a:chExt cx="306600" cy="719859"/>
          </a:xfrm>
        </p:grpSpPr>
        <p:sp>
          <p:nvSpPr>
            <p:cNvPr id="977" name="Google Shape;977;p49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49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49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49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49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49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3" name="Google Shape;983;p49"/>
          <p:cNvGrpSpPr/>
          <p:nvPr/>
        </p:nvGrpSpPr>
        <p:grpSpPr>
          <a:xfrm>
            <a:off x="7251763" y="2099232"/>
            <a:ext cx="214769" cy="388713"/>
            <a:chOff x="4556125" y="630237"/>
            <a:chExt cx="3081338" cy="5568950"/>
          </a:xfrm>
        </p:grpSpPr>
        <p:sp>
          <p:nvSpPr>
            <p:cNvPr id="984" name="Google Shape;984;p49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49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49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49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49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49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49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1" name="Google Shape;991;p49"/>
          <p:cNvGrpSpPr/>
          <p:nvPr/>
        </p:nvGrpSpPr>
        <p:grpSpPr>
          <a:xfrm>
            <a:off x="2174576" y="2099415"/>
            <a:ext cx="388949" cy="388886"/>
            <a:chOff x="1674084" y="3214987"/>
            <a:chExt cx="720142" cy="720027"/>
          </a:xfrm>
        </p:grpSpPr>
        <p:sp>
          <p:nvSpPr>
            <p:cNvPr id="992" name="Google Shape;992;p49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49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49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49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49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49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49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49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49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49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49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49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4" name="Google Shape;1004;p49"/>
          <p:cNvGrpSpPr/>
          <p:nvPr/>
        </p:nvGrpSpPr>
        <p:grpSpPr>
          <a:xfrm>
            <a:off x="1571515" y="2099381"/>
            <a:ext cx="388783" cy="388953"/>
            <a:chOff x="557511" y="3214925"/>
            <a:chExt cx="719836" cy="720150"/>
          </a:xfrm>
        </p:grpSpPr>
        <p:sp>
          <p:nvSpPr>
            <p:cNvPr id="1005" name="Google Shape;1005;p49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49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49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49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9" name="Google Shape;1009;p49"/>
          <p:cNvGrpSpPr/>
          <p:nvPr/>
        </p:nvGrpSpPr>
        <p:grpSpPr>
          <a:xfrm>
            <a:off x="1522509" y="3352570"/>
            <a:ext cx="388882" cy="349244"/>
            <a:chOff x="1147762" y="1131887"/>
            <a:chExt cx="5137150" cy="4619626"/>
          </a:xfrm>
        </p:grpSpPr>
        <p:sp>
          <p:nvSpPr>
            <p:cNvPr id="1010" name="Google Shape;1010;p49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49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49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3" name="Google Shape;1013;p49"/>
          <p:cNvGrpSpPr/>
          <p:nvPr/>
        </p:nvGrpSpPr>
        <p:grpSpPr>
          <a:xfrm>
            <a:off x="2218244" y="3347102"/>
            <a:ext cx="389051" cy="360649"/>
            <a:chOff x="1570037" y="1341437"/>
            <a:chExt cx="4943475" cy="4576762"/>
          </a:xfrm>
        </p:grpSpPr>
        <p:sp>
          <p:nvSpPr>
            <p:cNvPr id="1014" name="Google Shape;1014;p49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49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49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49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49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49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0" name="Google Shape;1020;p49"/>
          <p:cNvGrpSpPr/>
          <p:nvPr/>
        </p:nvGrpSpPr>
        <p:grpSpPr>
          <a:xfrm>
            <a:off x="4386784" y="3333227"/>
            <a:ext cx="385078" cy="388908"/>
            <a:chOff x="5770007" y="5489899"/>
            <a:chExt cx="712976" cy="720067"/>
          </a:xfrm>
        </p:grpSpPr>
        <p:sp>
          <p:nvSpPr>
            <p:cNvPr id="1021" name="Google Shape;1021;p49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49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49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49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49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49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49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49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9" name="Google Shape;1029;p49"/>
          <p:cNvGrpSpPr/>
          <p:nvPr/>
        </p:nvGrpSpPr>
        <p:grpSpPr>
          <a:xfrm>
            <a:off x="5078523" y="3352832"/>
            <a:ext cx="388846" cy="349733"/>
            <a:chOff x="7050768" y="5526199"/>
            <a:chExt cx="719953" cy="647534"/>
          </a:xfrm>
        </p:grpSpPr>
        <p:sp>
          <p:nvSpPr>
            <p:cNvPr id="1030" name="Google Shape;1030;p49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49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49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49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49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49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49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49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49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49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49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49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2" name="Google Shape;1042;p49"/>
          <p:cNvGrpSpPr/>
          <p:nvPr/>
        </p:nvGrpSpPr>
        <p:grpSpPr>
          <a:xfrm>
            <a:off x="6469796" y="3352894"/>
            <a:ext cx="388873" cy="349583"/>
            <a:chOff x="9626723" y="5526313"/>
            <a:chExt cx="720002" cy="647256"/>
          </a:xfrm>
        </p:grpSpPr>
        <p:sp>
          <p:nvSpPr>
            <p:cNvPr id="1043" name="Google Shape;1043;p49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49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49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49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49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49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49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49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49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49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49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49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5" name="Google Shape;1055;p49"/>
          <p:cNvGrpSpPr/>
          <p:nvPr/>
        </p:nvGrpSpPr>
        <p:grpSpPr>
          <a:xfrm>
            <a:off x="7165417" y="3333206"/>
            <a:ext cx="388786" cy="388927"/>
            <a:chOff x="10914672" y="5489861"/>
            <a:chExt cx="719842" cy="720102"/>
          </a:xfrm>
        </p:grpSpPr>
        <p:sp>
          <p:nvSpPr>
            <p:cNvPr id="1056" name="Google Shape;1056;p49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49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49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49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49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49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49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49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49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49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49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49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8" name="Google Shape;1068;p49"/>
          <p:cNvGrpSpPr/>
          <p:nvPr/>
        </p:nvGrpSpPr>
        <p:grpSpPr>
          <a:xfrm>
            <a:off x="5774123" y="3342162"/>
            <a:ext cx="388995" cy="371042"/>
            <a:chOff x="8338678" y="5506443"/>
            <a:chExt cx="720227" cy="686988"/>
          </a:xfrm>
        </p:grpSpPr>
        <p:sp>
          <p:nvSpPr>
            <p:cNvPr id="1069" name="Google Shape;1069;p49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49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49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49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49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49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5" name="Google Shape;1075;p49"/>
          <p:cNvGrpSpPr/>
          <p:nvPr/>
        </p:nvGrpSpPr>
        <p:grpSpPr>
          <a:xfrm>
            <a:off x="2913649" y="3389793"/>
            <a:ext cx="1166428" cy="275752"/>
            <a:chOff x="3042485" y="5594633"/>
            <a:chExt cx="2159652" cy="510557"/>
          </a:xfrm>
        </p:grpSpPr>
        <p:sp>
          <p:nvSpPr>
            <p:cNvPr id="1076" name="Google Shape;1076;p49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49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49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49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49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49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49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49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49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49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49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49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49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49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49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1" name="Google Shape;1091;p49"/>
          <p:cNvGrpSpPr/>
          <p:nvPr/>
        </p:nvGrpSpPr>
        <p:grpSpPr>
          <a:xfrm>
            <a:off x="2218139" y="3951290"/>
            <a:ext cx="388922" cy="386488"/>
            <a:chOff x="1442627" y="5710929"/>
            <a:chExt cx="594318" cy="590600"/>
          </a:xfrm>
        </p:grpSpPr>
        <p:sp>
          <p:nvSpPr>
            <p:cNvPr id="1092" name="Google Shape;1092;p49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49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49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49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6" name="Google Shape;1096;p49"/>
          <p:cNvGrpSpPr/>
          <p:nvPr/>
        </p:nvGrpSpPr>
        <p:grpSpPr>
          <a:xfrm>
            <a:off x="6501274" y="3950050"/>
            <a:ext cx="325501" cy="388968"/>
            <a:chOff x="8095060" y="5664590"/>
            <a:chExt cx="497404" cy="594389"/>
          </a:xfrm>
        </p:grpSpPr>
        <p:grpSp>
          <p:nvGrpSpPr>
            <p:cNvPr id="1097" name="Google Shape;1097;p49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098" name="Google Shape;1098;p49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9" name="Google Shape;1099;p49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0" name="Google Shape;1100;p49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01" name="Google Shape;1101;p49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102" name="Google Shape;1102;p49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3" name="Google Shape;1103;p49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4" name="Google Shape;1104;p49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05" name="Google Shape;1105;p49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106" name="Google Shape;1106;p49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7" name="Google Shape;1107;p49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8" name="Google Shape;1108;p49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09" name="Google Shape;1109;p49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110" name="Google Shape;1110;p49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1" name="Google Shape;1111;p49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2" name="Google Shape;1112;p49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13" name="Google Shape;1113;p49"/>
          <p:cNvGrpSpPr/>
          <p:nvPr/>
        </p:nvGrpSpPr>
        <p:grpSpPr>
          <a:xfrm>
            <a:off x="3083378" y="3950076"/>
            <a:ext cx="486142" cy="388918"/>
            <a:chOff x="4607809" y="5664627"/>
            <a:chExt cx="742883" cy="594312"/>
          </a:xfrm>
        </p:grpSpPr>
        <p:sp>
          <p:nvSpPr>
            <p:cNvPr id="1114" name="Google Shape;1114;p49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49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49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49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49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49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49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49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2" name="Google Shape;1122;p49"/>
          <p:cNvGrpSpPr/>
          <p:nvPr/>
        </p:nvGrpSpPr>
        <p:grpSpPr>
          <a:xfrm>
            <a:off x="4045842" y="3950125"/>
            <a:ext cx="942218" cy="388818"/>
            <a:chOff x="2571250" y="5664711"/>
            <a:chExt cx="1439820" cy="594160"/>
          </a:xfrm>
        </p:grpSpPr>
        <p:sp>
          <p:nvSpPr>
            <p:cNvPr id="1123" name="Google Shape;1123;p49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49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49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49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49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49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49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49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49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49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49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49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49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49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49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49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49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49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49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49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49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49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49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49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7" name="Google Shape;1147;p49"/>
          <p:cNvGrpSpPr/>
          <p:nvPr/>
        </p:nvGrpSpPr>
        <p:grpSpPr>
          <a:xfrm>
            <a:off x="5464378" y="3949944"/>
            <a:ext cx="560577" cy="389181"/>
            <a:chOff x="6332670" y="5663946"/>
            <a:chExt cx="856627" cy="594715"/>
          </a:xfrm>
        </p:grpSpPr>
        <p:grpSp>
          <p:nvGrpSpPr>
            <p:cNvPr id="1148" name="Google Shape;1148;p49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149" name="Google Shape;1149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0" name="Google Shape;1150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1" name="Google Shape;1151;p49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152" name="Google Shape;1152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3" name="Google Shape;1153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4" name="Google Shape;1154;p49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155" name="Google Shape;1155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6" name="Google Shape;1156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157" name="Google Shape;1157;p49"/>
          <p:cNvSpPr txBox="1"/>
          <p:nvPr>
            <p:ph idx="4294967295" type="title"/>
          </p:nvPr>
        </p:nvSpPr>
        <p:spPr>
          <a:xfrm>
            <a:off x="855300" y="172875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158" name="Google Shape;1158;p49"/>
          <p:cNvSpPr txBox="1"/>
          <p:nvPr>
            <p:ph idx="12" type="sldNum"/>
          </p:nvPr>
        </p:nvSpPr>
        <p:spPr>
          <a:xfrm>
            <a:off x="4297650" y="4496075"/>
            <a:ext cx="548700" cy="64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2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p50"/>
          <p:cNvSpPr txBox="1"/>
          <p:nvPr/>
        </p:nvSpPr>
        <p:spPr>
          <a:xfrm>
            <a:off x="1586025" y="2374250"/>
            <a:ext cx="61308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rPr>
              <a:t>✋👆👉👍👤👦👧👨👩👪💃🏃💑❤😂😉😋😒😭👶😸🐟🍒🍔💣📌📖🔨🎃🎈🎨🏈🏰🌏🔌🔑</a:t>
            </a:r>
            <a:r>
              <a:rPr lang="en" sz="2000">
                <a:solidFill>
                  <a:schemeClr val="lt1"/>
                </a:solidFill>
                <a:highlight>
                  <a:schemeClr val="dk1"/>
                </a:highlight>
                <a:latin typeface="Caladea"/>
                <a:ea typeface="Caladea"/>
                <a:cs typeface="Caladea"/>
                <a:sym typeface="Caladea"/>
              </a:rPr>
              <a:t> and many more...</a:t>
            </a:r>
            <a:endParaRPr sz="2000">
              <a:solidFill>
                <a:schemeClr val="lt1"/>
              </a:solidFill>
              <a:highlight>
                <a:schemeClr val="dk1"/>
              </a:highlight>
              <a:latin typeface="Caladea"/>
              <a:ea typeface="Caladea"/>
              <a:cs typeface="Caladea"/>
              <a:sym typeface="Caladea"/>
            </a:endParaRPr>
          </a:p>
        </p:txBody>
      </p:sp>
      <p:sp>
        <p:nvSpPr>
          <p:cNvPr id="1164" name="Google Shape;1164;p50"/>
          <p:cNvSpPr txBox="1"/>
          <p:nvPr>
            <p:ph idx="12" type="sldNum"/>
          </p:nvPr>
        </p:nvSpPr>
        <p:spPr>
          <a:xfrm>
            <a:off x="4297650" y="4496075"/>
            <a:ext cx="548700" cy="64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65" name="Google Shape;1165;p50"/>
          <p:cNvSpPr txBox="1"/>
          <p:nvPr>
            <p:ph idx="4294967295" type="body"/>
          </p:nvPr>
        </p:nvSpPr>
        <p:spPr>
          <a:xfrm>
            <a:off x="1586034" y="856425"/>
            <a:ext cx="4902300" cy="115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/>
              <a:t>You can also use any emoji as an icon!</a:t>
            </a:r>
            <a:endParaRPr b="1"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And of course it resizes without losing quality.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How? Follow Google instructions https://twitter.com/googledocs/status/730087240156643328</a:t>
            </a:r>
            <a:endParaRPr sz="14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0" name="Google Shape;1170;p5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1" name="Google Shape;1171;p51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172" name="Google Shape;1172;p51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173" name="Google Shape;1173;p51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174" name="Google Shape;1174;p51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75" name="Google Shape;1175;p51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176" name="Google Shape;1176;p51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177" name="Google Shape;1177;p51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78" name="Google Shape;1178;p51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179" name="Google Shape;1179;p51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180" name="Google Shape;1180;p51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81" name="Google Shape;1181;p51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182" name="Google Shape;1182;p51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183" name="Google Shape;1183;p51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84" name="Google Shape;1184;p51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 txBox="1"/>
          <p:nvPr>
            <p:ph type="ctrTitle"/>
          </p:nvPr>
        </p:nvSpPr>
        <p:spPr>
          <a:xfrm>
            <a:off x="855300" y="2133414"/>
            <a:ext cx="7433400" cy="457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21" name="Google Shape;121;p16"/>
          <p:cNvSpPr txBox="1"/>
          <p:nvPr>
            <p:ph idx="1" type="subTitle"/>
          </p:nvPr>
        </p:nvSpPr>
        <p:spPr>
          <a:xfrm>
            <a:off x="855300" y="2611677"/>
            <a:ext cx="7433400" cy="39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/>
          <p:nvPr>
            <p:ph idx="1" type="body"/>
          </p:nvPr>
        </p:nvSpPr>
        <p:spPr>
          <a:xfrm>
            <a:off x="3028725" y="1370250"/>
            <a:ext cx="3086700" cy="240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27" name="Google Shape;127;p17"/>
          <p:cNvSpPr txBox="1"/>
          <p:nvPr>
            <p:ph idx="12" type="sldNum"/>
          </p:nvPr>
        </p:nvSpPr>
        <p:spPr>
          <a:xfrm>
            <a:off x="4297650" y="4496075"/>
            <a:ext cx="548700" cy="64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/>
          <p:nvPr>
            <p:ph type="title"/>
          </p:nvPr>
        </p:nvSpPr>
        <p:spPr>
          <a:xfrm>
            <a:off x="740100" y="0"/>
            <a:ext cx="7663800" cy="824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</a:t>
            </a:r>
            <a:r>
              <a:rPr lang="en"/>
              <a:t>s</a:t>
            </a:r>
            <a:r>
              <a:rPr lang="en"/>
              <a:t>lide </a:t>
            </a:r>
            <a:r>
              <a:rPr lang="en"/>
              <a:t>t</a:t>
            </a:r>
            <a:r>
              <a:rPr lang="en"/>
              <a:t>itle</a:t>
            </a:r>
            <a:endParaRPr/>
          </a:p>
        </p:txBody>
      </p:sp>
      <p:sp>
        <p:nvSpPr>
          <p:cNvPr id="133" name="Google Shape;133;p18"/>
          <p:cNvSpPr txBox="1"/>
          <p:nvPr>
            <p:ph idx="1" type="body"/>
          </p:nvPr>
        </p:nvSpPr>
        <p:spPr>
          <a:xfrm>
            <a:off x="1055400" y="1373375"/>
            <a:ext cx="7033200" cy="273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❧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❧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❧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34" name="Google Shape;134;p18"/>
          <p:cNvSpPr txBox="1"/>
          <p:nvPr>
            <p:ph idx="12" type="sldNum"/>
          </p:nvPr>
        </p:nvSpPr>
        <p:spPr>
          <a:xfrm>
            <a:off x="4297650" y="4496075"/>
            <a:ext cx="548700" cy="64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/>
          <p:nvPr>
            <p:ph idx="4294967295" type="ctrTitle"/>
          </p:nvPr>
        </p:nvSpPr>
        <p:spPr>
          <a:xfrm>
            <a:off x="1770650" y="2269150"/>
            <a:ext cx="56028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Big </a:t>
            </a:r>
            <a:r>
              <a:rPr lang="en" sz="7200"/>
              <a:t>c</a:t>
            </a:r>
            <a:r>
              <a:rPr lang="en" sz="7200"/>
              <a:t>oncept</a:t>
            </a:r>
            <a:endParaRPr sz="7200"/>
          </a:p>
        </p:txBody>
      </p:sp>
      <p:sp>
        <p:nvSpPr>
          <p:cNvPr id="140" name="Google Shape;140;p19"/>
          <p:cNvSpPr txBox="1"/>
          <p:nvPr>
            <p:ph idx="4294967295" type="subTitle"/>
          </p:nvPr>
        </p:nvSpPr>
        <p:spPr>
          <a:xfrm>
            <a:off x="1770650" y="3411551"/>
            <a:ext cx="56028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</a:rPr>
              <a:t>Bring the attention of your audience over a key concept using icons or illustrations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141" name="Google Shape;141;p19"/>
          <p:cNvSpPr/>
          <p:nvPr/>
        </p:nvSpPr>
        <p:spPr>
          <a:xfrm>
            <a:off x="4572739" y="936409"/>
            <a:ext cx="1285777" cy="1302896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42" name="Google Shape;142;p19"/>
          <p:cNvSpPr/>
          <p:nvPr/>
        </p:nvSpPr>
        <p:spPr>
          <a:xfrm rot="1473073">
            <a:off x="3403683" y="1586935"/>
            <a:ext cx="751723" cy="732245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43" name="Google Shape;143;p19"/>
          <p:cNvSpPr/>
          <p:nvPr/>
        </p:nvSpPr>
        <p:spPr>
          <a:xfrm>
            <a:off x="4324058" y="811900"/>
            <a:ext cx="329125" cy="319825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44" name="Google Shape;144;p19"/>
          <p:cNvSpPr/>
          <p:nvPr/>
        </p:nvSpPr>
        <p:spPr>
          <a:xfrm rot="2487051">
            <a:off x="4112407" y="2263055"/>
            <a:ext cx="234162" cy="227546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45" name="Google Shape;145;p19"/>
          <p:cNvSpPr txBox="1"/>
          <p:nvPr>
            <p:ph idx="12" type="sldNum"/>
          </p:nvPr>
        </p:nvSpPr>
        <p:spPr>
          <a:xfrm>
            <a:off x="4297650" y="4496075"/>
            <a:ext cx="548700" cy="64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 txBox="1"/>
          <p:nvPr>
            <p:ph idx="1" type="body"/>
          </p:nvPr>
        </p:nvSpPr>
        <p:spPr>
          <a:xfrm>
            <a:off x="1055400" y="1373375"/>
            <a:ext cx="3286200" cy="273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51" name="Google Shape;151;p20"/>
          <p:cNvSpPr txBox="1"/>
          <p:nvPr>
            <p:ph type="title"/>
          </p:nvPr>
        </p:nvSpPr>
        <p:spPr>
          <a:xfrm>
            <a:off x="740100" y="0"/>
            <a:ext cx="7663800" cy="824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</a:t>
            </a:r>
            <a:r>
              <a:rPr lang="en"/>
              <a:t>a</a:t>
            </a:r>
            <a:r>
              <a:rPr lang="en"/>
              <a:t>lso </a:t>
            </a:r>
            <a:r>
              <a:rPr lang="en"/>
              <a:t>s</a:t>
            </a:r>
            <a:r>
              <a:rPr lang="en"/>
              <a:t>plit </a:t>
            </a:r>
            <a:r>
              <a:rPr lang="en"/>
              <a:t>y</a:t>
            </a:r>
            <a:r>
              <a:rPr lang="en"/>
              <a:t>our </a:t>
            </a:r>
            <a:r>
              <a:rPr lang="en"/>
              <a:t>c</a:t>
            </a:r>
            <a:r>
              <a:rPr lang="en"/>
              <a:t>ontent</a:t>
            </a:r>
            <a:endParaRPr/>
          </a:p>
        </p:txBody>
      </p:sp>
      <p:sp>
        <p:nvSpPr>
          <p:cNvPr id="152" name="Google Shape;152;p20"/>
          <p:cNvSpPr txBox="1"/>
          <p:nvPr>
            <p:ph idx="2" type="body"/>
          </p:nvPr>
        </p:nvSpPr>
        <p:spPr>
          <a:xfrm>
            <a:off x="4802478" y="1373375"/>
            <a:ext cx="3286200" cy="273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</a:t>
            </a:r>
            <a:r>
              <a:rPr lang="en"/>
              <a:t>has been the symbolic color of elegance, solemnity and authority.</a:t>
            </a:r>
            <a:endParaRPr/>
          </a:p>
        </p:txBody>
      </p:sp>
      <p:sp>
        <p:nvSpPr>
          <p:cNvPr id="153" name="Google Shape;153;p20"/>
          <p:cNvSpPr txBox="1"/>
          <p:nvPr>
            <p:ph idx="12" type="sldNum"/>
          </p:nvPr>
        </p:nvSpPr>
        <p:spPr>
          <a:xfrm>
            <a:off x="4297650" y="4496075"/>
            <a:ext cx="548700" cy="64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"/>
          <p:cNvSpPr txBox="1"/>
          <p:nvPr>
            <p:ph type="title"/>
          </p:nvPr>
        </p:nvSpPr>
        <p:spPr>
          <a:xfrm>
            <a:off x="740100" y="0"/>
            <a:ext cx="7663800" cy="824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59" name="Google Shape;159;p21"/>
          <p:cNvSpPr txBox="1"/>
          <p:nvPr>
            <p:ph idx="1" type="body"/>
          </p:nvPr>
        </p:nvSpPr>
        <p:spPr>
          <a:xfrm>
            <a:off x="1055400" y="1373375"/>
            <a:ext cx="2190900" cy="272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60" name="Google Shape;160;p21"/>
          <p:cNvSpPr txBox="1"/>
          <p:nvPr>
            <p:ph idx="2" type="body"/>
          </p:nvPr>
        </p:nvSpPr>
        <p:spPr>
          <a:xfrm>
            <a:off x="3476500" y="1373375"/>
            <a:ext cx="2190900" cy="272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61" name="Google Shape;161;p21"/>
          <p:cNvSpPr txBox="1"/>
          <p:nvPr>
            <p:ph idx="3" type="body"/>
          </p:nvPr>
        </p:nvSpPr>
        <p:spPr>
          <a:xfrm>
            <a:off x="5897601" y="1373375"/>
            <a:ext cx="2190900" cy="272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1"/>
          <p:cNvSpPr txBox="1"/>
          <p:nvPr>
            <p:ph idx="12" type="sldNum"/>
          </p:nvPr>
        </p:nvSpPr>
        <p:spPr>
          <a:xfrm>
            <a:off x="4297650" y="4496075"/>
            <a:ext cx="548700" cy="64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alisbury template">
  <a:themeElements>
    <a:clrScheme name="Custom 347">
      <a:dk1>
        <a:srgbClr val="2A3D41"/>
      </a:dk1>
      <a:lt1>
        <a:srgbClr val="FFFFFF"/>
      </a:lt1>
      <a:dk2>
        <a:srgbClr val="9EA7AA"/>
      </a:dk2>
      <a:lt2>
        <a:srgbClr val="E5ECE4"/>
      </a:lt2>
      <a:accent1>
        <a:srgbClr val="7FA03F"/>
      </a:accent1>
      <a:accent2>
        <a:srgbClr val="364B3C"/>
      </a:accent2>
      <a:accent3>
        <a:srgbClr val="2F7A87"/>
      </a:accent3>
      <a:accent4>
        <a:srgbClr val="69CCF5"/>
      </a:accent4>
      <a:accent5>
        <a:srgbClr val="2182B6"/>
      </a:accent5>
      <a:accent6>
        <a:srgbClr val="83B1BF"/>
      </a:accent6>
      <a:hlink>
        <a:srgbClr val="598307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