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Fredoka One"/>
      <p:regular r:id="rId46"/>
    </p:embeddedFont>
    <p:embeddedFont>
      <p:font typeface="Nunito"/>
      <p:regular r:id="rId47"/>
      <p:bold r:id="rId48"/>
      <p:italic r:id="rId49"/>
      <p:boldItalic r:id="rId50"/>
    </p:embeddedFont>
    <p:embeddedFont>
      <p:font typeface="Montserrat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58E0EC-A6E8-46B7-895E-5C1B97367A43}">
  <a:tblStyle styleId="{2A58E0EC-A6E8-46B7-895E-5C1B97367A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2BB4EA2-A9B1-4904-9041-647B281430C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FredokaOne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-bold.fntdata"/><Relationship Id="rId47" Type="http://schemas.openxmlformats.org/officeDocument/2006/relationships/font" Target="fonts/Nunito-regular.fntdata"/><Relationship Id="rId49" Type="http://schemas.openxmlformats.org/officeDocument/2006/relationships/font" Target="fonts/Nuni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Montserrat-regular.fntdata"/><Relationship Id="rId50" Type="http://schemas.openxmlformats.org/officeDocument/2006/relationships/font" Target="fonts/Nunito-boldItalic.fntdata"/><Relationship Id="rId53" Type="http://schemas.openxmlformats.org/officeDocument/2006/relationships/font" Target="fonts/Montserrat-italic.fntdata"/><Relationship Id="rId52" Type="http://schemas.openxmlformats.org/officeDocument/2006/relationships/font" Target="fonts/Montserrat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54" Type="http://schemas.openxmlformats.org/officeDocument/2006/relationships/font" Target="fonts/Montserrat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c0a1d8546e_0_88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c0a1d8546e_0_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b2f7c811e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b2f7c811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c0a1d8546e_0_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c0a1d8546e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2" name="Google Shape;1362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9" name="Google Shape;1369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14524" r="-515" t="0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5"/>
              </a:buClr>
              <a:buSzPts val="3000"/>
              <a:buNone/>
              <a:defRPr sz="3000">
                <a:solidFill>
                  <a:schemeClr val="accent5"/>
                </a:solidFill>
              </a:defRPr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 rotWithShape="1">
          <a:blip r:embed="rId2">
            <a:alphaModFix/>
          </a:blip>
          <a:srcRect b="0" l="5944" r="0" t="0"/>
          <a:stretch/>
        </p:blipFill>
        <p:spPr>
          <a:xfrm>
            <a:off x="0" y="758976"/>
            <a:ext cx="3263074" cy="362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175" y="884675"/>
            <a:ext cx="4197548" cy="42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93700" lvl="0" marL="457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i="1" sz="2600">
                <a:solidFill>
                  <a:schemeClr val="accent4"/>
                </a:solidFill>
              </a:defRPr>
            </a:lvl1pPr>
            <a:lvl2pPr indent="-393700" lvl="1" marL="9144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i="1" sz="2600">
                <a:solidFill>
                  <a:schemeClr val="accent4"/>
                </a:solidFill>
              </a:defRPr>
            </a:lvl2pPr>
            <a:lvl3pPr indent="-393700" lvl="2" marL="13716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i="1" sz="2600">
                <a:solidFill>
                  <a:schemeClr val="accent4"/>
                </a:solidFill>
              </a:defRPr>
            </a:lvl3pPr>
            <a:lvl4pPr indent="-393700" lvl="3" marL="18288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i="1" sz="2600">
                <a:solidFill>
                  <a:schemeClr val="accent4"/>
                </a:solidFill>
              </a:defRPr>
            </a:lvl4pPr>
            <a:lvl5pPr indent="-393700" lvl="4" marL="22860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i="1" sz="2600">
                <a:solidFill>
                  <a:schemeClr val="accent4"/>
                </a:solidFill>
              </a:defRPr>
            </a:lvl5pPr>
            <a:lvl6pPr indent="-393700" lvl="5" marL="27432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■"/>
              <a:defRPr i="1" sz="2600">
                <a:solidFill>
                  <a:schemeClr val="accent4"/>
                </a:solidFill>
              </a:defRPr>
            </a:lvl6pPr>
            <a:lvl7pPr indent="-393700" lvl="6" marL="32004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●"/>
              <a:defRPr i="1" sz="2600">
                <a:solidFill>
                  <a:schemeClr val="accent4"/>
                </a:solidFill>
              </a:defRPr>
            </a:lvl7pPr>
            <a:lvl8pPr indent="-393700" lvl="7" marL="3657600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2600"/>
              <a:buChar char="○"/>
              <a:defRPr i="1" sz="2600">
                <a:solidFill>
                  <a:schemeClr val="accent4"/>
                </a:solidFill>
              </a:defRPr>
            </a:lvl8pPr>
            <a:lvl9pPr indent="-393700" lvl="8" marL="4114800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2600"/>
              <a:buChar char="■"/>
              <a:defRPr i="1" sz="2600"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/>
        </p:nvSpPr>
        <p:spPr>
          <a:xfrm>
            <a:off x="3381070" y="1002876"/>
            <a:ext cx="1502400" cy="5019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9525">
              <a:srgbClr val="1F006E">
                <a:alpha val="4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72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4607" r="0" t="0"/>
          <a:stretch/>
        </p:blipFill>
        <p:spPr>
          <a:xfrm>
            <a:off x="0" y="781850"/>
            <a:ext cx="3152199" cy="357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3075" y="702987"/>
            <a:ext cx="2849300" cy="3737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363425" y="2236050"/>
            <a:ext cx="16620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5" name="Google Shape;35;p7"/>
          <p:cNvSpPr txBox="1"/>
          <p:nvPr>
            <p:ph idx="2" type="body"/>
          </p:nvPr>
        </p:nvSpPr>
        <p:spPr>
          <a:xfrm>
            <a:off x="5199751" y="2236050"/>
            <a:ext cx="16620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3" type="body"/>
          </p:nvPr>
        </p:nvSpPr>
        <p:spPr>
          <a:xfrm>
            <a:off x="7036076" y="2236050"/>
            <a:ext cx="16620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7750" y="1345650"/>
            <a:ext cx="1858535" cy="379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 b="0" l="9828" r="0" t="0"/>
          <a:stretch/>
        </p:blipFill>
        <p:spPr>
          <a:xfrm>
            <a:off x="0" y="375175"/>
            <a:ext cx="656125" cy="5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778" y="3409225"/>
            <a:ext cx="1831348" cy="153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363425" y="4406300"/>
            <a:ext cx="5334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389193" y="731302"/>
            <a:ext cx="2454275" cy="4412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  <a:noFill/>
          <a:ln>
            <a:noFill/>
          </a:ln>
          <a:effectLst>
            <a:outerShdw blurRad="85725" rotWithShape="0" algn="bl" dir="5400000" dist="19050">
              <a:srgbClr val="1F006E">
                <a:alpha val="4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Fredoka One"/>
              <a:buNone/>
              <a:defRPr sz="4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42900" lvl="1" marL="914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42900" lvl="2" marL="1371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42900" lvl="3" marL="18288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42900" lvl="4" marL="2286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42900" lvl="5" marL="27432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42900" lvl="6" marL="32004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42900" lvl="7" marL="36576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○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42900" lvl="8" marL="41148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Nunito"/>
              <a:buChar char="■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Relationship Id="rId4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dribbble.com/alzea" TargetMode="External"/><Relationship Id="rId4" Type="http://schemas.openxmlformats.org/officeDocument/2006/relationships/hyperlink" Target="http://www.slidescarnival.com/?utm_source=template" TargetMode="External"/><Relationship Id="rId5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fredoka" TargetMode="External"/><Relationship Id="rId4" Type="http://schemas.openxmlformats.org/officeDocument/2006/relationships/hyperlink" Target="https://www.fontsquirrel.com/fonts/nuni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4.png"/><Relationship Id="rId13" Type="http://schemas.openxmlformats.org/officeDocument/2006/relationships/image" Target="../media/image10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dribbble.com/alzea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7.png"/><Relationship Id="rId14" Type="http://schemas.openxmlformats.org/officeDocument/2006/relationships/image" Target="../media/image15.png"/><Relationship Id="rId5" Type="http://schemas.openxmlformats.org/officeDocument/2006/relationships/image" Target="../media/image6.png"/><Relationship Id="rId6" Type="http://schemas.openxmlformats.org/officeDocument/2006/relationships/image" Target="../media/image5.png"/><Relationship Id="rId7" Type="http://schemas.openxmlformats.org/officeDocument/2006/relationships/image" Target="../media/image1.png"/><Relationship Id="rId8" Type="http://schemas.openxmlformats.org/officeDocument/2006/relationships/image" Target="../media/image2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twitter.com/googledocs/status/730087240156643328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type="ctrTitle"/>
          </p:nvPr>
        </p:nvSpPr>
        <p:spPr>
          <a:xfrm>
            <a:off x="3363425" y="1991825"/>
            <a:ext cx="5334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3"/>
            </a:gs>
            <a:gs pos="100000">
              <a:schemeClr val="accent4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3714750" y="1350825"/>
            <a:ext cx="4784400" cy="122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/>
              <a:t>A picture is worth a thousand words    </a:t>
            </a:r>
            <a:endParaRPr sz="4300"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3714750" y="2771177"/>
            <a:ext cx="4784400" cy="102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lt1"/>
                </a:solidFill>
              </a:rPr>
              <a:t>A complex idea can be conveyed with just a single still image, namely making it possible to absorb large amounts of data quickly.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3">
            <a:alphaModFix/>
          </a:blip>
          <a:srcRect b="0" l="38324" r="15535" t="0"/>
          <a:stretch/>
        </p:blipFill>
        <p:spPr>
          <a:xfrm>
            <a:off x="0" y="0"/>
            <a:ext cx="31642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>
            <p:ph idx="4294967295" type="title"/>
          </p:nvPr>
        </p:nvSpPr>
        <p:spPr>
          <a:xfrm>
            <a:off x="1886100" y="3541875"/>
            <a:ext cx="5371800" cy="130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400"/>
              <a:t>Want big impact?</a:t>
            </a:r>
            <a:endParaRPr b="0" sz="4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/>
              <a:t>Use big image.</a:t>
            </a:r>
            <a:endParaRPr sz="4400"/>
          </a:p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9" name="Google Shape;149;p22"/>
          <p:cNvSpPr/>
          <p:nvPr/>
        </p:nvSpPr>
        <p:spPr>
          <a:xfrm>
            <a:off x="3154906" y="1450850"/>
            <a:ext cx="1385100" cy="5595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p22"/>
          <p:cNvSpPr/>
          <p:nvPr/>
        </p:nvSpPr>
        <p:spPr>
          <a:xfrm>
            <a:off x="4748963" y="2588954"/>
            <a:ext cx="1385100" cy="559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1560849" y="2588954"/>
            <a:ext cx="1385100" cy="5595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2" name="Google Shape;152;p22"/>
          <p:cNvSpPr/>
          <p:nvPr/>
        </p:nvSpPr>
        <p:spPr>
          <a:xfrm>
            <a:off x="799750" y="3727059"/>
            <a:ext cx="1385100" cy="559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2321948" y="3727059"/>
            <a:ext cx="1385100" cy="559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3987870" y="3727059"/>
            <a:ext cx="1385100" cy="559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5510068" y="3727059"/>
            <a:ext cx="1385100" cy="5595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Lorem Ipsum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56" name="Google Shape;156;p22"/>
          <p:cNvCxnSpPr>
            <a:stCxn id="149" idx="2"/>
            <a:endCxn id="150" idx="0"/>
          </p:cNvCxnSpPr>
          <p:nvPr/>
        </p:nvCxnSpPr>
        <p:spPr>
          <a:xfrm flipH="1" rot="-5400000">
            <a:off x="4355206" y="1502600"/>
            <a:ext cx="578700" cy="1594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7" name="Google Shape;157;p22"/>
          <p:cNvCxnSpPr>
            <a:stCxn id="151" idx="0"/>
            <a:endCxn id="149" idx="2"/>
          </p:cNvCxnSpPr>
          <p:nvPr/>
        </p:nvCxnSpPr>
        <p:spPr>
          <a:xfrm rot="-5400000">
            <a:off x="2761149" y="1502504"/>
            <a:ext cx="578700" cy="15942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8" name="Google Shape;158;p22"/>
          <p:cNvCxnSpPr>
            <a:stCxn id="151" idx="2"/>
            <a:endCxn id="153" idx="0"/>
          </p:cNvCxnSpPr>
          <p:nvPr/>
        </p:nvCxnSpPr>
        <p:spPr>
          <a:xfrm flipH="1" rot="-5400000">
            <a:off x="2344599" y="3057254"/>
            <a:ext cx="578700" cy="761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22"/>
          <p:cNvCxnSpPr>
            <a:stCxn id="152" idx="0"/>
            <a:endCxn id="151" idx="2"/>
          </p:cNvCxnSpPr>
          <p:nvPr/>
        </p:nvCxnSpPr>
        <p:spPr>
          <a:xfrm rot="-5400000">
            <a:off x="1583500" y="3057159"/>
            <a:ext cx="578700" cy="761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22"/>
          <p:cNvCxnSpPr>
            <a:stCxn id="150" idx="2"/>
            <a:endCxn id="155" idx="0"/>
          </p:cNvCxnSpPr>
          <p:nvPr/>
        </p:nvCxnSpPr>
        <p:spPr>
          <a:xfrm flipH="1" rot="-5400000">
            <a:off x="5532713" y="3057254"/>
            <a:ext cx="578700" cy="761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22"/>
          <p:cNvCxnSpPr>
            <a:stCxn id="154" idx="0"/>
            <a:endCxn id="150" idx="2"/>
          </p:cNvCxnSpPr>
          <p:nvPr/>
        </p:nvCxnSpPr>
        <p:spPr>
          <a:xfrm rot="-5400000">
            <a:off x="4771620" y="3057159"/>
            <a:ext cx="578700" cy="7611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67" name="Google Shape;167;p23"/>
          <p:cNvGraphicFramePr/>
          <p:nvPr/>
        </p:nvGraphicFramePr>
        <p:xfrm>
          <a:off x="799700" y="1136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{2A58E0EC-A6E8-46B7-895E-5C1B97367A43}</a:tableStyleId>
              </a:tblPr>
              <a:tblGrid>
                <a:gridCol w="1510025"/>
                <a:gridCol w="1510025"/>
                <a:gridCol w="1510025"/>
                <a:gridCol w="1510025"/>
              </a:tblGrid>
              <a:tr h="808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Yellow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800">
                        <a:solidFill>
                          <a:schemeClr val="accent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20</a:t>
                      </a:r>
                      <a:endParaRPr b="1" sz="1800">
                        <a:solidFill>
                          <a:schemeClr val="accent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b="1" sz="1800">
                        <a:solidFill>
                          <a:schemeClr val="accent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Blue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30</a:t>
                      </a:r>
                      <a:endParaRPr b="1" sz="1800">
                        <a:solidFill>
                          <a:schemeClr val="accent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</a:t>
                      </a:r>
                      <a:endParaRPr b="1" sz="1800">
                        <a:solidFill>
                          <a:schemeClr val="accent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b="1" sz="1800">
                        <a:solidFill>
                          <a:schemeClr val="accent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0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Orange</a:t>
                      </a:r>
                      <a:endParaRPr sz="11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b="1" sz="1800">
                        <a:solidFill>
                          <a:schemeClr val="accent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24</a:t>
                      </a:r>
                      <a:endParaRPr b="1" sz="1800">
                        <a:solidFill>
                          <a:schemeClr val="accent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4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16</a:t>
                      </a:r>
                      <a:endParaRPr b="1" sz="1800">
                        <a:solidFill>
                          <a:schemeClr val="accent4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514725" y="1134975"/>
            <a:ext cx="7608094" cy="3624328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  <a:effectLst>
            <a:outerShdw blurRad="200025" rotWithShape="0" algn="bl" dir="5400000" dist="57150">
              <a:srgbClr val="351C75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1947600" y="1938525"/>
            <a:ext cx="6396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our office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6" name="Google Shape;176;p2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24"/>
          <p:cNvSpPr txBox="1"/>
          <p:nvPr>
            <p:ph idx="4294967295" type="body"/>
          </p:nvPr>
        </p:nvSpPr>
        <p:spPr>
          <a:xfrm>
            <a:off x="799750" y="4895400"/>
            <a:ext cx="7376700" cy="16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6555" y="3758450"/>
            <a:ext cx="261520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3430" y="2301425"/>
            <a:ext cx="261520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7930" y="2061475"/>
            <a:ext cx="261520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2805" y="4095550"/>
            <a:ext cx="261520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780" y="2550450"/>
            <a:ext cx="261520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1580" y="4095550"/>
            <a:ext cx="261520" cy="2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>
            <p:ph idx="4294967295" type="ctrTitle"/>
          </p:nvPr>
        </p:nvSpPr>
        <p:spPr>
          <a:xfrm>
            <a:off x="3310100" y="1583350"/>
            <a:ext cx="5250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/>
              <a:t>89,526,124</a:t>
            </a:r>
            <a:endParaRPr sz="8000"/>
          </a:p>
        </p:txBody>
      </p:sp>
      <p:sp>
        <p:nvSpPr>
          <p:cNvPr id="189" name="Google Shape;189;p25"/>
          <p:cNvSpPr txBox="1"/>
          <p:nvPr>
            <p:ph idx="4294967295" type="subTitle"/>
          </p:nvPr>
        </p:nvSpPr>
        <p:spPr>
          <a:xfrm>
            <a:off x="3310100" y="2840050"/>
            <a:ext cx="5250600" cy="336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accent1"/>
                </a:solidFill>
              </a:rPr>
              <a:t>Whoa! That’s a big number, aren’t you proud?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190" name="Google Shape;190;p2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5"/>
          <p:cNvPicPr preferRelativeResize="0"/>
          <p:nvPr/>
        </p:nvPicPr>
        <p:blipFill rotWithShape="1">
          <a:blip r:embed="rId3">
            <a:alphaModFix/>
          </a:blip>
          <a:srcRect b="0" l="14524" r="-515" t="0"/>
          <a:stretch/>
        </p:blipFill>
        <p:spPr>
          <a:xfrm>
            <a:off x="0" y="645375"/>
            <a:ext cx="3087949" cy="385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idx="4294967295" type="ctrTitle"/>
          </p:nvPr>
        </p:nvSpPr>
        <p:spPr>
          <a:xfrm>
            <a:off x="4026650" y="571800"/>
            <a:ext cx="4262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197" name="Google Shape;197;p26"/>
          <p:cNvSpPr txBox="1"/>
          <p:nvPr>
            <p:ph idx="4294967295" type="subTitle"/>
          </p:nvPr>
        </p:nvSpPr>
        <p:spPr>
          <a:xfrm>
            <a:off x="4026650" y="1411308"/>
            <a:ext cx="4262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>
                <a:solidFill>
                  <a:schemeClr val="accent5"/>
                </a:solidFill>
              </a:rPr>
              <a:t>That’s a lot of money</a:t>
            </a:r>
            <a:endParaRPr sz="2200">
              <a:solidFill>
                <a:schemeClr val="accent5"/>
              </a:solidFill>
            </a:endParaRPr>
          </a:p>
        </p:txBody>
      </p:sp>
      <p:sp>
        <p:nvSpPr>
          <p:cNvPr id="198" name="Google Shape;198;p26"/>
          <p:cNvSpPr txBox="1"/>
          <p:nvPr>
            <p:ph idx="4294967295" type="ctrTitle"/>
          </p:nvPr>
        </p:nvSpPr>
        <p:spPr>
          <a:xfrm>
            <a:off x="4026650" y="3200693"/>
            <a:ext cx="4262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199" name="Google Shape;199;p26"/>
          <p:cNvSpPr txBox="1"/>
          <p:nvPr>
            <p:ph idx="4294967295" type="subTitle"/>
          </p:nvPr>
        </p:nvSpPr>
        <p:spPr>
          <a:xfrm>
            <a:off x="4026650" y="4040200"/>
            <a:ext cx="4262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>
                <a:solidFill>
                  <a:schemeClr val="accent5"/>
                </a:solidFill>
              </a:rPr>
              <a:t>Total success!</a:t>
            </a:r>
            <a:endParaRPr sz="2200">
              <a:solidFill>
                <a:schemeClr val="accent5"/>
              </a:solidFill>
            </a:endParaRPr>
          </a:p>
        </p:txBody>
      </p:sp>
      <p:sp>
        <p:nvSpPr>
          <p:cNvPr id="200" name="Google Shape;200;p26"/>
          <p:cNvSpPr txBox="1"/>
          <p:nvPr>
            <p:ph idx="4294967295" type="ctrTitle"/>
          </p:nvPr>
        </p:nvSpPr>
        <p:spPr>
          <a:xfrm>
            <a:off x="4026650" y="1886246"/>
            <a:ext cx="4262100" cy="8949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01" name="Google Shape;201;p26"/>
          <p:cNvSpPr txBox="1"/>
          <p:nvPr>
            <p:ph idx="4294967295" type="subTitle"/>
          </p:nvPr>
        </p:nvSpPr>
        <p:spPr>
          <a:xfrm>
            <a:off x="4026650" y="2725754"/>
            <a:ext cx="42621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 sz="2200">
                <a:solidFill>
                  <a:schemeClr val="accent5"/>
                </a:solidFill>
              </a:rPr>
              <a:t>And a lot of users</a:t>
            </a:r>
            <a:endParaRPr sz="2200">
              <a:solidFill>
                <a:schemeClr val="accent5"/>
              </a:solidFill>
            </a:endParaRPr>
          </a:p>
        </p:txBody>
      </p:sp>
      <p:sp>
        <p:nvSpPr>
          <p:cNvPr id="202" name="Google Shape;202;p2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3" name="Google Shape;20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90" y="1219852"/>
            <a:ext cx="3393000" cy="270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9" name="Google Shape;209;p2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0" name="Google Shape;210;p27"/>
          <p:cNvSpPr/>
          <p:nvPr/>
        </p:nvSpPr>
        <p:spPr>
          <a:xfrm rot="2700000">
            <a:off x="1792399" y="1087612"/>
            <a:ext cx="561726" cy="3040276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1016777" y="3281593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Fredoka One"/>
                <a:ea typeface="Fredoka One"/>
                <a:cs typeface="Fredoka One"/>
                <a:sym typeface="Fredoka One"/>
              </a:rPr>
              <a:t>1</a:t>
            </a:r>
            <a:endParaRPr sz="1200">
              <a:solidFill>
                <a:schemeClr val="accent4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 rot="-2700000">
            <a:off x="1007423" y="2317553"/>
            <a:ext cx="2332604" cy="39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Vestibulum congue tempus</a:t>
            </a:r>
            <a:endParaRPr b="1"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 rot="-2700000">
            <a:off x="1465734" y="2626897"/>
            <a:ext cx="2203628" cy="50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4" name="Google Shape;214;p27"/>
          <p:cNvSpPr/>
          <p:nvPr/>
        </p:nvSpPr>
        <p:spPr>
          <a:xfrm rot="2700000">
            <a:off x="3702620" y="1087612"/>
            <a:ext cx="561726" cy="3040276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2926999" y="3281593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Fredoka One"/>
                <a:ea typeface="Fredoka One"/>
                <a:cs typeface="Fredoka One"/>
                <a:sym typeface="Fredoka One"/>
              </a:rPr>
              <a:t>2</a:t>
            </a:r>
            <a:endParaRPr sz="1200">
              <a:solidFill>
                <a:schemeClr val="accent3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 rot="-2700000">
            <a:off x="2916712" y="2317103"/>
            <a:ext cx="2333877" cy="39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Vestibulum congue tempus</a:t>
            </a:r>
            <a:endParaRPr b="1"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 rot="-2700000">
            <a:off x="3375956" y="2626897"/>
            <a:ext cx="2203628" cy="50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8" name="Google Shape;218;p27"/>
          <p:cNvSpPr/>
          <p:nvPr/>
        </p:nvSpPr>
        <p:spPr>
          <a:xfrm rot="2700000">
            <a:off x="5622639" y="1087612"/>
            <a:ext cx="561726" cy="3040276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4847017" y="3281593"/>
            <a:ext cx="374100" cy="3741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Fredoka One"/>
                <a:ea typeface="Fredoka One"/>
                <a:cs typeface="Fredoka One"/>
                <a:sym typeface="Fredoka One"/>
              </a:rPr>
              <a:t>3</a:t>
            </a:r>
            <a:endParaRPr sz="1200">
              <a:solidFill>
                <a:schemeClr val="accent2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 rot="-2700000">
            <a:off x="4829994" y="2314403"/>
            <a:ext cx="2341513" cy="3932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Vestibulum congue tempus</a:t>
            </a:r>
            <a:endParaRPr b="1"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 rot="-2700000">
            <a:off x="5295974" y="2626897"/>
            <a:ext cx="2203628" cy="5074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Lorem ipsum dolor sit amet, consectetur adipiscing elit, sed do eiusmod tempor. Donec facilisis lacus eget mauris.</a:t>
            </a:r>
            <a:endParaRPr b="1"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3363425" y="2236050"/>
            <a:ext cx="16620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900"/>
              <a:t>Is the color of gold, butter and ripe lemons. In the spectrum of visible light, yellow is found between green and orange.</a:t>
            </a:r>
            <a:endParaRPr sz="900"/>
          </a:p>
        </p:txBody>
      </p:sp>
      <p:sp>
        <p:nvSpPr>
          <p:cNvPr id="228" name="Google Shape;228;p28"/>
          <p:cNvSpPr txBox="1"/>
          <p:nvPr>
            <p:ph idx="2" type="body"/>
          </p:nvPr>
        </p:nvSpPr>
        <p:spPr>
          <a:xfrm>
            <a:off x="5199750" y="2236050"/>
            <a:ext cx="16620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900"/>
              <a:t>Is the colour of the clear sky and the deep sea. It is located between violet and green on the optical spectrum.</a:t>
            </a:r>
            <a:endParaRPr sz="900"/>
          </a:p>
        </p:txBody>
      </p:sp>
      <p:sp>
        <p:nvSpPr>
          <p:cNvPr id="229" name="Google Shape;229;p28"/>
          <p:cNvSpPr txBox="1"/>
          <p:nvPr>
            <p:ph idx="3" type="body"/>
          </p:nvPr>
        </p:nvSpPr>
        <p:spPr>
          <a:xfrm>
            <a:off x="7036075" y="2236050"/>
            <a:ext cx="16620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/>
              <a:t>Is the color of blood, and because of this it has historically been associated with sacrifice, danger and courage. 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900"/>
          </a:p>
        </p:txBody>
      </p:sp>
      <p:sp>
        <p:nvSpPr>
          <p:cNvPr id="230" name="Google Shape;230;p2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3363425" y="3492950"/>
            <a:ext cx="16620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Yellow</a:t>
            </a:r>
            <a:endParaRPr b="1"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900"/>
              <a:t>Is the color of gold, butter and ripe lemons. In the spectrum of visible light, yellow is found between green and orange.</a:t>
            </a:r>
            <a:endParaRPr sz="900"/>
          </a:p>
        </p:txBody>
      </p:sp>
      <p:sp>
        <p:nvSpPr>
          <p:cNvPr id="232" name="Google Shape;232;p28"/>
          <p:cNvSpPr txBox="1"/>
          <p:nvPr>
            <p:ph idx="2" type="body"/>
          </p:nvPr>
        </p:nvSpPr>
        <p:spPr>
          <a:xfrm>
            <a:off x="5199750" y="3492950"/>
            <a:ext cx="16620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Blue</a:t>
            </a:r>
            <a:endParaRPr b="1" sz="11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900"/>
              <a:t>Is the colour of the clear sky and the deep sea. It is located between violet and green on the optical spectrum.</a:t>
            </a:r>
            <a:endParaRPr sz="900"/>
          </a:p>
        </p:txBody>
      </p:sp>
      <p:sp>
        <p:nvSpPr>
          <p:cNvPr id="233" name="Google Shape;233;p28"/>
          <p:cNvSpPr txBox="1"/>
          <p:nvPr>
            <p:ph idx="3" type="body"/>
          </p:nvPr>
        </p:nvSpPr>
        <p:spPr>
          <a:xfrm>
            <a:off x="7036075" y="3492950"/>
            <a:ext cx="1662000" cy="104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Red</a:t>
            </a:r>
            <a:endParaRPr b="1" sz="11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900"/>
              <a:t>Is the color of blood, and because of this it has historically been associated with sacrifice, danger and courage. 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idx="1" type="body"/>
          </p:nvPr>
        </p:nvSpPr>
        <p:spPr>
          <a:xfrm>
            <a:off x="3363425" y="4406300"/>
            <a:ext cx="5334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0" name="Google Shape;240;p29"/>
          <p:cNvCxnSpPr/>
          <p:nvPr/>
        </p:nvCxnSpPr>
        <p:spPr>
          <a:xfrm>
            <a:off x="3363425" y="1074701"/>
            <a:ext cx="517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1" name="Google Shape;241;p29"/>
          <p:cNvCxnSpPr/>
          <p:nvPr/>
        </p:nvCxnSpPr>
        <p:spPr>
          <a:xfrm>
            <a:off x="3363425" y="1784183"/>
            <a:ext cx="517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9"/>
          <p:cNvCxnSpPr/>
          <p:nvPr/>
        </p:nvCxnSpPr>
        <p:spPr>
          <a:xfrm>
            <a:off x="3363425" y="2493664"/>
            <a:ext cx="517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9"/>
          <p:cNvCxnSpPr/>
          <p:nvPr/>
        </p:nvCxnSpPr>
        <p:spPr>
          <a:xfrm>
            <a:off x="3363425" y="3203146"/>
            <a:ext cx="517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4" name="Google Shape;244;p29"/>
          <p:cNvCxnSpPr/>
          <p:nvPr/>
        </p:nvCxnSpPr>
        <p:spPr>
          <a:xfrm>
            <a:off x="3363425" y="3934526"/>
            <a:ext cx="51717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5" name="Google Shape;245;p29"/>
          <p:cNvSpPr txBox="1"/>
          <p:nvPr/>
        </p:nvSpPr>
        <p:spPr>
          <a:xfrm>
            <a:off x="3312590" y="915950"/>
            <a:ext cx="352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4000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3000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2000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1000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0</a:t>
            </a:r>
            <a:endParaRPr sz="10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6" name="Google Shape;246;p29"/>
          <p:cNvSpPr/>
          <p:nvPr/>
        </p:nvSpPr>
        <p:spPr>
          <a:xfrm>
            <a:off x="3806567" y="2380937"/>
            <a:ext cx="167100" cy="15537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4031070" y="1986874"/>
            <a:ext cx="167100" cy="19479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9"/>
          <p:cNvSpPr/>
          <p:nvPr/>
        </p:nvSpPr>
        <p:spPr>
          <a:xfrm>
            <a:off x="4255572" y="2493664"/>
            <a:ext cx="167100" cy="14412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9"/>
          <p:cNvSpPr/>
          <p:nvPr/>
        </p:nvSpPr>
        <p:spPr>
          <a:xfrm>
            <a:off x="5058950" y="2694727"/>
            <a:ext cx="167100" cy="12399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5283452" y="2096344"/>
            <a:ext cx="167100" cy="18384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5507955" y="1229025"/>
            <a:ext cx="167100" cy="27060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6311333" y="2140120"/>
            <a:ext cx="167100" cy="17946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9"/>
          <p:cNvSpPr/>
          <p:nvPr/>
        </p:nvSpPr>
        <p:spPr>
          <a:xfrm>
            <a:off x="6535835" y="1074577"/>
            <a:ext cx="167100" cy="2860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9"/>
          <p:cNvSpPr/>
          <p:nvPr/>
        </p:nvSpPr>
        <p:spPr>
          <a:xfrm>
            <a:off x="6760338" y="2322562"/>
            <a:ext cx="167100" cy="16119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9"/>
          <p:cNvSpPr/>
          <p:nvPr/>
        </p:nvSpPr>
        <p:spPr>
          <a:xfrm>
            <a:off x="7563715" y="2753101"/>
            <a:ext cx="167100" cy="11814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7788218" y="1293620"/>
            <a:ext cx="167100" cy="26412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9"/>
          <p:cNvSpPr/>
          <p:nvPr/>
        </p:nvSpPr>
        <p:spPr>
          <a:xfrm>
            <a:off x="8012720" y="1607410"/>
            <a:ext cx="167100" cy="23274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0" name="Google Shape;60;p12"/>
          <p:cNvSpPr txBox="1"/>
          <p:nvPr>
            <p:ph idx="2" type="body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EDIT IN POWERPOINT®</a:t>
            </a:r>
            <a:endParaRPr sz="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00"/>
              <a:t>Click on the button under the presentation preview that says </a:t>
            </a:r>
            <a:r>
              <a:rPr b="1" lang="en" sz="800"/>
              <a:t>"Download as PowerPoint template"</a:t>
            </a:r>
            <a:r>
              <a:rPr lang="en" sz="800"/>
              <a:t>. You will get a .pptx file that you can edit in PowerPoint. </a:t>
            </a:r>
            <a:endParaRPr sz="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 sz="800"/>
              <a:t>Remember to download and install the fonts used in this presentation (you’ll find the links to the font files needed in the </a:t>
            </a:r>
            <a:r>
              <a:rPr lang="en" sz="8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800"/>
              <a:t>)</a:t>
            </a:r>
            <a:endParaRPr sz="8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/>
              <a:t>EDIT IN GOOGLE SLIDES</a:t>
            </a:r>
            <a:endParaRPr sz="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Click on the button under the presentation preview that says </a:t>
            </a:r>
            <a:r>
              <a:rPr b="1" lang="en" sz="800"/>
              <a:t>"Use as Google Slides Theme"</a:t>
            </a:r>
            <a:r>
              <a:rPr lang="en" sz="800"/>
              <a:t>.</a:t>
            </a:r>
            <a:endParaRPr sz="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/>
              <a:t>You will get a copy of this document on your Google Drive and will be able to edit, add or delete slides.</a:t>
            </a:r>
            <a:endParaRPr sz="8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800"/>
              <a:t>You have to be signed in to your Google account.</a:t>
            </a:r>
            <a:endParaRPr sz="1200"/>
          </a:p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3363425" y="3816925"/>
            <a:ext cx="5334600" cy="507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4"/>
                </a:solidFill>
              </a:rPr>
              <a:t>More info on how to use this template at </a:t>
            </a:r>
            <a:r>
              <a:rPr b="1" lang="en" sz="800" u="sng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accent4"/>
                </a:solidFill>
              </a:rPr>
              <a:t>This template is free to use under </a:t>
            </a:r>
            <a:r>
              <a:rPr lang="en" sz="800" u="sng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800">
                <a:solidFill>
                  <a:schemeClr val="accent4"/>
                </a:solidFill>
              </a:rPr>
              <a:t>. You can keep the Credits slide or mention SlidesCarnival and other resources used in a slide footer.</a:t>
            </a:r>
            <a:endParaRPr sz="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4"/>
              </a:solidFill>
            </a:endParaRPr>
          </a:p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3" name="Google Shape;263;p30"/>
          <p:cNvGrpSpPr/>
          <p:nvPr/>
        </p:nvGrpSpPr>
        <p:grpSpPr>
          <a:xfrm>
            <a:off x="2151950" y="373572"/>
            <a:ext cx="2119546" cy="4396359"/>
            <a:chOff x="2151950" y="373572"/>
            <a:chExt cx="2119546" cy="4396359"/>
          </a:xfrm>
        </p:grpSpPr>
        <p:sp>
          <p:nvSpPr>
            <p:cNvPr id="264" name="Google Shape;264;p30"/>
            <p:cNvSpPr/>
            <p:nvPr/>
          </p:nvSpPr>
          <p:spPr>
            <a:xfrm>
              <a:off x="2151950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>
                <a:schemeClr val="accent3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2999437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0"/>
            <p:cNvSpPr/>
            <p:nvPr/>
          </p:nvSpPr>
          <p:spPr>
            <a:xfrm>
              <a:off x="2538737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3007305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2198275" y="756087"/>
            <a:ext cx="2025525" cy="36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9375" y="2900725"/>
            <a:ext cx="1097551" cy="2242776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0"/>
          <p:cNvSpPr txBox="1"/>
          <p:nvPr>
            <p:ph idx="4294967295" type="body"/>
          </p:nvPr>
        </p:nvSpPr>
        <p:spPr>
          <a:xfrm>
            <a:off x="48382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Mobile project</a:t>
            </a:r>
            <a:endParaRPr sz="46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6" name="Google Shape;276;p31"/>
          <p:cNvGrpSpPr/>
          <p:nvPr/>
        </p:nvGrpSpPr>
        <p:grpSpPr>
          <a:xfrm>
            <a:off x="1531002" y="465959"/>
            <a:ext cx="2736410" cy="4222433"/>
            <a:chOff x="1531002" y="465959"/>
            <a:chExt cx="2736410" cy="4222433"/>
          </a:xfrm>
        </p:grpSpPr>
        <p:sp>
          <p:nvSpPr>
            <p:cNvPr id="277" name="Google Shape;277;p31"/>
            <p:cNvSpPr/>
            <p:nvPr/>
          </p:nvSpPr>
          <p:spPr>
            <a:xfrm>
              <a:off x="1531002" y="465959"/>
              <a:ext cx="2736410" cy="4222433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>
                <a:schemeClr val="accent3"/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2787455" y="4422593"/>
              <a:ext cx="225015" cy="144999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770831" y="633587"/>
              <a:ext cx="43826" cy="43806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859934" y="615452"/>
              <a:ext cx="80056" cy="80056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1" name="Google Shape;2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8588" y="839688"/>
            <a:ext cx="2597800" cy="3463726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1"/>
          <p:cNvSpPr txBox="1"/>
          <p:nvPr>
            <p:ph idx="4294967295" type="body"/>
          </p:nvPr>
        </p:nvSpPr>
        <p:spPr>
          <a:xfrm>
            <a:off x="48382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Tablet</a:t>
            </a:r>
            <a:r>
              <a:rPr lang="en" sz="4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 project</a:t>
            </a:r>
            <a:endParaRPr sz="46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83" name="Google Shape;2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750" y="2900725"/>
            <a:ext cx="1097551" cy="224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9" name="Google Shape;289;p32"/>
          <p:cNvGrpSpPr/>
          <p:nvPr/>
        </p:nvGrpSpPr>
        <p:grpSpPr>
          <a:xfrm>
            <a:off x="583774" y="1241129"/>
            <a:ext cx="4542205" cy="2661224"/>
            <a:chOff x="431374" y="1241129"/>
            <a:chExt cx="4542205" cy="2661224"/>
          </a:xfrm>
        </p:grpSpPr>
        <p:sp>
          <p:nvSpPr>
            <p:cNvPr id="290" name="Google Shape;290;p32"/>
            <p:cNvSpPr/>
            <p:nvPr/>
          </p:nvSpPr>
          <p:spPr>
            <a:xfrm>
              <a:off x="802824" y="1241129"/>
              <a:ext cx="3797910" cy="2542169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>
                <a:schemeClr val="accent3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431374" y="3832321"/>
              <a:ext cx="4542205" cy="70032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>
                <a:schemeClr val="accent3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431374" y="3776295"/>
              <a:ext cx="4541505" cy="56025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>
                <a:schemeClr val="accent3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2365718" y="3776295"/>
              <a:ext cx="665106" cy="35016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4" name="Google Shape;294;p32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0909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2"/>
          <p:cNvSpPr txBox="1"/>
          <p:nvPr>
            <p:ph idx="4294967295" type="body"/>
          </p:nvPr>
        </p:nvSpPr>
        <p:spPr>
          <a:xfrm>
            <a:off x="5371600" y="373575"/>
            <a:ext cx="3305700" cy="4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Desktop</a:t>
            </a:r>
            <a:r>
              <a:rPr lang="en" sz="4600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rPr>
              <a:t> project</a:t>
            </a:r>
            <a:endParaRPr sz="4600">
              <a:solidFill>
                <a:schemeClr val="accent5"/>
              </a:solidFill>
              <a:latin typeface="Fredoka One"/>
              <a:ea typeface="Fredoka One"/>
              <a:cs typeface="Fredoka One"/>
              <a:sym typeface="Fredoka One"/>
            </a:endParaRPr>
          </a:p>
          <a:p>
            <a:pPr indent="0" lvl="0" marL="0" rtl="0" algn="l">
              <a:spcBef>
                <a:spcPts val="1600"/>
              </a:spcBef>
              <a:spcAft>
                <a:spcPts val="8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pic>
        <p:nvPicPr>
          <p:cNvPr id="296" name="Google Shape;29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50" y="1531041"/>
            <a:ext cx="1097551" cy="224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3"/>
          <p:cNvSpPr txBox="1"/>
          <p:nvPr>
            <p:ph idx="4294967295" type="ctrTitle"/>
          </p:nvPr>
        </p:nvSpPr>
        <p:spPr>
          <a:xfrm>
            <a:off x="1359900" y="719785"/>
            <a:ext cx="6424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Thanks</a:t>
            </a:r>
            <a:r>
              <a:rPr lang="en" sz="6000">
                <a:solidFill>
                  <a:schemeClr val="accent5"/>
                </a:solidFill>
              </a:rPr>
              <a:t>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302" name="Google Shape;302;p33"/>
          <p:cNvSpPr txBox="1"/>
          <p:nvPr>
            <p:ph idx="4294967295" type="subTitle"/>
          </p:nvPr>
        </p:nvSpPr>
        <p:spPr>
          <a:xfrm>
            <a:off x="1359900" y="1919409"/>
            <a:ext cx="6424200" cy="12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Any questions?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You can find me at @username &amp; user@mail.me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03" name="Google Shape;303;p3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" name="Google Shape;3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388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0" name="Google Shape;310;p34"/>
          <p:cNvSpPr txBox="1"/>
          <p:nvPr>
            <p:ph idx="1" type="body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thanks to all the people who made and released these awesome resources for free: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3D illustrations by </a:t>
            </a:r>
            <a:r>
              <a:rPr lang="en" u="sng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Alzea Arafat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Presentation template by </a:t>
            </a:r>
            <a:r>
              <a:rPr lang="en" u="sng">
                <a:solidFill>
                  <a:schemeClr val="hlink"/>
                </a:solidFill>
                <a:hlinkClick r:id="rId4"/>
              </a:rPr>
              <a:t>SlidesCarnival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Photographs by </a:t>
            </a:r>
            <a:r>
              <a:rPr lang="en" u="sng">
                <a:solidFill>
                  <a:schemeClr val="hlink"/>
                </a:solidFill>
                <a:hlinkClick r:id="rId5"/>
              </a:rPr>
              <a:t>Unsplash</a:t>
            </a:r>
            <a:endParaRPr/>
          </a:p>
        </p:txBody>
      </p:sp>
      <p:sp>
        <p:nvSpPr>
          <p:cNvPr id="311" name="Google Shape;311;p3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5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17" name="Google Shape;317;p35"/>
          <p:cNvSpPr txBox="1"/>
          <p:nvPr>
            <p:ph idx="1" type="body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This presentation uses the following typographies: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Titles: Fredoka One</a:t>
            </a:r>
            <a:endParaRPr sz="1600"/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Body copy: Nunito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600"/>
              <a:t>Download for free at:</a:t>
            </a:r>
            <a:br>
              <a:rPr lang="en" sz="1600"/>
            </a:br>
            <a:r>
              <a:rPr lang="en" sz="1600" u="sng">
                <a:solidFill>
                  <a:schemeClr val="hlink"/>
                </a:solidFill>
                <a:hlinkClick r:id="rId3"/>
              </a:rPr>
              <a:t>https://www.fontsquirrel.com/fonts/fredoka</a:t>
            </a:r>
            <a:br>
              <a:rPr lang="en" sz="1600"/>
            </a:br>
            <a:r>
              <a:rPr lang="en" sz="1600" u="sng">
                <a:solidFill>
                  <a:schemeClr val="hlink"/>
                </a:solidFill>
                <a:hlinkClick r:id="rId4"/>
              </a:rPr>
              <a:t>https://www.fontsquirrel.com/fonts/nunito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318" name="Google Shape;318;p35"/>
          <p:cNvSpPr txBox="1"/>
          <p:nvPr/>
        </p:nvSpPr>
        <p:spPr>
          <a:xfrm>
            <a:off x="3363425" y="4333175"/>
            <a:ext cx="5334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accent4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9" name="Google Shape;319;p3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/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2</a:t>
            </a:r>
            <a:r>
              <a:rPr lang="en">
                <a:solidFill>
                  <a:schemeClr val="accent5"/>
                </a:solidFill>
              </a:rPr>
              <a:t>.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325" name="Google Shape;325;p36"/>
          <p:cNvSpPr txBox="1"/>
          <p:nvPr>
            <p:ph idx="1" type="subTitle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7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31" name="Google Shape;331;p3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37"/>
          <p:cNvSpPr/>
          <p:nvPr/>
        </p:nvSpPr>
        <p:spPr>
          <a:xfrm>
            <a:off x="7735208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DEC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3" name="Google Shape;333;p37"/>
          <p:cNvSpPr/>
          <p:nvPr/>
        </p:nvSpPr>
        <p:spPr>
          <a:xfrm>
            <a:off x="7075124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NOV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4" name="Google Shape;334;p37"/>
          <p:cNvSpPr/>
          <p:nvPr/>
        </p:nvSpPr>
        <p:spPr>
          <a:xfrm>
            <a:off x="6415040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6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OCT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5" name="Google Shape;335;p37"/>
          <p:cNvSpPr/>
          <p:nvPr/>
        </p:nvSpPr>
        <p:spPr>
          <a:xfrm>
            <a:off x="5754956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SEP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6" name="Google Shape;336;p37"/>
          <p:cNvSpPr/>
          <p:nvPr/>
        </p:nvSpPr>
        <p:spPr>
          <a:xfrm>
            <a:off x="5094872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AUG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7" name="Google Shape;337;p37"/>
          <p:cNvSpPr/>
          <p:nvPr/>
        </p:nvSpPr>
        <p:spPr>
          <a:xfrm>
            <a:off x="4434788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JUL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8" name="Google Shape;338;p37"/>
          <p:cNvSpPr/>
          <p:nvPr/>
        </p:nvSpPr>
        <p:spPr>
          <a:xfrm>
            <a:off x="3774704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JUN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39" name="Google Shape;339;p37"/>
          <p:cNvSpPr/>
          <p:nvPr/>
        </p:nvSpPr>
        <p:spPr>
          <a:xfrm>
            <a:off x="3114619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MAY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40" name="Google Shape;340;p37"/>
          <p:cNvSpPr/>
          <p:nvPr/>
        </p:nvSpPr>
        <p:spPr>
          <a:xfrm>
            <a:off x="2454535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APR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1794451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MAR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42" name="Google Shape;342;p37"/>
          <p:cNvSpPr/>
          <p:nvPr/>
        </p:nvSpPr>
        <p:spPr>
          <a:xfrm>
            <a:off x="1134367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FEB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43" name="Google Shape;343;p37"/>
          <p:cNvSpPr/>
          <p:nvPr/>
        </p:nvSpPr>
        <p:spPr>
          <a:xfrm>
            <a:off x="474283" y="22225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rPr>
              <a:t>JAN</a:t>
            </a:r>
            <a:endParaRPr sz="100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344" name="Google Shape;344;p37"/>
          <p:cNvSpPr/>
          <p:nvPr/>
        </p:nvSpPr>
        <p:spPr>
          <a:xfrm>
            <a:off x="0" y="22225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45" name="Google Shape;345;p37"/>
          <p:cNvCxnSpPr/>
          <p:nvPr/>
        </p:nvCxnSpPr>
        <p:spPr>
          <a:xfrm rot="10800000">
            <a:off x="768923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6" name="Google Shape;346;p37"/>
          <p:cNvSpPr txBox="1"/>
          <p:nvPr/>
        </p:nvSpPr>
        <p:spPr>
          <a:xfrm>
            <a:off x="727900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7" name="Google Shape;347;p37"/>
          <p:cNvCxnSpPr/>
          <p:nvPr/>
        </p:nvCxnSpPr>
        <p:spPr>
          <a:xfrm rot="10800000">
            <a:off x="2090158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48" name="Google Shape;348;p37"/>
          <p:cNvSpPr txBox="1"/>
          <p:nvPr/>
        </p:nvSpPr>
        <p:spPr>
          <a:xfrm>
            <a:off x="2050642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49" name="Google Shape;349;p37"/>
          <p:cNvCxnSpPr/>
          <p:nvPr/>
        </p:nvCxnSpPr>
        <p:spPr>
          <a:xfrm rot="10800000">
            <a:off x="3411393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0" name="Google Shape;350;p37"/>
          <p:cNvSpPr txBox="1"/>
          <p:nvPr/>
        </p:nvSpPr>
        <p:spPr>
          <a:xfrm>
            <a:off x="3373384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1" name="Google Shape;351;p37"/>
          <p:cNvCxnSpPr/>
          <p:nvPr/>
        </p:nvCxnSpPr>
        <p:spPr>
          <a:xfrm rot="10800000">
            <a:off x="4732628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2" name="Google Shape;352;p37"/>
          <p:cNvSpPr txBox="1"/>
          <p:nvPr/>
        </p:nvSpPr>
        <p:spPr>
          <a:xfrm>
            <a:off x="4696126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3" name="Google Shape;353;p37"/>
          <p:cNvCxnSpPr/>
          <p:nvPr/>
        </p:nvCxnSpPr>
        <p:spPr>
          <a:xfrm rot="10800000">
            <a:off x="6053863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4" name="Google Shape;354;p37"/>
          <p:cNvSpPr txBox="1"/>
          <p:nvPr/>
        </p:nvSpPr>
        <p:spPr>
          <a:xfrm>
            <a:off x="6018868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5" name="Google Shape;355;p37"/>
          <p:cNvCxnSpPr/>
          <p:nvPr/>
        </p:nvCxnSpPr>
        <p:spPr>
          <a:xfrm rot="10800000">
            <a:off x="7375098" y="17485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6" name="Google Shape;356;p37"/>
          <p:cNvSpPr txBox="1"/>
          <p:nvPr/>
        </p:nvSpPr>
        <p:spPr>
          <a:xfrm>
            <a:off x="7341610" y="11938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7" name="Google Shape;357;p37"/>
          <p:cNvCxnSpPr/>
          <p:nvPr/>
        </p:nvCxnSpPr>
        <p:spPr>
          <a:xfrm rot="10800000">
            <a:off x="1439687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58" name="Google Shape;358;p37"/>
          <p:cNvSpPr txBox="1"/>
          <p:nvPr/>
        </p:nvSpPr>
        <p:spPr>
          <a:xfrm>
            <a:off x="1369548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59" name="Google Shape;359;p37"/>
          <p:cNvCxnSpPr/>
          <p:nvPr/>
        </p:nvCxnSpPr>
        <p:spPr>
          <a:xfrm rot="10800000">
            <a:off x="2760922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0" name="Google Shape;360;p37"/>
          <p:cNvSpPr txBox="1"/>
          <p:nvPr/>
        </p:nvSpPr>
        <p:spPr>
          <a:xfrm>
            <a:off x="2699944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1" name="Google Shape;361;p37"/>
          <p:cNvCxnSpPr/>
          <p:nvPr/>
        </p:nvCxnSpPr>
        <p:spPr>
          <a:xfrm rot="10800000">
            <a:off x="4082157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2" name="Google Shape;362;p37"/>
          <p:cNvSpPr txBox="1"/>
          <p:nvPr/>
        </p:nvSpPr>
        <p:spPr>
          <a:xfrm>
            <a:off x="4030339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3" name="Google Shape;363;p37"/>
          <p:cNvCxnSpPr/>
          <p:nvPr/>
        </p:nvCxnSpPr>
        <p:spPr>
          <a:xfrm rot="10800000">
            <a:off x="5403392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4" name="Google Shape;364;p37"/>
          <p:cNvSpPr txBox="1"/>
          <p:nvPr/>
        </p:nvSpPr>
        <p:spPr>
          <a:xfrm>
            <a:off x="5360735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5" name="Google Shape;365;p37"/>
          <p:cNvCxnSpPr/>
          <p:nvPr/>
        </p:nvCxnSpPr>
        <p:spPr>
          <a:xfrm rot="10800000">
            <a:off x="6724627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6" name="Google Shape;366;p37"/>
          <p:cNvSpPr txBox="1"/>
          <p:nvPr/>
        </p:nvSpPr>
        <p:spPr>
          <a:xfrm>
            <a:off x="6691131" y="31147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367" name="Google Shape;367;p37"/>
          <p:cNvCxnSpPr/>
          <p:nvPr/>
        </p:nvCxnSpPr>
        <p:spPr>
          <a:xfrm rot="10800000">
            <a:off x="8045862" y="25915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68" name="Google Shape;368;p37"/>
          <p:cNvSpPr txBox="1"/>
          <p:nvPr/>
        </p:nvSpPr>
        <p:spPr>
          <a:xfrm>
            <a:off x="8008073" y="31147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8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374" name="Google Shape;374;p3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5" name="Google Shape;375;p38"/>
          <p:cNvSpPr/>
          <p:nvPr/>
        </p:nvSpPr>
        <p:spPr>
          <a:xfrm>
            <a:off x="0" y="2294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8"/>
          <p:cNvSpPr/>
          <p:nvPr/>
        </p:nvSpPr>
        <p:spPr>
          <a:xfrm>
            <a:off x="0" y="22948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7" name="Google Shape;377;p38"/>
          <p:cNvGrpSpPr/>
          <p:nvPr/>
        </p:nvGrpSpPr>
        <p:grpSpPr>
          <a:xfrm>
            <a:off x="1786339" y="1627201"/>
            <a:ext cx="473400" cy="473400"/>
            <a:chOff x="1786339" y="1703401"/>
            <a:chExt cx="473400" cy="473400"/>
          </a:xfrm>
        </p:grpSpPr>
        <p:sp>
          <p:nvSpPr>
            <p:cNvPr id="378" name="Google Shape;378;p38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79" name="Google Shape;379;p38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1</a:t>
              </a:r>
              <a:endParaRPr sz="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80" name="Google Shape;380;p38"/>
          <p:cNvGrpSpPr/>
          <p:nvPr/>
        </p:nvGrpSpPr>
        <p:grpSpPr>
          <a:xfrm>
            <a:off x="3814414" y="1627201"/>
            <a:ext cx="473400" cy="473400"/>
            <a:chOff x="3814414" y="1703401"/>
            <a:chExt cx="473400" cy="473400"/>
          </a:xfrm>
        </p:grpSpPr>
        <p:sp>
          <p:nvSpPr>
            <p:cNvPr id="381" name="Google Shape;381;p38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82" name="Google Shape;382;p38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3</a:t>
              </a:r>
              <a:endParaRPr sz="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83" name="Google Shape;383;p38"/>
          <p:cNvGrpSpPr/>
          <p:nvPr/>
        </p:nvGrpSpPr>
        <p:grpSpPr>
          <a:xfrm>
            <a:off x="5842489" y="1627201"/>
            <a:ext cx="473400" cy="473400"/>
            <a:chOff x="5842489" y="1703401"/>
            <a:chExt cx="473400" cy="473400"/>
          </a:xfrm>
        </p:grpSpPr>
        <p:sp>
          <p:nvSpPr>
            <p:cNvPr id="384" name="Google Shape;384;p38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5</a:t>
              </a:r>
              <a:endParaRPr sz="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86" name="Google Shape;386;p38"/>
          <p:cNvGrpSpPr/>
          <p:nvPr/>
        </p:nvGrpSpPr>
        <p:grpSpPr>
          <a:xfrm>
            <a:off x="6880814" y="3500100"/>
            <a:ext cx="473400" cy="473400"/>
            <a:chOff x="6880814" y="3576300"/>
            <a:chExt cx="473400" cy="473400"/>
          </a:xfrm>
        </p:grpSpPr>
        <p:sp>
          <p:nvSpPr>
            <p:cNvPr id="387" name="Google Shape;387;p38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88" name="Google Shape;388;p38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6</a:t>
              </a:r>
              <a:endParaRPr sz="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89" name="Google Shape;389;p38"/>
          <p:cNvGrpSpPr/>
          <p:nvPr/>
        </p:nvGrpSpPr>
        <p:grpSpPr>
          <a:xfrm>
            <a:off x="4852739" y="3500100"/>
            <a:ext cx="473400" cy="473400"/>
            <a:chOff x="4852739" y="3576300"/>
            <a:chExt cx="473400" cy="473400"/>
          </a:xfrm>
        </p:grpSpPr>
        <p:sp>
          <p:nvSpPr>
            <p:cNvPr id="390" name="Google Shape;390;p38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91" name="Google Shape;391;p38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4</a:t>
              </a:r>
              <a:endParaRPr sz="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grpSp>
        <p:nvGrpSpPr>
          <p:cNvPr id="392" name="Google Shape;392;p38"/>
          <p:cNvGrpSpPr/>
          <p:nvPr/>
        </p:nvGrpSpPr>
        <p:grpSpPr>
          <a:xfrm>
            <a:off x="2824664" y="3500100"/>
            <a:ext cx="473400" cy="473400"/>
            <a:chOff x="2824664" y="3576300"/>
            <a:chExt cx="473400" cy="473400"/>
          </a:xfrm>
        </p:grpSpPr>
        <p:sp>
          <p:nvSpPr>
            <p:cNvPr id="393" name="Google Shape;393;p38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94" name="Google Shape;394;p38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Fredoka One"/>
                  <a:ea typeface="Fredoka One"/>
                  <a:cs typeface="Fredoka One"/>
                  <a:sym typeface="Fredoka One"/>
                </a:rPr>
                <a:t>2</a:t>
              </a:r>
              <a:endParaRPr sz="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</p:grpSp>
      <p:sp>
        <p:nvSpPr>
          <p:cNvPr id="395" name="Google Shape;395;p38"/>
          <p:cNvSpPr txBox="1"/>
          <p:nvPr/>
        </p:nvSpPr>
        <p:spPr>
          <a:xfrm>
            <a:off x="1379850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6" name="Google Shape;396;p38"/>
          <p:cNvSpPr txBox="1"/>
          <p:nvPr/>
        </p:nvSpPr>
        <p:spPr>
          <a:xfrm>
            <a:off x="3377205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7" name="Google Shape;397;p38"/>
          <p:cNvSpPr txBox="1"/>
          <p:nvPr/>
        </p:nvSpPr>
        <p:spPr>
          <a:xfrm>
            <a:off x="5436010" y="10799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8" name="Google Shape;398;p38"/>
          <p:cNvSpPr txBox="1"/>
          <p:nvPr/>
        </p:nvSpPr>
        <p:spPr>
          <a:xfrm>
            <a:off x="241817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9" name="Google Shape;399;p38"/>
          <p:cNvSpPr txBox="1"/>
          <p:nvPr/>
        </p:nvSpPr>
        <p:spPr>
          <a:xfrm>
            <a:off x="444625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00" name="Google Shape;400;p38"/>
          <p:cNvSpPr txBox="1"/>
          <p:nvPr/>
        </p:nvSpPr>
        <p:spPr>
          <a:xfrm>
            <a:off x="6474335" y="39874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9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06" name="Google Shape;406;p3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07" name="Google Shape;407;p39"/>
          <p:cNvGraphicFramePr/>
          <p:nvPr/>
        </p:nvGraphicFramePr>
        <p:xfrm>
          <a:off x="799700" y="13235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{2A58E0EC-A6E8-46B7-895E-5C1B97367A43}</a:tableStyleId>
              </a:tblPr>
              <a:tblGrid>
                <a:gridCol w="1117300"/>
                <a:gridCol w="383650"/>
                <a:gridCol w="383650"/>
                <a:gridCol w="383650"/>
                <a:gridCol w="383650"/>
                <a:gridCol w="383650"/>
                <a:gridCol w="383650"/>
                <a:gridCol w="383650"/>
                <a:gridCol w="383650"/>
                <a:gridCol w="383650"/>
                <a:gridCol w="383650"/>
                <a:gridCol w="383650"/>
                <a:gridCol w="383650"/>
                <a:gridCol w="383650"/>
                <a:gridCol w="383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4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idx="4294967295" type="ctrTitle"/>
          </p:nvPr>
        </p:nvSpPr>
        <p:spPr>
          <a:xfrm>
            <a:off x="1359900" y="719785"/>
            <a:ext cx="64242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5"/>
                </a:solidFill>
              </a:rPr>
              <a:t>Hello!</a:t>
            </a:r>
            <a:endParaRPr sz="6000">
              <a:solidFill>
                <a:schemeClr val="accent5"/>
              </a:solidFill>
            </a:endParaRPr>
          </a:p>
        </p:txBody>
      </p:sp>
      <p:sp>
        <p:nvSpPr>
          <p:cNvPr id="69" name="Google Shape;69;p13"/>
          <p:cNvSpPr txBox="1"/>
          <p:nvPr>
            <p:ph idx="4294967295" type="subTitle"/>
          </p:nvPr>
        </p:nvSpPr>
        <p:spPr>
          <a:xfrm>
            <a:off x="1359900" y="1919409"/>
            <a:ext cx="6424200" cy="120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I am Jayden Smith</a:t>
            </a:r>
            <a:endParaRPr b="1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I am here because I love to give presentations.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You can find me at @username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0" name="Google Shape;70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2388" y="2948650"/>
            <a:ext cx="5119224" cy="21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3" name="Google Shape;413;p40"/>
          <p:cNvSpPr/>
          <p:nvPr/>
        </p:nvSpPr>
        <p:spPr>
          <a:xfrm>
            <a:off x="631025" y="1363400"/>
            <a:ext cx="3869100" cy="1584600"/>
          </a:xfrm>
          <a:prstGeom prst="rect">
            <a:avLst/>
          </a:prstGeom>
          <a:solidFill>
            <a:srgbClr val="FFFFFF">
              <a:alpha val="15639"/>
            </a:srgbClr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STRENGTHS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4" name="Google Shape;414;p40"/>
          <p:cNvSpPr/>
          <p:nvPr/>
        </p:nvSpPr>
        <p:spPr>
          <a:xfrm>
            <a:off x="4660099" y="1363400"/>
            <a:ext cx="3869100" cy="1584600"/>
          </a:xfrm>
          <a:prstGeom prst="rect">
            <a:avLst/>
          </a:prstGeom>
          <a:solidFill>
            <a:srgbClr val="FFFFFF">
              <a:alpha val="15639"/>
            </a:srgbClr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WEAKNESSES</a:t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Yellow is the color of gold, butter and ripe lemons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5" name="Google Shape;415;p40"/>
          <p:cNvSpPr/>
          <p:nvPr/>
        </p:nvSpPr>
        <p:spPr>
          <a:xfrm>
            <a:off x="631025" y="3121900"/>
            <a:ext cx="3869100" cy="1584600"/>
          </a:xfrm>
          <a:prstGeom prst="rect">
            <a:avLst/>
          </a:prstGeom>
          <a:solidFill>
            <a:srgbClr val="FFFFFF">
              <a:alpha val="15639"/>
            </a:srgbClr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Black is the color of ebony and of outer space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OPPORTUNITIES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6" name="Google Shape;416;p40"/>
          <p:cNvSpPr/>
          <p:nvPr/>
        </p:nvSpPr>
        <p:spPr>
          <a:xfrm>
            <a:off x="4660099" y="3121900"/>
            <a:ext cx="3869100" cy="1584600"/>
          </a:xfrm>
          <a:prstGeom prst="rect">
            <a:avLst/>
          </a:prstGeom>
          <a:solidFill>
            <a:srgbClr val="FFFFFF">
              <a:alpha val="15639"/>
            </a:srgbClr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White is the color of milk and fresh snow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THREATS</a:t>
            </a:r>
            <a:endParaRPr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17" name="Google Shape;417;p40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0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0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0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0"/>
          <p:cNvSpPr/>
          <p:nvPr/>
        </p:nvSpPr>
        <p:spPr>
          <a:xfrm>
            <a:off x="3842100" y="2242577"/>
            <a:ext cx="329187" cy="46628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S</a:t>
            </a:r>
          </a:p>
        </p:txBody>
      </p:sp>
      <p:sp>
        <p:nvSpPr>
          <p:cNvPr id="422" name="Google Shape;422;p40"/>
          <p:cNvSpPr/>
          <p:nvPr/>
        </p:nvSpPr>
        <p:spPr>
          <a:xfrm>
            <a:off x="4857720" y="2250297"/>
            <a:ext cx="598467" cy="45578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W</a:t>
            </a:r>
          </a:p>
        </p:txBody>
      </p:sp>
      <p:sp>
        <p:nvSpPr>
          <p:cNvPr id="423" name="Google Shape;423;p40"/>
          <p:cNvSpPr/>
          <p:nvPr/>
        </p:nvSpPr>
        <p:spPr>
          <a:xfrm>
            <a:off x="3807513" y="3348952"/>
            <a:ext cx="447769" cy="46567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O</a:t>
            </a:r>
          </a:p>
        </p:txBody>
      </p:sp>
      <p:sp>
        <p:nvSpPr>
          <p:cNvPr id="424" name="Google Shape;424;p40"/>
          <p:cNvSpPr/>
          <p:nvPr/>
        </p:nvSpPr>
        <p:spPr>
          <a:xfrm>
            <a:off x="4971979" y="3356672"/>
            <a:ext cx="432946" cy="45331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Fredoka One"/>
              </a:rPr>
              <a:t>T</a:t>
            </a:r>
          </a:p>
        </p:txBody>
      </p:sp>
      <p:sp>
        <p:nvSpPr>
          <p:cNvPr id="425" name="Google Shape;425;p40"/>
          <p:cNvSpPr txBox="1"/>
          <p:nvPr/>
        </p:nvSpPr>
        <p:spPr>
          <a:xfrm>
            <a:off x="622950" y="375100"/>
            <a:ext cx="7898100" cy="563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1F006E">
                <a:alpha val="40000"/>
              </a:srgbClr>
            </a:outerShdw>
          </a:effectLst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rPr>
              <a:t>SWOT Analysis</a:t>
            </a:r>
            <a:endParaRPr sz="3600">
              <a:solidFill>
                <a:srgbClr val="FFFFFF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1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31" name="Google Shape;431;p4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2" name="Google Shape;432;p41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rgbClr val="FFFFFF">
              <a:alpha val="15639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Key Activities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rgbClr val="FFFFFF">
              <a:alpha val="15639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Key Resources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rgbClr val="FFFFFF">
              <a:alpha val="15639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Value Propositions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5" name="Google Shape;435;p41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rgbClr val="FFFFFF">
              <a:alpha val="15639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Customer Relationships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6" name="Google Shape;436;p41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rgbClr val="FFFFFF">
              <a:alpha val="15639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Channels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7" name="Google Shape;437;p41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rgbClr val="FFFFFF">
              <a:alpha val="15639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Customer Segments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8" name="Google Shape;438;p41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rgbClr val="FFFFFF">
              <a:alpha val="15639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Key Partners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39" name="Google Shape;439;p41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rgbClr val="FFFFFF">
              <a:alpha val="15639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Cost Structure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0" name="Google Shape;440;p41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rgbClr val="FFFFFF">
              <a:alpha val="15639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Revenue Streams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b="1" sz="9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41" name="Google Shape;441;p41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2" name="Google Shape;442;p41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3" name="Google Shape;443;p41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44" name="Google Shape;444;p41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5" name="Google Shape;445;p41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46" name="Google Shape;446;p41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47" name="Google Shape;447;p41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8" name="Google Shape;448;p41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49" name="Google Shape;449;p41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50" name="Google Shape;450;p41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1" name="Google Shape;451;p41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2" name="Google Shape;452;p41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3" name="Google Shape;453;p41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54" name="Google Shape;454;p41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5" name="Google Shape;455;p41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7" name="Google Shape;457;p41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58" name="Google Shape;458;p41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59" name="Google Shape;459;p41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60" name="Google Shape;460;p41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1" name="Google Shape;461;p41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2" name="Google Shape;462;p41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3" name="Google Shape;463;p41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4" name="Google Shape;464;p41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65" name="Google Shape;465;p41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2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471" name="Google Shape;471;p4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72" name="Google Shape;472;p42"/>
          <p:cNvGrpSpPr/>
          <p:nvPr/>
        </p:nvGrpSpPr>
        <p:grpSpPr>
          <a:xfrm>
            <a:off x="855292" y="1413043"/>
            <a:ext cx="3608219" cy="3243858"/>
            <a:chOff x="855292" y="1413043"/>
            <a:chExt cx="3608219" cy="3243858"/>
          </a:xfrm>
        </p:grpSpPr>
        <p:sp>
          <p:nvSpPr>
            <p:cNvPr id="473" name="Google Shape;473;p42"/>
            <p:cNvSpPr/>
            <p:nvPr/>
          </p:nvSpPr>
          <p:spPr>
            <a:xfrm>
              <a:off x="17485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19744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8632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6" name="Google Shape;476;p42"/>
            <p:cNvSpPr/>
            <p:nvPr/>
          </p:nvSpPr>
          <p:spPr>
            <a:xfrm>
              <a:off x="13058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7" name="Google Shape;477;p42"/>
            <p:cNvSpPr/>
            <p:nvPr/>
          </p:nvSpPr>
          <p:spPr>
            <a:xfrm>
              <a:off x="10868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8" name="Google Shape;478;p42"/>
            <p:cNvSpPr/>
            <p:nvPr/>
          </p:nvSpPr>
          <p:spPr>
            <a:xfrm>
              <a:off x="15260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479" name="Google Shape;479;p42"/>
            <p:cNvSpPr/>
            <p:nvPr/>
          </p:nvSpPr>
          <p:spPr>
            <a:xfrm>
              <a:off x="855292" y="1413043"/>
              <a:ext cx="3602907" cy="396816"/>
            </a:xfrm>
            <a:prstGeom prst="ellipse">
              <a:avLst/>
            </a:prstGeom>
            <a:solidFill>
              <a:srgbClr val="FFFFFF">
                <a:alpha val="15639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cxnSp>
        <p:nvCxnSpPr>
          <p:cNvPr id="480" name="Google Shape;480;p42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1" name="Google Shape;481;p42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2" name="Google Shape;482;p42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3" name="Google Shape;483;p42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4" name="Google Shape;484;p42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5" name="Google Shape;485;p42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6" name="Google Shape;486;p42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7" name="Google Shape;487;p42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88" name="Google Shape;488;p42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9" name="Google Shape;489;p42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490" name="Google Shape;490;p42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1" name="Google Shape;491;p42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Insert your content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43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497" name="Google Shape;497;p4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8" name="Google Shape;498;p43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23114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99" name="Google Shape;499;p43"/>
          <p:cNvSpPr txBox="1"/>
          <p:nvPr/>
        </p:nvSpPr>
        <p:spPr>
          <a:xfrm>
            <a:off x="860325" y="153366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Jackson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0" name="Google Shape;50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23114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1" name="Google Shape;501;p43"/>
          <p:cNvSpPr txBox="1"/>
          <p:nvPr/>
        </p:nvSpPr>
        <p:spPr>
          <a:xfrm>
            <a:off x="2840050" y="153366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Galán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2" name="Google Shape;502;p43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23114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3" name="Google Shape;503;p43"/>
          <p:cNvSpPr txBox="1"/>
          <p:nvPr/>
        </p:nvSpPr>
        <p:spPr>
          <a:xfrm>
            <a:off x="4819775" y="153366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Ixchel Valdía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04" name="Google Shape;504;p43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2311450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5" name="Google Shape;505;p43"/>
          <p:cNvSpPr txBox="1"/>
          <p:nvPr/>
        </p:nvSpPr>
        <p:spPr>
          <a:xfrm>
            <a:off x="6799500" y="1533663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Nils Årud</a:t>
            </a:r>
            <a:br>
              <a:rPr lang="en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n" sz="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JOB TITLE</a:t>
            </a: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44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11" name="Google Shape;511;p4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rgbClr val="FFFFFF">
              <a:alpha val="156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2" name="Google Shape;512;p4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13" name="Google Shape;513;p4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4" name="Google Shape;514;p4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5" name="Google Shape;515;p4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6" name="Google Shape;516;p4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Google Shape;517;p4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8" name="Google Shape;518;p4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9" name="Google Shape;519;p4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0" name="Google Shape;520;p4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1" name="Google Shape;521;p4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2" name="Google Shape;522;p4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3" name="Google Shape;523;p4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4" name="Google Shape;524;p4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5" name="Google Shape;525;p4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6" name="Google Shape;526;p4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7" name="Google Shape;527;p4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8" name="Google Shape;528;p4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29" name="Google Shape;529;p4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0" name="Google Shape;530;p4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1" name="Google Shape;531;p4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2" name="Google Shape;532;p4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3" name="Google Shape;533;p4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4" name="Google Shape;534;p4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5" name="Google Shape;535;p4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6" name="Google Shape;536;p4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7" name="Google Shape;537;p4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8" name="Google Shape;538;p4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39" name="Google Shape;539;p4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0" name="Google Shape;540;p4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1" name="Google Shape;541;p4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2" name="Google Shape;542;p4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3" name="Google Shape;543;p4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4" name="Google Shape;544;p4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5" name="Google Shape;545;p4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6" name="Google Shape;546;p4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7" name="Google Shape;547;p4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8" name="Google Shape;548;p4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49" name="Google Shape;549;p4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4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4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4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4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4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4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4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4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4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59" name="Google Shape;559;p4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0" name="Google Shape;560;p4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61" name="Google Shape;561;p4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4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583" name="Google Shape;583;p4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584" name="Google Shape;584;p4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585" name="Google Shape;585;p4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LOW VALUE 1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6" name="Google Shape;586;p4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HIGH</a:t>
            </a: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VALUE 1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7" name="Google Shape;587;p4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LOW VALUE 2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8" name="Google Shape;588;p4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HIGH</a:t>
            </a: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VALUE 2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89" name="Google Shape;589;p4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Our company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0" name="Google Shape;590;p4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1" name="Google Shape;591;p4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2" name="Google Shape;592;p4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3" name="Google Shape;593;p4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4" name="Google Shape;594;p4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95" name="Google Shape;595;p4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Competitor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45"/>
          <p:cNvSpPr txBox="1"/>
          <p:nvPr>
            <p:ph type="title"/>
          </p:nvPr>
        </p:nvSpPr>
        <p:spPr>
          <a:xfrm>
            <a:off x="799750" y="375100"/>
            <a:ext cx="7898100" cy="563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01" name="Google Shape;601;p4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02" name="Google Shape;602;p45"/>
          <p:cNvGraphicFramePr/>
          <p:nvPr/>
        </p:nvGraphicFramePr>
        <p:xfrm>
          <a:off x="799800" y="132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{B2BB4EA2-A9B1-4904-9041-647B281430C1}</a:tableStyleId>
              </a:tblPr>
              <a:tblGrid>
                <a:gridCol w="760250"/>
                <a:gridCol w="871400"/>
                <a:gridCol w="871400"/>
                <a:gridCol w="871400"/>
                <a:gridCol w="871400"/>
                <a:gridCol w="871400"/>
                <a:gridCol w="871400"/>
                <a:gridCol w="871400"/>
              </a:tblGrid>
              <a:tr h="30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09:00 - 09:45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10:00</a:t>
                      </a: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- 10:45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11:00 - </a:t>
                      </a: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11:45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12:00 - 13:15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15639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13:30</a:t>
                      </a: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- 14:15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14:30</a:t>
                      </a: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- 15:15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15:30</a:t>
                      </a:r>
                      <a:r>
                        <a:rPr lang="en" sz="700">
                          <a:solidFill>
                            <a:schemeClr val="lt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 - 16:15</a:t>
                      </a:r>
                      <a:endParaRPr sz="700">
                        <a:solidFill>
                          <a:schemeClr val="lt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Nunito"/>
                          <a:ea typeface="Nunito"/>
                          <a:cs typeface="Nunito"/>
                          <a:sym typeface="Nuni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6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3D illustrations by </a:t>
            </a:r>
            <a:r>
              <a:rPr lang="en" sz="2000" u="sng">
                <a:hlinkClick r:id="rId3"/>
              </a:rPr>
              <a:t>Alzea Arafat</a:t>
            </a:r>
            <a:endParaRPr sz="2000"/>
          </a:p>
        </p:txBody>
      </p:sp>
      <p:sp>
        <p:nvSpPr>
          <p:cNvPr id="608" name="Google Shape;608;p4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9" name="Google Shape;60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5306" y="872624"/>
            <a:ext cx="1249976" cy="9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5022" y="3819425"/>
            <a:ext cx="1418800" cy="102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5300" y="2924543"/>
            <a:ext cx="1418800" cy="608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72375" y="754062"/>
            <a:ext cx="1149419" cy="123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70836" y="807367"/>
            <a:ext cx="1078000" cy="112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4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722100" y="2264654"/>
            <a:ext cx="1249974" cy="126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128125" y="3717926"/>
            <a:ext cx="1039978" cy="112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4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28821" y="833847"/>
            <a:ext cx="818476" cy="1073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99728" y="2272374"/>
            <a:ext cx="616842" cy="126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732400" y="3779914"/>
            <a:ext cx="1039976" cy="87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279631" y="2068470"/>
            <a:ext cx="814566" cy="1464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7"/>
          <p:cNvSpPr txBox="1"/>
          <p:nvPr>
            <p:ph idx="4294967295" type="body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●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625" name="Google Shape;625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26" name="Google Shape;626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7" name="Google Shape;627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8" name="Google Shape;628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0" name="Google Shape;630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1" name="Google Shape;631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2" name="Google Shape;632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33" name="Google Shape;633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35" name="Google Shape;635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36" name="Google Shape;636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37" name="Google Shape;637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38" name="Google Shape;638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39" name="Google Shape;639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40" name="Google Shape;640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41" name="Google Shape;641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2" name="Google Shape;642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3" name="Google Shape;643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44" name="Google Shape;644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45" name="Google Shape;645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49" name="Google Shape;649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50" name="Google Shape;650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51" name="Google Shape;651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4" name="Google Shape;664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7" name="Google Shape;667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0" name="Google Shape;670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1" name="Google Shape;671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72" name="Google Shape;672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4" name="Google Shape;674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75" name="Google Shape;675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78" name="Google Shape;678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79" name="Google Shape;679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1" name="Google Shape;681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82" name="Google Shape;682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83" name="Google Shape;683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687" name="Google Shape;687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8" name="Google Shape;688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9" name="Google Shape;689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90" name="Google Shape;690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691" name="Google Shape;691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92" name="Google Shape;692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4" name="Google Shape;694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695" name="Google Shape;69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697" name="Google Shape;697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698" name="Google Shape;698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0" name="Google Shape;700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701" name="Google Shape;701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3" name="Google Shape;703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704" name="Google Shape;704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07" name="Google Shape;707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08" name="Google Shape;708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09" name="Google Shape;709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1" name="Google Shape;711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12" name="Google Shape;712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15" name="Google Shape;715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16" name="Google Shape;716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17" name="Google Shape;717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19" name="Google Shape;719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20" name="Google Shape;720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1" name="Google Shape;721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5" name="Google Shape;725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26" name="Google Shape;726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28" name="Google Shape;728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29" name="Google Shape;729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2" name="Google Shape;732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3" name="Google Shape;733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34" name="Google Shape;734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35" name="Google Shape;735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41" name="Google Shape;741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3" name="Google Shape;743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45" name="Google Shape;745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6" name="Google Shape;746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47" name="Google Shape;747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48" name="Google Shape;748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49" name="Google Shape;749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1" name="Google Shape;751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52" name="Google Shape;752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54" name="Google Shape;754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55" name="Google Shape;755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57" name="Google Shape;757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58" name="Google Shape;758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59" name="Google Shape;759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1" name="Google Shape;761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62" name="Google Shape;762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67" name="Google Shape;767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68" name="Google Shape;768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0" name="Google Shape;770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71" name="Google Shape;771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2" name="Google Shape;772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73" name="Google Shape;773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75" name="Google Shape;775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76" name="Google Shape;776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78" name="Google Shape;778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79" name="Google Shape;779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80" name="Google Shape;780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82" name="Google Shape;782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83" name="Google Shape;783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786" name="Google Shape;786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87" name="Google Shape;787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788" name="Google Shape;788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89" name="Google Shape;789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1" name="Google Shape;791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92" name="Google Shape;792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796" name="Google Shape;796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797" name="Google Shape;797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0" name="Google Shape;800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801" name="Google Shape;801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3" name="Google Shape;803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804" name="Google Shape;804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07" name="Google Shape;807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08" name="Google Shape;808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3" name="Google Shape;813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14" name="Google Shape;814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5" name="Google Shape;815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16" name="Google Shape;816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17" name="Google Shape;817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8" name="Google Shape;818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22" name="Google Shape;822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23" name="Google Shape;823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24" name="Google Shape;824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26" name="Google Shape;826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27" name="Google Shape;827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29" name="Google Shape;829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31" name="Google Shape;831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32" name="Google Shape;832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33" name="Google Shape;833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5" name="Google Shape;835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36" name="Google Shape;836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37" name="Google Shape;837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39" name="Google Shape;839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0" name="Google Shape;840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1" name="Google Shape;841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842" name="Google Shape;842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3" name="Google Shape;843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44" name="Google Shape;844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5" name="Google Shape;845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46" name="Google Shape;846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47" name="Google Shape;847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48" name="Google Shape;848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49" name="Google Shape;849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52" name="Google Shape;852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53" name="Google Shape;853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54" name="Google Shape;854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5" name="Google Shape;855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6" name="Google Shape;856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59" name="Google Shape;859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60" name="Google Shape;860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3" name="Google Shape;863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64" name="Google Shape;864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5" name="Google Shape;865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67" name="Google Shape;867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68" name="Google Shape;868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2" name="Google Shape;872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3" name="Google Shape;873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74" name="Google Shape;874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5" name="Google Shape;875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79" name="Google Shape;879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80" name="Google Shape;880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1" name="Google Shape;881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82" name="Google Shape;882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83" name="Google Shape;883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889" name="Google Shape;889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890" name="Google Shape;890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891" name="Google Shape;891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2" name="Google Shape;892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895" name="Google Shape;895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896" name="Google Shape;896;p4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897" name="Google Shape;897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99" name="Google Shape;899;p47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0" name="Google Shape;900;p4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901" name="Google Shape;901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3" name="Google Shape;903;p47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4" name="Google Shape;904;p4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905" name="Google Shape;905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7" name="Google Shape;907;p47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8" name="Google Shape;908;p4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9" name="Google Shape;909;p47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15" name="Google Shape;915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1" name="Google Shape;921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22" name="Google Shape;922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27" name="Google Shape;927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0" name="Google Shape;930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31" name="Google Shape;931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37" name="Google Shape;937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41" name="Google Shape;941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46" name="Google Shape;946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1" name="Google Shape;951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52" name="Google Shape;952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59" name="Google Shape;959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1" name="Google Shape;961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62" name="Google Shape;962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5" name="Google Shape;965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66" name="Google Shape;966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73" name="Google Shape;973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8" name="Google Shape;978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79" name="Google Shape;979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2" name="Google Shape;982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983" name="Google Shape;983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84" name="Google Shape;984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4" name="Google Shape;994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0" name="Google Shape;1000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01" name="Google Shape;1001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5" name="Google Shape;1005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06" name="Google Shape;1006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1" name="Google Shape;1011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12" name="Google Shape;1012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8" name="Google Shape;1018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19" name="Google Shape;1019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3" name="Google Shape;1023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24" name="Google Shape;1024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29" name="Google Shape;1029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34" name="Google Shape;1034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35" name="Google Shape;1035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1" name="Google Shape;1041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2" name="Google Shape;1042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45" name="Google Shape;1045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46" name="Google Shape;1046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9" name="Google Shape;1049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50" name="Google Shape;1050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0" name="Google Shape;1060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61" name="Google Shape;1061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5" name="Google Shape;1065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66" name="Google Shape;1066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6" name="Google Shape;1076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77" name="Google Shape;1077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4" name="Google Shape;1084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085" name="Google Shape;1085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9" name="Google Shape;1089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090" name="Google Shape;1090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095" name="Google Shape;1095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0" name="Google Shape;1100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01" name="Google Shape;1101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7" name="Google Shape;1107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08" name="Google Shape;1108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1" name="Google Shape;1111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12" name="Google Shape;1112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7" name="Google Shape;1117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18" name="Google Shape;1118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4" name="Google Shape;1124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25" name="Google Shape;1125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8" name="Google Shape;1128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29" name="Google Shape;1129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3" name="Google Shape;1133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34" name="Google Shape;1134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41" name="Google Shape;1141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8" name="Google Shape;1148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49" name="Google Shape;1149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54" name="Google Shape;1154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7" name="Google Shape;1157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58" name="Google Shape;1158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62" name="Google Shape;1162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6" name="Google Shape;1166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67" name="Google Shape;1167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72" name="Google Shape;1172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7" name="Google Shape;1177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78" name="Google Shape;1178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185" name="Google Shape;1185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2" name="Google Shape;1192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193" name="Google Shape;1193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5" name="Google Shape;1205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06" name="Google Shape;1206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0" name="Google Shape;1210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11" name="Google Shape;1211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4" name="Google Shape;1214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15" name="Google Shape;1215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1" name="Google Shape;1221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22" name="Google Shape;1222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0" name="Google Shape;1230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31" name="Google Shape;1231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3" name="Google Shape;1243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44" name="Google Shape;1244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57" name="Google Shape;1257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9" name="Google Shape;1269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70" name="Google Shape;1270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6" name="Google Shape;1276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77" name="Google Shape;1277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2" name="Google Shape;1292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293" name="Google Shape;1293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7" name="Google Shape;1297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298" name="Google Shape;1298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99" name="Google Shape;1299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2" name="Google Shape;1302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03" name="Google Shape;1303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06" name="Google Shape;1306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07" name="Google Shape;1307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0" name="Google Shape;1310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11" name="Google Shape;1311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14" name="Google Shape;1314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15" name="Google Shape;1315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24" name="Google Shape;1324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8" name="Google Shape;1348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49" name="Google Shape;1349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50" name="Google Shape;135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53" name="Google Shape;1353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5" name="Google Shape;1355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56" name="Google Shape;1356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58" name="Google Shape;1358;p48"/>
          <p:cNvSpPr txBox="1"/>
          <p:nvPr>
            <p:ph idx="4294967295"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59" name="Google Shape;1359;p4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3D1E7"/>
            </a:gs>
            <a:gs pos="100000">
              <a:srgbClr val="9D93B1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49"/>
          <p:cNvSpPr txBox="1"/>
          <p:nvPr/>
        </p:nvSpPr>
        <p:spPr>
          <a:xfrm>
            <a:off x="908200" y="22980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Nunito"/>
                <a:ea typeface="Nunito"/>
                <a:cs typeface="Nunito"/>
                <a:sym typeface="Nunito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65" name="Google Shape;1365;p4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6" name="Google Shape;1366;p49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ctrTitle"/>
          </p:nvPr>
        </p:nvSpPr>
        <p:spPr>
          <a:xfrm>
            <a:off x="3363425" y="1529498"/>
            <a:ext cx="5334600" cy="122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1.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3363425" y="2805597"/>
            <a:ext cx="5334600" cy="303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70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1" name="Google Shape;1371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2" name="Google Shape;1372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73" name="Google Shape;1373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74" name="Google Shape;1374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75" name="Google Shape;1375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6" name="Google Shape;1376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7" name="Google Shape;1377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78" name="Google Shape;1378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9" name="Google Shape;1379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0" name="Google Shape;1380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81" name="Google Shape;1381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2" name="Google Shape;1382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83" name="Google Shape;1383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84" name="Google Shape;1384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85" name="Google Shape;1385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body"/>
          </p:nvPr>
        </p:nvSpPr>
        <p:spPr>
          <a:xfrm>
            <a:off x="4536625" y="1314775"/>
            <a:ext cx="3857100" cy="279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3363425" y="2236050"/>
            <a:ext cx="53346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9485" r="0" t="0"/>
          <a:stretch/>
        </p:blipFill>
        <p:spPr>
          <a:xfrm>
            <a:off x="0" y="619800"/>
            <a:ext cx="4656976" cy="37174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>
            <p:ph idx="4294967295" type="ctrTitle"/>
          </p:nvPr>
        </p:nvSpPr>
        <p:spPr>
          <a:xfrm rot="-990589">
            <a:off x="2070090" y="929765"/>
            <a:ext cx="2572668" cy="990609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Big </a:t>
            </a:r>
            <a:r>
              <a:rPr lang="en" sz="3000"/>
              <a:t>c</a:t>
            </a:r>
            <a:r>
              <a:rPr lang="en" sz="3000"/>
              <a:t>oncept</a:t>
            </a:r>
            <a:endParaRPr sz="3000"/>
          </a:p>
        </p:txBody>
      </p:sp>
      <p:sp>
        <p:nvSpPr>
          <p:cNvPr id="97" name="Google Shape;97;p17"/>
          <p:cNvSpPr txBox="1"/>
          <p:nvPr>
            <p:ph idx="4294967295" type="subTitle"/>
          </p:nvPr>
        </p:nvSpPr>
        <p:spPr>
          <a:xfrm>
            <a:off x="2061100" y="2790925"/>
            <a:ext cx="2352600" cy="138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>
                <a:solidFill>
                  <a:schemeClr val="accent5"/>
                </a:solidFill>
              </a:rPr>
              <a:t>Bring the attention of your audience over a key concept using icons or illustrations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7213070" y="3549884"/>
            <a:ext cx="322340" cy="30778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" name="Google Shape;99;p17"/>
          <p:cNvGrpSpPr/>
          <p:nvPr/>
        </p:nvGrpSpPr>
        <p:grpSpPr>
          <a:xfrm>
            <a:off x="6812655" y="1821369"/>
            <a:ext cx="1380999" cy="1381370"/>
            <a:chOff x="6654650" y="3665275"/>
            <a:chExt cx="409100" cy="409125"/>
          </a:xfrm>
        </p:grpSpPr>
        <p:sp>
          <p:nvSpPr>
            <p:cNvPr id="100" name="Google Shape;100;p1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17"/>
          <p:cNvGrpSpPr/>
          <p:nvPr/>
        </p:nvGrpSpPr>
        <p:grpSpPr>
          <a:xfrm rot="1056975">
            <a:off x="5482072" y="2907607"/>
            <a:ext cx="912409" cy="912518"/>
            <a:chOff x="570875" y="4322250"/>
            <a:chExt cx="443300" cy="443325"/>
          </a:xfrm>
        </p:grpSpPr>
        <p:sp>
          <p:nvSpPr>
            <p:cNvPr id="103" name="Google Shape;103;p1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rgbClr val="D3D1E7"/>
                </a:gs>
                <a:gs pos="100000">
                  <a:srgbClr val="9D93B1"/>
                </a:gs>
              </a:gsLst>
              <a:path path="circle">
                <a:fillToRect l="100%" t="100%"/>
              </a:path>
              <a:tileRect b="-100%" r="-100%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" name="Google Shape;107;p17"/>
          <p:cNvSpPr/>
          <p:nvPr/>
        </p:nvSpPr>
        <p:spPr>
          <a:xfrm rot="2466590">
            <a:off x="5584433" y="2089159"/>
            <a:ext cx="447868" cy="42763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 rot="-1609254">
            <a:off x="6239413" y="2358246"/>
            <a:ext cx="322294" cy="30773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 rot="2926258">
            <a:off x="8193666" y="2602040"/>
            <a:ext cx="241382" cy="23048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 rot="-1609427">
            <a:off x="7189235" y="1058078"/>
            <a:ext cx="217470" cy="207648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path path="circle">
              <a:fillToRect l="100%" t="100%"/>
            </a:path>
            <a:tileRect b="-100%" r="-100%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5"/>
            </a:gs>
            <a:gs pos="100000">
              <a:schemeClr val="accent6"/>
            </a:gs>
          </a:gsLst>
          <a:path path="circle">
            <a:fillToRect l="100%" t="100%"/>
          </a:path>
          <a:tileRect b="-100%" r="-100%"/>
        </a:gra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3363425" y="2236050"/>
            <a:ext cx="24924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118" name="Google Shape;118;p18"/>
          <p:cNvSpPr txBox="1"/>
          <p:nvPr>
            <p:ph idx="2" type="body"/>
          </p:nvPr>
        </p:nvSpPr>
        <p:spPr>
          <a:xfrm>
            <a:off x="6205504" y="2236050"/>
            <a:ext cx="24924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363425" y="1345638"/>
            <a:ext cx="5334600" cy="69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363425" y="2236050"/>
            <a:ext cx="16620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6" name="Google Shape;126;p19"/>
          <p:cNvSpPr txBox="1"/>
          <p:nvPr>
            <p:ph idx="2" type="body"/>
          </p:nvPr>
        </p:nvSpPr>
        <p:spPr>
          <a:xfrm>
            <a:off x="5199751" y="2236050"/>
            <a:ext cx="16620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7" name="Google Shape;127;p19"/>
          <p:cNvSpPr txBox="1"/>
          <p:nvPr>
            <p:ph idx="3" type="body"/>
          </p:nvPr>
        </p:nvSpPr>
        <p:spPr>
          <a:xfrm>
            <a:off x="7036076" y="2236050"/>
            <a:ext cx="1662000" cy="18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ndys template">
  <a:themeElements>
    <a:clrScheme name="Custom 347">
      <a:dk1>
        <a:srgbClr val="353149"/>
      </a:dk1>
      <a:lt1>
        <a:srgbClr val="FFFFFF"/>
      </a:lt1>
      <a:dk2>
        <a:srgbClr val="9B8D99"/>
      </a:dk2>
      <a:lt2>
        <a:srgbClr val="E6E5EF"/>
      </a:lt2>
      <a:accent1>
        <a:srgbClr val="FC8172"/>
      </a:accent1>
      <a:accent2>
        <a:srgbClr val="DF4584"/>
      </a:accent2>
      <a:accent3>
        <a:srgbClr val="8579E1"/>
      </a:accent3>
      <a:accent4>
        <a:srgbClr val="432581"/>
      </a:accent4>
      <a:accent5>
        <a:srgbClr val="E5C771"/>
      </a:accent5>
      <a:accent6>
        <a:srgbClr val="DB951D"/>
      </a:accent6>
      <a:hlink>
        <a:srgbClr val="43258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