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y="5143500" cx="9144000"/>
  <p:notesSz cx="6858000" cy="9144000"/>
  <p:embeddedFontLst>
    <p:embeddedFont>
      <p:font typeface="Inria Sans"/>
      <p:regular r:id="rId45"/>
      <p:bold r:id="rId46"/>
      <p:italic r:id="rId47"/>
      <p:boldItalic r:id="rId48"/>
    </p:embeddedFont>
    <p:embeddedFont>
      <p:font typeface="Montserrat"/>
      <p:regular r:id="rId49"/>
      <p:bold r:id="rId50"/>
      <p:italic r:id="rId51"/>
      <p:boldItalic r:id="rId52"/>
    </p:embeddedFont>
    <p:embeddedFont>
      <p:font typeface="Inria Sans Light"/>
      <p:regular r:id="rId53"/>
      <p:bold r:id="rId54"/>
      <p:italic r:id="rId55"/>
      <p:boldItalic r:id="rId56"/>
    </p:embeddedFont>
    <p:embeddedFont>
      <p:font typeface="Damion"/>
      <p:regular r:id="rId5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EF74FF8-E034-4DB7-BE06-887B1C85FB4F}">
  <a:tblStyle styleId="{4EF74FF8-E034-4DB7-BE06-887B1C85FB4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1E6136F5-39C5-4167-BACB-785AFB5643D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font" Target="fonts/InriaSans-bold.fntdata"/><Relationship Id="rId45" Type="http://schemas.openxmlformats.org/officeDocument/2006/relationships/font" Target="fonts/InriaSans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InriaSans-boldItalic.fntdata"/><Relationship Id="rId47" Type="http://schemas.openxmlformats.org/officeDocument/2006/relationships/font" Target="fonts/InriaSans-italic.fntdata"/><Relationship Id="rId49" Type="http://schemas.openxmlformats.org/officeDocument/2006/relationships/font" Target="fonts/Montserrat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Montserrat-italic.fntdata"/><Relationship Id="rId50" Type="http://schemas.openxmlformats.org/officeDocument/2006/relationships/font" Target="fonts/Montserrat-bold.fntdata"/><Relationship Id="rId53" Type="http://schemas.openxmlformats.org/officeDocument/2006/relationships/font" Target="fonts/InriaSansLight-regular.fntdata"/><Relationship Id="rId52" Type="http://schemas.openxmlformats.org/officeDocument/2006/relationships/font" Target="fonts/Montserrat-boldItalic.fntdata"/><Relationship Id="rId11" Type="http://schemas.openxmlformats.org/officeDocument/2006/relationships/slide" Target="slides/slide6.xml"/><Relationship Id="rId55" Type="http://schemas.openxmlformats.org/officeDocument/2006/relationships/font" Target="fonts/InriaSansLight-italic.fntdata"/><Relationship Id="rId10" Type="http://schemas.openxmlformats.org/officeDocument/2006/relationships/slide" Target="slides/slide5.xml"/><Relationship Id="rId54" Type="http://schemas.openxmlformats.org/officeDocument/2006/relationships/font" Target="fonts/InriaSansLight-bold.fntdata"/><Relationship Id="rId13" Type="http://schemas.openxmlformats.org/officeDocument/2006/relationships/slide" Target="slides/slide8.xml"/><Relationship Id="rId57" Type="http://schemas.openxmlformats.org/officeDocument/2006/relationships/font" Target="fonts/Damion-regular.fntdata"/><Relationship Id="rId12" Type="http://schemas.openxmlformats.org/officeDocument/2006/relationships/slide" Target="slides/slide7.xml"/><Relationship Id="rId56" Type="http://schemas.openxmlformats.org/officeDocument/2006/relationships/font" Target="fonts/InriaSansLight-bold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35ed75ccf_0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35ed75ccf_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b2f7c811ed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b2f7c811e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b2f7c811ed_0_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b2f7c811e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b2f7c811ed_0_47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b2f7c811ed_0_4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b2f7c811ed_0_1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b2f7c811ed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b2f7c811ed_0_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b2f7c811ed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b2f7c811ed_0_2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b2f7c811ed_0_2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b2f7c811ed_0_2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" name="Google Shape;493;gb2f7c811ed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b2f7c811ed_0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b2f7c811ed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b2f7c811ed_0_3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3" name="Google Shape;533;gb2f7c811ed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b2f7c811ed_0_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3" name="Google Shape;623;gb2f7c811ed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g35694cd56_04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0" name="Google Shape;630;g35694cd56_04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2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g77ac4a4f4f_0_9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4" name="Google Shape;1084;g77ac4a4f4f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2" name="Shape 1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3" name="Google Shape;1533;g134fb1cf8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4" name="Google Shape;1534;g134fb1cf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9" name="Shape 1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0" name="Google Shape;1540;g41a98d525d_0_3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1" name="Google Shape;1541;g41a98d525d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52400"/>
            <a:ext cx="9144000" cy="485776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/>
          <p:nvPr>
            <p:ph type="ctrTitle"/>
          </p:nvPr>
        </p:nvSpPr>
        <p:spPr>
          <a:xfrm>
            <a:off x="2756850" y="1419375"/>
            <a:ext cx="3512100" cy="2304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Double scribble">
  <p:cSld name="BLANK_1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1" name="Google Shape;51;p11"/>
          <p:cNvGrpSpPr/>
          <p:nvPr/>
        </p:nvGrpSpPr>
        <p:grpSpPr>
          <a:xfrm>
            <a:off x="0" y="76197"/>
            <a:ext cx="9136444" cy="808889"/>
            <a:chOff x="0" y="1979997"/>
            <a:chExt cx="9136444" cy="808889"/>
          </a:xfrm>
        </p:grpSpPr>
        <p:pic>
          <p:nvPicPr>
            <p:cNvPr id="52" name="Google Shape;52;p1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1979997"/>
              <a:ext cx="4568501" cy="6924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" name="Google Shape;53;p1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10800000">
              <a:off x="4567943" y="2096469"/>
              <a:ext cx="4568501" cy="69241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4" name="Google Shape;54;p11"/>
          <p:cNvGrpSpPr/>
          <p:nvPr/>
        </p:nvGrpSpPr>
        <p:grpSpPr>
          <a:xfrm>
            <a:off x="7" y="4246796"/>
            <a:ext cx="9136432" cy="820516"/>
            <a:chOff x="7" y="3167771"/>
            <a:chExt cx="9136432" cy="820516"/>
          </a:xfrm>
        </p:grpSpPr>
        <p:pic>
          <p:nvPicPr>
            <p:cNvPr id="55" name="Google Shape;55;p1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567938" y="3167771"/>
              <a:ext cx="4568501" cy="5448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" name="Google Shape;56;p1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10800000">
              <a:off x="7" y="3443262"/>
              <a:ext cx="4569624" cy="5450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solidFill>
          <a:schemeClr val="dk1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223825"/>
            <a:ext cx="9144000" cy="469582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/>
          <p:nvPr>
            <p:ph type="ctrTitle"/>
          </p:nvPr>
        </p:nvSpPr>
        <p:spPr>
          <a:xfrm>
            <a:off x="2704650" y="1517188"/>
            <a:ext cx="3615600" cy="1165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Google Shape;15;p3"/>
          <p:cNvSpPr txBox="1"/>
          <p:nvPr>
            <p:ph idx="1" type="subTitle"/>
          </p:nvPr>
        </p:nvSpPr>
        <p:spPr>
          <a:xfrm>
            <a:off x="2956900" y="2779413"/>
            <a:ext cx="3111000" cy="84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rtl="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rtl="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rtl="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rtl="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rtl="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rtl="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rtl="0" algn="ctr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gradFill>
          <a:gsLst>
            <a:gs pos="0">
              <a:srgbClr val="FAEDF1"/>
            </a:gs>
            <a:gs pos="25000">
              <a:srgbClr val="EBF3FF"/>
            </a:gs>
            <a:gs pos="50000">
              <a:srgbClr val="EEFAF4"/>
            </a:gs>
            <a:gs pos="76000">
              <a:srgbClr val="F6FAED"/>
            </a:gs>
            <a:gs pos="100000">
              <a:srgbClr val="FFF4EA"/>
            </a:gs>
          </a:gsLst>
          <a:lin ang="0" scaled="0"/>
        </a:gra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223825"/>
            <a:ext cx="9144000" cy="469582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788750" y="2161800"/>
            <a:ext cx="3566400" cy="819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81000" lvl="0" marL="457200" rtl="0" algn="ctr">
              <a:spcBef>
                <a:spcPts val="0"/>
              </a:spcBef>
              <a:spcAft>
                <a:spcPts val="0"/>
              </a:spcAft>
              <a:buSzPts val="2400"/>
              <a:buFont typeface="Damion"/>
              <a:buChar char="●"/>
              <a:defRPr>
                <a:latin typeface="Damion"/>
                <a:ea typeface="Damion"/>
                <a:cs typeface="Damion"/>
                <a:sym typeface="Damion"/>
              </a:defRPr>
            </a:lvl1pPr>
            <a:lvl2pPr indent="-381000" lvl="1" marL="914400" rtl="0" algn="ctr">
              <a:spcBef>
                <a:spcPts val="800"/>
              </a:spcBef>
              <a:spcAft>
                <a:spcPts val="0"/>
              </a:spcAft>
              <a:buSzPts val="2400"/>
              <a:buFont typeface="Damion"/>
              <a:buChar char="○"/>
              <a:defRPr>
                <a:latin typeface="Damion"/>
                <a:ea typeface="Damion"/>
                <a:cs typeface="Damion"/>
                <a:sym typeface="Damion"/>
              </a:defRPr>
            </a:lvl2pPr>
            <a:lvl3pPr indent="-381000" lvl="2" marL="1371600" rtl="0" algn="ctr">
              <a:spcBef>
                <a:spcPts val="800"/>
              </a:spcBef>
              <a:spcAft>
                <a:spcPts val="0"/>
              </a:spcAft>
              <a:buSzPts val="2400"/>
              <a:buFont typeface="Damion"/>
              <a:buChar char="■"/>
              <a:defRPr>
                <a:latin typeface="Damion"/>
                <a:ea typeface="Damion"/>
                <a:cs typeface="Damion"/>
                <a:sym typeface="Damion"/>
              </a:defRPr>
            </a:lvl3pPr>
            <a:lvl4pPr indent="-381000" lvl="3" marL="1828800" rtl="0" algn="ctr">
              <a:spcBef>
                <a:spcPts val="800"/>
              </a:spcBef>
              <a:spcAft>
                <a:spcPts val="0"/>
              </a:spcAft>
              <a:buSzPts val="2400"/>
              <a:buFont typeface="Damion"/>
              <a:buChar char="●"/>
              <a:defRPr>
                <a:latin typeface="Damion"/>
                <a:ea typeface="Damion"/>
                <a:cs typeface="Damion"/>
                <a:sym typeface="Damion"/>
              </a:defRPr>
            </a:lvl4pPr>
            <a:lvl5pPr indent="-381000" lvl="4" marL="2286000" rtl="0" algn="ctr">
              <a:spcBef>
                <a:spcPts val="800"/>
              </a:spcBef>
              <a:spcAft>
                <a:spcPts val="0"/>
              </a:spcAft>
              <a:buSzPts val="2400"/>
              <a:buFont typeface="Damion"/>
              <a:buChar char="○"/>
              <a:defRPr>
                <a:latin typeface="Damion"/>
                <a:ea typeface="Damion"/>
                <a:cs typeface="Damion"/>
                <a:sym typeface="Damion"/>
              </a:defRPr>
            </a:lvl5pPr>
            <a:lvl6pPr indent="-381000" lvl="5" marL="2743200" rtl="0" algn="ctr">
              <a:spcBef>
                <a:spcPts val="800"/>
              </a:spcBef>
              <a:spcAft>
                <a:spcPts val="0"/>
              </a:spcAft>
              <a:buSzPts val="2400"/>
              <a:buFont typeface="Damion"/>
              <a:buChar char="■"/>
              <a:defRPr>
                <a:latin typeface="Damion"/>
                <a:ea typeface="Damion"/>
                <a:cs typeface="Damion"/>
                <a:sym typeface="Damion"/>
              </a:defRPr>
            </a:lvl6pPr>
            <a:lvl7pPr indent="-381000" lvl="6" marL="3200400" rtl="0" algn="ctr">
              <a:spcBef>
                <a:spcPts val="800"/>
              </a:spcBef>
              <a:spcAft>
                <a:spcPts val="0"/>
              </a:spcAft>
              <a:buSzPts val="2400"/>
              <a:buFont typeface="Damion"/>
              <a:buChar char="●"/>
              <a:defRPr>
                <a:latin typeface="Damion"/>
                <a:ea typeface="Damion"/>
                <a:cs typeface="Damion"/>
                <a:sym typeface="Damion"/>
              </a:defRPr>
            </a:lvl7pPr>
            <a:lvl8pPr indent="-381000" lvl="7" marL="3657600" rtl="0" algn="ctr">
              <a:spcBef>
                <a:spcPts val="800"/>
              </a:spcBef>
              <a:spcAft>
                <a:spcPts val="0"/>
              </a:spcAft>
              <a:buSzPts val="2400"/>
              <a:buFont typeface="Damion"/>
              <a:buChar char="○"/>
              <a:defRPr>
                <a:latin typeface="Damion"/>
                <a:ea typeface="Damion"/>
                <a:cs typeface="Damion"/>
                <a:sym typeface="Damion"/>
              </a:defRPr>
            </a:lvl8pPr>
            <a:lvl9pPr indent="-381000" lvl="8" marL="4114800" rtl="0" algn="ctr">
              <a:spcBef>
                <a:spcPts val="800"/>
              </a:spcBef>
              <a:spcAft>
                <a:spcPts val="800"/>
              </a:spcAft>
              <a:buSzPts val="2400"/>
              <a:buFont typeface="Damion"/>
              <a:buChar char="■"/>
              <a:defRPr>
                <a:latin typeface="Damion"/>
                <a:ea typeface="Damion"/>
                <a:cs typeface="Damion"/>
                <a:sym typeface="Damion"/>
              </a:defRPr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448050"/>
            <a:ext cx="9144000" cy="161925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5"/>
          <p:cNvSpPr txBox="1"/>
          <p:nvPr>
            <p:ph type="title"/>
          </p:nvPr>
        </p:nvSpPr>
        <p:spPr>
          <a:xfrm>
            <a:off x="855300" y="6074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855300" y="1201550"/>
            <a:ext cx="7433400" cy="258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609963"/>
            <a:ext cx="9144000" cy="1457325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6"/>
          <p:cNvSpPr txBox="1"/>
          <p:nvPr>
            <p:ph type="title"/>
          </p:nvPr>
        </p:nvSpPr>
        <p:spPr>
          <a:xfrm>
            <a:off x="855300" y="6074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" type="body"/>
          </p:nvPr>
        </p:nvSpPr>
        <p:spPr>
          <a:xfrm>
            <a:off x="855275" y="1201550"/>
            <a:ext cx="3473100" cy="249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55600" lvl="1" marL="9144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29" name="Google Shape;29;p6"/>
          <p:cNvSpPr txBox="1"/>
          <p:nvPr>
            <p:ph idx="2" type="body"/>
          </p:nvPr>
        </p:nvSpPr>
        <p:spPr>
          <a:xfrm>
            <a:off x="4815599" y="1201550"/>
            <a:ext cx="3473100" cy="249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55600" lvl="1" marL="9144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771850"/>
            <a:ext cx="9144000" cy="12954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7"/>
          <p:cNvSpPr txBox="1"/>
          <p:nvPr>
            <p:ph type="title"/>
          </p:nvPr>
        </p:nvSpPr>
        <p:spPr>
          <a:xfrm>
            <a:off x="855300" y="6074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855300" y="1201550"/>
            <a:ext cx="2315700" cy="262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35" name="Google Shape;35;p7"/>
          <p:cNvSpPr txBox="1"/>
          <p:nvPr>
            <p:ph idx="2" type="body"/>
          </p:nvPr>
        </p:nvSpPr>
        <p:spPr>
          <a:xfrm>
            <a:off x="3414200" y="1201550"/>
            <a:ext cx="2315700" cy="262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36" name="Google Shape;36;p7"/>
          <p:cNvSpPr txBox="1"/>
          <p:nvPr>
            <p:ph idx="3" type="body"/>
          </p:nvPr>
        </p:nvSpPr>
        <p:spPr>
          <a:xfrm>
            <a:off x="5973099" y="1201550"/>
            <a:ext cx="2315700" cy="262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37" name="Google Shape;37;p7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 rot="10800000">
            <a:off x="0" y="3771850"/>
            <a:ext cx="9144000" cy="129540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8"/>
          <p:cNvSpPr txBox="1"/>
          <p:nvPr>
            <p:ph type="title"/>
          </p:nvPr>
        </p:nvSpPr>
        <p:spPr>
          <a:xfrm>
            <a:off x="855300" y="6074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 rot="10800000">
            <a:off x="0" y="3648013"/>
            <a:ext cx="9144000" cy="1419225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9"/>
          <p:cNvSpPr txBox="1"/>
          <p:nvPr>
            <p:ph idx="1" type="body"/>
          </p:nvPr>
        </p:nvSpPr>
        <p:spPr>
          <a:xfrm>
            <a:off x="1821800" y="4440459"/>
            <a:ext cx="3902700" cy="2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8" name="Google Shape;48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 rot="10800000">
            <a:off x="0" y="3448050"/>
            <a:ext cx="9144000" cy="161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gradFill>
          <a:gsLst>
            <a:gs pos="0">
              <a:schemeClr val="lt1"/>
            </a:gs>
            <a:gs pos="50000">
              <a:schemeClr val="lt1"/>
            </a:gs>
            <a:gs pos="100000">
              <a:schemeClr val="lt2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55300" y="6074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Damion"/>
              <a:buNone/>
              <a:defRPr sz="3400">
                <a:solidFill>
                  <a:schemeClr val="dk2"/>
                </a:solidFill>
                <a:latin typeface="Damion"/>
                <a:ea typeface="Damion"/>
                <a:cs typeface="Damion"/>
                <a:sym typeface="Damion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Damion"/>
              <a:buNone/>
              <a:defRPr sz="3400">
                <a:solidFill>
                  <a:schemeClr val="dk2"/>
                </a:solidFill>
                <a:latin typeface="Damion"/>
                <a:ea typeface="Damion"/>
                <a:cs typeface="Damion"/>
                <a:sym typeface="Damion"/>
              </a:defRPr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Damion"/>
              <a:buNone/>
              <a:defRPr sz="3400">
                <a:solidFill>
                  <a:schemeClr val="dk2"/>
                </a:solidFill>
                <a:latin typeface="Damion"/>
                <a:ea typeface="Damion"/>
                <a:cs typeface="Damion"/>
                <a:sym typeface="Damion"/>
              </a:defRPr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Damion"/>
              <a:buNone/>
              <a:defRPr sz="3400">
                <a:solidFill>
                  <a:schemeClr val="dk2"/>
                </a:solidFill>
                <a:latin typeface="Damion"/>
                <a:ea typeface="Damion"/>
                <a:cs typeface="Damion"/>
                <a:sym typeface="Damion"/>
              </a:defRPr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Damion"/>
              <a:buNone/>
              <a:defRPr sz="3400">
                <a:solidFill>
                  <a:schemeClr val="dk2"/>
                </a:solidFill>
                <a:latin typeface="Damion"/>
                <a:ea typeface="Damion"/>
                <a:cs typeface="Damion"/>
                <a:sym typeface="Damion"/>
              </a:defRPr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Damion"/>
              <a:buNone/>
              <a:defRPr sz="3400">
                <a:solidFill>
                  <a:schemeClr val="dk2"/>
                </a:solidFill>
                <a:latin typeface="Damion"/>
                <a:ea typeface="Damion"/>
                <a:cs typeface="Damion"/>
                <a:sym typeface="Damion"/>
              </a:defRPr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Damion"/>
              <a:buNone/>
              <a:defRPr sz="3400">
                <a:solidFill>
                  <a:schemeClr val="dk2"/>
                </a:solidFill>
                <a:latin typeface="Damion"/>
                <a:ea typeface="Damion"/>
                <a:cs typeface="Damion"/>
                <a:sym typeface="Damion"/>
              </a:defRPr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Damion"/>
              <a:buNone/>
              <a:defRPr sz="3400">
                <a:solidFill>
                  <a:schemeClr val="dk2"/>
                </a:solidFill>
                <a:latin typeface="Damion"/>
                <a:ea typeface="Damion"/>
                <a:cs typeface="Damion"/>
                <a:sym typeface="Damion"/>
              </a:defRPr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Damion"/>
              <a:buNone/>
              <a:defRPr sz="3400">
                <a:solidFill>
                  <a:schemeClr val="dk2"/>
                </a:solidFill>
                <a:latin typeface="Damion"/>
                <a:ea typeface="Damion"/>
                <a:cs typeface="Damion"/>
                <a:sym typeface="Damion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55300" y="1201550"/>
            <a:ext cx="7433400" cy="25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Inria Sans Light"/>
              <a:buChar char="●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1pPr>
            <a:lvl2pPr indent="-381000" lvl="1" marL="914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Inria Sans Light"/>
              <a:buChar char="○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2pPr>
            <a:lvl3pPr indent="-381000" lvl="2" marL="1371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Inria Sans Light"/>
              <a:buChar char="■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3pPr>
            <a:lvl4pPr indent="-381000" lvl="3" marL="18288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●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4pPr>
            <a:lvl5pPr indent="-381000" lvl="4" marL="2286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○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5pPr>
            <a:lvl6pPr indent="-381000" lvl="5" marL="2743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■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6pPr>
            <a:lvl7pPr indent="-381000" lvl="6" marL="3200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●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7pPr>
            <a:lvl8pPr indent="-381000" lvl="7" marL="3657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○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8pPr>
            <a:lvl9pPr indent="-381000" lvl="8" marL="41148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Inria Sans Light"/>
              <a:buChar char="■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buNone/>
              <a:defRPr sz="1300">
                <a:solidFill>
                  <a:schemeClr val="accent6"/>
                </a:solidFill>
                <a:latin typeface="Damion"/>
                <a:ea typeface="Damion"/>
                <a:cs typeface="Damion"/>
                <a:sym typeface="Damion"/>
              </a:defRPr>
            </a:lvl1pPr>
            <a:lvl2pPr lvl="1" rtl="0" algn="r">
              <a:buNone/>
              <a:defRPr sz="1300">
                <a:solidFill>
                  <a:schemeClr val="accent6"/>
                </a:solidFill>
                <a:latin typeface="Damion"/>
                <a:ea typeface="Damion"/>
                <a:cs typeface="Damion"/>
                <a:sym typeface="Damion"/>
              </a:defRPr>
            </a:lvl2pPr>
            <a:lvl3pPr lvl="2" rtl="0" algn="r">
              <a:buNone/>
              <a:defRPr sz="1300">
                <a:solidFill>
                  <a:schemeClr val="accent6"/>
                </a:solidFill>
                <a:latin typeface="Damion"/>
                <a:ea typeface="Damion"/>
                <a:cs typeface="Damion"/>
                <a:sym typeface="Damion"/>
              </a:defRPr>
            </a:lvl3pPr>
            <a:lvl4pPr lvl="3" rtl="0" algn="r">
              <a:buNone/>
              <a:defRPr sz="1300">
                <a:solidFill>
                  <a:schemeClr val="accent6"/>
                </a:solidFill>
                <a:latin typeface="Damion"/>
                <a:ea typeface="Damion"/>
                <a:cs typeface="Damion"/>
                <a:sym typeface="Damion"/>
              </a:defRPr>
            </a:lvl4pPr>
            <a:lvl5pPr lvl="4" rtl="0" algn="r">
              <a:buNone/>
              <a:defRPr sz="1300">
                <a:solidFill>
                  <a:schemeClr val="accent6"/>
                </a:solidFill>
                <a:latin typeface="Damion"/>
                <a:ea typeface="Damion"/>
                <a:cs typeface="Damion"/>
                <a:sym typeface="Damion"/>
              </a:defRPr>
            </a:lvl5pPr>
            <a:lvl6pPr lvl="5" rtl="0" algn="r">
              <a:buNone/>
              <a:defRPr sz="1300">
                <a:solidFill>
                  <a:schemeClr val="accent6"/>
                </a:solidFill>
                <a:latin typeface="Damion"/>
                <a:ea typeface="Damion"/>
                <a:cs typeface="Damion"/>
                <a:sym typeface="Damion"/>
              </a:defRPr>
            </a:lvl6pPr>
            <a:lvl7pPr lvl="6" rtl="0" algn="r">
              <a:buNone/>
              <a:defRPr sz="1300">
                <a:solidFill>
                  <a:schemeClr val="accent6"/>
                </a:solidFill>
                <a:latin typeface="Damion"/>
                <a:ea typeface="Damion"/>
                <a:cs typeface="Damion"/>
                <a:sym typeface="Damion"/>
              </a:defRPr>
            </a:lvl7pPr>
            <a:lvl8pPr lvl="7" rtl="0" algn="r">
              <a:buNone/>
              <a:defRPr sz="1300">
                <a:solidFill>
                  <a:schemeClr val="accent6"/>
                </a:solidFill>
                <a:latin typeface="Damion"/>
                <a:ea typeface="Damion"/>
                <a:cs typeface="Damion"/>
                <a:sym typeface="Damion"/>
              </a:defRPr>
            </a:lvl8pPr>
            <a:lvl9pPr lvl="8" rtl="0" algn="r">
              <a:buNone/>
              <a:defRPr sz="1300">
                <a:solidFill>
                  <a:schemeClr val="accent6"/>
                </a:solidFill>
                <a:latin typeface="Damion"/>
                <a:ea typeface="Damion"/>
                <a:cs typeface="Damion"/>
                <a:sym typeface="Damio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www.slidescarnival.com/extra-free-resources-icons-and-maps/?utm_source=template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6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lidescarnival.com/?utm_source=template" TargetMode="External"/><Relationship Id="rId4" Type="http://schemas.openxmlformats.org/officeDocument/2006/relationships/hyperlink" Target="http://unsplash.com/&amp;utm_source=slidescarnival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fonts.google.com/specimen/Damion" TargetMode="External"/><Relationship Id="rId4" Type="http://schemas.openxmlformats.org/officeDocument/2006/relationships/hyperlink" Target="https://fonts.google.com/specimen/Inria+Sans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1.jpg"/><Relationship Id="rId4" Type="http://schemas.openxmlformats.org/officeDocument/2006/relationships/image" Target="../media/image10.jpg"/><Relationship Id="rId5" Type="http://schemas.openxmlformats.org/officeDocument/2006/relationships/image" Target="../media/image9.jpg"/><Relationship Id="rId6" Type="http://schemas.openxmlformats.org/officeDocument/2006/relationships/image" Target="../media/image17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6.xml"/><Relationship Id="rId3" Type="http://schemas.openxmlformats.org/officeDocument/2006/relationships/hyperlink" Target="https://www.slidescarnival.com/extra-free-resources-icons-and-maps/?utm_source=template" TargetMode="Externa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8.xml"/><Relationship Id="rId3" Type="http://schemas.openxmlformats.org/officeDocument/2006/relationships/hyperlink" Target="https://twitter.com/googledocs/status/730087240156643328" TargetMode="Externa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type="ctrTitle"/>
          </p:nvPr>
        </p:nvSpPr>
        <p:spPr>
          <a:xfrm>
            <a:off x="2756850" y="1419375"/>
            <a:ext cx="3512100" cy="2304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/>
          <p:nvPr>
            <p:ph type="title"/>
          </p:nvPr>
        </p:nvSpPr>
        <p:spPr>
          <a:xfrm>
            <a:off x="4689900" y="960150"/>
            <a:ext cx="3751200" cy="859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139" name="Google Shape;139;p21"/>
          <p:cNvSpPr txBox="1"/>
          <p:nvPr>
            <p:ph idx="1" type="body"/>
          </p:nvPr>
        </p:nvSpPr>
        <p:spPr>
          <a:xfrm>
            <a:off x="4689900" y="2017150"/>
            <a:ext cx="3751200" cy="1859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lang="en" sz="2000"/>
              <a:t>A complex idea can be conveyed with just a single still image, namely making it possible to absorb large amounts of data quickly.</a:t>
            </a:r>
            <a:endParaRPr sz="2000"/>
          </a:p>
        </p:txBody>
      </p:sp>
      <p:pic>
        <p:nvPicPr>
          <p:cNvPr id="140" name="Google Shape;140;p21"/>
          <p:cNvPicPr preferRelativeResize="0"/>
          <p:nvPr/>
        </p:nvPicPr>
        <p:blipFill rotWithShape="1">
          <a:blip r:embed="rId3">
            <a:alphaModFix/>
          </a:blip>
          <a:srcRect b="16666" l="0" r="0" t="16666"/>
          <a:stretch/>
        </p:blipFill>
        <p:spPr>
          <a:xfrm>
            <a:off x="855300" y="829550"/>
            <a:ext cx="3506100" cy="3506100"/>
          </a:xfrm>
          <a:prstGeom prst="ellipse">
            <a:avLst/>
          </a:prstGeom>
          <a:noFill/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285750" rotWithShape="0" algn="bl">
              <a:schemeClr val="accent1">
                <a:alpha val="50000"/>
              </a:schemeClr>
            </a:outerShdw>
          </a:effectLst>
        </p:spPr>
      </p:pic>
      <p:sp>
        <p:nvSpPr>
          <p:cNvPr id="141" name="Google Shape;141;p21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2"/>
          <p:cNvSpPr txBox="1"/>
          <p:nvPr>
            <p:ph idx="4294967295" type="title"/>
          </p:nvPr>
        </p:nvSpPr>
        <p:spPr>
          <a:xfrm>
            <a:off x="2293950" y="3919975"/>
            <a:ext cx="4556100" cy="318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300">
                <a:solidFill>
                  <a:schemeClr val="dk1"/>
                </a:solidFill>
              </a:rPr>
              <a:t>Want big impact?</a:t>
            </a:r>
            <a:r>
              <a:rPr lang="en" sz="2300">
                <a:solidFill>
                  <a:schemeClr val="dk1"/>
                </a:solidFill>
              </a:rPr>
              <a:t> </a:t>
            </a:r>
            <a:r>
              <a:rPr lang="en" sz="2300">
                <a:solidFill>
                  <a:schemeClr val="dk1"/>
                </a:solidFill>
              </a:rPr>
              <a:t>Use big image.</a:t>
            </a:r>
            <a:endParaRPr sz="2300">
              <a:solidFill>
                <a:schemeClr val="dk1"/>
              </a:solidFill>
            </a:endParaRPr>
          </a:p>
        </p:txBody>
      </p:sp>
      <p:sp>
        <p:nvSpPr>
          <p:cNvPr id="147" name="Google Shape;147;p22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 txBox="1"/>
          <p:nvPr>
            <p:ph idx="1" type="body"/>
          </p:nvPr>
        </p:nvSpPr>
        <p:spPr>
          <a:xfrm>
            <a:off x="1821800" y="4440459"/>
            <a:ext cx="3902700" cy="2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You can insert graphs from Excel or Google Sheets</a:t>
            </a:r>
            <a:endParaRPr/>
          </a:p>
        </p:txBody>
      </p:sp>
      <p:sp>
        <p:nvSpPr>
          <p:cNvPr id="153" name="Google Shape;153;p23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54" name="Google Shape;154;p23"/>
          <p:cNvCxnSpPr/>
          <p:nvPr/>
        </p:nvCxnSpPr>
        <p:spPr>
          <a:xfrm>
            <a:off x="952500" y="693701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5" name="Google Shape;155;p23"/>
          <p:cNvCxnSpPr/>
          <p:nvPr/>
        </p:nvCxnSpPr>
        <p:spPr>
          <a:xfrm>
            <a:off x="952500" y="1403183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6" name="Google Shape;156;p23"/>
          <p:cNvCxnSpPr/>
          <p:nvPr/>
        </p:nvCxnSpPr>
        <p:spPr>
          <a:xfrm>
            <a:off x="952500" y="2112664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7" name="Google Shape;157;p23"/>
          <p:cNvCxnSpPr/>
          <p:nvPr/>
        </p:nvCxnSpPr>
        <p:spPr>
          <a:xfrm>
            <a:off x="952500" y="2822146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8" name="Google Shape;158;p23"/>
          <p:cNvCxnSpPr/>
          <p:nvPr/>
        </p:nvCxnSpPr>
        <p:spPr>
          <a:xfrm>
            <a:off x="952500" y="3553526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9" name="Google Shape;159;p23"/>
          <p:cNvSpPr txBox="1"/>
          <p:nvPr/>
        </p:nvSpPr>
        <p:spPr>
          <a:xfrm>
            <a:off x="952500" y="534950"/>
            <a:ext cx="364500" cy="30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Inria Sans"/>
                <a:ea typeface="Inria Sans"/>
                <a:cs typeface="Inria Sans"/>
                <a:sym typeface="Inria Sans"/>
              </a:rPr>
              <a:t>4000</a:t>
            </a:r>
            <a:endParaRPr sz="1000">
              <a:solidFill>
                <a:schemeClr val="dk2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Inria Sans"/>
                <a:ea typeface="Inria Sans"/>
                <a:cs typeface="Inria Sans"/>
                <a:sym typeface="Inria Sans"/>
              </a:rPr>
              <a:t>3000</a:t>
            </a:r>
            <a:endParaRPr sz="1000">
              <a:solidFill>
                <a:schemeClr val="dk2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Inria Sans"/>
                <a:ea typeface="Inria Sans"/>
                <a:cs typeface="Inria Sans"/>
                <a:sym typeface="Inria Sans"/>
              </a:rPr>
              <a:t>2000</a:t>
            </a:r>
            <a:endParaRPr sz="1000">
              <a:solidFill>
                <a:schemeClr val="dk2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Inria Sans"/>
                <a:ea typeface="Inria Sans"/>
                <a:cs typeface="Inria Sans"/>
                <a:sym typeface="Inria Sans"/>
              </a:rPr>
              <a:t>1000</a:t>
            </a:r>
            <a:endParaRPr sz="1000">
              <a:solidFill>
                <a:schemeClr val="dk2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4400"/>
              </a:spcAft>
              <a:buNone/>
            </a:pPr>
            <a:r>
              <a:rPr lang="en" sz="1000">
                <a:solidFill>
                  <a:schemeClr val="dk2"/>
                </a:solidFill>
                <a:latin typeface="Inria Sans"/>
                <a:ea typeface="Inria Sans"/>
                <a:cs typeface="Inria Sans"/>
                <a:sym typeface="Inria Sans"/>
              </a:rPr>
              <a:t>0</a:t>
            </a:r>
            <a:endParaRPr sz="1000">
              <a:solidFill>
                <a:schemeClr val="dk2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160" name="Google Shape;160;p23"/>
          <p:cNvSpPr/>
          <p:nvPr/>
        </p:nvSpPr>
        <p:spPr>
          <a:xfrm>
            <a:off x="1572782" y="1999937"/>
            <a:ext cx="233700" cy="15537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3"/>
          <p:cNvSpPr/>
          <p:nvPr/>
        </p:nvSpPr>
        <p:spPr>
          <a:xfrm>
            <a:off x="1887026" y="1605874"/>
            <a:ext cx="233700" cy="1947900"/>
          </a:xfrm>
          <a:prstGeom prst="rect">
            <a:avLst/>
          </a:prstGeom>
          <a:gradFill>
            <a:gsLst>
              <a:gs pos="0">
                <a:srgbClr val="D8DF43"/>
              </a:gs>
              <a:gs pos="100000">
                <a:schemeClr val="accent3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23"/>
          <p:cNvSpPr/>
          <p:nvPr/>
        </p:nvSpPr>
        <p:spPr>
          <a:xfrm>
            <a:off x="2201270" y="2112664"/>
            <a:ext cx="233700" cy="1441200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23"/>
          <p:cNvSpPr/>
          <p:nvPr/>
        </p:nvSpPr>
        <p:spPr>
          <a:xfrm>
            <a:off x="3325786" y="2313727"/>
            <a:ext cx="233700" cy="12399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3"/>
          <p:cNvSpPr/>
          <p:nvPr/>
        </p:nvSpPr>
        <p:spPr>
          <a:xfrm>
            <a:off x="3640031" y="1715344"/>
            <a:ext cx="233700" cy="1838400"/>
          </a:xfrm>
          <a:prstGeom prst="rect">
            <a:avLst/>
          </a:prstGeom>
          <a:gradFill>
            <a:gsLst>
              <a:gs pos="0">
                <a:srgbClr val="D8DF43"/>
              </a:gs>
              <a:gs pos="100000">
                <a:schemeClr val="accent3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23"/>
          <p:cNvSpPr/>
          <p:nvPr/>
        </p:nvSpPr>
        <p:spPr>
          <a:xfrm>
            <a:off x="3954275" y="848025"/>
            <a:ext cx="233700" cy="2706000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23"/>
          <p:cNvSpPr/>
          <p:nvPr/>
        </p:nvSpPr>
        <p:spPr>
          <a:xfrm>
            <a:off x="5078791" y="1759120"/>
            <a:ext cx="233700" cy="17946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3"/>
          <p:cNvSpPr/>
          <p:nvPr/>
        </p:nvSpPr>
        <p:spPr>
          <a:xfrm>
            <a:off x="5393035" y="693577"/>
            <a:ext cx="233700" cy="2860200"/>
          </a:xfrm>
          <a:prstGeom prst="rect">
            <a:avLst/>
          </a:prstGeom>
          <a:gradFill>
            <a:gsLst>
              <a:gs pos="0">
                <a:srgbClr val="D8DF43"/>
              </a:gs>
              <a:gs pos="100000">
                <a:schemeClr val="accent3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3"/>
          <p:cNvSpPr/>
          <p:nvPr/>
        </p:nvSpPr>
        <p:spPr>
          <a:xfrm>
            <a:off x="5707280" y="1941562"/>
            <a:ext cx="233700" cy="1611900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23"/>
          <p:cNvSpPr/>
          <p:nvPr/>
        </p:nvSpPr>
        <p:spPr>
          <a:xfrm>
            <a:off x="6831796" y="2372101"/>
            <a:ext cx="233700" cy="11814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23"/>
          <p:cNvSpPr/>
          <p:nvPr/>
        </p:nvSpPr>
        <p:spPr>
          <a:xfrm>
            <a:off x="7146040" y="912620"/>
            <a:ext cx="233700" cy="2641200"/>
          </a:xfrm>
          <a:prstGeom prst="rect">
            <a:avLst/>
          </a:prstGeom>
          <a:gradFill>
            <a:gsLst>
              <a:gs pos="0">
                <a:srgbClr val="D8DF43"/>
              </a:gs>
              <a:gs pos="100000">
                <a:schemeClr val="accent3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23"/>
          <p:cNvSpPr/>
          <p:nvPr/>
        </p:nvSpPr>
        <p:spPr>
          <a:xfrm>
            <a:off x="7460284" y="1226410"/>
            <a:ext cx="233700" cy="2327400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4"/>
          <p:cNvSpPr txBox="1"/>
          <p:nvPr>
            <p:ph type="title"/>
          </p:nvPr>
        </p:nvSpPr>
        <p:spPr>
          <a:xfrm>
            <a:off x="855300" y="2107475"/>
            <a:ext cx="2525700" cy="39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diagrams to explain your ideas</a:t>
            </a:r>
            <a:endParaRPr/>
          </a:p>
        </p:txBody>
      </p:sp>
      <p:sp>
        <p:nvSpPr>
          <p:cNvPr id="177" name="Google Shape;177;p24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8" name="Google Shape;178;p24"/>
          <p:cNvSpPr/>
          <p:nvPr/>
        </p:nvSpPr>
        <p:spPr>
          <a:xfrm rot="-2081266">
            <a:off x="5303345" y="1774789"/>
            <a:ext cx="1323660" cy="1321079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ria Sans Light"/>
              <a:ea typeface="Inria Sans Light"/>
              <a:cs typeface="Inria Sans Light"/>
              <a:sym typeface="Inria Sans Light"/>
            </a:endParaRPr>
          </a:p>
        </p:txBody>
      </p:sp>
      <p:grpSp>
        <p:nvGrpSpPr>
          <p:cNvPr id="179" name="Google Shape;179;p24"/>
          <p:cNvGrpSpPr/>
          <p:nvPr/>
        </p:nvGrpSpPr>
        <p:grpSpPr>
          <a:xfrm>
            <a:off x="3368562" y="1071668"/>
            <a:ext cx="2407147" cy="2190413"/>
            <a:chOff x="1978637" y="1202068"/>
            <a:chExt cx="2407147" cy="2190413"/>
          </a:xfrm>
        </p:grpSpPr>
        <p:sp>
          <p:nvSpPr>
            <p:cNvPr id="180" name="Google Shape;180;p24"/>
            <p:cNvSpPr/>
            <p:nvPr/>
          </p:nvSpPr>
          <p:spPr>
            <a:xfrm rot="-2081187">
              <a:off x="2278971" y="1519484"/>
              <a:ext cx="1601327" cy="1555582"/>
            </a:xfrm>
            <a:custGeom>
              <a:rect b="b" l="l" r="r" t="t"/>
              <a:pathLst>
                <a:path extrusionOk="0" h="240" w="246">
                  <a:moveTo>
                    <a:pt x="246" y="29"/>
                  </a:moveTo>
                  <a:cubicBezTo>
                    <a:pt x="241" y="19"/>
                    <a:pt x="235" y="9"/>
                    <a:pt x="228" y="0"/>
                  </a:cubicBezTo>
                  <a:cubicBezTo>
                    <a:pt x="111" y="25"/>
                    <a:pt x="19" y="120"/>
                    <a:pt x="0" y="240"/>
                  </a:cubicBezTo>
                  <a:cubicBezTo>
                    <a:pt x="11" y="237"/>
                    <a:pt x="22" y="234"/>
                    <a:pt x="34" y="232"/>
                  </a:cubicBezTo>
                  <a:cubicBezTo>
                    <a:pt x="56" y="128"/>
                    <a:pt x="140" y="46"/>
                    <a:pt x="246" y="29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nria Sans Light"/>
                <a:ea typeface="Inria Sans Light"/>
                <a:cs typeface="Inria Sans Light"/>
                <a:sym typeface="Inria Sans Light"/>
              </a:endParaRPr>
            </a:p>
          </p:txBody>
        </p:sp>
        <p:sp>
          <p:nvSpPr>
            <p:cNvPr id="181" name="Google Shape;181;p24"/>
            <p:cNvSpPr/>
            <p:nvPr/>
          </p:nvSpPr>
          <p:spPr>
            <a:xfrm rot="-2081188">
              <a:off x="2605674" y="1601249"/>
              <a:ext cx="1541190" cy="1320966"/>
            </a:xfrm>
            <a:custGeom>
              <a:rect b="b" l="l" r="r" t="t"/>
              <a:pathLst>
                <a:path extrusionOk="0" h="213" w="248">
                  <a:moveTo>
                    <a:pt x="142" y="213"/>
                  </a:moveTo>
                  <a:cubicBezTo>
                    <a:pt x="152" y="188"/>
                    <a:pt x="170" y="167"/>
                    <a:pt x="194" y="153"/>
                  </a:cubicBezTo>
                  <a:cubicBezTo>
                    <a:pt x="211" y="143"/>
                    <a:pt x="230" y="137"/>
                    <a:pt x="248" y="136"/>
                  </a:cubicBezTo>
                  <a:cubicBezTo>
                    <a:pt x="247" y="87"/>
                    <a:pt x="234" y="41"/>
                    <a:pt x="212" y="0"/>
                  </a:cubicBezTo>
                  <a:cubicBezTo>
                    <a:pt x="106" y="17"/>
                    <a:pt x="22" y="99"/>
                    <a:pt x="0" y="203"/>
                  </a:cubicBezTo>
                  <a:cubicBezTo>
                    <a:pt x="46" y="195"/>
                    <a:pt x="95" y="198"/>
                    <a:pt x="142" y="21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nria Sans Light"/>
                <a:ea typeface="Inria Sans Light"/>
                <a:cs typeface="Inria Sans Light"/>
                <a:sym typeface="Inria Sans Light"/>
              </a:endParaRPr>
            </a:p>
          </p:txBody>
        </p:sp>
        <p:sp>
          <p:nvSpPr>
            <p:cNvPr id="182" name="Google Shape;182;p24"/>
            <p:cNvSpPr txBox="1"/>
            <p:nvPr/>
          </p:nvSpPr>
          <p:spPr>
            <a:xfrm rot="-4432199">
              <a:off x="2798390" y="1964894"/>
              <a:ext cx="1304451" cy="5625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Inria Sans Light"/>
                  <a:ea typeface="Inria Sans Light"/>
                  <a:cs typeface="Inria Sans Light"/>
                  <a:sym typeface="Inria Sans Light"/>
                </a:rPr>
                <a:t>Vestibulum congue</a:t>
              </a:r>
              <a:endParaRPr sz="1000">
                <a:solidFill>
                  <a:srgbClr val="FFFFFF"/>
                </a:solidFill>
                <a:latin typeface="Inria Sans Light"/>
                <a:ea typeface="Inria Sans Light"/>
                <a:cs typeface="Inria Sans Light"/>
                <a:sym typeface="Inria Sans Light"/>
              </a:endParaRPr>
            </a:p>
          </p:txBody>
        </p:sp>
      </p:grpSp>
      <p:grpSp>
        <p:nvGrpSpPr>
          <p:cNvPr id="183" name="Google Shape;183;p24"/>
          <p:cNvGrpSpPr/>
          <p:nvPr/>
        </p:nvGrpSpPr>
        <p:grpSpPr>
          <a:xfrm>
            <a:off x="4257037" y="2469527"/>
            <a:ext cx="2108006" cy="2437164"/>
            <a:chOff x="2867112" y="2599927"/>
            <a:chExt cx="2108006" cy="2437164"/>
          </a:xfrm>
        </p:grpSpPr>
        <p:sp>
          <p:nvSpPr>
            <p:cNvPr id="184" name="Google Shape;184;p24"/>
            <p:cNvSpPr/>
            <p:nvPr/>
          </p:nvSpPr>
          <p:spPr>
            <a:xfrm rot="-2081188">
              <a:off x="3325156" y="2966530"/>
              <a:ext cx="1061085" cy="1941128"/>
            </a:xfrm>
            <a:custGeom>
              <a:rect b="b" l="l" r="r" t="t"/>
              <a:pathLst>
                <a:path extrusionOk="0" h="300" w="163">
                  <a:moveTo>
                    <a:pt x="32" y="39"/>
                  </a:moveTo>
                  <a:cubicBezTo>
                    <a:pt x="32" y="26"/>
                    <a:pt x="33" y="13"/>
                    <a:pt x="35" y="0"/>
                  </a:cubicBezTo>
                  <a:cubicBezTo>
                    <a:pt x="24" y="2"/>
                    <a:pt x="13" y="5"/>
                    <a:pt x="2" y="8"/>
                  </a:cubicBezTo>
                  <a:cubicBezTo>
                    <a:pt x="1" y="19"/>
                    <a:pt x="0" y="29"/>
                    <a:pt x="0" y="39"/>
                  </a:cubicBezTo>
                  <a:cubicBezTo>
                    <a:pt x="0" y="153"/>
                    <a:pt x="65" y="252"/>
                    <a:pt x="160" y="300"/>
                  </a:cubicBezTo>
                  <a:cubicBezTo>
                    <a:pt x="160" y="289"/>
                    <a:pt x="161" y="277"/>
                    <a:pt x="163" y="265"/>
                  </a:cubicBezTo>
                  <a:cubicBezTo>
                    <a:pt x="85" y="220"/>
                    <a:pt x="32" y="136"/>
                    <a:pt x="32" y="39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nria Sans Light"/>
                <a:ea typeface="Inria Sans Light"/>
                <a:cs typeface="Inria Sans Light"/>
                <a:sym typeface="Inria Sans Light"/>
              </a:endParaRPr>
            </a:p>
          </p:txBody>
        </p:sp>
        <p:sp>
          <p:nvSpPr>
            <p:cNvPr id="185" name="Google Shape;185;p24"/>
            <p:cNvSpPr/>
            <p:nvPr/>
          </p:nvSpPr>
          <p:spPr>
            <a:xfrm rot="-2081187">
              <a:off x="3456358" y="2773799"/>
              <a:ext cx="1138968" cy="1690435"/>
            </a:xfrm>
            <a:custGeom>
              <a:rect b="b" l="l" r="r" t="t"/>
              <a:pathLst>
                <a:path extrusionOk="0" h="273" w="183">
                  <a:moveTo>
                    <a:pt x="156" y="108"/>
                  </a:moveTo>
                  <a:cubicBezTo>
                    <a:pt x="139" y="79"/>
                    <a:pt x="136" y="46"/>
                    <a:pt x="144" y="16"/>
                  </a:cubicBezTo>
                  <a:cubicBezTo>
                    <a:pt x="97" y="2"/>
                    <a:pt x="48" y="0"/>
                    <a:pt x="3" y="8"/>
                  </a:cubicBezTo>
                  <a:cubicBezTo>
                    <a:pt x="1" y="21"/>
                    <a:pt x="0" y="34"/>
                    <a:pt x="0" y="47"/>
                  </a:cubicBezTo>
                  <a:cubicBezTo>
                    <a:pt x="0" y="144"/>
                    <a:pt x="53" y="228"/>
                    <a:pt x="131" y="273"/>
                  </a:cubicBezTo>
                  <a:cubicBezTo>
                    <a:pt x="138" y="227"/>
                    <a:pt x="155" y="182"/>
                    <a:pt x="183" y="141"/>
                  </a:cubicBezTo>
                  <a:cubicBezTo>
                    <a:pt x="173" y="132"/>
                    <a:pt x="163" y="121"/>
                    <a:pt x="156" y="10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nria Sans Light"/>
                <a:ea typeface="Inria Sans Light"/>
                <a:cs typeface="Inria Sans Light"/>
                <a:sym typeface="Inria Sans Light"/>
              </a:endParaRPr>
            </a:p>
          </p:txBody>
        </p:sp>
        <p:sp>
          <p:nvSpPr>
            <p:cNvPr id="186" name="Google Shape;186;p24"/>
            <p:cNvSpPr txBox="1"/>
            <p:nvPr/>
          </p:nvSpPr>
          <p:spPr>
            <a:xfrm rot="2156063">
              <a:off x="3231785" y="3231412"/>
              <a:ext cx="1304574" cy="5628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Inria Sans Light"/>
                  <a:ea typeface="Inria Sans Light"/>
                  <a:cs typeface="Inria Sans Light"/>
                  <a:sym typeface="Inria Sans Light"/>
                </a:rPr>
                <a:t>Vestibulum congue</a:t>
              </a:r>
              <a:endParaRPr sz="1000">
                <a:solidFill>
                  <a:srgbClr val="FFFFFF"/>
                </a:solidFill>
                <a:latin typeface="Inria Sans Light"/>
                <a:ea typeface="Inria Sans Light"/>
                <a:cs typeface="Inria Sans Light"/>
                <a:sym typeface="Inria Sans Light"/>
              </a:endParaRPr>
            </a:p>
          </p:txBody>
        </p:sp>
      </p:grpSp>
      <p:grpSp>
        <p:nvGrpSpPr>
          <p:cNvPr id="187" name="Google Shape;187;p24"/>
          <p:cNvGrpSpPr/>
          <p:nvPr/>
        </p:nvGrpSpPr>
        <p:grpSpPr>
          <a:xfrm>
            <a:off x="5727440" y="2334014"/>
            <a:ext cx="2424506" cy="2097542"/>
            <a:chOff x="4337515" y="2464414"/>
            <a:chExt cx="2424506" cy="2097542"/>
          </a:xfrm>
        </p:grpSpPr>
        <p:sp>
          <p:nvSpPr>
            <p:cNvPr id="188" name="Google Shape;188;p24"/>
            <p:cNvSpPr/>
            <p:nvPr/>
          </p:nvSpPr>
          <p:spPr>
            <a:xfrm rot="-2081187">
              <a:off x="4648818" y="3375680"/>
              <a:ext cx="2119401" cy="640096"/>
            </a:xfrm>
            <a:custGeom>
              <a:rect b="b" l="l" r="r" t="t"/>
              <a:pathLst>
                <a:path extrusionOk="0" h="99" w="326">
                  <a:moveTo>
                    <a:pt x="119" y="67"/>
                  </a:moveTo>
                  <a:cubicBezTo>
                    <a:pt x="77" y="67"/>
                    <a:pt x="37" y="57"/>
                    <a:pt x="2" y="40"/>
                  </a:cubicBezTo>
                  <a:cubicBezTo>
                    <a:pt x="1" y="51"/>
                    <a:pt x="0" y="63"/>
                    <a:pt x="0" y="74"/>
                  </a:cubicBezTo>
                  <a:cubicBezTo>
                    <a:pt x="36" y="90"/>
                    <a:pt x="76" y="99"/>
                    <a:pt x="119" y="99"/>
                  </a:cubicBezTo>
                  <a:cubicBezTo>
                    <a:pt x="200" y="99"/>
                    <a:pt x="273" y="67"/>
                    <a:pt x="326" y="14"/>
                  </a:cubicBezTo>
                  <a:cubicBezTo>
                    <a:pt x="315" y="10"/>
                    <a:pt x="304" y="5"/>
                    <a:pt x="294" y="0"/>
                  </a:cubicBezTo>
                  <a:cubicBezTo>
                    <a:pt x="247" y="42"/>
                    <a:pt x="186" y="67"/>
                    <a:pt x="119" y="67"/>
                  </a:cubicBezTo>
                  <a:close/>
                </a:path>
              </a:pathLst>
            </a:custGeom>
            <a:solidFill>
              <a:srgbClr val="D9EAD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nria Sans Light"/>
                <a:ea typeface="Inria Sans Light"/>
                <a:cs typeface="Inria Sans Light"/>
                <a:sym typeface="Inria Sans Light"/>
              </a:endParaRPr>
            </a:p>
          </p:txBody>
        </p:sp>
        <p:sp>
          <p:nvSpPr>
            <p:cNvPr id="189" name="Google Shape;189;p24"/>
            <p:cNvSpPr/>
            <p:nvPr/>
          </p:nvSpPr>
          <p:spPr>
            <a:xfrm rot="-2081187">
              <a:off x="4457034" y="2893418"/>
              <a:ext cx="1815979" cy="987157"/>
            </a:xfrm>
            <a:custGeom>
              <a:rect b="b" l="l" r="r" t="t"/>
              <a:pathLst>
                <a:path extrusionOk="0" h="159" w="292">
                  <a:moveTo>
                    <a:pt x="182" y="1"/>
                  </a:moveTo>
                  <a:cubicBezTo>
                    <a:pt x="181" y="2"/>
                    <a:pt x="179" y="3"/>
                    <a:pt x="177" y="4"/>
                  </a:cubicBezTo>
                  <a:cubicBezTo>
                    <a:pt x="137" y="27"/>
                    <a:pt x="88" y="24"/>
                    <a:pt x="51" y="0"/>
                  </a:cubicBezTo>
                  <a:cubicBezTo>
                    <a:pt x="23" y="41"/>
                    <a:pt x="6" y="86"/>
                    <a:pt x="0" y="132"/>
                  </a:cubicBezTo>
                  <a:cubicBezTo>
                    <a:pt x="35" y="149"/>
                    <a:pt x="75" y="159"/>
                    <a:pt x="117" y="159"/>
                  </a:cubicBezTo>
                  <a:cubicBezTo>
                    <a:pt x="184" y="159"/>
                    <a:pt x="245" y="134"/>
                    <a:pt x="292" y="92"/>
                  </a:cubicBezTo>
                  <a:cubicBezTo>
                    <a:pt x="250" y="71"/>
                    <a:pt x="212" y="41"/>
                    <a:pt x="1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nria Sans Light"/>
                <a:ea typeface="Inria Sans Light"/>
                <a:cs typeface="Inria Sans Light"/>
                <a:sym typeface="Inria Sans Light"/>
              </a:endParaRPr>
            </a:p>
          </p:txBody>
        </p:sp>
        <p:sp>
          <p:nvSpPr>
            <p:cNvPr id="190" name="Google Shape;190;p24"/>
            <p:cNvSpPr txBox="1"/>
            <p:nvPr/>
          </p:nvSpPr>
          <p:spPr>
            <a:xfrm rot="-2245873">
              <a:off x="4639442" y="3207930"/>
              <a:ext cx="1304523" cy="5630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Inria Sans Light"/>
                  <a:ea typeface="Inria Sans Light"/>
                  <a:cs typeface="Inria Sans Light"/>
                  <a:sym typeface="Inria Sans Light"/>
                </a:rPr>
                <a:t>Vestibulum congue</a:t>
              </a:r>
              <a:endParaRPr sz="1000">
                <a:solidFill>
                  <a:srgbClr val="FFFFFF"/>
                </a:solidFill>
                <a:latin typeface="Inria Sans Light"/>
                <a:ea typeface="Inria Sans Light"/>
                <a:cs typeface="Inria Sans Light"/>
                <a:sym typeface="Inria Sans Light"/>
              </a:endParaRPr>
            </a:p>
          </p:txBody>
        </p:sp>
      </p:grpSp>
      <p:grpSp>
        <p:nvGrpSpPr>
          <p:cNvPr id="191" name="Google Shape;191;p24"/>
          <p:cNvGrpSpPr/>
          <p:nvPr/>
        </p:nvGrpSpPr>
        <p:grpSpPr>
          <a:xfrm>
            <a:off x="4653021" y="-59067"/>
            <a:ext cx="2344104" cy="2370669"/>
            <a:chOff x="3263096" y="71333"/>
            <a:chExt cx="2344104" cy="2370669"/>
          </a:xfrm>
        </p:grpSpPr>
        <p:sp>
          <p:nvSpPr>
            <p:cNvPr id="192" name="Google Shape;192;p24"/>
            <p:cNvSpPr/>
            <p:nvPr/>
          </p:nvSpPr>
          <p:spPr>
            <a:xfrm rot="-2081187">
              <a:off x="3407226" y="525393"/>
              <a:ext cx="1943480" cy="1113468"/>
            </a:xfrm>
            <a:custGeom>
              <a:rect b="b" l="l" r="r" t="t"/>
              <a:pathLst>
                <a:path extrusionOk="0" h="172" w="299">
                  <a:moveTo>
                    <a:pt x="45" y="32"/>
                  </a:moveTo>
                  <a:cubicBezTo>
                    <a:pt x="146" y="32"/>
                    <a:pt x="233" y="89"/>
                    <a:pt x="276" y="172"/>
                  </a:cubicBezTo>
                  <a:cubicBezTo>
                    <a:pt x="284" y="164"/>
                    <a:pt x="292" y="155"/>
                    <a:pt x="299" y="146"/>
                  </a:cubicBezTo>
                  <a:cubicBezTo>
                    <a:pt x="248" y="59"/>
                    <a:pt x="153" y="0"/>
                    <a:pt x="45" y="0"/>
                  </a:cubicBezTo>
                  <a:cubicBezTo>
                    <a:pt x="30" y="0"/>
                    <a:pt x="14" y="1"/>
                    <a:pt x="0" y="3"/>
                  </a:cubicBezTo>
                  <a:cubicBezTo>
                    <a:pt x="6" y="13"/>
                    <a:pt x="12" y="23"/>
                    <a:pt x="18" y="33"/>
                  </a:cubicBezTo>
                  <a:cubicBezTo>
                    <a:pt x="27" y="32"/>
                    <a:pt x="36" y="32"/>
                    <a:pt x="45" y="32"/>
                  </a:cubicBezTo>
                  <a:close/>
                </a:path>
              </a:pathLst>
            </a:custGeom>
            <a:solidFill>
              <a:srgbClr val="D9D2E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nria Sans Light"/>
                <a:ea typeface="Inria Sans Light"/>
                <a:cs typeface="Inria Sans Light"/>
                <a:sym typeface="Inria Sans Light"/>
              </a:endParaRPr>
            </a:p>
          </p:txBody>
        </p:sp>
        <p:sp>
          <p:nvSpPr>
            <p:cNvPr id="193" name="Google Shape;193;p24"/>
            <p:cNvSpPr/>
            <p:nvPr/>
          </p:nvSpPr>
          <p:spPr>
            <a:xfrm rot="-2081187">
              <a:off x="3761328" y="760580"/>
              <a:ext cx="1606237" cy="1343790"/>
            </a:xfrm>
            <a:custGeom>
              <a:rect b="b" l="l" r="r" t="t"/>
              <a:pathLst>
                <a:path extrusionOk="0" h="217" w="258">
                  <a:moveTo>
                    <a:pt x="132" y="200"/>
                  </a:moveTo>
                  <a:cubicBezTo>
                    <a:pt x="135" y="205"/>
                    <a:pt x="138" y="211"/>
                    <a:pt x="140" y="217"/>
                  </a:cubicBezTo>
                  <a:cubicBezTo>
                    <a:pt x="186" y="200"/>
                    <a:pt x="227" y="174"/>
                    <a:pt x="258" y="140"/>
                  </a:cubicBezTo>
                  <a:cubicBezTo>
                    <a:pt x="215" y="57"/>
                    <a:pt x="128" y="0"/>
                    <a:pt x="27" y="0"/>
                  </a:cubicBezTo>
                  <a:cubicBezTo>
                    <a:pt x="18" y="0"/>
                    <a:pt x="9" y="0"/>
                    <a:pt x="0" y="1"/>
                  </a:cubicBezTo>
                  <a:cubicBezTo>
                    <a:pt x="21" y="43"/>
                    <a:pt x="34" y="90"/>
                    <a:pt x="34" y="140"/>
                  </a:cubicBezTo>
                  <a:cubicBezTo>
                    <a:pt x="74" y="142"/>
                    <a:pt x="111" y="163"/>
                    <a:pt x="132" y="2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nria Sans Light"/>
                <a:ea typeface="Inria Sans Light"/>
                <a:cs typeface="Inria Sans Light"/>
                <a:sym typeface="Inria Sans Light"/>
              </a:endParaRPr>
            </a:p>
          </p:txBody>
        </p:sp>
        <p:sp>
          <p:nvSpPr>
            <p:cNvPr id="194" name="Google Shape;194;p24"/>
            <p:cNvSpPr txBox="1"/>
            <p:nvPr/>
          </p:nvSpPr>
          <p:spPr>
            <a:xfrm>
              <a:off x="3919788" y="1123225"/>
              <a:ext cx="1304400" cy="56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Inria Sans Light"/>
                  <a:ea typeface="Inria Sans Light"/>
                  <a:cs typeface="Inria Sans Light"/>
                  <a:sym typeface="Inria Sans Light"/>
                </a:rPr>
                <a:t>Vestibulum congue</a:t>
              </a:r>
              <a:endParaRPr sz="1000">
                <a:solidFill>
                  <a:srgbClr val="FFFFFF"/>
                </a:solidFill>
                <a:latin typeface="Inria Sans Light"/>
                <a:ea typeface="Inria Sans Light"/>
                <a:cs typeface="Inria Sans Light"/>
                <a:sym typeface="Inria Sans Light"/>
              </a:endParaRPr>
            </a:p>
          </p:txBody>
        </p:sp>
      </p:grpSp>
      <p:grpSp>
        <p:nvGrpSpPr>
          <p:cNvPr id="195" name="Google Shape;195;p24"/>
          <p:cNvGrpSpPr/>
          <p:nvPr/>
        </p:nvGrpSpPr>
        <p:grpSpPr>
          <a:xfrm>
            <a:off x="5983232" y="673976"/>
            <a:ext cx="2268741" cy="2444000"/>
            <a:chOff x="4593307" y="804376"/>
            <a:chExt cx="2268741" cy="2444000"/>
          </a:xfrm>
        </p:grpSpPr>
        <p:sp>
          <p:nvSpPr>
            <p:cNvPr id="196" name="Google Shape;196;p24"/>
            <p:cNvSpPr/>
            <p:nvPr/>
          </p:nvSpPr>
          <p:spPr>
            <a:xfrm rot="-2081188">
              <a:off x="5623193" y="814800"/>
              <a:ext cx="698156" cy="2118270"/>
            </a:xfrm>
            <a:custGeom>
              <a:rect b="b" l="l" r="r" t="t"/>
              <a:pathLst>
                <a:path extrusionOk="0" h="328" w="107">
                  <a:moveTo>
                    <a:pt x="52" y="26"/>
                  </a:moveTo>
                  <a:cubicBezTo>
                    <a:pt x="67" y="59"/>
                    <a:pt x="75" y="95"/>
                    <a:pt x="75" y="132"/>
                  </a:cubicBezTo>
                  <a:cubicBezTo>
                    <a:pt x="75" y="204"/>
                    <a:pt x="46" y="268"/>
                    <a:pt x="0" y="315"/>
                  </a:cubicBezTo>
                  <a:cubicBezTo>
                    <a:pt x="10" y="320"/>
                    <a:pt x="21" y="325"/>
                    <a:pt x="32" y="328"/>
                  </a:cubicBezTo>
                  <a:cubicBezTo>
                    <a:pt x="78" y="276"/>
                    <a:pt x="107" y="208"/>
                    <a:pt x="107" y="132"/>
                  </a:cubicBezTo>
                  <a:cubicBezTo>
                    <a:pt x="107" y="85"/>
                    <a:pt x="95" y="40"/>
                    <a:pt x="75" y="0"/>
                  </a:cubicBezTo>
                  <a:cubicBezTo>
                    <a:pt x="68" y="9"/>
                    <a:pt x="60" y="18"/>
                    <a:pt x="52" y="26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nria Sans Light"/>
                <a:ea typeface="Inria Sans Light"/>
                <a:cs typeface="Inria Sans Light"/>
                <a:sym typeface="Inria Sans Light"/>
              </a:endParaRPr>
            </a:p>
          </p:txBody>
        </p:sp>
        <p:sp>
          <p:nvSpPr>
            <p:cNvPr id="197" name="Google Shape;197;p24"/>
            <p:cNvSpPr/>
            <p:nvPr/>
          </p:nvSpPr>
          <p:spPr>
            <a:xfrm rot="-2081187">
              <a:off x="5001092" y="1289142"/>
              <a:ext cx="1148261" cy="1791718"/>
            </a:xfrm>
            <a:custGeom>
              <a:rect b="b" l="l" r="r" t="t"/>
              <a:pathLst>
                <a:path extrusionOk="0" h="289" w="184">
                  <a:moveTo>
                    <a:pt x="161" y="0"/>
                  </a:moveTo>
                  <a:cubicBezTo>
                    <a:pt x="128" y="34"/>
                    <a:pt x="87" y="60"/>
                    <a:pt x="40" y="76"/>
                  </a:cubicBezTo>
                  <a:cubicBezTo>
                    <a:pt x="52" y="121"/>
                    <a:pt x="36" y="170"/>
                    <a:pt x="0" y="200"/>
                  </a:cubicBezTo>
                  <a:cubicBezTo>
                    <a:pt x="29" y="240"/>
                    <a:pt x="67" y="270"/>
                    <a:pt x="109" y="289"/>
                  </a:cubicBezTo>
                  <a:cubicBezTo>
                    <a:pt x="155" y="242"/>
                    <a:pt x="184" y="178"/>
                    <a:pt x="184" y="106"/>
                  </a:cubicBezTo>
                  <a:cubicBezTo>
                    <a:pt x="184" y="69"/>
                    <a:pt x="176" y="33"/>
                    <a:pt x="1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nria Sans Light"/>
                <a:ea typeface="Inria Sans Light"/>
                <a:cs typeface="Inria Sans Light"/>
                <a:sym typeface="Inria Sans Light"/>
              </a:endParaRPr>
            </a:p>
          </p:txBody>
        </p:sp>
        <p:sp>
          <p:nvSpPr>
            <p:cNvPr id="198" name="Google Shape;198;p24"/>
            <p:cNvSpPr txBox="1"/>
            <p:nvPr/>
          </p:nvSpPr>
          <p:spPr>
            <a:xfrm rot="4352156">
              <a:off x="5032997" y="1939707"/>
              <a:ext cx="1304532" cy="5629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Inria Sans Light"/>
                  <a:ea typeface="Inria Sans Light"/>
                  <a:cs typeface="Inria Sans Light"/>
                  <a:sym typeface="Inria Sans Light"/>
                </a:rPr>
                <a:t>Vestibulum congue</a:t>
              </a:r>
              <a:endParaRPr sz="1000">
                <a:solidFill>
                  <a:srgbClr val="FFFFFF"/>
                </a:solidFill>
                <a:latin typeface="Inria Sans Light"/>
                <a:ea typeface="Inria Sans Light"/>
                <a:cs typeface="Inria Sans Light"/>
                <a:sym typeface="Inria Sans Light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5"/>
          <p:cNvSpPr txBox="1"/>
          <p:nvPr>
            <p:ph type="title"/>
          </p:nvPr>
        </p:nvSpPr>
        <p:spPr>
          <a:xfrm>
            <a:off x="855300" y="6074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204" name="Google Shape;204;p25"/>
          <p:cNvGraphicFramePr/>
          <p:nvPr/>
        </p:nvGraphicFramePr>
        <p:xfrm>
          <a:off x="855300" y="131940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{4EF74FF8-E034-4DB7-BE06-887B1C85FB4F}</a:tableStyleId>
              </a:tblPr>
              <a:tblGrid>
                <a:gridCol w="1858350"/>
                <a:gridCol w="1858350"/>
                <a:gridCol w="1858350"/>
                <a:gridCol w="1858350"/>
              </a:tblGrid>
              <a:tr h="283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A</a:t>
                      </a:r>
                      <a:endParaRPr sz="1100">
                        <a:solidFill>
                          <a:schemeClr val="dk2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B</a:t>
                      </a:r>
                      <a:endParaRPr sz="1100">
                        <a:solidFill>
                          <a:schemeClr val="dk2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C</a:t>
                      </a:r>
                      <a:endParaRPr sz="1100">
                        <a:solidFill>
                          <a:schemeClr val="dk2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598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Yellow</a:t>
                      </a:r>
                      <a:endParaRPr sz="1100">
                        <a:solidFill>
                          <a:schemeClr val="dk2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10</a:t>
                      </a:r>
                      <a:endParaRPr sz="1800">
                        <a:solidFill>
                          <a:schemeClr val="dk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20</a:t>
                      </a:r>
                      <a:endParaRPr sz="1800">
                        <a:solidFill>
                          <a:schemeClr val="dk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7</a:t>
                      </a:r>
                      <a:endParaRPr sz="1800">
                        <a:solidFill>
                          <a:schemeClr val="dk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6598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Blue</a:t>
                      </a:r>
                      <a:endParaRPr sz="1100">
                        <a:solidFill>
                          <a:schemeClr val="dk2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30</a:t>
                      </a:r>
                      <a:endParaRPr sz="1800">
                        <a:solidFill>
                          <a:schemeClr val="dk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15</a:t>
                      </a:r>
                      <a:endParaRPr sz="1800">
                        <a:solidFill>
                          <a:schemeClr val="dk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10</a:t>
                      </a:r>
                      <a:endParaRPr sz="1800">
                        <a:solidFill>
                          <a:schemeClr val="dk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598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Orange</a:t>
                      </a:r>
                      <a:endParaRPr sz="1100">
                        <a:solidFill>
                          <a:schemeClr val="dk2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5</a:t>
                      </a:r>
                      <a:endParaRPr sz="1800">
                        <a:solidFill>
                          <a:schemeClr val="dk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24</a:t>
                      </a:r>
                      <a:endParaRPr sz="1800">
                        <a:solidFill>
                          <a:schemeClr val="dk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16</a:t>
                      </a:r>
                      <a:endParaRPr sz="1800">
                        <a:solidFill>
                          <a:schemeClr val="dk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</a:tbl>
          </a:graphicData>
        </a:graphic>
      </p:graphicFrame>
      <p:sp>
        <p:nvSpPr>
          <p:cNvPr id="205" name="Google Shape;205;p25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47506A"/>
            </a:gs>
            <a:gs pos="100000">
              <a:srgbClr val="14151A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6"/>
          <p:cNvSpPr/>
          <p:nvPr/>
        </p:nvSpPr>
        <p:spPr>
          <a:xfrm>
            <a:off x="643037" y="622700"/>
            <a:ext cx="7915275" cy="3770663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26"/>
          <p:cNvSpPr txBox="1"/>
          <p:nvPr>
            <p:ph type="title"/>
          </p:nvPr>
        </p:nvSpPr>
        <p:spPr>
          <a:xfrm>
            <a:off x="855300" y="2264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Maps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212" name="Google Shape;212;p26"/>
          <p:cNvSpPr/>
          <p:nvPr/>
        </p:nvSpPr>
        <p:spPr>
          <a:xfrm>
            <a:off x="2083750" y="1561225"/>
            <a:ext cx="693900" cy="196200"/>
          </a:xfrm>
          <a:prstGeom prst="wedgeRectCallout">
            <a:avLst>
              <a:gd fmla="val -21428" name="adj1"/>
              <a:gd fmla="val 84287" name="adj2"/>
            </a:avLst>
          </a:prstGeom>
          <a:gradFill>
            <a:gsLst>
              <a:gs pos="0">
                <a:schemeClr val="accent1"/>
              </a:gs>
              <a:gs pos="22000">
                <a:schemeClr val="accent2"/>
              </a:gs>
              <a:gs pos="39000">
                <a:schemeClr val="accent3"/>
              </a:gs>
              <a:gs pos="61000">
                <a:schemeClr val="accent4"/>
              </a:gs>
              <a:gs pos="81000">
                <a:schemeClr val="accent5"/>
              </a:gs>
              <a:gs pos="100000">
                <a:schemeClr val="accent6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Inria Sans Light"/>
                <a:ea typeface="Inria Sans Light"/>
                <a:cs typeface="Inria Sans Light"/>
                <a:sym typeface="Inria Sans Light"/>
              </a:rPr>
              <a:t>our office</a:t>
            </a:r>
            <a:endParaRPr sz="900">
              <a:solidFill>
                <a:schemeClr val="lt1"/>
              </a:solidFill>
              <a:latin typeface="Inria Sans Light"/>
              <a:ea typeface="Inria Sans Light"/>
              <a:cs typeface="Inria Sans Light"/>
              <a:sym typeface="Inria Sans Light"/>
            </a:endParaRPr>
          </a:p>
        </p:txBody>
      </p:sp>
      <p:sp>
        <p:nvSpPr>
          <p:cNvPr id="213" name="Google Shape;213;p26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214" name="Google Shape;214;p26"/>
          <p:cNvSpPr txBox="1"/>
          <p:nvPr>
            <p:ph idx="4294967295" type="body"/>
          </p:nvPr>
        </p:nvSpPr>
        <p:spPr>
          <a:xfrm>
            <a:off x="855300" y="4756975"/>
            <a:ext cx="7433400" cy="30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2"/>
                </a:solidFill>
              </a:rPr>
              <a:t>Find more maps at </a:t>
            </a:r>
            <a:r>
              <a:rPr lang="en" sz="900" u="sng">
                <a:solidFill>
                  <a:schemeClr val="lt2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slidescarnival.com/extra-free-resources-icons-and-maps</a:t>
            </a:r>
            <a:endParaRPr sz="900">
              <a:solidFill>
                <a:schemeClr val="lt2"/>
              </a:solidFill>
            </a:endParaRPr>
          </a:p>
          <a:p>
            <a:pPr indent="0" lvl="0" marL="0" rtl="0" algn="ctr"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b="1" sz="900">
              <a:solidFill>
                <a:schemeClr val="lt2"/>
              </a:solidFill>
            </a:endParaRPr>
          </a:p>
        </p:txBody>
      </p:sp>
      <p:sp>
        <p:nvSpPr>
          <p:cNvPr id="215" name="Google Shape;215;p26"/>
          <p:cNvSpPr/>
          <p:nvPr/>
        </p:nvSpPr>
        <p:spPr>
          <a:xfrm>
            <a:off x="1168900" y="1797400"/>
            <a:ext cx="176100" cy="176100"/>
          </a:xfrm>
          <a:prstGeom prst="mathMultiply">
            <a:avLst>
              <a:gd fmla="val 23520" name="adj1"/>
            </a:avLst>
          </a:prstGeom>
          <a:gradFill>
            <a:gsLst>
              <a:gs pos="0">
                <a:schemeClr val="accent1"/>
              </a:gs>
              <a:gs pos="19000">
                <a:schemeClr val="accent2"/>
              </a:gs>
              <a:gs pos="40000">
                <a:schemeClr val="accent3"/>
              </a:gs>
              <a:gs pos="61000">
                <a:schemeClr val="accent4"/>
              </a:gs>
              <a:gs pos="81000">
                <a:schemeClr val="accent5"/>
              </a:gs>
              <a:gs pos="100000">
                <a:schemeClr val="accent6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26"/>
          <p:cNvSpPr/>
          <p:nvPr/>
        </p:nvSpPr>
        <p:spPr>
          <a:xfrm>
            <a:off x="2879850" y="3432950"/>
            <a:ext cx="176100" cy="176100"/>
          </a:xfrm>
          <a:prstGeom prst="mathMultiply">
            <a:avLst>
              <a:gd fmla="val 23520" name="adj1"/>
            </a:avLst>
          </a:prstGeom>
          <a:gradFill>
            <a:gsLst>
              <a:gs pos="0">
                <a:schemeClr val="accent1"/>
              </a:gs>
              <a:gs pos="19000">
                <a:schemeClr val="accent2"/>
              </a:gs>
              <a:gs pos="40000">
                <a:schemeClr val="accent3"/>
              </a:gs>
              <a:gs pos="61000">
                <a:schemeClr val="accent4"/>
              </a:gs>
              <a:gs pos="81000">
                <a:schemeClr val="accent5"/>
              </a:gs>
              <a:gs pos="100000">
                <a:schemeClr val="accent6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26"/>
          <p:cNvSpPr/>
          <p:nvPr/>
        </p:nvSpPr>
        <p:spPr>
          <a:xfrm>
            <a:off x="3893250" y="1621300"/>
            <a:ext cx="176100" cy="176100"/>
          </a:xfrm>
          <a:prstGeom prst="mathMultiply">
            <a:avLst>
              <a:gd fmla="val 23520" name="adj1"/>
            </a:avLst>
          </a:prstGeom>
          <a:gradFill>
            <a:gsLst>
              <a:gs pos="0">
                <a:schemeClr val="accent1"/>
              </a:gs>
              <a:gs pos="19000">
                <a:schemeClr val="accent2"/>
              </a:gs>
              <a:gs pos="40000">
                <a:schemeClr val="accent3"/>
              </a:gs>
              <a:gs pos="61000">
                <a:schemeClr val="accent4"/>
              </a:gs>
              <a:gs pos="81000">
                <a:schemeClr val="accent5"/>
              </a:gs>
              <a:gs pos="100000">
                <a:schemeClr val="accent6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26"/>
          <p:cNvSpPr/>
          <p:nvPr/>
        </p:nvSpPr>
        <p:spPr>
          <a:xfrm>
            <a:off x="4592400" y="3706325"/>
            <a:ext cx="176100" cy="176100"/>
          </a:xfrm>
          <a:prstGeom prst="mathMultiply">
            <a:avLst>
              <a:gd fmla="val 23520" name="adj1"/>
            </a:avLst>
          </a:prstGeom>
          <a:gradFill>
            <a:gsLst>
              <a:gs pos="0">
                <a:schemeClr val="accent1"/>
              </a:gs>
              <a:gs pos="19000">
                <a:schemeClr val="accent2"/>
              </a:gs>
              <a:gs pos="40000">
                <a:schemeClr val="accent3"/>
              </a:gs>
              <a:gs pos="61000">
                <a:schemeClr val="accent4"/>
              </a:gs>
              <a:gs pos="81000">
                <a:schemeClr val="accent5"/>
              </a:gs>
              <a:gs pos="100000">
                <a:schemeClr val="accent6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26"/>
          <p:cNvSpPr/>
          <p:nvPr/>
        </p:nvSpPr>
        <p:spPr>
          <a:xfrm>
            <a:off x="7258600" y="3706325"/>
            <a:ext cx="176100" cy="176100"/>
          </a:xfrm>
          <a:prstGeom prst="mathMultiply">
            <a:avLst>
              <a:gd fmla="val 23520" name="adj1"/>
            </a:avLst>
          </a:prstGeom>
          <a:gradFill>
            <a:gsLst>
              <a:gs pos="0">
                <a:schemeClr val="accent1"/>
              </a:gs>
              <a:gs pos="19000">
                <a:schemeClr val="accent2"/>
              </a:gs>
              <a:gs pos="40000">
                <a:schemeClr val="accent3"/>
              </a:gs>
              <a:gs pos="61000">
                <a:schemeClr val="accent4"/>
              </a:gs>
              <a:gs pos="81000">
                <a:schemeClr val="accent5"/>
              </a:gs>
              <a:gs pos="100000">
                <a:schemeClr val="accent6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26"/>
          <p:cNvSpPr/>
          <p:nvPr/>
        </p:nvSpPr>
        <p:spPr>
          <a:xfrm>
            <a:off x="6656875" y="2132050"/>
            <a:ext cx="176100" cy="176100"/>
          </a:xfrm>
          <a:prstGeom prst="mathMultiply">
            <a:avLst>
              <a:gd fmla="val 23520" name="adj1"/>
            </a:avLst>
          </a:prstGeom>
          <a:gradFill>
            <a:gsLst>
              <a:gs pos="0">
                <a:schemeClr val="accent1"/>
              </a:gs>
              <a:gs pos="19000">
                <a:schemeClr val="accent2"/>
              </a:gs>
              <a:gs pos="40000">
                <a:schemeClr val="accent3"/>
              </a:gs>
              <a:gs pos="61000">
                <a:schemeClr val="accent4"/>
              </a:gs>
              <a:gs pos="81000">
                <a:schemeClr val="accent5"/>
              </a:gs>
              <a:gs pos="100000">
                <a:schemeClr val="accent6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7"/>
          <p:cNvSpPr txBox="1"/>
          <p:nvPr>
            <p:ph idx="4294967295" type="ctrTitle"/>
          </p:nvPr>
        </p:nvSpPr>
        <p:spPr>
          <a:xfrm>
            <a:off x="855300" y="1126150"/>
            <a:ext cx="74334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0">
                <a:solidFill>
                  <a:schemeClr val="accent1"/>
                </a:solidFill>
              </a:rPr>
              <a:t>8</a:t>
            </a:r>
            <a:r>
              <a:rPr lang="en" sz="11000">
                <a:solidFill>
                  <a:schemeClr val="accent2"/>
                </a:solidFill>
              </a:rPr>
              <a:t>9</a:t>
            </a:r>
            <a:r>
              <a:rPr lang="en" sz="11000">
                <a:solidFill>
                  <a:srgbClr val="76A5AF"/>
                </a:solidFill>
              </a:rPr>
              <a:t>,</a:t>
            </a:r>
            <a:r>
              <a:rPr lang="en" sz="11000">
                <a:solidFill>
                  <a:schemeClr val="accent3"/>
                </a:solidFill>
              </a:rPr>
              <a:t>5</a:t>
            </a:r>
            <a:r>
              <a:rPr lang="en" sz="11000">
                <a:solidFill>
                  <a:srgbClr val="D8DF43"/>
                </a:solidFill>
              </a:rPr>
              <a:t>2</a:t>
            </a:r>
            <a:r>
              <a:rPr lang="en" sz="11000">
                <a:solidFill>
                  <a:schemeClr val="accent4"/>
                </a:solidFill>
              </a:rPr>
              <a:t>6</a:t>
            </a:r>
            <a:r>
              <a:rPr lang="en" sz="11000">
                <a:solidFill>
                  <a:schemeClr val="accent5"/>
                </a:solidFill>
              </a:rPr>
              <a:t>,</a:t>
            </a:r>
            <a:r>
              <a:rPr lang="en" sz="11000">
                <a:solidFill>
                  <a:schemeClr val="accent6"/>
                </a:solidFill>
              </a:rPr>
              <a:t>1</a:t>
            </a:r>
            <a:r>
              <a:rPr lang="en" sz="11000">
                <a:solidFill>
                  <a:srgbClr val="EA9999"/>
                </a:solidFill>
              </a:rPr>
              <a:t>2</a:t>
            </a:r>
            <a:r>
              <a:rPr lang="en" sz="11000">
                <a:solidFill>
                  <a:srgbClr val="C27BA0"/>
                </a:solidFill>
              </a:rPr>
              <a:t>4</a:t>
            </a:r>
            <a:endParaRPr sz="11000">
              <a:solidFill>
                <a:srgbClr val="C27BA0"/>
              </a:solidFill>
            </a:endParaRPr>
          </a:p>
        </p:txBody>
      </p:sp>
      <p:sp>
        <p:nvSpPr>
          <p:cNvPr id="226" name="Google Shape;226;p27"/>
          <p:cNvSpPr txBox="1"/>
          <p:nvPr>
            <p:ph idx="4294967295" type="subTitle"/>
          </p:nvPr>
        </p:nvSpPr>
        <p:spPr>
          <a:xfrm>
            <a:off x="855300" y="2382854"/>
            <a:ext cx="74334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Whoa! That’s a big number, aren’t you proud?</a:t>
            </a:r>
            <a:endParaRPr/>
          </a:p>
        </p:txBody>
      </p:sp>
      <p:sp>
        <p:nvSpPr>
          <p:cNvPr id="227" name="Google Shape;227;p27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8"/>
          <p:cNvSpPr txBox="1"/>
          <p:nvPr>
            <p:ph idx="4294967295" type="ctrTitle"/>
          </p:nvPr>
        </p:nvSpPr>
        <p:spPr>
          <a:xfrm>
            <a:off x="855300" y="384150"/>
            <a:ext cx="7433400" cy="781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accent5"/>
                </a:solidFill>
              </a:rPr>
              <a:t>89,526,124$</a:t>
            </a:r>
            <a:endParaRPr sz="4800">
              <a:solidFill>
                <a:schemeClr val="accent5"/>
              </a:solidFill>
            </a:endParaRPr>
          </a:p>
        </p:txBody>
      </p:sp>
      <p:sp>
        <p:nvSpPr>
          <p:cNvPr id="233" name="Google Shape;233;p28"/>
          <p:cNvSpPr txBox="1"/>
          <p:nvPr>
            <p:ph idx="4294967295" type="subTitle"/>
          </p:nvPr>
        </p:nvSpPr>
        <p:spPr>
          <a:xfrm>
            <a:off x="855300" y="1117289"/>
            <a:ext cx="7433400" cy="40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en" sz="2400"/>
              <a:t>That’s a lot of money</a:t>
            </a:r>
            <a:endParaRPr sz="2400"/>
          </a:p>
        </p:txBody>
      </p:sp>
      <p:sp>
        <p:nvSpPr>
          <p:cNvPr id="234" name="Google Shape;234;p28"/>
          <p:cNvSpPr txBox="1"/>
          <p:nvPr>
            <p:ph idx="4294967295" type="ctrTitle"/>
          </p:nvPr>
        </p:nvSpPr>
        <p:spPr>
          <a:xfrm>
            <a:off x="855300" y="2527551"/>
            <a:ext cx="7433400" cy="781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accent1"/>
                </a:solidFill>
              </a:rPr>
              <a:t>100%</a:t>
            </a:r>
            <a:endParaRPr sz="4800">
              <a:solidFill>
                <a:schemeClr val="accent1"/>
              </a:solidFill>
            </a:endParaRPr>
          </a:p>
        </p:txBody>
      </p:sp>
      <p:sp>
        <p:nvSpPr>
          <p:cNvPr id="235" name="Google Shape;235;p28"/>
          <p:cNvSpPr txBox="1"/>
          <p:nvPr>
            <p:ph idx="4294967295" type="subTitle"/>
          </p:nvPr>
        </p:nvSpPr>
        <p:spPr>
          <a:xfrm>
            <a:off x="855300" y="3260690"/>
            <a:ext cx="7433400" cy="40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en" sz="2400"/>
              <a:t>Total success!</a:t>
            </a:r>
            <a:endParaRPr sz="2400"/>
          </a:p>
        </p:txBody>
      </p:sp>
      <p:sp>
        <p:nvSpPr>
          <p:cNvPr id="236" name="Google Shape;236;p28"/>
          <p:cNvSpPr txBox="1"/>
          <p:nvPr>
            <p:ph idx="4294967295" type="ctrTitle"/>
          </p:nvPr>
        </p:nvSpPr>
        <p:spPr>
          <a:xfrm>
            <a:off x="855300" y="1455851"/>
            <a:ext cx="7433400" cy="781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accent6"/>
                </a:solidFill>
              </a:rPr>
              <a:t>185,244 users</a:t>
            </a:r>
            <a:endParaRPr sz="4800">
              <a:solidFill>
                <a:schemeClr val="accent6"/>
              </a:solidFill>
            </a:endParaRPr>
          </a:p>
        </p:txBody>
      </p:sp>
      <p:sp>
        <p:nvSpPr>
          <p:cNvPr id="237" name="Google Shape;237;p28"/>
          <p:cNvSpPr txBox="1"/>
          <p:nvPr>
            <p:ph idx="4294967295" type="subTitle"/>
          </p:nvPr>
        </p:nvSpPr>
        <p:spPr>
          <a:xfrm>
            <a:off x="855300" y="2188989"/>
            <a:ext cx="7433400" cy="40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en" sz="2400"/>
              <a:t>And a lot of users</a:t>
            </a:r>
            <a:endParaRPr sz="2400"/>
          </a:p>
        </p:txBody>
      </p:sp>
      <p:sp>
        <p:nvSpPr>
          <p:cNvPr id="238" name="Google Shape;238;p28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9"/>
          <p:cNvSpPr txBox="1"/>
          <p:nvPr>
            <p:ph type="title"/>
          </p:nvPr>
        </p:nvSpPr>
        <p:spPr>
          <a:xfrm>
            <a:off x="855300" y="6074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244" name="Google Shape;244;p29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45" name="Google Shape;245;p29"/>
          <p:cNvGrpSpPr/>
          <p:nvPr/>
        </p:nvGrpSpPr>
        <p:grpSpPr>
          <a:xfrm>
            <a:off x="363524" y="1105650"/>
            <a:ext cx="2726286" cy="2547000"/>
            <a:chOff x="363524" y="1258050"/>
            <a:chExt cx="2726286" cy="2547000"/>
          </a:xfrm>
        </p:grpSpPr>
        <p:sp>
          <p:nvSpPr>
            <p:cNvPr id="246" name="Google Shape;246;p29"/>
            <p:cNvSpPr/>
            <p:nvPr/>
          </p:nvSpPr>
          <p:spPr>
            <a:xfrm rot="2700000">
              <a:off x="1356161" y="1011412"/>
              <a:ext cx="561726" cy="3040276"/>
            </a:xfrm>
            <a:prstGeom prst="roundRect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nria Sans Light"/>
                <a:ea typeface="Inria Sans Light"/>
                <a:cs typeface="Inria Sans Light"/>
                <a:sym typeface="Inria Sans Light"/>
              </a:endParaRPr>
            </a:p>
          </p:txBody>
        </p:sp>
        <p:sp>
          <p:nvSpPr>
            <p:cNvPr id="247" name="Google Shape;247;p29"/>
            <p:cNvSpPr/>
            <p:nvPr/>
          </p:nvSpPr>
          <p:spPr>
            <a:xfrm>
              <a:off x="580539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1"/>
                  </a:solidFill>
                  <a:latin typeface="Inria Sans Light"/>
                  <a:ea typeface="Inria Sans Light"/>
                  <a:cs typeface="Inria Sans Light"/>
                  <a:sym typeface="Inria Sans Light"/>
                </a:rPr>
                <a:t>1</a:t>
              </a:r>
              <a:endParaRPr sz="1200">
                <a:solidFill>
                  <a:schemeClr val="accent1"/>
                </a:solidFill>
                <a:latin typeface="Inria Sans Light"/>
                <a:ea typeface="Inria Sans Light"/>
                <a:cs typeface="Inria Sans Light"/>
                <a:sym typeface="Inria Sans Light"/>
              </a:endParaRPr>
            </a:p>
          </p:txBody>
        </p:sp>
        <p:sp>
          <p:nvSpPr>
            <p:cNvPr id="248" name="Google Shape;248;p29"/>
            <p:cNvSpPr txBox="1"/>
            <p:nvPr/>
          </p:nvSpPr>
          <p:spPr>
            <a:xfrm rot="-2700000">
              <a:off x="567889" y="2239754"/>
              <a:ext cx="2336422" cy="3932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Inria Sans Light"/>
                  <a:ea typeface="Inria Sans Light"/>
                  <a:cs typeface="Inria Sans Light"/>
                  <a:sym typeface="Inria Sans Light"/>
                </a:rPr>
                <a:t>Vestibulum congue tempus</a:t>
              </a:r>
              <a:endParaRPr sz="800">
                <a:solidFill>
                  <a:srgbClr val="FFFFFF"/>
                </a:solidFill>
                <a:latin typeface="Inria Sans Light"/>
                <a:ea typeface="Inria Sans Light"/>
                <a:cs typeface="Inria Sans Light"/>
                <a:sym typeface="Inria Sans Light"/>
              </a:endParaRPr>
            </a:p>
          </p:txBody>
        </p:sp>
        <p:sp>
          <p:nvSpPr>
            <p:cNvPr id="249" name="Google Shape;249;p29"/>
            <p:cNvSpPr txBox="1"/>
            <p:nvPr/>
          </p:nvSpPr>
          <p:spPr>
            <a:xfrm rot="-2700000">
              <a:off x="1029496" y="2550697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Inria Sans Light"/>
                  <a:ea typeface="Inria Sans Light"/>
                  <a:cs typeface="Inria Sans Light"/>
                  <a:sym typeface="Inria Sans Light"/>
                </a:rPr>
                <a:t>Lorem ipsum dolor sit amet, consectetur adipiscing elit, sed do eiusmod tempor. Donec facilisis lacus eget mauris.</a:t>
              </a:r>
              <a:endParaRPr sz="8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endParaRPr>
            </a:p>
          </p:txBody>
        </p:sp>
      </p:grpSp>
      <p:grpSp>
        <p:nvGrpSpPr>
          <p:cNvPr id="250" name="Google Shape;250;p29"/>
          <p:cNvGrpSpPr/>
          <p:nvPr/>
        </p:nvGrpSpPr>
        <p:grpSpPr>
          <a:xfrm>
            <a:off x="2273746" y="1105650"/>
            <a:ext cx="2726286" cy="2547000"/>
            <a:chOff x="2273746" y="1258050"/>
            <a:chExt cx="2726286" cy="2547000"/>
          </a:xfrm>
        </p:grpSpPr>
        <p:sp>
          <p:nvSpPr>
            <p:cNvPr id="251" name="Google Shape;251;p29"/>
            <p:cNvSpPr/>
            <p:nvPr/>
          </p:nvSpPr>
          <p:spPr>
            <a:xfrm rot="2700000">
              <a:off x="3266383" y="1011412"/>
              <a:ext cx="561726" cy="3040276"/>
            </a:xfrm>
            <a:prstGeom prst="roundRect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nria Sans Light"/>
                <a:ea typeface="Inria Sans Light"/>
                <a:cs typeface="Inria Sans Light"/>
                <a:sym typeface="Inria Sans Light"/>
              </a:endParaRPr>
            </a:p>
          </p:txBody>
        </p:sp>
        <p:sp>
          <p:nvSpPr>
            <p:cNvPr id="252" name="Google Shape;252;p29"/>
            <p:cNvSpPr/>
            <p:nvPr/>
          </p:nvSpPr>
          <p:spPr>
            <a:xfrm>
              <a:off x="2490761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2"/>
                  </a:solidFill>
                  <a:latin typeface="Inria Sans Light"/>
                  <a:ea typeface="Inria Sans Light"/>
                  <a:cs typeface="Inria Sans Light"/>
                  <a:sym typeface="Inria Sans Light"/>
                </a:rPr>
                <a:t>2</a:t>
              </a:r>
              <a:endParaRPr sz="1200">
                <a:solidFill>
                  <a:schemeClr val="accent2"/>
                </a:solidFill>
                <a:latin typeface="Inria Sans Light"/>
                <a:ea typeface="Inria Sans Light"/>
                <a:cs typeface="Inria Sans Light"/>
                <a:sym typeface="Inria Sans Light"/>
              </a:endParaRPr>
            </a:p>
          </p:txBody>
        </p:sp>
        <p:sp>
          <p:nvSpPr>
            <p:cNvPr id="253" name="Google Shape;253;p29"/>
            <p:cNvSpPr txBox="1"/>
            <p:nvPr/>
          </p:nvSpPr>
          <p:spPr>
            <a:xfrm rot="-2700000">
              <a:off x="2473968" y="2237954"/>
              <a:ext cx="2341513" cy="3932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Inria Sans Light"/>
                  <a:ea typeface="Inria Sans Light"/>
                  <a:cs typeface="Inria Sans Light"/>
                  <a:sym typeface="Inria Sans Light"/>
                </a:rPr>
                <a:t>Vestibulum congue tempus</a:t>
              </a:r>
              <a:endParaRPr sz="800">
                <a:solidFill>
                  <a:srgbClr val="FFFFFF"/>
                </a:solidFill>
                <a:latin typeface="Inria Sans Light"/>
                <a:ea typeface="Inria Sans Light"/>
                <a:cs typeface="Inria Sans Light"/>
                <a:sym typeface="Inria Sans Light"/>
              </a:endParaRPr>
            </a:p>
          </p:txBody>
        </p:sp>
        <p:sp>
          <p:nvSpPr>
            <p:cNvPr id="254" name="Google Shape;254;p29"/>
            <p:cNvSpPr txBox="1"/>
            <p:nvPr/>
          </p:nvSpPr>
          <p:spPr>
            <a:xfrm rot="-2700000">
              <a:off x="2939718" y="2550697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Inria Sans Light"/>
                  <a:ea typeface="Inria Sans Light"/>
                  <a:cs typeface="Inria Sans Light"/>
                  <a:sym typeface="Inria Sans Light"/>
                </a:rPr>
                <a:t>Lorem ipsum dolor sit amet, consectetur adipiscing elit, sed do eiusmod tempor. Donec facilisis lacus eget mauris.</a:t>
              </a:r>
              <a:endParaRPr sz="8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endParaRPr>
            </a:p>
          </p:txBody>
        </p:sp>
      </p:grpSp>
      <p:grpSp>
        <p:nvGrpSpPr>
          <p:cNvPr id="255" name="Google Shape;255;p29"/>
          <p:cNvGrpSpPr/>
          <p:nvPr/>
        </p:nvGrpSpPr>
        <p:grpSpPr>
          <a:xfrm>
            <a:off x="4193764" y="1105650"/>
            <a:ext cx="2726286" cy="2547000"/>
            <a:chOff x="4193764" y="1258050"/>
            <a:chExt cx="2726286" cy="2547000"/>
          </a:xfrm>
        </p:grpSpPr>
        <p:sp>
          <p:nvSpPr>
            <p:cNvPr id="256" name="Google Shape;256;p29"/>
            <p:cNvSpPr/>
            <p:nvPr/>
          </p:nvSpPr>
          <p:spPr>
            <a:xfrm rot="2700000">
              <a:off x="5186401" y="1011412"/>
              <a:ext cx="561726" cy="3040276"/>
            </a:xfrm>
            <a:prstGeom prst="roundRect">
              <a:avLst>
                <a:gd fmla="val 5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nria Sans Light"/>
                <a:ea typeface="Inria Sans Light"/>
                <a:cs typeface="Inria Sans Light"/>
                <a:sym typeface="Inria Sans Light"/>
              </a:endParaRPr>
            </a:p>
          </p:txBody>
        </p:sp>
        <p:sp>
          <p:nvSpPr>
            <p:cNvPr id="257" name="Google Shape;257;p29"/>
            <p:cNvSpPr/>
            <p:nvPr/>
          </p:nvSpPr>
          <p:spPr>
            <a:xfrm>
              <a:off x="4410780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3"/>
                  </a:solidFill>
                  <a:latin typeface="Inria Sans Light"/>
                  <a:ea typeface="Inria Sans Light"/>
                  <a:cs typeface="Inria Sans Light"/>
                  <a:sym typeface="Inria Sans Light"/>
                </a:rPr>
                <a:t>3</a:t>
              </a:r>
              <a:endParaRPr sz="1200">
                <a:solidFill>
                  <a:schemeClr val="accent3"/>
                </a:solidFill>
                <a:latin typeface="Inria Sans Light"/>
                <a:ea typeface="Inria Sans Light"/>
                <a:cs typeface="Inria Sans Light"/>
                <a:sym typeface="Inria Sans Light"/>
              </a:endParaRPr>
            </a:p>
          </p:txBody>
        </p:sp>
        <p:sp>
          <p:nvSpPr>
            <p:cNvPr id="258" name="Google Shape;258;p29"/>
            <p:cNvSpPr txBox="1"/>
            <p:nvPr/>
          </p:nvSpPr>
          <p:spPr>
            <a:xfrm rot="-2700000">
              <a:off x="4400124" y="2240504"/>
              <a:ext cx="2334301" cy="3932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Inria Sans Light"/>
                  <a:ea typeface="Inria Sans Light"/>
                  <a:cs typeface="Inria Sans Light"/>
                  <a:sym typeface="Inria Sans Light"/>
                </a:rPr>
                <a:t>Vestibulum congue tempus</a:t>
              </a:r>
              <a:endParaRPr sz="800">
                <a:solidFill>
                  <a:srgbClr val="FFFFFF"/>
                </a:solidFill>
                <a:latin typeface="Inria Sans Light"/>
                <a:ea typeface="Inria Sans Light"/>
                <a:cs typeface="Inria Sans Light"/>
                <a:sym typeface="Inria Sans Light"/>
              </a:endParaRPr>
            </a:p>
          </p:txBody>
        </p:sp>
        <p:sp>
          <p:nvSpPr>
            <p:cNvPr id="259" name="Google Shape;259;p29"/>
            <p:cNvSpPr txBox="1"/>
            <p:nvPr/>
          </p:nvSpPr>
          <p:spPr>
            <a:xfrm rot="-2700000">
              <a:off x="4859736" y="2550697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Inria Sans Light"/>
                  <a:ea typeface="Inria Sans Light"/>
                  <a:cs typeface="Inria Sans Light"/>
                  <a:sym typeface="Inria Sans Light"/>
                </a:rPr>
                <a:t>Lorem ipsum dolor sit amet, consectetur adipiscing elit, sed do eiusmod tempor. Donec facilisis lacus eget mauris.</a:t>
              </a:r>
              <a:endParaRPr sz="8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endParaRPr>
            </a:p>
          </p:txBody>
        </p:sp>
      </p:grpSp>
      <p:grpSp>
        <p:nvGrpSpPr>
          <p:cNvPr id="260" name="Google Shape;260;p29"/>
          <p:cNvGrpSpPr/>
          <p:nvPr/>
        </p:nvGrpSpPr>
        <p:grpSpPr>
          <a:xfrm>
            <a:off x="6103986" y="1105650"/>
            <a:ext cx="2726286" cy="2547000"/>
            <a:chOff x="6103986" y="1258050"/>
            <a:chExt cx="2726286" cy="2547000"/>
          </a:xfrm>
        </p:grpSpPr>
        <p:sp>
          <p:nvSpPr>
            <p:cNvPr id="261" name="Google Shape;261;p29"/>
            <p:cNvSpPr/>
            <p:nvPr/>
          </p:nvSpPr>
          <p:spPr>
            <a:xfrm rot="2700000">
              <a:off x="7096623" y="1011412"/>
              <a:ext cx="561726" cy="3040276"/>
            </a:xfrm>
            <a:prstGeom prst="roundRect">
              <a:avLst>
                <a:gd fmla="val 5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nria Sans Light"/>
                <a:ea typeface="Inria Sans Light"/>
                <a:cs typeface="Inria Sans Light"/>
                <a:sym typeface="Inria Sans Light"/>
              </a:endParaRPr>
            </a:p>
          </p:txBody>
        </p:sp>
        <p:sp>
          <p:nvSpPr>
            <p:cNvPr id="262" name="Google Shape;262;p29"/>
            <p:cNvSpPr/>
            <p:nvPr/>
          </p:nvSpPr>
          <p:spPr>
            <a:xfrm>
              <a:off x="632100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4"/>
                  </a:solidFill>
                  <a:latin typeface="Inria Sans Light"/>
                  <a:ea typeface="Inria Sans Light"/>
                  <a:cs typeface="Inria Sans Light"/>
                  <a:sym typeface="Inria Sans Light"/>
                </a:rPr>
                <a:t>4</a:t>
              </a:r>
              <a:endParaRPr sz="1200">
                <a:solidFill>
                  <a:schemeClr val="accent4"/>
                </a:solidFill>
                <a:latin typeface="Inria Sans Light"/>
                <a:ea typeface="Inria Sans Light"/>
                <a:cs typeface="Inria Sans Light"/>
                <a:sym typeface="Inria Sans Light"/>
              </a:endParaRPr>
            </a:p>
          </p:txBody>
        </p:sp>
        <p:sp>
          <p:nvSpPr>
            <p:cNvPr id="263" name="Google Shape;263;p29"/>
            <p:cNvSpPr txBox="1"/>
            <p:nvPr/>
          </p:nvSpPr>
          <p:spPr>
            <a:xfrm rot="-2700000">
              <a:off x="6306241" y="2238854"/>
              <a:ext cx="2338968" cy="3932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Inria Sans Light"/>
                  <a:ea typeface="Inria Sans Light"/>
                  <a:cs typeface="Inria Sans Light"/>
                  <a:sym typeface="Inria Sans Light"/>
                </a:rPr>
                <a:t>Vestibulum congue tempus</a:t>
              </a:r>
              <a:endParaRPr sz="800">
                <a:solidFill>
                  <a:srgbClr val="FFFFFF"/>
                </a:solidFill>
                <a:latin typeface="Inria Sans Light"/>
                <a:ea typeface="Inria Sans Light"/>
                <a:cs typeface="Inria Sans Light"/>
                <a:sym typeface="Inria Sans Light"/>
              </a:endParaRPr>
            </a:p>
          </p:txBody>
        </p:sp>
        <p:sp>
          <p:nvSpPr>
            <p:cNvPr id="264" name="Google Shape;264;p29"/>
            <p:cNvSpPr txBox="1"/>
            <p:nvPr/>
          </p:nvSpPr>
          <p:spPr>
            <a:xfrm rot="-2700000">
              <a:off x="6769958" y="2550697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Inria Sans Light"/>
                  <a:ea typeface="Inria Sans Light"/>
                  <a:cs typeface="Inria Sans Light"/>
                  <a:sym typeface="Inria Sans Light"/>
                </a:rPr>
                <a:t>Lorem ipsum dolor sit amet, consectetur adipiscing elit, sed do eiusmod tempor. Donec facilisis lacus eget mauris.</a:t>
              </a:r>
              <a:endParaRPr sz="8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0"/>
          <p:cNvSpPr txBox="1"/>
          <p:nvPr>
            <p:ph type="title"/>
          </p:nvPr>
        </p:nvSpPr>
        <p:spPr>
          <a:xfrm>
            <a:off x="855300" y="6074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270" name="Google Shape;270;p30"/>
          <p:cNvSpPr txBox="1"/>
          <p:nvPr>
            <p:ph idx="1" type="body"/>
          </p:nvPr>
        </p:nvSpPr>
        <p:spPr>
          <a:xfrm>
            <a:off x="855300" y="1201550"/>
            <a:ext cx="2315700" cy="132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highlight>
                  <a:schemeClr val="accent4"/>
                </a:highlight>
              </a:rPr>
              <a:t>Yellow</a:t>
            </a:r>
            <a:endParaRPr b="1" sz="1700">
              <a:highlight>
                <a:schemeClr val="accent4"/>
              </a:highlight>
            </a:endParaRPr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100"/>
              <a:t>Is the color of gold, butter and ripe lemons. In the spectrum of visible light, yellow is found between green and orange.</a:t>
            </a:r>
            <a:endParaRPr sz="1100"/>
          </a:p>
        </p:txBody>
      </p:sp>
      <p:sp>
        <p:nvSpPr>
          <p:cNvPr id="271" name="Google Shape;271;p30"/>
          <p:cNvSpPr txBox="1"/>
          <p:nvPr>
            <p:ph idx="2" type="body"/>
          </p:nvPr>
        </p:nvSpPr>
        <p:spPr>
          <a:xfrm>
            <a:off x="3414200" y="1201550"/>
            <a:ext cx="2315700" cy="132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lt1"/>
                </a:solidFill>
                <a:highlight>
                  <a:schemeClr val="accent2"/>
                </a:highlight>
              </a:rPr>
              <a:t>Blue</a:t>
            </a:r>
            <a:endParaRPr b="1" sz="1700">
              <a:solidFill>
                <a:schemeClr val="lt1"/>
              </a:solidFill>
              <a:highlight>
                <a:schemeClr val="accent2"/>
              </a:highlight>
            </a:endParaRPr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100"/>
              <a:t>Is the colour of the clear sky and the deep sea. It is located between violet and green on the optical spectrum.</a:t>
            </a:r>
            <a:endParaRPr sz="1100"/>
          </a:p>
        </p:txBody>
      </p:sp>
      <p:sp>
        <p:nvSpPr>
          <p:cNvPr id="272" name="Google Shape;272;p30"/>
          <p:cNvSpPr txBox="1"/>
          <p:nvPr>
            <p:ph idx="3" type="body"/>
          </p:nvPr>
        </p:nvSpPr>
        <p:spPr>
          <a:xfrm>
            <a:off x="5973100" y="1201550"/>
            <a:ext cx="2315700" cy="132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lt1"/>
                </a:solidFill>
                <a:highlight>
                  <a:schemeClr val="accent6"/>
                </a:highlight>
              </a:rPr>
              <a:t>Red</a:t>
            </a:r>
            <a:endParaRPr b="1" sz="1700">
              <a:solidFill>
                <a:schemeClr val="lt1"/>
              </a:solidFill>
              <a:highlight>
                <a:schemeClr val="accent6"/>
              </a:highlight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100"/>
              <a:t>Is the color of blood, and because of this it has historically been associated with sacrifice, danger and courage. </a:t>
            </a:r>
            <a:endParaRPr sz="1100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273" name="Google Shape;273;p30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4" name="Google Shape;274;p30"/>
          <p:cNvSpPr txBox="1"/>
          <p:nvPr>
            <p:ph idx="1" type="body"/>
          </p:nvPr>
        </p:nvSpPr>
        <p:spPr>
          <a:xfrm>
            <a:off x="855300" y="2649350"/>
            <a:ext cx="2315700" cy="132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highlight>
                  <a:schemeClr val="accent4"/>
                </a:highlight>
              </a:rPr>
              <a:t>Yellow</a:t>
            </a:r>
            <a:endParaRPr b="1" sz="1700">
              <a:highlight>
                <a:schemeClr val="accent4"/>
              </a:highlight>
            </a:endParaRPr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100"/>
              <a:t>Is the color of gold, butter and ripe lemons. In the spectrum of visible light, yellow is found between green and orange.</a:t>
            </a:r>
            <a:endParaRPr sz="1100"/>
          </a:p>
        </p:txBody>
      </p:sp>
      <p:sp>
        <p:nvSpPr>
          <p:cNvPr id="275" name="Google Shape;275;p30"/>
          <p:cNvSpPr txBox="1"/>
          <p:nvPr>
            <p:ph idx="2" type="body"/>
          </p:nvPr>
        </p:nvSpPr>
        <p:spPr>
          <a:xfrm>
            <a:off x="3414200" y="2649350"/>
            <a:ext cx="2315700" cy="132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lt1"/>
                </a:solidFill>
                <a:highlight>
                  <a:schemeClr val="accent2"/>
                </a:highlight>
              </a:rPr>
              <a:t>Blue</a:t>
            </a:r>
            <a:endParaRPr b="1" sz="1700">
              <a:solidFill>
                <a:schemeClr val="lt1"/>
              </a:solidFill>
              <a:highlight>
                <a:schemeClr val="accent2"/>
              </a:highlight>
            </a:endParaRPr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100"/>
              <a:t>Is the colour of the clear sky and the deep sea. It is located between violet and green on the optical spectrum.</a:t>
            </a:r>
            <a:endParaRPr sz="1100"/>
          </a:p>
        </p:txBody>
      </p:sp>
      <p:sp>
        <p:nvSpPr>
          <p:cNvPr id="276" name="Google Shape;276;p30"/>
          <p:cNvSpPr txBox="1"/>
          <p:nvPr>
            <p:ph idx="3" type="body"/>
          </p:nvPr>
        </p:nvSpPr>
        <p:spPr>
          <a:xfrm>
            <a:off x="5973100" y="2649350"/>
            <a:ext cx="2315700" cy="132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lt1"/>
                </a:solidFill>
                <a:highlight>
                  <a:schemeClr val="accent6"/>
                </a:highlight>
              </a:rPr>
              <a:t>Red</a:t>
            </a:r>
            <a:endParaRPr b="1" sz="1700">
              <a:solidFill>
                <a:schemeClr val="lt1"/>
              </a:solidFill>
              <a:highlight>
                <a:schemeClr val="accent6"/>
              </a:highlight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100"/>
              <a:t>Is the color of blood, and because of this it has historically been associated with sacrifice, danger and courage. </a:t>
            </a:r>
            <a:endParaRPr sz="1100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>
            <p:ph type="title"/>
          </p:nvPr>
        </p:nvSpPr>
        <p:spPr>
          <a:xfrm>
            <a:off x="855300" y="6074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67" name="Google Shape;67;p13"/>
          <p:cNvSpPr txBox="1"/>
          <p:nvPr>
            <p:ph idx="2" type="body"/>
          </p:nvPr>
        </p:nvSpPr>
        <p:spPr>
          <a:xfrm>
            <a:off x="4815599" y="1353950"/>
            <a:ext cx="3473100" cy="1769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EDIT IN POWERPOINT®</a:t>
            </a:r>
            <a:endParaRPr sz="12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200"/>
              <a:t>Click on the button under the presentation preview that says </a:t>
            </a:r>
            <a:r>
              <a:rPr b="1" lang="en" sz="1200"/>
              <a:t>"Download as PowerPoint template"</a:t>
            </a:r>
            <a:r>
              <a:rPr lang="en" sz="1200"/>
              <a:t>. You will get a .pptx file that you can edit in PowerPoint. </a:t>
            </a:r>
            <a:endParaRPr sz="12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200"/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chemeClr val="hlink"/>
                </a:solidFill>
                <a:hlinkClick action="ppaction://hlinksldjump" r:id="rId3"/>
              </a:rPr>
              <a:t>Presentation design slide</a:t>
            </a:r>
            <a:r>
              <a:rPr lang="en" sz="1200"/>
              <a:t>)</a:t>
            </a:r>
            <a:endParaRPr sz="1200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/>
          </a:p>
        </p:txBody>
      </p:sp>
      <p:sp>
        <p:nvSpPr>
          <p:cNvPr id="68" name="Google Shape;68;p13"/>
          <p:cNvSpPr txBox="1"/>
          <p:nvPr>
            <p:ph idx="1" type="body"/>
          </p:nvPr>
        </p:nvSpPr>
        <p:spPr>
          <a:xfrm>
            <a:off x="855275" y="1353950"/>
            <a:ext cx="3473100" cy="1769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/>
              <a:t>EDIT IN GOOGLE SLIDES</a:t>
            </a:r>
            <a:endParaRPr sz="12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Click on the button under the presentation preview that says </a:t>
            </a:r>
            <a:r>
              <a:rPr b="1" lang="en" sz="1200"/>
              <a:t>"Use as Google Slides Theme"</a:t>
            </a:r>
            <a:r>
              <a:rPr lang="en" sz="1200"/>
              <a:t>.</a:t>
            </a:r>
            <a:endParaRPr sz="12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You will get a copy of this document on your Google Drive and will be able to edit, add or delete slides.</a:t>
            </a:r>
            <a:endParaRPr sz="1200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/>
              <a:t>You have to be signed in to your Google account.</a:t>
            </a:r>
            <a:endParaRPr/>
          </a:p>
        </p:txBody>
      </p:sp>
      <p:sp>
        <p:nvSpPr>
          <p:cNvPr id="69" name="Google Shape;69;p13"/>
          <p:cNvSpPr txBox="1"/>
          <p:nvPr>
            <p:ph idx="2" type="body"/>
          </p:nvPr>
        </p:nvSpPr>
        <p:spPr>
          <a:xfrm>
            <a:off x="855300" y="3169050"/>
            <a:ext cx="7433400" cy="654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More info on how to use this template at </a:t>
            </a:r>
            <a:r>
              <a:rPr b="1" lang="en" sz="1200" u="sng">
                <a:hlinkClick r:id="rId4"/>
              </a:rPr>
              <a:t>slidescarnival.com/help-use-presentation-template</a:t>
            </a:r>
            <a:endParaRPr b="1"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This template is free to use under </a:t>
            </a:r>
            <a:r>
              <a:rPr lang="en" sz="1200" u="sng">
                <a:hlinkClick r:id="rId5"/>
              </a:rPr>
              <a:t>Creative Commons Attribution license</a:t>
            </a:r>
            <a:r>
              <a:rPr lang="en" sz="1200"/>
              <a:t>. You can keep the Credits slide or mention SlidesCarnival and other resources used in a slide footer.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70" name="Google Shape;70;p13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47506A"/>
            </a:gs>
            <a:gs pos="100000">
              <a:srgbClr val="14151A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1"/>
          <p:cNvSpPr txBox="1"/>
          <p:nvPr>
            <p:ph idx="4294967295" type="body"/>
          </p:nvPr>
        </p:nvSpPr>
        <p:spPr>
          <a:xfrm>
            <a:off x="855300" y="373575"/>
            <a:ext cx="3305700" cy="4396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chemeClr val="accent1"/>
                </a:solidFill>
                <a:latin typeface="Damion"/>
                <a:ea typeface="Damion"/>
                <a:cs typeface="Damion"/>
                <a:sym typeface="Damion"/>
              </a:rPr>
              <a:t>M</a:t>
            </a:r>
            <a:r>
              <a:rPr lang="en" sz="3500">
                <a:solidFill>
                  <a:schemeClr val="accent2"/>
                </a:solidFill>
                <a:latin typeface="Damion"/>
                <a:ea typeface="Damion"/>
                <a:cs typeface="Damion"/>
                <a:sym typeface="Damion"/>
              </a:rPr>
              <a:t>o</a:t>
            </a:r>
            <a:r>
              <a:rPr lang="en" sz="3500">
                <a:solidFill>
                  <a:srgbClr val="76A5AF"/>
                </a:solidFill>
                <a:latin typeface="Damion"/>
                <a:ea typeface="Damion"/>
                <a:cs typeface="Damion"/>
                <a:sym typeface="Damion"/>
              </a:rPr>
              <a:t>b</a:t>
            </a:r>
            <a:r>
              <a:rPr lang="en" sz="3500">
                <a:solidFill>
                  <a:schemeClr val="accent3"/>
                </a:solidFill>
                <a:latin typeface="Damion"/>
                <a:ea typeface="Damion"/>
                <a:cs typeface="Damion"/>
                <a:sym typeface="Damion"/>
              </a:rPr>
              <a:t>i</a:t>
            </a:r>
            <a:r>
              <a:rPr lang="en" sz="3500">
                <a:solidFill>
                  <a:srgbClr val="D8DF43"/>
                </a:solidFill>
                <a:latin typeface="Damion"/>
                <a:ea typeface="Damion"/>
                <a:cs typeface="Damion"/>
                <a:sym typeface="Damion"/>
              </a:rPr>
              <a:t>l</a:t>
            </a:r>
            <a:r>
              <a:rPr lang="en" sz="3500">
                <a:solidFill>
                  <a:schemeClr val="accent4"/>
                </a:solidFill>
                <a:latin typeface="Damion"/>
                <a:ea typeface="Damion"/>
                <a:cs typeface="Damion"/>
                <a:sym typeface="Damion"/>
              </a:rPr>
              <a:t>e</a:t>
            </a:r>
            <a:r>
              <a:rPr lang="en" sz="3500">
                <a:solidFill>
                  <a:schemeClr val="lt1"/>
                </a:solidFill>
                <a:latin typeface="Damion"/>
                <a:ea typeface="Damion"/>
                <a:cs typeface="Damion"/>
                <a:sym typeface="Damion"/>
              </a:rPr>
              <a:t> </a:t>
            </a:r>
            <a:r>
              <a:rPr lang="en" sz="3500">
                <a:solidFill>
                  <a:schemeClr val="accent5"/>
                </a:solidFill>
                <a:latin typeface="Damion"/>
                <a:ea typeface="Damion"/>
                <a:cs typeface="Damion"/>
                <a:sym typeface="Damion"/>
              </a:rPr>
              <a:t>p</a:t>
            </a:r>
            <a:r>
              <a:rPr lang="en" sz="3500">
                <a:solidFill>
                  <a:schemeClr val="accent6"/>
                </a:solidFill>
                <a:latin typeface="Damion"/>
                <a:ea typeface="Damion"/>
                <a:cs typeface="Damion"/>
                <a:sym typeface="Damion"/>
              </a:rPr>
              <a:t>r</a:t>
            </a:r>
            <a:r>
              <a:rPr lang="en" sz="3500">
                <a:solidFill>
                  <a:srgbClr val="EA9999"/>
                </a:solidFill>
                <a:latin typeface="Damion"/>
                <a:ea typeface="Damion"/>
                <a:cs typeface="Damion"/>
                <a:sym typeface="Damion"/>
              </a:rPr>
              <a:t>o</a:t>
            </a:r>
            <a:r>
              <a:rPr lang="en" sz="3500">
                <a:solidFill>
                  <a:srgbClr val="C27BA0"/>
                </a:solidFill>
                <a:latin typeface="Damion"/>
                <a:ea typeface="Damion"/>
                <a:cs typeface="Damion"/>
                <a:sym typeface="Damion"/>
              </a:rPr>
              <a:t>j</a:t>
            </a:r>
            <a:r>
              <a:rPr lang="en" sz="3500">
                <a:solidFill>
                  <a:schemeClr val="accent1"/>
                </a:solidFill>
                <a:latin typeface="Damion"/>
                <a:ea typeface="Damion"/>
                <a:cs typeface="Damion"/>
                <a:sym typeface="Damion"/>
              </a:rPr>
              <a:t>e</a:t>
            </a:r>
            <a:r>
              <a:rPr lang="en" sz="3500">
                <a:solidFill>
                  <a:schemeClr val="accent2"/>
                </a:solidFill>
                <a:latin typeface="Damion"/>
                <a:ea typeface="Damion"/>
                <a:cs typeface="Damion"/>
                <a:sym typeface="Damion"/>
              </a:rPr>
              <a:t>c</a:t>
            </a:r>
            <a:r>
              <a:rPr lang="en" sz="3500">
                <a:solidFill>
                  <a:srgbClr val="76A5AF"/>
                </a:solidFill>
                <a:latin typeface="Damion"/>
                <a:ea typeface="Damion"/>
                <a:cs typeface="Damion"/>
                <a:sym typeface="Damion"/>
              </a:rPr>
              <a:t>t</a:t>
            </a:r>
            <a:endParaRPr sz="3500">
              <a:solidFill>
                <a:srgbClr val="76A5AF"/>
              </a:solidFill>
              <a:latin typeface="Damion"/>
              <a:ea typeface="Damion"/>
              <a:cs typeface="Damion"/>
              <a:sym typeface="Damion"/>
            </a:endParaRPr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Show and explain your web, app or software projects using these gadget templates.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282" name="Google Shape;282;p31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83" name="Google Shape;283;p31"/>
          <p:cNvGrpSpPr/>
          <p:nvPr/>
        </p:nvGrpSpPr>
        <p:grpSpPr>
          <a:xfrm>
            <a:off x="5353200" y="373572"/>
            <a:ext cx="2119546" cy="4396359"/>
            <a:chOff x="2547150" y="238125"/>
            <a:chExt cx="2525675" cy="5238750"/>
          </a:xfrm>
        </p:grpSpPr>
        <p:sp>
          <p:nvSpPr>
            <p:cNvPr id="284" name="Google Shape;284;p31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31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31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31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88" name="Google Shape;288;p31"/>
          <p:cNvPicPr preferRelativeResize="0"/>
          <p:nvPr/>
        </p:nvPicPr>
        <p:blipFill rotWithShape="1">
          <a:blip r:embed="rId3">
            <a:alphaModFix/>
          </a:blip>
          <a:srcRect b="23786" l="0" r="0" t="0"/>
          <a:stretch/>
        </p:blipFill>
        <p:spPr>
          <a:xfrm>
            <a:off x="5399525" y="756087"/>
            <a:ext cx="2025525" cy="36317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47506A"/>
            </a:gs>
            <a:gs pos="100000">
              <a:srgbClr val="14151A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2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94" name="Google Shape;294;p32"/>
          <p:cNvGrpSpPr/>
          <p:nvPr/>
        </p:nvGrpSpPr>
        <p:grpSpPr>
          <a:xfrm>
            <a:off x="5011702" y="465959"/>
            <a:ext cx="2736410" cy="4222433"/>
            <a:chOff x="2112475" y="238125"/>
            <a:chExt cx="3395050" cy="5238750"/>
          </a:xfrm>
        </p:grpSpPr>
        <p:sp>
          <p:nvSpPr>
            <p:cNvPr id="295" name="Google Shape;295;p32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32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32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32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99" name="Google Shape;29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9288" y="839688"/>
            <a:ext cx="2597800" cy="3463726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00" name="Google Shape;300;p32"/>
          <p:cNvSpPr txBox="1"/>
          <p:nvPr>
            <p:ph idx="4294967295" type="body"/>
          </p:nvPr>
        </p:nvSpPr>
        <p:spPr>
          <a:xfrm>
            <a:off x="855300" y="373575"/>
            <a:ext cx="3305700" cy="4396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chemeClr val="accent1"/>
                </a:solidFill>
                <a:latin typeface="Damion"/>
                <a:ea typeface="Damion"/>
                <a:cs typeface="Damion"/>
                <a:sym typeface="Damion"/>
              </a:rPr>
              <a:t>T</a:t>
            </a:r>
            <a:r>
              <a:rPr lang="en" sz="3500">
                <a:solidFill>
                  <a:schemeClr val="accent2"/>
                </a:solidFill>
                <a:latin typeface="Damion"/>
                <a:ea typeface="Damion"/>
                <a:cs typeface="Damion"/>
                <a:sym typeface="Damion"/>
              </a:rPr>
              <a:t>a</a:t>
            </a:r>
            <a:r>
              <a:rPr lang="en" sz="3500">
                <a:solidFill>
                  <a:srgbClr val="76A5AF"/>
                </a:solidFill>
                <a:latin typeface="Damion"/>
                <a:ea typeface="Damion"/>
                <a:cs typeface="Damion"/>
                <a:sym typeface="Damion"/>
              </a:rPr>
              <a:t>b</a:t>
            </a:r>
            <a:r>
              <a:rPr lang="en" sz="3500">
                <a:solidFill>
                  <a:schemeClr val="accent3"/>
                </a:solidFill>
                <a:latin typeface="Damion"/>
                <a:ea typeface="Damion"/>
                <a:cs typeface="Damion"/>
                <a:sym typeface="Damion"/>
              </a:rPr>
              <a:t>l</a:t>
            </a:r>
            <a:r>
              <a:rPr lang="en" sz="3500">
                <a:solidFill>
                  <a:srgbClr val="D8DF43"/>
                </a:solidFill>
                <a:latin typeface="Damion"/>
                <a:ea typeface="Damion"/>
                <a:cs typeface="Damion"/>
                <a:sym typeface="Damion"/>
              </a:rPr>
              <a:t>e</a:t>
            </a:r>
            <a:r>
              <a:rPr lang="en" sz="3500">
                <a:solidFill>
                  <a:schemeClr val="accent4"/>
                </a:solidFill>
                <a:latin typeface="Damion"/>
                <a:ea typeface="Damion"/>
                <a:cs typeface="Damion"/>
                <a:sym typeface="Damion"/>
              </a:rPr>
              <a:t>t</a:t>
            </a:r>
            <a:r>
              <a:rPr lang="en" sz="3500">
                <a:solidFill>
                  <a:schemeClr val="lt1"/>
                </a:solidFill>
                <a:latin typeface="Damion"/>
                <a:ea typeface="Damion"/>
                <a:cs typeface="Damion"/>
                <a:sym typeface="Damion"/>
              </a:rPr>
              <a:t> </a:t>
            </a:r>
            <a:r>
              <a:rPr lang="en" sz="3500">
                <a:solidFill>
                  <a:schemeClr val="accent5"/>
                </a:solidFill>
                <a:latin typeface="Damion"/>
                <a:ea typeface="Damion"/>
                <a:cs typeface="Damion"/>
                <a:sym typeface="Damion"/>
              </a:rPr>
              <a:t>p</a:t>
            </a:r>
            <a:r>
              <a:rPr lang="en" sz="3500">
                <a:solidFill>
                  <a:schemeClr val="accent6"/>
                </a:solidFill>
                <a:latin typeface="Damion"/>
                <a:ea typeface="Damion"/>
                <a:cs typeface="Damion"/>
                <a:sym typeface="Damion"/>
              </a:rPr>
              <a:t>r</a:t>
            </a:r>
            <a:r>
              <a:rPr lang="en" sz="3500">
                <a:solidFill>
                  <a:srgbClr val="EA9999"/>
                </a:solidFill>
                <a:latin typeface="Damion"/>
                <a:ea typeface="Damion"/>
                <a:cs typeface="Damion"/>
                <a:sym typeface="Damion"/>
              </a:rPr>
              <a:t>o</a:t>
            </a:r>
            <a:r>
              <a:rPr lang="en" sz="3500">
                <a:solidFill>
                  <a:srgbClr val="C27BA0"/>
                </a:solidFill>
                <a:latin typeface="Damion"/>
                <a:ea typeface="Damion"/>
                <a:cs typeface="Damion"/>
                <a:sym typeface="Damion"/>
              </a:rPr>
              <a:t>j</a:t>
            </a:r>
            <a:r>
              <a:rPr lang="en" sz="3500">
                <a:solidFill>
                  <a:schemeClr val="accent1"/>
                </a:solidFill>
                <a:latin typeface="Damion"/>
                <a:ea typeface="Damion"/>
                <a:cs typeface="Damion"/>
                <a:sym typeface="Damion"/>
              </a:rPr>
              <a:t>e</a:t>
            </a:r>
            <a:r>
              <a:rPr lang="en" sz="3500">
                <a:solidFill>
                  <a:schemeClr val="accent2"/>
                </a:solidFill>
                <a:latin typeface="Damion"/>
                <a:ea typeface="Damion"/>
                <a:cs typeface="Damion"/>
                <a:sym typeface="Damion"/>
              </a:rPr>
              <a:t>c</a:t>
            </a:r>
            <a:r>
              <a:rPr lang="en" sz="3500">
                <a:solidFill>
                  <a:srgbClr val="76A5AF"/>
                </a:solidFill>
                <a:latin typeface="Damion"/>
                <a:ea typeface="Damion"/>
                <a:cs typeface="Damion"/>
                <a:sym typeface="Damion"/>
              </a:rPr>
              <a:t>t</a:t>
            </a:r>
            <a:endParaRPr sz="3500">
              <a:solidFill>
                <a:srgbClr val="76A5AF"/>
              </a:solidFill>
              <a:latin typeface="Damion"/>
              <a:ea typeface="Damion"/>
              <a:cs typeface="Damion"/>
              <a:sym typeface="Damion"/>
            </a:endParaRPr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Show and explain your web, app or software projects using these gadget templates.</a:t>
            </a:r>
            <a:endParaRPr sz="1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47506A"/>
            </a:gs>
            <a:gs pos="100000">
              <a:srgbClr val="14151A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3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06" name="Google Shape;306;p33"/>
          <p:cNvGrpSpPr/>
          <p:nvPr/>
        </p:nvGrpSpPr>
        <p:grpSpPr>
          <a:xfrm>
            <a:off x="3938374" y="1241129"/>
            <a:ext cx="4542205" cy="2661224"/>
            <a:chOff x="1177450" y="241631"/>
            <a:chExt cx="6173152" cy="3616776"/>
          </a:xfrm>
        </p:grpSpPr>
        <p:sp>
          <p:nvSpPr>
            <p:cNvPr id="307" name="Google Shape;307;p33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33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33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33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11" name="Google Shape;311;p33"/>
          <p:cNvPicPr preferRelativeResize="0"/>
          <p:nvPr/>
        </p:nvPicPr>
        <p:blipFill rotWithShape="1">
          <a:blip r:embed="rId3">
            <a:alphaModFix/>
          </a:blip>
          <a:srcRect b="6620" l="0" r="0" t="0"/>
          <a:stretch/>
        </p:blipFill>
        <p:spPr>
          <a:xfrm>
            <a:off x="4445550" y="1387850"/>
            <a:ext cx="3530550" cy="224267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12" name="Google Shape;312;p33"/>
          <p:cNvSpPr txBox="1"/>
          <p:nvPr>
            <p:ph idx="4294967295" type="body"/>
          </p:nvPr>
        </p:nvSpPr>
        <p:spPr>
          <a:xfrm>
            <a:off x="855300" y="373575"/>
            <a:ext cx="3305700" cy="4396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chemeClr val="accent1"/>
                </a:solidFill>
                <a:latin typeface="Damion"/>
                <a:ea typeface="Damion"/>
                <a:cs typeface="Damion"/>
                <a:sym typeface="Damion"/>
              </a:rPr>
              <a:t>D</a:t>
            </a:r>
            <a:r>
              <a:rPr lang="en" sz="3500">
                <a:solidFill>
                  <a:schemeClr val="accent2"/>
                </a:solidFill>
                <a:latin typeface="Damion"/>
                <a:ea typeface="Damion"/>
                <a:cs typeface="Damion"/>
                <a:sym typeface="Damion"/>
              </a:rPr>
              <a:t>e</a:t>
            </a:r>
            <a:r>
              <a:rPr lang="en" sz="3500">
                <a:solidFill>
                  <a:srgbClr val="76A5AF"/>
                </a:solidFill>
                <a:latin typeface="Damion"/>
                <a:ea typeface="Damion"/>
                <a:cs typeface="Damion"/>
                <a:sym typeface="Damion"/>
              </a:rPr>
              <a:t>s</a:t>
            </a:r>
            <a:r>
              <a:rPr lang="en" sz="3500">
                <a:solidFill>
                  <a:schemeClr val="accent3"/>
                </a:solidFill>
                <a:latin typeface="Damion"/>
                <a:ea typeface="Damion"/>
                <a:cs typeface="Damion"/>
                <a:sym typeface="Damion"/>
              </a:rPr>
              <a:t>k</a:t>
            </a:r>
            <a:r>
              <a:rPr lang="en" sz="3500">
                <a:solidFill>
                  <a:srgbClr val="D8DF43"/>
                </a:solidFill>
                <a:latin typeface="Damion"/>
                <a:ea typeface="Damion"/>
                <a:cs typeface="Damion"/>
                <a:sym typeface="Damion"/>
              </a:rPr>
              <a:t>t</a:t>
            </a:r>
            <a:r>
              <a:rPr lang="en" sz="3500">
                <a:solidFill>
                  <a:schemeClr val="accent4"/>
                </a:solidFill>
                <a:latin typeface="Damion"/>
                <a:ea typeface="Damion"/>
                <a:cs typeface="Damion"/>
                <a:sym typeface="Damion"/>
              </a:rPr>
              <a:t>o</a:t>
            </a:r>
            <a:r>
              <a:rPr lang="en" sz="3500">
                <a:solidFill>
                  <a:srgbClr val="F6B26B"/>
                </a:solidFill>
                <a:latin typeface="Damion"/>
                <a:ea typeface="Damion"/>
                <a:cs typeface="Damion"/>
                <a:sym typeface="Damion"/>
              </a:rPr>
              <a:t>p</a:t>
            </a:r>
            <a:r>
              <a:rPr lang="en" sz="3500">
                <a:solidFill>
                  <a:schemeClr val="lt1"/>
                </a:solidFill>
                <a:latin typeface="Damion"/>
                <a:ea typeface="Damion"/>
                <a:cs typeface="Damion"/>
                <a:sym typeface="Damion"/>
              </a:rPr>
              <a:t> </a:t>
            </a:r>
            <a:r>
              <a:rPr lang="en" sz="3500">
                <a:solidFill>
                  <a:schemeClr val="accent5"/>
                </a:solidFill>
                <a:latin typeface="Damion"/>
                <a:ea typeface="Damion"/>
                <a:cs typeface="Damion"/>
                <a:sym typeface="Damion"/>
              </a:rPr>
              <a:t>p</a:t>
            </a:r>
            <a:r>
              <a:rPr lang="en" sz="3500">
                <a:solidFill>
                  <a:schemeClr val="accent6"/>
                </a:solidFill>
                <a:latin typeface="Damion"/>
                <a:ea typeface="Damion"/>
                <a:cs typeface="Damion"/>
                <a:sym typeface="Damion"/>
              </a:rPr>
              <a:t>r</a:t>
            </a:r>
            <a:r>
              <a:rPr lang="en" sz="3500">
                <a:solidFill>
                  <a:srgbClr val="EA9999"/>
                </a:solidFill>
                <a:latin typeface="Damion"/>
                <a:ea typeface="Damion"/>
                <a:cs typeface="Damion"/>
                <a:sym typeface="Damion"/>
              </a:rPr>
              <a:t>o</a:t>
            </a:r>
            <a:r>
              <a:rPr lang="en" sz="3500">
                <a:solidFill>
                  <a:srgbClr val="C27BA0"/>
                </a:solidFill>
                <a:latin typeface="Damion"/>
                <a:ea typeface="Damion"/>
                <a:cs typeface="Damion"/>
                <a:sym typeface="Damion"/>
              </a:rPr>
              <a:t>j</a:t>
            </a:r>
            <a:r>
              <a:rPr lang="en" sz="3500">
                <a:solidFill>
                  <a:schemeClr val="accent1"/>
                </a:solidFill>
                <a:latin typeface="Damion"/>
                <a:ea typeface="Damion"/>
                <a:cs typeface="Damion"/>
                <a:sym typeface="Damion"/>
              </a:rPr>
              <a:t>e</a:t>
            </a:r>
            <a:r>
              <a:rPr lang="en" sz="3500">
                <a:solidFill>
                  <a:schemeClr val="accent2"/>
                </a:solidFill>
                <a:latin typeface="Damion"/>
                <a:ea typeface="Damion"/>
                <a:cs typeface="Damion"/>
                <a:sym typeface="Damion"/>
              </a:rPr>
              <a:t>c</a:t>
            </a:r>
            <a:r>
              <a:rPr lang="en" sz="3500">
                <a:solidFill>
                  <a:srgbClr val="76A5AF"/>
                </a:solidFill>
                <a:latin typeface="Damion"/>
                <a:ea typeface="Damion"/>
                <a:cs typeface="Damion"/>
                <a:sym typeface="Damion"/>
              </a:rPr>
              <a:t>t</a:t>
            </a:r>
            <a:endParaRPr sz="3500">
              <a:solidFill>
                <a:srgbClr val="76A5AF"/>
              </a:solidFill>
              <a:latin typeface="Damion"/>
              <a:ea typeface="Damion"/>
              <a:cs typeface="Damion"/>
              <a:sym typeface="Damion"/>
            </a:endParaRPr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Show and explain your web, app or software projects using these gadget templates.</a:t>
            </a:r>
            <a:endParaRPr sz="1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4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8" name="Google Shape;318;p34"/>
          <p:cNvSpPr txBox="1"/>
          <p:nvPr>
            <p:ph idx="4294967295" type="ctrTitle"/>
          </p:nvPr>
        </p:nvSpPr>
        <p:spPr>
          <a:xfrm>
            <a:off x="3436825" y="705075"/>
            <a:ext cx="51282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1"/>
                </a:solidFill>
              </a:rPr>
              <a:t>T</a:t>
            </a:r>
            <a:r>
              <a:rPr lang="en" sz="9600">
                <a:solidFill>
                  <a:schemeClr val="accent2"/>
                </a:solidFill>
              </a:rPr>
              <a:t>h</a:t>
            </a:r>
            <a:r>
              <a:rPr lang="en" sz="9600">
                <a:solidFill>
                  <a:schemeClr val="accent3"/>
                </a:solidFill>
              </a:rPr>
              <a:t>a</a:t>
            </a:r>
            <a:r>
              <a:rPr lang="en" sz="9600">
                <a:solidFill>
                  <a:schemeClr val="accent4"/>
                </a:solidFill>
              </a:rPr>
              <a:t>n</a:t>
            </a:r>
            <a:r>
              <a:rPr lang="en" sz="9600">
                <a:solidFill>
                  <a:schemeClr val="accent5"/>
                </a:solidFill>
              </a:rPr>
              <a:t>k</a:t>
            </a:r>
            <a:r>
              <a:rPr lang="en" sz="9600">
                <a:solidFill>
                  <a:schemeClr val="accent6"/>
                </a:solidFill>
              </a:rPr>
              <a:t>s</a:t>
            </a:r>
            <a:r>
              <a:rPr lang="en" sz="9600">
                <a:solidFill>
                  <a:srgbClr val="C27BA0"/>
                </a:solidFill>
              </a:rPr>
              <a:t>!</a:t>
            </a:r>
            <a:endParaRPr sz="9600">
              <a:solidFill>
                <a:srgbClr val="C27BA0"/>
              </a:solidFill>
            </a:endParaRPr>
          </a:p>
        </p:txBody>
      </p:sp>
      <p:sp>
        <p:nvSpPr>
          <p:cNvPr id="319" name="Google Shape;319;p34"/>
          <p:cNvSpPr txBox="1"/>
          <p:nvPr>
            <p:ph idx="4294967295" type="subTitle"/>
          </p:nvPr>
        </p:nvSpPr>
        <p:spPr>
          <a:xfrm>
            <a:off x="3436825" y="1904700"/>
            <a:ext cx="5128200" cy="1159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Any questions?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You can find me at: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@username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user@mail.me</a:t>
            </a:r>
            <a:endParaRPr sz="2000"/>
          </a:p>
        </p:txBody>
      </p:sp>
      <p:pic>
        <p:nvPicPr>
          <p:cNvPr id="320" name="Google Shape;320;p34"/>
          <p:cNvPicPr preferRelativeResize="0"/>
          <p:nvPr/>
        </p:nvPicPr>
        <p:blipFill rotWithShape="1">
          <a:blip r:embed="rId3">
            <a:alphaModFix/>
          </a:blip>
          <a:srcRect b="32546" l="0" r="0" t="786"/>
          <a:stretch/>
        </p:blipFill>
        <p:spPr>
          <a:xfrm>
            <a:off x="756875" y="703875"/>
            <a:ext cx="2507400" cy="25074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5"/>
          <p:cNvSpPr txBox="1"/>
          <p:nvPr>
            <p:ph type="title"/>
          </p:nvPr>
        </p:nvSpPr>
        <p:spPr>
          <a:xfrm>
            <a:off x="855300" y="6074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326" name="Google Shape;326;p35"/>
          <p:cNvSpPr txBox="1"/>
          <p:nvPr>
            <p:ph idx="1" type="body"/>
          </p:nvPr>
        </p:nvSpPr>
        <p:spPr>
          <a:xfrm>
            <a:off x="855300" y="1201550"/>
            <a:ext cx="7433400" cy="258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Presentation template by </a:t>
            </a:r>
            <a:r>
              <a:rPr lang="en" sz="2400" u="sng">
                <a:solidFill>
                  <a:schemeClr val="hlink"/>
                </a:solidFill>
                <a:hlinkClick r:id="rId3"/>
              </a:rPr>
              <a:t>SlidesCarnival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Photographs by </a:t>
            </a:r>
            <a:r>
              <a:rPr lang="en" sz="2400" u="sng">
                <a:solidFill>
                  <a:schemeClr val="hlink"/>
                </a:solidFill>
                <a:hlinkClick r:id="rId4"/>
              </a:rPr>
              <a:t>Unsplash</a:t>
            </a:r>
            <a:endParaRPr sz="2400"/>
          </a:p>
        </p:txBody>
      </p:sp>
      <p:sp>
        <p:nvSpPr>
          <p:cNvPr id="327" name="Google Shape;327;p35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6"/>
          <p:cNvSpPr txBox="1"/>
          <p:nvPr>
            <p:ph type="title"/>
          </p:nvPr>
        </p:nvSpPr>
        <p:spPr>
          <a:xfrm>
            <a:off x="855300" y="6074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333" name="Google Shape;333;p36"/>
          <p:cNvSpPr txBox="1"/>
          <p:nvPr>
            <p:ph idx="1" type="body"/>
          </p:nvPr>
        </p:nvSpPr>
        <p:spPr>
          <a:xfrm>
            <a:off x="855300" y="1201550"/>
            <a:ext cx="7433400" cy="258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This presentation uses the following typographies: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Titles: Damion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Body copy: Inria Sans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800"/>
              <a:t>Download for free at:</a:t>
            </a:r>
            <a:br>
              <a:rPr lang="en" sz="1800"/>
            </a:br>
            <a:r>
              <a:rPr lang="en" sz="1800" u="sng">
                <a:solidFill>
                  <a:schemeClr val="hlink"/>
                </a:solidFill>
                <a:hlinkClick r:id="rId3"/>
              </a:rPr>
              <a:t>https://fonts.google.com/specimen/Damion</a:t>
            </a:r>
            <a:br>
              <a:rPr lang="en" sz="1800"/>
            </a:br>
            <a:r>
              <a:rPr lang="en" sz="1800" u="sng">
                <a:solidFill>
                  <a:schemeClr val="hlink"/>
                </a:solidFill>
                <a:hlinkClick r:id="rId4"/>
              </a:rPr>
              <a:t>https://fonts.google.com/specimen/Inria+Sans</a:t>
            </a:r>
            <a:br>
              <a:rPr lang="en" sz="1800"/>
            </a:br>
            <a:br>
              <a:rPr lang="en" sz="1800"/>
            </a:br>
            <a:endParaRPr b="1" sz="1800">
              <a:solidFill>
                <a:srgbClr val="3D85C6"/>
              </a:solidFill>
            </a:endParaRPr>
          </a:p>
        </p:txBody>
      </p:sp>
      <p:sp>
        <p:nvSpPr>
          <p:cNvPr id="334" name="Google Shape;334;p36"/>
          <p:cNvSpPr txBox="1"/>
          <p:nvPr/>
        </p:nvSpPr>
        <p:spPr>
          <a:xfrm>
            <a:off x="855300" y="3413275"/>
            <a:ext cx="74334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000">
              <a:solidFill>
                <a:schemeClr val="dk1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335" name="Google Shape;335;p36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7"/>
          <p:cNvSpPr txBox="1"/>
          <p:nvPr>
            <p:ph type="ctrTitle"/>
          </p:nvPr>
        </p:nvSpPr>
        <p:spPr>
          <a:xfrm>
            <a:off x="2704650" y="1364788"/>
            <a:ext cx="3615600" cy="1165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2</a:t>
            </a:r>
            <a:r>
              <a:rPr lang="en">
                <a:solidFill>
                  <a:schemeClr val="accent3"/>
                </a:solidFill>
              </a:rPr>
              <a:t>.</a:t>
            </a:r>
            <a:br>
              <a:rPr lang="en"/>
            </a:br>
            <a:r>
              <a:rPr lang="en"/>
              <a:t>Extra Resources</a:t>
            </a:r>
            <a:endParaRPr/>
          </a:p>
        </p:txBody>
      </p:sp>
      <p:sp>
        <p:nvSpPr>
          <p:cNvPr id="341" name="Google Shape;341;p37"/>
          <p:cNvSpPr txBox="1"/>
          <p:nvPr>
            <p:ph idx="1" type="subTitle"/>
          </p:nvPr>
        </p:nvSpPr>
        <p:spPr>
          <a:xfrm>
            <a:off x="2956900" y="2627013"/>
            <a:ext cx="3111000" cy="84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en" sz="2100"/>
              <a:t>For Business Plans, Marketing Plans, Project Proposals, Lessons, etc</a:t>
            </a:r>
            <a:endParaRPr sz="21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8"/>
          <p:cNvSpPr txBox="1"/>
          <p:nvPr>
            <p:ph type="title"/>
          </p:nvPr>
        </p:nvSpPr>
        <p:spPr>
          <a:xfrm>
            <a:off x="855300" y="6074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347" name="Google Shape;347;p38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8" name="Google Shape;348;p38"/>
          <p:cNvSpPr/>
          <p:nvPr/>
        </p:nvSpPr>
        <p:spPr>
          <a:xfrm>
            <a:off x="7735208" y="22225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Inria Sans"/>
                <a:ea typeface="Inria Sans"/>
                <a:cs typeface="Inria Sans"/>
                <a:sym typeface="Inria Sans"/>
              </a:rPr>
              <a:t>DEC</a:t>
            </a:r>
            <a:endParaRPr sz="1000">
              <a:solidFill>
                <a:schemeClr val="lt1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349" name="Google Shape;349;p38"/>
          <p:cNvSpPr/>
          <p:nvPr/>
        </p:nvSpPr>
        <p:spPr>
          <a:xfrm>
            <a:off x="7075124" y="22225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Inria Sans"/>
                <a:ea typeface="Inria Sans"/>
                <a:cs typeface="Inria Sans"/>
                <a:sym typeface="Inria Sans"/>
              </a:rPr>
              <a:t>NOV</a:t>
            </a:r>
            <a:endParaRPr sz="1000">
              <a:solidFill>
                <a:schemeClr val="lt1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350" name="Google Shape;350;p38"/>
          <p:cNvSpPr/>
          <p:nvPr/>
        </p:nvSpPr>
        <p:spPr>
          <a:xfrm>
            <a:off x="6415040" y="22225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Inria Sans"/>
                <a:ea typeface="Inria Sans"/>
                <a:cs typeface="Inria Sans"/>
                <a:sym typeface="Inria Sans"/>
              </a:rPr>
              <a:t>OCT</a:t>
            </a:r>
            <a:endParaRPr sz="1000">
              <a:solidFill>
                <a:schemeClr val="lt1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351" name="Google Shape;351;p38"/>
          <p:cNvSpPr/>
          <p:nvPr/>
        </p:nvSpPr>
        <p:spPr>
          <a:xfrm>
            <a:off x="5754956" y="22225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Inria Sans"/>
                <a:ea typeface="Inria Sans"/>
                <a:cs typeface="Inria Sans"/>
                <a:sym typeface="Inria Sans"/>
              </a:rPr>
              <a:t>SEP</a:t>
            </a:r>
            <a:endParaRPr sz="1000">
              <a:solidFill>
                <a:schemeClr val="lt1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352" name="Google Shape;352;p38"/>
          <p:cNvSpPr/>
          <p:nvPr/>
        </p:nvSpPr>
        <p:spPr>
          <a:xfrm>
            <a:off x="5094872" y="22225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Inria Sans"/>
                <a:ea typeface="Inria Sans"/>
                <a:cs typeface="Inria Sans"/>
                <a:sym typeface="Inria Sans"/>
              </a:rPr>
              <a:t>AUG</a:t>
            </a:r>
            <a:endParaRPr sz="1000">
              <a:solidFill>
                <a:schemeClr val="lt1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353" name="Google Shape;353;p38"/>
          <p:cNvSpPr/>
          <p:nvPr/>
        </p:nvSpPr>
        <p:spPr>
          <a:xfrm>
            <a:off x="4434788" y="22225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Inria Sans"/>
                <a:ea typeface="Inria Sans"/>
                <a:cs typeface="Inria Sans"/>
                <a:sym typeface="Inria Sans"/>
              </a:rPr>
              <a:t>JUL</a:t>
            </a:r>
            <a:endParaRPr sz="1000">
              <a:solidFill>
                <a:schemeClr val="lt1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354" name="Google Shape;354;p38"/>
          <p:cNvSpPr/>
          <p:nvPr/>
        </p:nvSpPr>
        <p:spPr>
          <a:xfrm>
            <a:off x="3774704" y="22225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Inria Sans"/>
                <a:ea typeface="Inria Sans"/>
                <a:cs typeface="Inria Sans"/>
                <a:sym typeface="Inria Sans"/>
              </a:rPr>
              <a:t>JUN</a:t>
            </a:r>
            <a:endParaRPr sz="1000">
              <a:solidFill>
                <a:schemeClr val="lt1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355" name="Google Shape;355;p38"/>
          <p:cNvSpPr/>
          <p:nvPr/>
        </p:nvSpPr>
        <p:spPr>
          <a:xfrm>
            <a:off x="3114619" y="22225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Inria Sans"/>
                <a:ea typeface="Inria Sans"/>
                <a:cs typeface="Inria Sans"/>
                <a:sym typeface="Inria Sans"/>
              </a:rPr>
              <a:t>MAY</a:t>
            </a:r>
            <a:endParaRPr sz="1000">
              <a:solidFill>
                <a:schemeClr val="lt1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356" name="Google Shape;356;p38"/>
          <p:cNvSpPr/>
          <p:nvPr/>
        </p:nvSpPr>
        <p:spPr>
          <a:xfrm>
            <a:off x="2454535" y="22225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Inria Sans"/>
                <a:ea typeface="Inria Sans"/>
                <a:cs typeface="Inria Sans"/>
                <a:sym typeface="Inria Sans"/>
              </a:rPr>
              <a:t>APR</a:t>
            </a:r>
            <a:endParaRPr sz="1000">
              <a:solidFill>
                <a:schemeClr val="lt1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357" name="Google Shape;357;p38"/>
          <p:cNvSpPr/>
          <p:nvPr/>
        </p:nvSpPr>
        <p:spPr>
          <a:xfrm>
            <a:off x="1794451" y="22225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Inria Sans"/>
                <a:ea typeface="Inria Sans"/>
                <a:cs typeface="Inria Sans"/>
                <a:sym typeface="Inria Sans"/>
              </a:rPr>
              <a:t>MAR</a:t>
            </a:r>
            <a:endParaRPr sz="1000">
              <a:solidFill>
                <a:schemeClr val="lt1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358" name="Google Shape;358;p38"/>
          <p:cNvSpPr/>
          <p:nvPr/>
        </p:nvSpPr>
        <p:spPr>
          <a:xfrm>
            <a:off x="1134367" y="22225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Inria Sans"/>
                <a:ea typeface="Inria Sans"/>
                <a:cs typeface="Inria Sans"/>
                <a:sym typeface="Inria Sans"/>
              </a:rPr>
              <a:t>FEB</a:t>
            </a:r>
            <a:endParaRPr sz="1000">
              <a:solidFill>
                <a:schemeClr val="lt1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359" name="Google Shape;359;p38"/>
          <p:cNvSpPr/>
          <p:nvPr/>
        </p:nvSpPr>
        <p:spPr>
          <a:xfrm>
            <a:off x="474283" y="22225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Inria Sans"/>
                <a:ea typeface="Inria Sans"/>
                <a:cs typeface="Inria Sans"/>
                <a:sym typeface="Inria Sans"/>
              </a:rPr>
              <a:t>JAN</a:t>
            </a:r>
            <a:endParaRPr sz="1000">
              <a:solidFill>
                <a:schemeClr val="lt1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360" name="Google Shape;360;p38"/>
          <p:cNvSpPr/>
          <p:nvPr/>
        </p:nvSpPr>
        <p:spPr>
          <a:xfrm>
            <a:off x="0" y="2222550"/>
            <a:ext cx="637200" cy="393600"/>
          </a:xfrm>
          <a:prstGeom prst="homePlate">
            <a:avLst>
              <a:gd fmla="val 32030" name="adj"/>
            </a:avLst>
          </a:prstGeom>
          <a:solidFill>
            <a:schemeClr val="l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361" name="Google Shape;361;p38"/>
          <p:cNvCxnSpPr/>
          <p:nvPr/>
        </p:nvCxnSpPr>
        <p:spPr>
          <a:xfrm rot="10800000">
            <a:off x="768923" y="17485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62" name="Google Shape;362;p38"/>
          <p:cNvSpPr txBox="1"/>
          <p:nvPr/>
        </p:nvSpPr>
        <p:spPr>
          <a:xfrm>
            <a:off x="727900" y="11938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Inria Sans"/>
                <a:ea typeface="Inria Sans"/>
                <a:cs typeface="Inria Sans"/>
                <a:sym typeface="Inria Sans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cxnSp>
        <p:nvCxnSpPr>
          <p:cNvPr id="363" name="Google Shape;363;p38"/>
          <p:cNvCxnSpPr/>
          <p:nvPr/>
        </p:nvCxnSpPr>
        <p:spPr>
          <a:xfrm rot="10800000">
            <a:off x="2090158" y="17485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64" name="Google Shape;364;p38"/>
          <p:cNvSpPr txBox="1"/>
          <p:nvPr/>
        </p:nvSpPr>
        <p:spPr>
          <a:xfrm>
            <a:off x="2050642" y="11938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Inria Sans"/>
                <a:ea typeface="Inria Sans"/>
                <a:cs typeface="Inria Sans"/>
                <a:sym typeface="Inria Sans"/>
              </a:rPr>
              <a:t>Red is the colour of danger and courage</a:t>
            </a:r>
            <a:endParaRPr sz="900">
              <a:solidFill>
                <a:schemeClr val="dk2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cxnSp>
        <p:nvCxnSpPr>
          <p:cNvPr id="365" name="Google Shape;365;p38"/>
          <p:cNvCxnSpPr/>
          <p:nvPr/>
        </p:nvCxnSpPr>
        <p:spPr>
          <a:xfrm rot="10800000">
            <a:off x="3411393" y="17485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66" name="Google Shape;366;p38"/>
          <p:cNvSpPr txBox="1"/>
          <p:nvPr/>
        </p:nvSpPr>
        <p:spPr>
          <a:xfrm>
            <a:off x="3373384" y="11938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Inria Sans"/>
                <a:ea typeface="Inria Sans"/>
                <a:cs typeface="Inria Sans"/>
                <a:sym typeface="Inria Sans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cxnSp>
        <p:nvCxnSpPr>
          <p:cNvPr id="367" name="Google Shape;367;p38"/>
          <p:cNvCxnSpPr/>
          <p:nvPr/>
        </p:nvCxnSpPr>
        <p:spPr>
          <a:xfrm rot="10800000">
            <a:off x="4732628" y="17485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68" name="Google Shape;368;p38"/>
          <p:cNvSpPr txBox="1"/>
          <p:nvPr/>
        </p:nvSpPr>
        <p:spPr>
          <a:xfrm>
            <a:off x="4696126" y="11938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Inria Sans"/>
                <a:ea typeface="Inria Sans"/>
                <a:cs typeface="Inria Sans"/>
                <a:sym typeface="Inria Sans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cxnSp>
        <p:nvCxnSpPr>
          <p:cNvPr id="369" name="Google Shape;369;p38"/>
          <p:cNvCxnSpPr/>
          <p:nvPr/>
        </p:nvCxnSpPr>
        <p:spPr>
          <a:xfrm rot="10800000">
            <a:off x="6053863" y="17485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70" name="Google Shape;370;p38"/>
          <p:cNvSpPr txBox="1"/>
          <p:nvPr/>
        </p:nvSpPr>
        <p:spPr>
          <a:xfrm>
            <a:off x="6018868" y="11938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Inria Sans"/>
                <a:ea typeface="Inria Sans"/>
                <a:cs typeface="Inria Sans"/>
                <a:sym typeface="Inria Sans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cxnSp>
        <p:nvCxnSpPr>
          <p:cNvPr id="371" name="Google Shape;371;p38"/>
          <p:cNvCxnSpPr/>
          <p:nvPr/>
        </p:nvCxnSpPr>
        <p:spPr>
          <a:xfrm rot="10800000">
            <a:off x="7375098" y="17485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72" name="Google Shape;372;p38"/>
          <p:cNvSpPr txBox="1"/>
          <p:nvPr/>
        </p:nvSpPr>
        <p:spPr>
          <a:xfrm>
            <a:off x="7341610" y="11938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Inria Sans"/>
                <a:ea typeface="Inria Sans"/>
                <a:cs typeface="Inria Sans"/>
                <a:sym typeface="Inria Sans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cxnSp>
        <p:nvCxnSpPr>
          <p:cNvPr id="373" name="Google Shape;373;p38"/>
          <p:cNvCxnSpPr/>
          <p:nvPr/>
        </p:nvCxnSpPr>
        <p:spPr>
          <a:xfrm rot="10800000">
            <a:off x="1439687" y="25915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74" name="Google Shape;374;p38"/>
          <p:cNvSpPr txBox="1"/>
          <p:nvPr/>
        </p:nvSpPr>
        <p:spPr>
          <a:xfrm>
            <a:off x="1369548" y="31147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Inria Sans"/>
                <a:ea typeface="Inria Sans"/>
                <a:cs typeface="Inria Sans"/>
                <a:sym typeface="Inria Sans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cxnSp>
        <p:nvCxnSpPr>
          <p:cNvPr id="375" name="Google Shape;375;p38"/>
          <p:cNvCxnSpPr/>
          <p:nvPr/>
        </p:nvCxnSpPr>
        <p:spPr>
          <a:xfrm rot="10800000">
            <a:off x="2760922" y="25915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76" name="Google Shape;376;p38"/>
          <p:cNvSpPr txBox="1"/>
          <p:nvPr/>
        </p:nvSpPr>
        <p:spPr>
          <a:xfrm>
            <a:off x="2699944" y="31147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Inria Sans"/>
                <a:ea typeface="Inria Sans"/>
                <a:cs typeface="Inria Sans"/>
                <a:sym typeface="Inria Sans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cxnSp>
        <p:nvCxnSpPr>
          <p:cNvPr id="377" name="Google Shape;377;p38"/>
          <p:cNvCxnSpPr/>
          <p:nvPr/>
        </p:nvCxnSpPr>
        <p:spPr>
          <a:xfrm rot="10800000">
            <a:off x="4082157" y="25915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78" name="Google Shape;378;p38"/>
          <p:cNvSpPr txBox="1"/>
          <p:nvPr/>
        </p:nvSpPr>
        <p:spPr>
          <a:xfrm>
            <a:off x="4030339" y="31147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Inria Sans"/>
                <a:ea typeface="Inria Sans"/>
                <a:cs typeface="Inria Sans"/>
                <a:sym typeface="Inria Sans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cxnSp>
        <p:nvCxnSpPr>
          <p:cNvPr id="379" name="Google Shape;379;p38"/>
          <p:cNvCxnSpPr/>
          <p:nvPr/>
        </p:nvCxnSpPr>
        <p:spPr>
          <a:xfrm rot="10800000">
            <a:off x="5403392" y="25915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0" name="Google Shape;380;p38"/>
          <p:cNvSpPr txBox="1"/>
          <p:nvPr/>
        </p:nvSpPr>
        <p:spPr>
          <a:xfrm>
            <a:off x="5360735" y="31147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Inria Sans"/>
                <a:ea typeface="Inria Sans"/>
                <a:cs typeface="Inria Sans"/>
                <a:sym typeface="Inria Sans"/>
              </a:rPr>
              <a:t>Red is the colour of danger and courage</a:t>
            </a:r>
            <a:endParaRPr sz="900">
              <a:solidFill>
                <a:schemeClr val="dk2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cxnSp>
        <p:nvCxnSpPr>
          <p:cNvPr id="381" name="Google Shape;381;p38"/>
          <p:cNvCxnSpPr/>
          <p:nvPr/>
        </p:nvCxnSpPr>
        <p:spPr>
          <a:xfrm rot="10800000">
            <a:off x="6724627" y="25915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2" name="Google Shape;382;p38"/>
          <p:cNvSpPr txBox="1"/>
          <p:nvPr/>
        </p:nvSpPr>
        <p:spPr>
          <a:xfrm>
            <a:off x="6691131" y="31147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Inria Sans"/>
                <a:ea typeface="Inria Sans"/>
                <a:cs typeface="Inria Sans"/>
                <a:sym typeface="Inria Sans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cxnSp>
        <p:nvCxnSpPr>
          <p:cNvPr id="383" name="Google Shape;383;p38"/>
          <p:cNvCxnSpPr/>
          <p:nvPr/>
        </p:nvCxnSpPr>
        <p:spPr>
          <a:xfrm rot="10800000">
            <a:off x="8045862" y="25915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4" name="Google Shape;384;p38"/>
          <p:cNvSpPr txBox="1"/>
          <p:nvPr/>
        </p:nvSpPr>
        <p:spPr>
          <a:xfrm>
            <a:off x="8008073" y="3114750"/>
            <a:ext cx="1034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Inria Sans"/>
                <a:ea typeface="Inria Sans"/>
                <a:cs typeface="Inria Sans"/>
                <a:sym typeface="Inria Sans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39"/>
          <p:cNvSpPr txBox="1"/>
          <p:nvPr>
            <p:ph type="title"/>
          </p:nvPr>
        </p:nvSpPr>
        <p:spPr>
          <a:xfrm>
            <a:off x="855300" y="6074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390" name="Google Shape;390;p39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1" name="Google Shape;391;p39"/>
          <p:cNvSpPr/>
          <p:nvPr/>
        </p:nvSpPr>
        <p:spPr>
          <a:xfrm>
            <a:off x="0" y="1990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dk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39"/>
          <p:cNvSpPr/>
          <p:nvPr/>
        </p:nvSpPr>
        <p:spPr>
          <a:xfrm>
            <a:off x="0" y="1990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93" name="Google Shape;393;p39"/>
          <p:cNvGrpSpPr/>
          <p:nvPr/>
        </p:nvGrpSpPr>
        <p:grpSpPr>
          <a:xfrm>
            <a:off x="1786339" y="1322401"/>
            <a:ext cx="473400" cy="473400"/>
            <a:chOff x="1786339" y="1703401"/>
            <a:chExt cx="473400" cy="473400"/>
          </a:xfrm>
        </p:grpSpPr>
        <p:sp>
          <p:nvSpPr>
            <p:cNvPr id="394" name="Google Shape;394;p39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nria Sans"/>
                <a:ea typeface="Inria Sans"/>
                <a:cs typeface="Inria Sans"/>
                <a:sym typeface="Inria Sans"/>
              </a:endParaRPr>
            </a:p>
          </p:txBody>
        </p:sp>
        <p:sp>
          <p:nvSpPr>
            <p:cNvPr id="395" name="Google Shape;395;p39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Inria Sans"/>
                  <a:ea typeface="Inria Sans"/>
                  <a:cs typeface="Inria Sans"/>
                  <a:sym typeface="Inria Sans"/>
                </a:rPr>
                <a:t>1</a:t>
              </a:r>
              <a:endParaRPr sz="600">
                <a:solidFill>
                  <a:schemeClr val="dk2"/>
                </a:solidFill>
                <a:latin typeface="Inria Sans"/>
                <a:ea typeface="Inria Sans"/>
                <a:cs typeface="Inria Sans"/>
                <a:sym typeface="Inria Sans"/>
              </a:endParaRPr>
            </a:p>
          </p:txBody>
        </p:sp>
      </p:grpSp>
      <p:grpSp>
        <p:nvGrpSpPr>
          <p:cNvPr id="396" name="Google Shape;396;p39"/>
          <p:cNvGrpSpPr/>
          <p:nvPr/>
        </p:nvGrpSpPr>
        <p:grpSpPr>
          <a:xfrm>
            <a:off x="3814414" y="1322401"/>
            <a:ext cx="473400" cy="473400"/>
            <a:chOff x="3814414" y="1703401"/>
            <a:chExt cx="473400" cy="473400"/>
          </a:xfrm>
        </p:grpSpPr>
        <p:sp>
          <p:nvSpPr>
            <p:cNvPr id="397" name="Google Shape;397;p39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nria Sans"/>
                <a:ea typeface="Inria Sans"/>
                <a:cs typeface="Inria Sans"/>
                <a:sym typeface="Inria Sans"/>
              </a:endParaRPr>
            </a:p>
          </p:txBody>
        </p:sp>
        <p:sp>
          <p:nvSpPr>
            <p:cNvPr id="398" name="Google Shape;398;p39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Inria Sans"/>
                  <a:ea typeface="Inria Sans"/>
                  <a:cs typeface="Inria Sans"/>
                  <a:sym typeface="Inria Sans"/>
                </a:rPr>
                <a:t>3</a:t>
              </a:r>
              <a:endParaRPr sz="600">
                <a:solidFill>
                  <a:schemeClr val="dk2"/>
                </a:solidFill>
                <a:latin typeface="Inria Sans"/>
                <a:ea typeface="Inria Sans"/>
                <a:cs typeface="Inria Sans"/>
                <a:sym typeface="Inria Sans"/>
              </a:endParaRPr>
            </a:p>
          </p:txBody>
        </p:sp>
      </p:grpSp>
      <p:grpSp>
        <p:nvGrpSpPr>
          <p:cNvPr id="399" name="Google Shape;399;p39"/>
          <p:cNvGrpSpPr/>
          <p:nvPr/>
        </p:nvGrpSpPr>
        <p:grpSpPr>
          <a:xfrm>
            <a:off x="5842489" y="1322401"/>
            <a:ext cx="473400" cy="473400"/>
            <a:chOff x="5842489" y="1703401"/>
            <a:chExt cx="473400" cy="473400"/>
          </a:xfrm>
        </p:grpSpPr>
        <p:sp>
          <p:nvSpPr>
            <p:cNvPr id="400" name="Google Shape;400;p39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nria Sans"/>
                <a:ea typeface="Inria Sans"/>
                <a:cs typeface="Inria Sans"/>
                <a:sym typeface="Inria Sans"/>
              </a:endParaRPr>
            </a:p>
          </p:txBody>
        </p:sp>
        <p:sp>
          <p:nvSpPr>
            <p:cNvPr id="401" name="Google Shape;401;p39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Inria Sans"/>
                  <a:ea typeface="Inria Sans"/>
                  <a:cs typeface="Inria Sans"/>
                  <a:sym typeface="Inria Sans"/>
                </a:rPr>
                <a:t>5</a:t>
              </a:r>
              <a:endParaRPr sz="600">
                <a:solidFill>
                  <a:schemeClr val="dk2"/>
                </a:solidFill>
                <a:latin typeface="Inria Sans"/>
                <a:ea typeface="Inria Sans"/>
                <a:cs typeface="Inria Sans"/>
                <a:sym typeface="Inria Sans"/>
              </a:endParaRPr>
            </a:p>
          </p:txBody>
        </p:sp>
      </p:grpSp>
      <p:grpSp>
        <p:nvGrpSpPr>
          <p:cNvPr id="402" name="Google Shape;402;p39"/>
          <p:cNvGrpSpPr/>
          <p:nvPr/>
        </p:nvGrpSpPr>
        <p:grpSpPr>
          <a:xfrm>
            <a:off x="6880814" y="3195300"/>
            <a:ext cx="473400" cy="473400"/>
            <a:chOff x="6880814" y="3576300"/>
            <a:chExt cx="473400" cy="473400"/>
          </a:xfrm>
        </p:grpSpPr>
        <p:sp>
          <p:nvSpPr>
            <p:cNvPr id="403" name="Google Shape;403;p39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nria Sans"/>
                <a:ea typeface="Inria Sans"/>
                <a:cs typeface="Inria Sans"/>
                <a:sym typeface="Inria Sans"/>
              </a:endParaRPr>
            </a:p>
          </p:txBody>
        </p:sp>
        <p:sp>
          <p:nvSpPr>
            <p:cNvPr id="404" name="Google Shape;404;p39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Inria Sans"/>
                  <a:ea typeface="Inria Sans"/>
                  <a:cs typeface="Inria Sans"/>
                  <a:sym typeface="Inria Sans"/>
                </a:rPr>
                <a:t>6</a:t>
              </a:r>
              <a:endParaRPr sz="600">
                <a:solidFill>
                  <a:schemeClr val="dk2"/>
                </a:solidFill>
                <a:latin typeface="Inria Sans"/>
                <a:ea typeface="Inria Sans"/>
                <a:cs typeface="Inria Sans"/>
                <a:sym typeface="Inria Sans"/>
              </a:endParaRPr>
            </a:p>
          </p:txBody>
        </p:sp>
      </p:grpSp>
      <p:grpSp>
        <p:nvGrpSpPr>
          <p:cNvPr id="405" name="Google Shape;405;p39"/>
          <p:cNvGrpSpPr/>
          <p:nvPr/>
        </p:nvGrpSpPr>
        <p:grpSpPr>
          <a:xfrm>
            <a:off x="4852739" y="3195300"/>
            <a:ext cx="473400" cy="473400"/>
            <a:chOff x="4852739" y="3576300"/>
            <a:chExt cx="473400" cy="473400"/>
          </a:xfrm>
        </p:grpSpPr>
        <p:sp>
          <p:nvSpPr>
            <p:cNvPr id="406" name="Google Shape;406;p39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nria Sans"/>
                <a:ea typeface="Inria Sans"/>
                <a:cs typeface="Inria Sans"/>
                <a:sym typeface="Inria Sans"/>
              </a:endParaRPr>
            </a:p>
          </p:txBody>
        </p:sp>
        <p:sp>
          <p:nvSpPr>
            <p:cNvPr id="407" name="Google Shape;407;p39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Inria Sans"/>
                  <a:ea typeface="Inria Sans"/>
                  <a:cs typeface="Inria Sans"/>
                  <a:sym typeface="Inria Sans"/>
                </a:rPr>
                <a:t>4</a:t>
              </a:r>
              <a:endParaRPr sz="600">
                <a:solidFill>
                  <a:schemeClr val="dk2"/>
                </a:solidFill>
                <a:latin typeface="Inria Sans"/>
                <a:ea typeface="Inria Sans"/>
                <a:cs typeface="Inria Sans"/>
                <a:sym typeface="Inria Sans"/>
              </a:endParaRPr>
            </a:p>
          </p:txBody>
        </p:sp>
      </p:grpSp>
      <p:grpSp>
        <p:nvGrpSpPr>
          <p:cNvPr id="408" name="Google Shape;408;p39"/>
          <p:cNvGrpSpPr/>
          <p:nvPr/>
        </p:nvGrpSpPr>
        <p:grpSpPr>
          <a:xfrm>
            <a:off x="2824664" y="3195300"/>
            <a:ext cx="473400" cy="473400"/>
            <a:chOff x="2824664" y="3576300"/>
            <a:chExt cx="473400" cy="473400"/>
          </a:xfrm>
        </p:grpSpPr>
        <p:sp>
          <p:nvSpPr>
            <p:cNvPr id="409" name="Google Shape;409;p39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nria Sans"/>
                <a:ea typeface="Inria Sans"/>
                <a:cs typeface="Inria Sans"/>
                <a:sym typeface="Inria Sans"/>
              </a:endParaRPr>
            </a:p>
          </p:txBody>
        </p:sp>
        <p:sp>
          <p:nvSpPr>
            <p:cNvPr id="410" name="Google Shape;410;p39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Inria Sans"/>
                  <a:ea typeface="Inria Sans"/>
                  <a:cs typeface="Inria Sans"/>
                  <a:sym typeface="Inria Sans"/>
                </a:rPr>
                <a:t>2</a:t>
              </a:r>
              <a:endParaRPr sz="600">
                <a:solidFill>
                  <a:schemeClr val="dk2"/>
                </a:solidFill>
                <a:latin typeface="Inria Sans"/>
                <a:ea typeface="Inria Sans"/>
                <a:cs typeface="Inria Sans"/>
                <a:sym typeface="Inria Sans"/>
              </a:endParaRPr>
            </a:p>
          </p:txBody>
        </p:sp>
      </p:grpSp>
      <p:sp>
        <p:nvSpPr>
          <p:cNvPr id="411" name="Google Shape;411;p39"/>
          <p:cNvSpPr txBox="1"/>
          <p:nvPr/>
        </p:nvSpPr>
        <p:spPr>
          <a:xfrm>
            <a:off x="1379850" y="775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Inria Sans"/>
                <a:ea typeface="Inria Sans"/>
                <a:cs typeface="Inria Sans"/>
                <a:sym typeface="Inria Sans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412" name="Google Shape;412;p39"/>
          <p:cNvSpPr txBox="1"/>
          <p:nvPr/>
        </p:nvSpPr>
        <p:spPr>
          <a:xfrm>
            <a:off x="3377205" y="775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Inria Sans"/>
                <a:ea typeface="Inria Sans"/>
                <a:cs typeface="Inria Sans"/>
                <a:sym typeface="Inria Sans"/>
              </a:rPr>
              <a:t>Red is the colour of danger and courage</a:t>
            </a:r>
            <a:endParaRPr sz="900">
              <a:solidFill>
                <a:schemeClr val="dk2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413" name="Google Shape;413;p39"/>
          <p:cNvSpPr txBox="1"/>
          <p:nvPr/>
        </p:nvSpPr>
        <p:spPr>
          <a:xfrm>
            <a:off x="5436010" y="775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Inria Sans"/>
                <a:ea typeface="Inria Sans"/>
                <a:cs typeface="Inria Sans"/>
                <a:sym typeface="Inria Sans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414" name="Google Shape;414;p39"/>
          <p:cNvSpPr txBox="1"/>
          <p:nvPr/>
        </p:nvSpPr>
        <p:spPr>
          <a:xfrm>
            <a:off x="2418175" y="3682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Inria Sans"/>
                <a:ea typeface="Inria Sans"/>
                <a:cs typeface="Inria Sans"/>
                <a:sym typeface="Inria Sans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415" name="Google Shape;415;p39"/>
          <p:cNvSpPr txBox="1"/>
          <p:nvPr/>
        </p:nvSpPr>
        <p:spPr>
          <a:xfrm>
            <a:off x="4446255" y="3682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Inria Sans"/>
                <a:ea typeface="Inria Sans"/>
                <a:cs typeface="Inria Sans"/>
                <a:sym typeface="Inria Sans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416" name="Google Shape;416;p39"/>
          <p:cNvSpPr txBox="1"/>
          <p:nvPr/>
        </p:nvSpPr>
        <p:spPr>
          <a:xfrm>
            <a:off x="6474335" y="3682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Inria Sans"/>
                <a:ea typeface="Inria Sans"/>
                <a:cs typeface="Inria Sans"/>
                <a:sym typeface="Inria Sans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40"/>
          <p:cNvSpPr txBox="1"/>
          <p:nvPr>
            <p:ph type="title"/>
          </p:nvPr>
        </p:nvSpPr>
        <p:spPr>
          <a:xfrm>
            <a:off x="855300" y="6074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422" name="Google Shape;422;p40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423" name="Google Shape;423;p40"/>
          <p:cNvGraphicFramePr/>
          <p:nvPr/>
        </p:nvGraphicFramePr>
        <p:xfrm>
          <a:off x="855475" y="125653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{4EF74FF8-E034-4DB7-BE06-887B1C85FB4F}</a:tableStyleId>
              </a:tblPr>
              <a:tblGrid>
                <a:gridCol w="1280075"/>
                <a:gridCol w="439525"/>
                <a:gridCol w="439525"/>
                <a:gridCol w="439525"/>
                <a:gridCol w="439525"/>
                <a:gridCol w="439525"/>
                <a:gridCol w="439525"/>
                <a:gridCol w="439525"/>
                <a:gridCol w="439525"/>
                <a:gridCol w="439525"/>
                <a:gridCol w="439525"/>
                <a:gridCol w="439525"/>
                <a:gridCol w="439525"/>
                <a:gridCol w="439525"/>
                <a:gridCol w="439525"/>
              </a:tblGrid>
              <a:tr h="234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Week 1</a:t>
                      </a:r>
                      <a:endParaRPr b="1" sz="800">
                        <a:solidFill>
                          <a:schemeClr val="dk2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Week 2</a:t>
                      </a:r>
                      <a:endParaRPr b="1" sz="800">
                        <a:solidFill>
                          <a:schemeClr val="dk2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234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1</a:t>
                      </a:r>
                      <a:endParaRPr sz="800">
                        <a:solidFill>
                          <a:schemeClr val="dk2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2</a:t>
                      </a:r>
                      <a:endParaRPr sz="800">
                        <a:solidFill>
                          <a:schemeClr val="dk2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3</a:t>
                      </a:r>
                      <a:endParaRPr sz="800">
                        <a:solidFill>
                          <a:schemeClr val="dk2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4</a:t>
                      </a:r>
                      <a:endParaRPr sz="800">
                        <a:solidFill>
                          <a:schemeClr val="dk2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5</a:t>
                      </a:r>
                      <a:endParaRPr sz="800">
                        <a:solidFill>
                          <a:schemeClr val="dk2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6</a:t>
                      </a:r>
                      <a:endParaRPr sz="800">
                        <a:solidFill>
                          <a:schemeClr val="dk2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7</a:t>
                      </a:r>
                      <a:endParaRPr sz="800">
                        <a:solidFill>
                          <a:schemeClr val="dk2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8</a:t>
                      </a:r>
                      <a:endParaRPr sz="800">
                        <a:solidFill>
                          <a:schemeClr val="dk2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9</a:t>
                      </a:r>
                      <a:endParaRPr sz="800">
                        <a:solidFill>
                          <a:schemeClr val="dk2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10</a:t>
                      </a:r>
                      <a:endParaRPr sz="800">
                        <a:solidFill>
                          <a:schemeClr val="dk2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11</a:t>
                      </a:r>
                      <a:endParaRPr sz="800">
                        <a:solidFill>
                          <a:schemeClr val="dk2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12</a:t>
                      </a:r>
                      <a:endParaRPr sz="800">
                        <a:solidFill>
                          <a:schemeClr val="dk2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13</a:t>
                      </a:r>
                      <a:endParaRPr sz="800">
                        <a:solidFill>
                          <a:schemeClr val="dk2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14</a:t>
                      </a:r>
                      <a:endParaRPr sz="800">
                        <a:solidFill>
                          <a:schemeClr val="dk2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2346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Task 1</a:t>
                      </a:r>
                      <a:endParaRPr sz="800">
                        <a:solidFill>
                          <a:schemeClr val="dk2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46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Task 2</a:t>
                      </a:r>
                      <a:endParaRPr sz="800">
                        <a:solidFill>
                          <a:schemeClr val="dk2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2346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Task 3</a:t>
                      </a:r>
                      <a:endParaRPr sz="800">
                        <a:solidFill>
                          <a:schemeClr val="dk2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46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Task 4</a:t>
                      </a:r>
                      <a:endParaRPr sz="800">
                        <a:solidFill>
                          <a:schemeClr val="dk2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2346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Task 5</a:t>
                      </a:r>
                      <a:endParaRPr sz="800">
                        <a:solidFill>
                          <a:schemeClr val="dk2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46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Task 6</a:t>
                      </a:r>
                      <a:endParaRPr sz="800">
                        <a:solidFill>
                          <a:schemeClr val="dk2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2346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Task 7</a:t>
                      </a:r>
                      <a:endParaRPr sz="800">
                        <a:solidFill>
                          <a:schemeClr val="dk2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2346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Task 8</a:t>
                      </a:r>
                      <a:endParaRPr sz="800">
                        <a:solidFill>
                          <a:schemeClr val="dk2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/>
          <p:nvPr>
            <p:ph type="ctrTitle"/>
          </p:nvPr>
        </p:nvSpPr>
        <p:spPr>
          <a:xfrm>
            <a:off x="2704650" y="1517188"/>
            <a:ext cx="3615600" cy="1165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1.</a:t>
            </a:r>
            <a:endParaRPr>
              <a:solidFill>
                <a:schemeClr val="accent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76" name="Google Shape;76;p14"/>
          <p:cNvSpPr txBox="1"/>
          <p:nvPr>
            <p:ph idx="1" type="subTitle"/>
          </p:nvPr>
        </p:nvSpPr>
        <p:spPr>
          <a:xfrm>
            <a:off x="2956900" y="2779413"/>
            <a:ext cx="3111000" cy="84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41"/>
          <p:cNvSpPr txBox="1"/>
          <p:nvPr>
            <p:ph type="title"/>
          </p:nvPr>
        </p:nvSpPr>
        <p:spPr>
          <a:xfrm>
            <a:off x="855300" y="6074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  <p:sp>
        <p:nvSpPr>
          <p:cNvPr id="429" name="Google Shape;429;p41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30" name="Google Shape;430;p41"/>
          <p:cNvSpPr/>
          <p:nvPr/>
        </p:nvSpPr>
        <p:spPr>
          <a:xfrm>
            <a:off x="839425" y="1144950"/>
            <a:ext cx="3664800" cy="13806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14313" rotWithShape="0" algn="bl">
              <a:schemeClr val="accent1">
                <a:alpha val="50000"/>
              </a:schemeClr>
            </a:outerShdw>
          </a:effectLst>
        </p:spPr>
        <p:txBody>
          <a:bodyPr anchorCtr="0" anchor="t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STRENGTHS</a:t>
            </a:r>
            <a:endParaRPr b="1">
              <a:solidFill>
                <a:schemeClr val="dk1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431" name="Google Shape;431;p41"/>
          <p:cNvSpPr/>
          <p:nvPr/>
        </p:nvSpPr>
        <p:spPr>
          <a:xfrm>
            <a:off x="4655876" y="1144950"/>
            <a:ext cx="3664800" cy="13806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14313" rotWithShape="0" algn="bl">
              <a:schemeClr val="accent1">
                <a:alpha val="50000"/>
              </a:schemeClr>
            </a:outerShdw>
          </a:effectLst>
        </p:spPr>
        <p:txBody>
          <a:bodyPr anchorCtr="0" anchor="t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WEAKNESSES</a:t>
            </a:r>
            <a:endParaRPr b="1">
              <a:solidFill>
                <a:schemeClr val="dk1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Yellow is the color of gold, butter and ripe lemons</a:t>
            </a:r>
            <a:endParaRPr>
              <a:solidFill>
                <a:schemeClr val="dk1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432" name="Google Shape;432;p41"/>
          <p:cNvSpPr/>
          <p:nvPr/>
        </p:nvSpPr>
        <p:spPr>
          <a:xfrm>
            <a:off x="839425" y="2677082"/>
            <a:ext cx="3664800" cy="13806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14313" rotWithShape="0" algn="bl">
              <a:schemeClr val="accent1">
                <a:alpha val="50000"/>
              </a:schemeClr>
            </a:outerShdw>
          </a:effectLst>
        </p:spPr>
        <p:txBody>
          <a:bodyPr anchorCtr="0" anchor="b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Black is the color of ebony and of outer space</a:t>
            </a:r>
            <a:endParaRPr>
              <a:solidFill>
                <a:schemeClr val="dk1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OPPORTUNITIES</a:t>
            </a:r>
            <a:endParaRPr>
              <a:solidFill>
                <a:schemeClr val="dk1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433" name="Google Shape;433;p41"/>
          <p:cNvSpPr/>
          <p:nvPr/>
        </p:nvSpPr>
        <p:spPr>
          <a:xfrm>
            <a:off x="4655876" y="2677082"/>
            <a:ext cx="3664800" cy="13806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14313" rotWithShape="0" algn="bl">
              <a:schemeClr val="accent1">
                <a:alpha val="50000"/>
              </a:schemeClr>
            </a:outerShdw>
          </a:effectLst>
        </p:spPr>
        <p:txBody>
          <a:bodyPr anchorCtr="0" anchor="b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White is the color of milk and fresh snow</a:t>
            </a:r>
            <a:endParaRPr>
              <a:solidFill>
                <a:schemeClr val="dk1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THREATS</a:t>
            </a:r>
            <a:endParaRPr>
              <a:solidFill>
                <a:schemeClr val="dk1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434" name="Google Shape;434;p41"/>
          <p:cNvSpPr/>
          <p:nvPr/>
        </p:nvSpPr>
        <p:spPr>
          <a:xfrm>
            <a:off x="3452252" y="1471667"/>
            <a:ext cx="2106000" cy="21060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Google Shape;435;p41"/>
          <p:cNvSpPr/>
          <p:nvPr/>
        </p:nvSpPr>
        <p:spPr>
          <a:xfrm rot="5400000">
            <a:off x="3604036" y="1471667"/>
            <a:ext cx="2106000" cy="21060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p41"/>
          <p:cNvSpPr/>
          <p:nvPr/>
        </p:nvSpPr>
        <p:spPr>
          <a:xfrm rot="10800000">
            <a:off x="3604036" y="1624629"/>
            <a:ext cx="2106000" cy="21060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p41"/>
          <p:cNvSpPr/>
          <p:nvPr/>
        </p:nvSpPr>
        <p:spPr>
          <a:xfrm rot="-5400000">
            <a:off x="3452252" y="1624629"/>
            <a:ext cx="2106000" cy="21060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8" name="Google Shape;438;p41"/>
          <p:cNvSpPr/>
          <p:nvPr/>
        </p:nvSpPr>
        <p:spPr>
          <a:xfrm>
            <a:off x="3937095" y="1910953"/>
            <a:ext cx="302418" cy="38420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lt1"/>
                </a:solidFill>
                <a:latin typeface="Damion"/>
              </a:rPr>
              <a:t>S</a:t>
            </a:r>
          </a:p>
        </p:txBody>
      </p:sp>
      <p:sp>
        <p:nvSpPr>
          <p:cNvPr id="439" name="Google Shape;439;p41"/>
          <p:cNvSpPr/>
          <p:nvPr/>
        </p:nvSpPr>
        <p:spPr>
          <a:xfrm>
            <a:off x="4821981" y="1917678"/>
            <a:ext cx="380982" cy="35353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lt1"/>
                </a:solidFill>
                <a:latin typeface="Damion"/>
              </a:rPr>
              <a:t>W</a:t>
            </a:r>
          </a:p>
        </p:txBody>
      </p:sp>
      <p:sp>
        <p:nvSpPr>
          <p:cNvPr id="440" name="Google Shape;440;p41"/>
          <p:cNvSpPr/>
          <p:nvPr/>
        </p:nvSpPr>
        <p:spPr>
          <a:xfrm>
            <a:off x="3906960" y="2874906"/>
            <a:ext cx="372372" cy="38527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lt1"/>
                </a:solidFill>
                <a:latin typeface="Damion"/>
              </a:rPr>
              <a:t>O</a:t>
            </a:r>
          </a:p>
        </p:txBody>
      </p:sp>
      <p:sp>
        <p:nvSpPr>
          <p:cNvPr id="441" name="Google Shape;441;p41"/>
          <p:cNvSpPr/>
          <p:nvPr/>
        </p:nvSpPr>
        <p:spPr>
          <a:xfrm>
            <a:off x="4921531" y="2881632"/>
            <a:ext cx="379906" cy="39873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lt1"/>
                </a:solidFill>
                <a:latin typeface="Damion"/>
              </a:rPr>
              <a:t>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47506A"/>
            </a:gs>
            <a:gs pos="100000">
              <a:srgbClr val="14151A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42"/>
          <p:cNvSpPr txBox="1"/>
          <p:nvPr>
            <p:ph idx="4294967295" type="title"/>
          </p:nvPr>
        </p:nvSpPr>
        <p:spPr>
          <a:xfrm>
            <a:off x="262200" y="0"/>
            <a:ext cx="8619600" cy="46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</a:rPr>
              <a:t>Business Model Canvas</a:t>
            </a:r>
            <a:endParaRPr sz="1600">
              <a:solidFill>
                <a:schemeClr val="lt1"/>
              </a:solidFill>
            </a:endParaRPr>
          </a:p>
        </p:txBody>
      </p:sp>
      <p:sp>
        <p:nvSpPr>
          <p:cNvPr id="447" name="Google Shape;447;p42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6"/>
                </a:solidFill>
              </a:rPr>
              <a:t>‹#›</a:t>
            </a:fld>
            <a:endParaRPr>
              <a:solidFill>
                <a:schemeClr val="accent6"/>
              </a:solidFill>
            </a:endParaRPr>
          </a:p>
        </p:txBody>
      </p:sp>
      <p:sp>
        <p:nvSpPr>
          <p:cNvPr id="448" name="Google Shape;448;p42"/>
          <p:cNvSpPr txBox="1"/>
          <p:nvPr/>
        </p:nvSpPr>
        <p:spPr>
          <a:xfrm>
            <a:off x="1986120" y="467025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Key Activities</a:t>
            </a:r>
            <a:endParaRPr b="1" sz="900">
              <a:solidFill>
                <a:schemeClr val="dk1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Inria Sans"/>
                <a:ea typeface="Inria Sans"/>
                <a:cs typeface="Inria Sans"/>
                <a:sym typeface="Inria Sans"/>
              </a:rPr>
              <a:t>Insert your content</a:t>
            </a:r>
            <a:endParaRPr b="1" sz="800">
              <a:solidFill>
                <a:schemeClr val="dk2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449" name="Google Shape;449;p42"/>
          <p:cNvSpPr txBox="1"/>
          <p:nvPr/>
        </p:nvSpPr>
        <p:spPr>
          <a:xfrm>
            <a:off x="1986120" y="2061694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Key Resources</a:t>
            </a:r>
            <a:endParaRPr b="1" sz="900">
              <a:solidFill>
                <a:schemeClr val="dk1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Inria Sans"/>
                <a:ea typeface="Inria Sans"/>
                <a:cs typeface="Inria Sans"/>
                <a:sym typeface="Inria Sans"/>
              </a:rPr>
              <a:t>Insert your content</a:t>
            </a:r>
            <a:endParaRPr b="1" sz="900">
              <a:solidFill>
                <a:schemeClr val="dk1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450" name="Google Shape;450;p42"/>
          <p:cNvSpPr txBox="1"/>
          <p:nvPr/>
        </p:nvSpPr>
        <p:spPr>
          <a:xfrm>
            <a:off x="3710040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Value Propositions</a:t>
            </a:r>
            <a:endParaRPr b="1" sz="900">
              <a:solidFill>
                <a:schemeClr val="dk1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Inria Sans"/>
                <a:ea typeface="Inria Sans"/>
                <a:cs typeface="Inria Sans"/>
                <a:sym typeface="Inria Sans"/>
              </a:rPr>
              <a:t>Insert your content</a:t>
            </a:r>
            <a:endParaRPr b="1" sz="900">
              <a:solidFill>
                <a:schemeClr val="dk1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451" name="Google Shape;451;p42"/>
          <p:cNvSpPr txBox="1"/>
          <p:nvPr/>
        </p:nvSpPr>
        <p:spPr>
          <a:xfrm>
            <a:off x="5433959" y="467025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Customer Relationships</a:t>
            </a:r>
            <a:endParaRPr b="1" sz="900">
              <a:solidFill>
                <a:schemeClr val="dk1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Inria Sans"/>
                <a:ea typeface="Inria Sans"/>
                <a:cs typeface="Inria Sans"/>
                <a:sym typeface="Inria Sans"/>
              </a:rPr>
              <a:t>Insert your content</a:t>
            </a:r>
            <a:endParaRPr b="1" sz="900">
              <a:solidFill>
                <a:schemeClr val="dk1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452" name="Google Shape;452;p42"/>
          <p:cNvSpPr txBox="1"/>
          <p:nvPr/>
        </p:nvSpPr>
        <p:spPr>
          <a:xfrm>
            <a:off x="5433959" y="2061694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Channels</a:t>
            </a:r>
            <a:endParaRPr b="1" sz="900">
              <a:solidFill>
                <a:schemeClr val="dk1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Inria Sans"/>
                <a:ea typeface="Inria Sans"/>
                <a:cs typeface="Inria Sans"/>
                <a:sym typeface="Inria Sans"/>
              </a:rPr>
              <a:t>Insert your content</a:t>
            </a:r>
            <a:endParaRPr b="1" sz="900">
              <a:solidFill>
                <a:schemeClr val="dk1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453" name="Google Shape;453;p42"/>
          <p:cNvSpPr txBox="1"/>
          <p:nvPr/>
        </p:nvSpPr>
        <p:spPr>
          <a:xfrm>
            <a:off x="7157879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Customer Segments</a:t>
            </a:r>
            <a:endParaRPr b="1" sz="900">
              <a:solidFill>
                <a:schemeClr val="dk1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Inria Sans"/>
                <a:ea typeface="Inria Sans"/>
                <a:cs typeface="Inria Sans"/>
                <a:sym typeface="Inria Sans"/>
              </a:rPr>
              <a:t>Insert your content</a:t>
            </a:r>
            <a:endParaRPr b="1" sz="900">
              <a:solidFill>
                <a:schemeClr val="dk1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454" name="Google Shape;454;p42"/>
          <p:cNvSpPr txBox="1"/>
          <p:nvPr/>
        </p:nvSpPr>
        <p:spPr>
          <a:xfrm>
            <a:off x="262200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Key Partners</a:t>
            </a:r>
            <a:endParaRPr b="1" sz="900">
              <a:solidFill>
                <a:schemeClr val="dk1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Inria Sans"/>
                <a:ea typeface="Inria Sans"/>
                <a:cs typeface="Inria Sans"/>
                <a:sym typeface="Inria Sans"/>
              </a:rPr>
              <a:t>Insert your content</a:t>
            </a:r>
            <a:endParaRPr b="1" sz="800">
              <a:solidFill>
                <a:schemeClr val="dk2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455" name="Google Shape;455;p42"/>
          <p:cNvSpPr txBox="1"/>
          <p:nvPr/>
        </p:nvSpPr>
        <p:spPr>
          <a:xfrm>
            <a:off x="262200" y="3656363"/>
            <a:ext cx="4309800" cy="1235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Cost Structure</a:t>
            </a:r>
            <a:endParaRPr b="1" sz="900">
              <a:solidFill>
                <a:schemeClr val="dk1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Inria Sans"/>
                <a:ea typeface="Inria Sans"/>
                <a:cs typeface="Inria Sans"/>
                <a:sym typeface="Inria Sans"/>
              </a:rPr>
              <a:t>Insert your content</a:t>
            </a:r>
            <a:endParaRPr b="1" sz="900">
              <a:solidFill>
                <a:schemeClr val="dk1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456" name="Google Shape;456;p42"/>
          <p:cNvSpPr txBox="1"/>
          <p:nvPr/>
        </p:nvSpPr>
        <p:spPr>
          <a:xfrm>
            <a:off x="4571999" y="3656363"/>
            <a:ext cx="4309800" cy="1235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Revenue Streams</a:t>
            </a:r>
            <a:endParaRPr b="1" sz="900">
              <a:solidFill>
                <a:schemeClr val="dk1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Inria Sans"/>
                <a:ea typeface="Inria Sans"/>
                <a:cs typeface="Inria Sans"/>
                <a:sym typeface="Inria Sans"/>
              </a:rPr>
              <a:t>Insert your content</a:t>
            </a:r>
            <a:endParaRPr b="1" sz="900">
              <a:solidFill>
                <a:schemeClr val="dk1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457" name="Google Shape;457;p42"/>
          <p:cNvSpPr/>
          <p:nvPr/>
        </p:nvSpPr>
        <p:spPr>
          <a:xfrm>
            <a:off x="4279392" y="3732401"/>
            <a:ext cx="216410" cy="215154"/>
          </a:xfrm>
          <a:custGeom>
            <a:rect b="b" l="l" r="r" t="t"/>
            <a:pathLst>
              <a:path extrusionOk="0" fill="none" h="16611" w="16708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" name="Google Shape;458;p42"/>
          <p:cNvSpPr/>
          <p:nvPr/>
        </p:nvSpPr>
        <p:spPr>
          <a:xfrm>
            <a:off x="6865890" y="543301"/>
            <a:ext cx="215789" cy="193705"/>
          </a:xfrm>
          <a:custGeom>
            <a:rect b="b" l="l" r="r" t="t"/>
            <a:pathLst>
              <a:path extrusionOk="0" fill="none" h="14955" w="1666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9" name="Google Shape;459;p42"/>
          <p:cNvSpPr/>
          <p:nvPr/>
        </p:nvSpPr>
        <p:spPr>
          <a:xfrm>
            <a:off x="1702233" y="543296"/>
            <a:ext cx="207590" cy="207590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Google Shape;460;p42"/>
          <p:cNvSpPr/>
          <p:nvPr/>
        </p:nvSpPr>
        <p:spPr>
          <a:xfrm>
            <a:off x="8608121" y="543223"/>
            <a:ext cx="197487" cy="208211"/>
          </a:xfrm>
          <a:custGeom>
            <a:rect b="b" l="l" r="r" t="t"/>
            <a:pathLst>
              <a:path extrusionOk="0" fill="none" h="16075" w="15247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61" name="Google Shape;461;p42"/>
          <p:cNvGrpSpPr/>
          <p:nvPr/>
        </p:nvGrpSpPr>
        <p:grpSpPr>
          <a:xfrm>
            <a:off x="8577842" y="3732406"/>
            <a:ext cx="227770" cy="165313"/>
            <a:chOff x="4604550" y="3714775"/>
            <a:chExt cx="439625" cy="319075"/>
          </a:xfrm>
        </p:grpSpPr>
        <p:sp>
          <p:nvSpPr>
            <p:cNvPr id="462" name="Google Shape;462;p42"/>
            <p:cNvSpPr/>
            <p:nvPr/>
          </p:nvSpPr>
          <p:spPr>
            <a:xfrm>
              <a:off x="4604550" y="3714775"/>
              <a:ext cx="439625" cy="319075"/>
            </a:xfrm>
            <a:custGeom>
              <a:rect b="b" l="l" r="r" t="t"/>
              <a:pathLst>
                <a:path extrusionOk="0" fill="none" h="12763" w="17585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42"/>
            <p:cNvSpPr/>
            <p:nvPr/>
          </p:nvSpPr>
          <p:spPr>
            <a:xfrm>
              <a:off x="4647175" y="3761675"/>
              <a:ext cx="354400" cy="213725"/>
            </a:xfrm>
            <a:custGeom>
              <a:rect b="b" l="l" r="r" t="t"/>
              <a:pathLst>
                <a:path extrusionOk="0" fill="none" h="8549" w="14176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4" name="Google Shape;464;p42"/>
          <p:cNvGrpSpPr/>
          <p:nvPr/>
        </p:nvGrpSpPr>
        <p:grpSpPr>
          <a:xfrm>
            <a:off x="5169094" y="543218"/>
            <a:ext cx="188666" cy="240398"/>
            <a:chOff x="1959600" y="4980625"/>
            <a:chExt cx="364150" cy="464000"/>
          </a:xfrm>
        </p:grpSpPr>
        <p:sp>
          <p:nvSpPr>
            <p:cNvPr id="465" name="Google Shape;465;p42"/>
            <p:cNvSpPr/>
            <p:nvPr/>
          </p:nvSpPr>
          <p:spPr>
            <a:xfrm>
              <a:off x="1959600" y="4980625"/>
              <a:ext cx="364150" cy="239325"/>
            </a:xfrm>
            <a:custGeom>
              <a:rect b="b" l="l" r="r" t="t"/>
              <a:pathLst>
                <a:path extrusionOk="0" fill="none" h="9573" w="14566">
                  <a:moveTo>
                    <a:pt x="8769" y="9572"/>
                  </a:moveTo>
                  <a:lnTo>
                    <a:pt x="14565" y="9572"/>
                  </a:lnTo>
                  <a:lnTo>
                    <a:pt x="14565" y="6114"/>
                  </a:lnTo>
                  <a:lnTo>
                    <a:pt x="14565" y="6114"/>
                  </a:lnTo>
                  <a:lnTo>
                    <a:pt x="14541" y="6016"/>
                  </a:lnTo>
                  <a:lnTo>
                    <a:pt x="14516" y="5919"/>
                  </a:lnTo>
                  <a:lnTo>
                    <a:pt x="14468" y="5822"/>
                  </a:lnTo>
                  <a:lnTo>
                    <a:pt x="14419" y="5773"/>
                  </a:lnTo>
                  <a:lnTo>
                    <a:pt x="14346" y="5700"/>
                  </a:lnTo>
                  <a:lnTo>
                    <a:pt x="14249" y="5651"/>
                  </a:lnTo>
                  <a:lnTo>
                    <a:pt x="14175" y="5627"/>
                  </a:lnTo>
                  <a:lnTo>
                    <a:pt x="14078" y="5627"/>
                  </a:lnTo>
                  <a:lnTo>
                    <a:pt x="10814" y="5627"/>
                  </a:lnTo>
                  <a:lnTo>
                    <a:pt x="10814" y="5627"/>
                  </a:lnTo>
                  <a:lnTo>
                    <a:pt x="11228" y="5456"/>
                  </a:lnTo>
                  <a:lnTo>
                    <a:pt x="11643" y="5237"/>
                  </a:lnTo>
                  <a:lnTo>
                    <a:pt x="12008" y="4993"/>
                  </a:lnTo>
                  <a:lnTo>
                    <a:pt x="12178" y="4872"/>
                  </a:lnTo>
                  <a:lnTo>
                    <a:pt x="12349" y="4726"/>
                  </a:lnTo>
                  <a:lnTo>
                    <a:pt x="12349" y="4726"/>
                  </a:lnTo>
                  <a:lnTo>
                    <a:pt x="12617" y="4433"/>
                  </a:lnTo>
                  <a:lnTo>
                    <a:pt x="12836" y="4141"/>
                  </a:lnTo>
                  <a:lnTo>
                    <a:pt x="13031" y="3849"/>
                  </a:lnTo>
                  <a:lnTo>
                    <a:pt x="13177" y="3557"/>
                  </a:lnTo>
                  <a:lnTo>
                    <a:pt x="13274" y="3289"/>
                  </a:lnTo>
                  <a:lnTo>
                    <a:pt x="13372" y="3021"/>
                  </a:lnTo>
                  <a:lnTo>
                    <a:pt x="13396" y="2753"/>
                  </a:lnTo>
                  <a:lnTo>
                    <a:pt x="13420" y="2485"/>
                  </a:lnTo>
                  <a:lnTo>
                    <a:pt x="13396" y="2241"/>
                  </a:lnTo>
                  <a:lnTo>
                    <a:pt x="13347" y="1998"/>
                  </a:lnTo>
                  <a:lnTo>
                    <a:pt x="13274" y="1754"/>
                  </a:lnTo>
                  <a:lnTo>
                    <a:pt x="13201" y="1535"/>
                  </a:lnTo>
                  <a:lnTo>
                    <a:pt x="13079" y="1340"/>
                  </a:lnTo>
                  <a:lnTo>
                    <a:pt x="12958" y="1121"/>
                  </a:lnTo>
                  <a:lnTo>
                    <a:pt x="12812" y="951"/>
                  </a:lnTo>
                  <a:lnTo>
                    <a:pt x="12641" y="780"/>
                  </a:lnTo>
                  <a:lnTo>
                    <a:pt x="12641" y="780"/>
                  </a:lnTo>
                  <a:lnTo>
                    <a:pt x="12471" y="610"/>
                  </a:lnTo>
                  <a:lnTo>
                    <a:pt x="12300" y="463"/>
                  </a:lnTo>
                  <a:lnTo>
                    <a:pt x="12105" y="342"/>
                  </a:lnTo>
                  <a:lnTo>
                    <a:pt x="11886" y="220"/>
                  </a:lnTo>
                  <a:lnTo>
                    <a:pt x="11667" y="147"/>
                  </a:lnTo>
                  <a:lnTo>
                    <a:pt x="11423" y="74"/>
                  </a:lnTo>
                  <a:lnTo>
                    <a:pt x="11180" y="25"/>
                  </a:lnTo>
                  <a:lnTo>
                    <a:pt x="10936" y="1"/>
                  </a:lnTo>
                  <a:lnTo>
                    <a:pt x="10668" y="25"/>
                  </a:lnTo>
                  <a:lnTo>
                    <a:pt x="10400" y="49"/>
                  </a:lnTo>
                  <a:lnTo>
                    <a:pt x="10133" y="147"/>
                  </a:lnTo>
                  <a:lnTo>
                    <a:pt x="9865" y="244"/>
                  </a:lnTo>
                  <a:lnTo>
                    <a:pt x="9572" y="390"/>
                  </a:lnTo>
                  <a:lnTo>
                    <a:pt x="9280" y="585"/>
                  </a:lnTo>
                  <a:lnTo>
                    <a:pt x="8988" y="804"/>
                  </a:lnTo>
                  <a:lnTo>
                    <a:pt x="8696" y="1072"/>
                  </a:lnTo>
                  <a:lnTo>
                    <a:pt x="8696" y="1072"/>
                  </a:lnTo>
                  <a:lnTo>
                    <a:pt x="8452" y="1365"/>
                  </a:lnTo>
                  <a:lnTo>
                    <a:pt x="8257" y="1657"/>
                  </a:lnTo>
                  <a:lnTo>
                    <a:pt x="8062" y="1973"/>
                  </a:lnTo>
                  <a:lnTo>
                    <a:pt x="7892" y="2314"/>
                  </a:lnTo>
                  <a:lnTo>
                    <a:pt x="7770" y="2680"/>
                  </a:lnTo>
                  <a:lnTo>
                    <a:pt x="7648" y="3045"/>
                  </a:lnTo>
                  <a:lnTo>
                    <a:pt x="7551" y="3386"/>
                  </a:lnTo>
                  <a:lnTo>
                    <a:pt x="7478" y="3727"/>
                  </a:lnTo>
                  <a:lnTo>
                    <a:pt x="7380" y="4385"/>
                  </a:lnTo>
                  <a:lnTo>
                    <a:pt x="7307" y="489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59" y="4896"/>
                  </a:lnTo>
                  <a:lnTo>
                    <a:pt x="7186" y="4385"/>
                  </a:lnTo>
                  <a:lnTo>
                    <a:pt x="7088" y="3727"/>
                  </a:lnTo>
                  <a:lnTo>
                    <a:pt x="7015" y="3386"/>
                  </a:lnTo>
                  <a:lnTo>
                    <a:pt x="6918" y="3045"/>
                  </a:lnTo>
                  <a:lnTo>
                    <a:pt x="6796" y="2680"/>
                  </a:lnTo>
                  <a:lnTo>
                    <a:pt x="6674" y="2314"/>
                  </a:lnTo>
                  <a:lnTo>
                    <a:pt x="6504" y="1973"/>
                  </a:lnTo>
                  <a:lnTo>
                    <a:pt x="6309" y="1657"/>
                  </a:lnTo>
                  <a:lnTo>
                    <a:pt x="6114" y="1365"/>
                  </a:lnTo>
                  <a:lnTo>
                    <a:pt x="5870" y="1072"/>
                  </a:lnTo>
                  <a:lnTo>
                    <a:pt x="5870" y="1072"/>
                  </a:lnTo>
                  <a:lnTo>
                    <a:pt x="5578" y="804"/>
                  </a:lnTo>
                  <a:lnTo>
                    <a:pt x="5286" y="585"/>
                  </a:lnTo>
                  <a:lnTo>
                    <a:pt x="4994" y="390"/>
                  </a:lnTo>
                  <a:lnTo>
                    <a:pt x="4701" y="244"/>
                  </a:lnTo>
                  <a:lnTo>
                    <a:pt x="4433" y="147"/>
                  </a:lnTo>
                  <a:lnTo>
                    <a:pt x="4166" y="49"/>
                  </a:lnTo>
                  <a:lnTo>
                    <a:pt x="3898" y="25"/>
                  </a:lnTo>
                  <a:lnTo>
                    <a:pt x="3630" y="1"/>
                  </a:lnTo>
                  <a:lnTo>
                    <a:pt x="3386" y="25"/>
                  </a:lnTo>
                  <a:lnTo>
                    <a:pt x="3143" y="74"/>
                  </a:lnTo>
                  <a:lnTo>
                    <a:pt x="2899" y="147"/>
                  </a:lnTo>
                  <a:lnTo>
                    <a:pt x="2680" y="220"/>
                  </a:lnTo>
                  <a:lnTo>
                    <a:pt x="2461" y="342"/>
                  </a:lnTo>
                  <a:lnTo>
                    <a:pt x="2266" y="463"/>
                  </a:lnTo>
                  <a:lnTo>
                    <a:pt x="2095" y="610"/>
                  </a:lnTo>
                  <a:lnTo>
                    <a:pt x="1925" y="780"/>
                  </a:lnTo>
                  <a:lnTo>
                    <a:pt x="1925" y="780"/>
                  </a:lnTo>
                  <a:lnTo>
                    <a:pt x="1754" y="951"/>
                  </a:lnTo>
                  <a:lnTo>
                    <a:pt x="1608" y="1121"/>
                  </a:lnTo>
                  <a:lnTo>
                    <a:pt x="1487" y="1340"/>
                  </a:lnTo>
                  <a:lnTo>
                    <a:pt x="1365" y="1535"/>
                  </a:lnTo>
                  <a:lnTo>
                    <a:pt x="1292" y="1754"/>
                  </a:lnTo>
                  <a:lnTo>
                    <a:pt x="1219" y="1998"/>
                  </a:lnTo>
                  <a:lnTo>
                    <a:pt x="1170" y="2241"/>
                  </a:lnTo>
                  <a:lnTo>
                    <a:pt x="1146" y="2485"/>
                  </a:lnTo>
                  <a:lnTo>
                    <a:pt x="1170" y="2753"/>
                  </a:lnTo>
                  <a:lnTo>
                    <a:pt x="1194" y="3021"/>
                  </a:lnTo>
                  <a:lnTo>
                    <a:pt x="1292" y="3289"/>
                  </a:lnTo>
                  <a:lnTo>
                    <a:pt x="1389" y="3557"/>
                  </a:lnTo>
                  <a:lnTo>
                    <a:pt x="1535" y="3849"/>
                  </a:lnTo>
                  <a:lnTo>
                    <a:pt x="1730" y="4141"/>
                  </a:lnTo>
                  <a:lnTo>
                    <a:pt x="1949" y="4433"/>
                  </a:lnTo>
                  <a:lnTo>
                    <a:pt x="2217" y="4726"/>
                  </a:lnTo>
                  <a:lnTo>
                    <a:pt x="2217" y="4726"/>
                  </a:lnTo>
                  <a:lnTo>
                    <a:pt x="2388" y="4872"/>
                  </a:lnTo>
                  <a:lnTo>
                    <a:pt x="2558" y="4993"/>
                  </a:lnTo>
                  <a:lnTo>
                    <a:pt x="2923" y="5237"/>
                  </a:lnTo>
                  <a:lnTo>
                    <a:pt x="3337" y="5456"/>
                  </a:lnTo>
                  <a:lnTo>
                    <a:pt x="3752" y="5627"/>
                  </a:lnTo>
                  <a:lnTo>
                    <a:pt x="488" y="5627"/>
                  </a:lnTo>
                  <a:lnTo>
                    <a:pt x="488" y="5627"/>
                  </a:lnTo>
                  <a:lnTo>
                    <a:pt x="391" y="5627"/>
                  </a:lnTo>
                  <a:lnTo>
                    <a:pt x="317" y="5651"/>
                  </a:lnTo>
                  <a:lnTo>
                    <a:pt x="220" y="5700"/>
                  </a:lnTo>
                  <a:lnTo>
                    <a:pt x="147" y="5773"/>
                  </a:lnTo>
                  <a:lnTo>
                    <a:pt x="98" y="5822"/>
                  </a:lnTo>
                  <a:lnTo>
                    <a:pt x="50" y="5919"/>
                  </a:lnTo>
                  <a:lnTo>
                    <a:pt x="25" y="6016"/>
                  </a:lnTo>
                  <a:lnTo>
                    <a:pt x="1" y="6114"/>
                  </a:lnTo>
                  <a:lnTo>
                    <a:pt x="1" y="9572"/>
                  </a:lnTo>
                  <a:lnTo>
                    <a:pt x="5797" y="9572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42"/>
            <p:cNvSpPr/>
            <p:nvPr/>
          </p:nvSpPr>
          <p:spPr>
            <a:xfrm>
              <a:off x="2053375" y="5121275"/>
              <a:ext cx="176600" cy="25"/>
            </a:xfrm>
            <a:custGeom>
              <a:rect b="b" l="l" r="r" t="t"/>
              <a:pathLst>
                <a:path extrusionOk="0" fill="none" h="1" w="7064">
                  <a:moveTo>
                    <a:pt x="1" y="1"/>
                  </a:moveTo>
                  <a:lnTo>
                    <a:pt x="7063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42"/>
            <p:cNvSpPr/>
            <p:nvPr/>
          </p:nvSpPr>
          <p:spPr>
            <a:xfrm>
              <a:off x="2104525" y="5121275"/>
              <a:ext cx="74300" cy="323350"/>
            </a:xfrm>
            <a:custGeom>
              <a:rect b="b" l="l" r="r" t="t"/>
              <a:pathLst>
                <a:path extrusionOk="0" fill="none" h="12934" w="2972">
                  <a:moveTo>
                    <a:pt x="0" y="1"/>
                  </a:moveTo>
                  <a:lnTo>
                    <a:pt x="0" y="12933"/>
                  </a:lnTo>
                  <a:lnTo>
                    <a:pt x="2972" y="12933"/>
                  </a:lnTo>
                  <a:lnTo>
                    <a:pt x="2972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42"/>
            <p:cNvSpPr/>
            <p:nvPr/>
          </p:nvSpPr>
          <p:spPr>
            <a:xfrm>
              <a:off x="2166625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902" y="659"/>
                  </a:moveTo>
                  <a:lnTo>
                    <a:pt x="902" y="659"/>
                  </a:lnTo>
                  <a:lnTo>
                    <a:pt x="1194" y="391"/>
                  </a:lnTo>
                  <a:lnTo>
                    <a:pt x="1486" y="196"/>
                  </a:lnTo>
                  <a:lnTo>
                    <a:pt x="1754" y="74"/>
                  </a:lnTo>
                  <a:lnTo>
                    <a:pt x="1900" y="50"/>
                  </a:lnTo>
                  <a:lnTo>
                    <a:pt x="2022" y="25"/>
                  </a:lnTo>
                  <a:lnTo>
                    <a:pt x="2144" y="1"/>
                  </a:lnTo>
                  <a:lnTo>
                    <a:pt x="2290" y="25"/>
                  </a:lnTo>
                  <a:lnTo>
                    <a:pt x="2412" y="50"/>
                  </a:lnTo>
                  <a:lnTo>
                    <a:pt x="2533" y="74"/>
                  </a:lnTo>
                  <a:lnTo>
                    <a:pt x="2655" y="123"/>
                  </a:lnTo>
                  <a:lnTo>
                    <a:pt x="2777" y="196"/>
                  </a:lnTo>
                  <a:lnTo>
                    <a:pt x="3021" y="391"/>
                  </a:lnTo>
                  <a:lnTo>
                    <a:pt x="3021" y="391"/>
                  </a:lnTo>
                  <a:lnTo>
                    <a:pt x="3215" y="634"/>
                  </a:lnTo>
                  <a:lnTo>
                    <a:pt x="3288" y="756"/>
                  </a:lnTo>
                  <a:lnTo>
                    <a:pt x="3337" y="878"/>
                  </a:lnTo>
                  <a:lnTo>
                    <a:pt x="3362" y="999"/>
                  </a:lnTo>
                  <a:lnTo>
                    <a:pt x="3386" y="1121"/>
                  </a:lnTo>
                  <a:lnTo>
                    <a:pt x="3410" y="1267"/>
                  </a:lnTo>
                  <a:lnTo>
                    <a:pt x="3386" y="1389"/>
                  </a:lnTo>
                  <a:lnTo>
                    <a:pt x="3362" y="1535"/>
                  </a:lnTo>
                  <a:lnTo>
                    <a:pt x="3337" y="1657"/>
                  </a:lnTo>
                  <a:lnTo>
                    <a:pt x="3215" y="1925"/>
                  </a:lnTo>
                  <a:lnTo>
                    <a:pt x="3021" y="2217"/>
                  </a:lnTo>
                  <a:lnTo>
                    <a:pt x="2753" y="2509"/>
                  </a:lnTo>
                  <a:lnTo>
                    <a:pt x="2753" y="2509"/>
                  </a:lnTo>
                  <a:lnTo>
                    <a:pt x="2631" y="2607"/>
                  </a:lnTo>
                  <a:lnTo>
                    <a:pt x="2509" y="2704"/>
                  </a:lnTo>
                  <a:lnTo>
                    <a:pt x="2192" y="2899"/>
                  </a:lnTo>
                  <a:lnTo>
                    <a:pt x="1827" y="3045"/>
                  </a:lnTo>
                  <a:lnTo>
                    <a:pt x="1462" y="3167"/>
                  </a:lnTo>
                  <a:lnTo>
                    <a:pt x="1072" y="3264"/>
                  </a:lnTo>
                  <a:lnTo>
                    <a:pt x="682" y="3338"/>
                  </a:lnTo>
                  <a:lnTo>
                    <a:pt x="317" y="3386"/>
                  </a:lnTo>
                  <a:lnTo>
                    <a:pt x="1" y="3411"/>
                  </a:lnTo>
                  <a:lnTo>
                    <a:pt x="1" y="3411"/>
                  </a:lnTo>
                  <a:lnTo>
                    <a:pt x="25" y="3094"/>
                  </a:lnTo>
                  <a:lnTo>
                    <a:pt x="98" y="2729"/>
                  </a:lnTo>
                  <a:lnTo>
                    <a:pt x="147" y="2339"/>
                  </a:lnTo>
                  <a:lnTo>
                    <a:pt x="244" y="1949"/>
                  </a:lnTo>
                  <a:lnTo>
                    <a:pt x="366" y="1584"/>
                  </a:lnTo>
                  <a:lnTo>
                    <a:pt x="512" y="1219"/>
                  </a:lnTo>
                  <a:lnTo>
                    <a:pt x="707" y="902"/>
                  </a:lnTo>
                  <a:lnTo>
                    <a:pt x="804" y="780"/>
                  </a:lnTo>
                  <a:lnTo>
                    <a:pt x="902" y="659"/>
                  </a:lnTo>
                  <a:lnTo>
                    <a:pt x="902" y="659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42"/>
            <p:cNvSpPr/>
            <p:nvPr/>
          </p:nvSpPr>
          <p:spPr>
            <a:xfrm>
              <a:off x="2031450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390" y="391"/>
                  </a:moveTo>
                  <a:lnTo>
                    <a:pt x="390" y="391"/>
                  </a:lnTo>
                  <a:lnTo>
                    <a:pt x="634" y="196"/>
                  </a:lnTo>
                  <a:lnTo>
                    <a:pt x="756" y="123"/>
                  </a:lnTo>
                  <a:lnTo>
                    <a:pt x="878" y="74"/>
                  </a:lnTo>
                  <a:lnTo>
                    <a:pt x="999" y="50"/>
                  </a:lnTo>
                  <a:lnTo>
                    <a:pt x="1121" y="25"/>
                  </a:lnTo>
                  <a:lnTo>
                    <a:pt x="1267" y="1"/>
                  </a:lnTo>
                  <a:lnTo>
                    <a:pt x="1389" y="25"/>
                  </a:lnTo>
                  <a:lnTo>
                    <a:pt x="1511" y="50"/>
                  </a:lnTo>
                  <a:lnTo>
                    <a:pt x="1657" y="74"/>
                  </a:lnTo>
                  <a:lnTo>
                    <a:pt x="1925" y="196"/>
                  </a:lnTo>
                  <a:lnTo>
                    <a:pt x="2217" y="391"/>
                  </a:lnTo>
                  <a:lnTo>
                    <a:pt x="2509" y="659"/>
                  </a:lnTo>
                  <a:lnTo>
                    <a:pt x="2509" y="659"/>
                  </a:lnTo>
                  <a:lnTo>
                    <a:pt x="2607" y="780"/>
                  </a:lnTo>
                  <a:lnTo>
                    <a:pt x="2704" y="902"/>
                  </a:lnTo>
                  <a:lnTo>
                    <a:pt x="2899" y="1219"/>
                  </a:lnTo>
                  <a:lnTo>
                    <a:pt x="3045" y="1584"/>
                  </a:lnTo>
                  <a:lnTo>
                    <a:pt x="3167" y="1949"/>
                  </a:lnTo>
                  <a:lnTo>
                    <a:pt x="3264" y="2339"/>
                  </a:lnTo>
                  <a:lnTo>
                    <a:pt x="3313" y="2729"/>
                  </a:lnTo>
                  <a:lnTo>
                    <a:pt x="3386" y="3094"/>
                  </a:lnTo>
                  <a:lnTo>
                    <a:pt x="3410" y="3411"/>
                  </a:lnTo>
                  <a:lnTo>
                    <a:pt x="3410" y="3411"/>
                  </a:lnTo>
                  <a:lnTo>
                    <a:pt x="3094" y="3386"/>
                  </a:lnTo>
                  <a:lnTo>
                    <a:pt x="2729" y="3338"/>
                  </a:lnTo>
                  <a:lnTo>
                    <a:pt x="2339" y="3264"/>
                  </a:lnTo>
                  <a:lnTo>
                    <a:pt x="1949" y="3167"/>
                  </a:lnTo>
                  <a:lnTo>
                    <a:pt x="1584" y="3045"/>
                  </a:lnTo>
                  <a:lnTo>
                    <a:pt x="1218" y="2899"/>
                  </a:lnTo>
                  <a:lnTo>
                    <a:pt x="902" y="2704"/>
                  </a:lnTo>
                  <a:lnTo>
                    <a:pt x="780" y="2607"/>
                  </a:lnTo>
                  <a:lnTo>
                    <a:pt x="658" y="2509"/>
                  </a:lnTo>
                  <a:lnTo>
                    <a:pt x="658" y="2509"/>
                  </a:lnTo>
                  <a:lnTo>
                    <a:pt x="390" y="2217"/>
                  </a:lnTo>
                  <a:lnTo>
                    <a:pt x="196" y="1925"/>
                  </a:lnTo>
                  <a:lnTo>
                    <a:pt x="74" y="1657"/>
                  </a:lnTo>
                  <a:lnTo>
                    <a:pt x="49" y="1535"/>
                  </a:lnTo>
                  <a:lnTo>
                    <a:pt x="25" y="1389"/>
                  </a:lnTo>
                  <a:lnTo>
                    <a:pt x="1" y="1267"/>
                  </a:lnTo>
                  <a:lnTo>
                    <a:pt x="25" y="1121"/>
                  </a:lnTo>
                  <a:lnTo>
                    <a:pt x="49" y="999"/>
                  </a:lnTo>
                  <a:lnTo>
                    <a:pt x="74" y="878"/>
                  </a:lnTo>
                  <a:lnTo>
                    <a:pt x="123" y="756"/>
                  </a:lnTo>
                  <a:lnTo>
                    <a:pt x="196" y="634"/>
                  </a:lnTo>
                  <a:lnTo>
                    <a:pt x="390" y="391"/>
                  </a:lnTo>
                  <a:lnTo>
                    <a:pt x="390" y="39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42"/>
            <p:cNvSpPr/>
            <p:nvPr/>
          </p:nvSpPr>
          <p:spPr>
            <a:xfrm>
              <a:off x="19791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0" y="0"/>
                  </a:moveTo>
                  <a:lnTo>
                    <a:pt x="0" y="8500"/>
                  </a:lnTo>
                  <a:lnTo>
                    <a:pt x="0" y="8500"/>
                  </a:lnTo>
                  <a:lnTo>
                    <a:pt x="25" y="8598"/>
                  </a:lnTo>
                  <a:lnTo>
                    <a:pt x="49" y="8695"/>
                  </a:lnTo>
                  <a:lnTo>
                    <a:pt x="98" y="8768"/>
                  </a:lnTo>
                  <a:lnTo>
                    <a:pt x="146" y="8841"/>
                  </a:lnTo>
                  <a:lnTo>
                    <a:pt x="219" y="8890"/>
                  </a:lnTo>
                  <a:lnTo>
                    <a:pt x="317" y="8938"/>
                  </a:lnTo>
                  <a:lnTo>
                    <a:pt x="390" y="8963"/>
                  </a:lnTo>
                  <a:lnTo>
                    <a:pt x="487" y="8987"/>
                  </a:lnTo>
                  <a:lnTo>
                    <a:pt x="5017" y="8987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42"/>
            <p:cNvSpPr/>
            <p:nvPr/>
          </p:nvSpPr>
          <p:spPr>
            <a:xfrm>
              <a:off x="21788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1" y="8987"/>
                  </a:moveTo>
                  <a:lnTo>
                    <a:pt x="4531" y="8987"/>
                  </a:lnTo>
                  <a:lnTo>
                    <a:pt x="4531" y="8987"/>
                  </a:lnTo>
                  <a:lnTo>
                    <a:pt x="4628" y="8963"/>
                  </a:lnTo>
                  <a:lnTo>
                    <a:pt x="4701" y="8938"/>
                  </a:lnTo>
                  <a:lnTo>
                    <a:pt x="4799" y="8890"/>
                  </a:lnTo>
                  <a:lnTo>
                    <a:pt x="4872" y="8841"/>
                  </a:lnTo>
                  <a:lnTo>
                    <a:pt x="4920" y="8768"/>
                  </a:lnTo>
                  <a:lnTo>
                    <a:pt x="4969" y="8695"/>
                  </a:lnTo>
                  <a:lnTo>
                    <a:pt x="4993" y="8598"/>
                  </a:lnTo>
                  <a:lnTo>
                    <a:pt x="5018" y="8500"/>
                  </a:ln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2" name="Google Shape;472;p42"/>
          <p:cNvGrpSpPr/>
          <p:nvPr/>
        </p:nvGrpSpPr>
        <p:grpSpPr>
          <a:xfrm>
            <a:off x="6802664" y="2137732"/>
            <a:ext cx="278880" cy="267521"/>
            <a:chOff x="5233525" y="4954450"/>
            <a:chExt cx="538275" cy="516350"/>
          </a:xfrm>
        </p:grpSpPr>
        <p:sp>
          <p:nvSpPr>
            <p:cNvPr id="473" name="Google Shape;473;p42"/>
            <p:cNvSpPr/>
            <p:nvPr/>
          </p:nvSpPr>
          <p:spPr>
            <a:xfrm>
              <a:off x="5637825" y="4954450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42"/>
            <p:cNvSpPr/>
            <p:nvPr/>
          </p:nvSpPr>
          <p:spPr>
            <a:xfrm>
              <a:off x="5323025" y="4980625"/>
              <a:ext cx="88925" cy="88925"/>
            </a:xfrm>
            <a:custGeom>
              <a:rect b="b" l="l" r="r" t="t"/>
              <a:pathLst>
                <a:path extrusionOk="0" fill="none" h="3557" w="3557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42"/>
            <p:cNvSpPr/>
            <p:nvPr/>
          </p:nvSpPr>
          <p:spPr>
            <a:xfrm>
              <a:off x="5233525" y="5255225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42"/>
            <p:cNvSpPr/>
            <p:nvPr/>
          </p:nvSpPr>
          <p:spPr>
            <a:xfrm>
              <a:off x="5453325" y="5382475"/>
              <a:ext cx="88925" cy="88325"/>
            </a:xfrm>
            <a:custGeom>
              <a:rect b="b" l="l" r="r" t="t"/>
              <a:pathLst>
                <a:path extrusionOk="0" fill="none" h="3533" w="3557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42"/>
            <p:cNvSpPr/>
            <p:nvPr/>
          </p:nvSpPr>
          <p:spPr>
            <a:xfrm>
              <a:off x="5682875" y="5188875"/>
              <a:ext cx="88925" cy="89525"/>
            </a:xfrm>
            <a:custGeom>
              <a:rect b="b" l="l" r="r" t="t"/>
              <a:pathLst>
                <a:path extrusionOk="0" fill="none" h="3581" w="3557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42"/>
            <p:cNvSpPr/>
            <p:nvPr/>
          </p:nvSpPr>
          <p:spPr>
            <a:xfrm>
              <a:off x="5411925" y="5110925"/>
              <a:ext cx="188775" cy="189400"/>
            </a:xfrm>
            <a:custGeom>
              <a:rect b="b" l="l" r="r" t="t"/>
              <a:pathLst>
                <a:path extrusionOk="0" fill="none" h="7576" w="7551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42"/>
            <p:cNvSpPr/>
            <p:nvPr/>
          </p:nvSpPr>
          <p:spPr>
            <a:xfrm>
              <a:off x="5367475" y="5025075"/>
              <a:ext cx="81600" cy="105975"/>
            </a:xfrm>
            <a:custGeom>
              <a:rect b="b" l="l" r="r" t="t"/>
              <a:pathLst>
                <a:path extrusionOk="0" fill="none" h="4239" w="3264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42"/>
            <p:cNvSpPr/>
            <p:nvPr/>
          </p:nvSpPr>
          <p:spPr>
            <a:xfrm>
              <a:off x="5567800" y="4999500"/>
              <a:ext cx="115100" cy="133975"/>
            </a:xfrm>
            <a:custGeom>
              <a:rect b="b" l="l" r="r" t="t"/>
              <a:pathLst>
                <a:path extrusionOk="0" fill="none" h="5359" w="4604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42"/>
            <p:cNvSpPr/>
            <p:nvPr/>
          </p:nvSpPr>
          <p:spPr>
            <a:xfrm>
              <a:off x="5600075" y="5217475"/>
              <a:ext cx="127275" cy="16475"/>
            </a:xfrm>
            <a:custGeom>
              <a:rect b="b" l="l" r="r" t="t"/>
              <a:pathLst>
                <a:path extrusionOk="0" fill="none" h="659" w="5091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42"/>
            <p:cNvSpPr/>
            <p:nvPr/>
          </p:nvSpPr>
          <p:spPr>
            <a:xfrm>
              <a:off x="5497775" y="5299675"/>
              <a:ext cx="4900" cy="126675"/>
            </a:xfrm>
            <a:custGeom>
              <a:rect b="b" l="l" r="r" t="t"/>
              <a:pathLst>
                <a:path extrusionOk="0" fill="none" h="5067" w="196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42"/>
            <p:cNvSpPr/>
            <p:nvPr/>
          </p:nvSpPr>
          <p:spPr>
            <a:xfrm>
              <a:off x="5277975" y="5241825"/>
              <a:ext cx="141275" cy="58500"/>
            </a:xfrm>
            <a:custGeom>
              <a:rect b="b" l="l" r="r" t="t"/>
              <a:pathLst>
                <a:path extrusionOk="0" fill="none" h="2340" w="5651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4" name="Google Shape;484;p42"/>
          <p:cNvGrpSpPr/>
          <p:nvPr/>
        </p:nvGrpSpPr>
        <p:grpSpPr>
          <a:xfrm>
            <a:off x="3358097" y="2137734"/>
            <a:ext cx="283932" cy="258066"/>
            <a:chOff x="4556450" y="4963575"/>
            <a:chExt cx="548025" cy="498100"/>
          </a:xfrm>
        </p:grpSpPr>
        <p:sp>
          <p:nvSpPr>
            <p:cNvPr id="485" name="Google Shape;485;p42"/>
            <p:cNvSpPr/>
            <p:nvPr/>
          </p:nvSpPr>
          <p:spPr>
            <a:xfrm>
              <a:off x="4611850" y="5222350"/>
              <a:ext cx="436600" cy="239325"/>
            </a:xfrm>
            <a:custGeom>
              <a:rect b="b" l="l" r="r" t="t"/>
              <a:pathLst>
                <a:path extrusionOk="0" fill="none" h="9573" w="17464">
                  <a:moveTo>
                    <a:pt x="1" y="1"/>
                  </a:moveTo>
                  <a:lnTo>
                    <a:pt x="1" y="4677"/>
                  </a:lnTo>
                  <a:lnTo>
                    <a:pt x="8720" y="9572"/>
                  </a:lnTo>
                  <a:lnTo>
                    <a:pt x="17463" y="4677"/>
                  </a:lnTo>
                  <a:lnTo>
                    <a:pt x="17463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42"/>
            <p:cNvSpPr/>
            <p:nvPr/>
          </p:nvSpPr>
          <p:spPr>
            <a:xfrm>
              <a:off x="4612475" y="4963575"/>
              <a:ext cx="435975" cy="125450"/>
            </a:xfrm>
            <a:custGeom>
              <a:rect b="b" l="l" r="r" t="t"/>
              <a:pathLst>
                <a:path extrusionOk="0" fill="none" h="5018" w="17439">
                  <a:moveTo>
                    <a:pt x="17438" y="5018"/>
                  </a:moveTo>
                  <a:lnTo>
                    <a:pt x="8671" y="1"/>
                  </a:lnTo>
                  <a:lnTo>
                    <a:pt x="0" y="5018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42"/>
            <p:cNvSpPr/>
            <p:nvPr/>
          </p:nvSpPr>
          <p:spPr>
            <a:xfrm>
              <a:off x="4556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8720" y="9037"/>
                  </a:moveTo>
                  <a:lnTo>
                    <a:pt x="1" y="4068"/>
                  </a:lnTo>
                  <a:lnTo>
                    <a:pt x="2241" y="1"/>
                  </a:lnTo>
                  <a:lnTo>
                    <a:pt x="10960" y="4969"/>
                  </a:lnTo>
                  <a:lnTo>
                    <a:pt x="8720" y="9037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42"/>
            <p:cNvSpPr/>
            <p:nvPr/>
          </p:nvSpPr>
          <p:spPr>
            <a:xfrm>
              <a:off x="4830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2241" y="9037"/>
                  </a:moveTo>
                  <a:lnTo>
                    <a:pt x="10960" y="4068"/>
                  </a:lnTo>
                  <a:lnTo>
                    <a:pt x="8719" y="1"/>
                  </a:lnTo>
                  <a:lnTo>
                    <a:pt x="0" y="4969"/>
                  </a:lnTo>
                  <a:lnTo>
                    <a:pt x="2241" y="9037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42"/>
            <p:cNvSpPr/>
            <p:nvPr/>
          </p:nvSpPr>
          <p:spPr>
            <a:xfrm>
              <a:off x="4830450" y="5213225"/>
              <a:ext cx="25" cy="248450"/>
            </a:xfrm>
            <a:custGeom>
              <a:rect b="b" l="l" r="r" t="t"/>
              <a:pathLst>
                <a:path extrusionOk="0" fill="none" h="9938" w="1">
                  <a:moveTo>
                    <a:pt x="0" y="0"/>
                  </a:moveTo>
                  <a:lnTo>
                    <a:pt x="0" y="9937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90" name="Google Shape;490;p42"/>
          <p:cNvSpPr/>
          <p:nvPr/>
        </p:nvSpPr>
        <p:spPr>
          <a:xfrm>
            <a:off x="3406103" y="543301"/>
            <a:ext cx="227743" cy="227797"/>
          </a:xfrm>
          <a:custGeom>
            <a:rect b="b" l="l" r="r" t="t"/>
            <a:pathLst>
              <a:path extrusionOk="0" fill="none" h="16222" w="16221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43"/>
          <p:cNvSpPr txBox="1"/>
          <p:nvPr>
            <p:ph type="title"/>
          </p:nvPr>
        </p:nvSpPr>
        <p:spPr>
          <a:xfrm>
            <a:off x="855300" y="6074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496" name="Google Shape;496;p43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97" name="Google Shape;497;p43"/>
          <p:cNvGrpSpPr/>
          <p:nvPr/>
        </p:nvGrpSpPr>
        <p:grpSpPr>
          <a:xfrm>
            <a:off x="1458328" y="1174434"/>
            <a:ext cx="3022800" cy="2717556"/>
            <a:chOff x="3778727" y="4460423"/>
            <a:chExt cx="720160" cy="647438"/>
          </a:xfrm>
        </p:grpSpPr>
        <p:sp>
          <p:nvSpPr>
            <p:cNvPr id="498" name="Google Shape;498;p43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Inria Sans"/>
                  <a:ea typeface="Inria Sans"/>
                  <a:cs typeface="Inria Sans"/>
                  <a:sym typeface="Inria Sans"/>
                </a:rPr>
                <a:t>PURCHASE</a:t>
              </a:r>
              <a:endParaRPr b="1" i="0" sz="1200" u="none" cap="none" strike="noStrike">
                <a:solidFill>
                  <a:schemeClr val="lt1"/>
                </a:solidFill>
                <a:latin typeface="Inria Sans"/>
                <a:ea typeface="Inria Sans"/>
                <a:cs typeface="Inria Sans"/>
                <a:sym typeface="Inria Sans"/>
              </a:endParaRPr>
            </a:p>
          </p:txBody>
        </p:sp>
        <p:sp>
          <p:nvSpPr>
            <p:cNvPr id="499" name="Google Shape;499;p43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Inria Sans"/>
                  <a:ea typeface="Inria Sans"/>
                  <a:cs typeface="Inria Sans"/>
                  <a:sym typeface="Inria Sans"/>
                </a:rPr>
                <a:t>LOYALTY</a:t>
              </a:r>
              <a:endParaRPr b="1" i="0" sz="1200" u="none" cap="none" strike="noStrike">
                <a:solidFill>
                  <a:schemeClr val="lt1"/>
                </a:solidFill>
                <a:latin typeface="Inria Sans"/>
                <a:ea typeface="Inria Sans"/>
                <a:cs typeface="Inria Sans"/>
                <a:sym typeface="Inria Sans"/>
              </a:endParaRPr>
            </a:p>
          </p:txBody>
        </p:sp>
        <p:sp>
          <p:nvSpPr>
            <p:cNvPr id="500" name="Google Shape;500;p43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Inria Sans"/>
                  <a:ea typeface="Inria Sans"/>
                  <a:cs typeface="Inria Sans"/>
                  <a:sym typeface="Inria Sans"/>
                </a:rPr>
                <a:t>AWARENESS</a:t>
              </a:r>
              <a:endParaRPr b="1" i="0" sz="1200" u="none" cap="none" strike="noStrike">
                <a:solidFill>
                  <a:schemeClr val="lt1"/>
                </a:solidFill>
                <a:latin typeface="Inria Sans"/>
                <a:ea typeface="Inria Sans"/>
                <a:cs typeface="Inria Sans"/>
                <a:sym typeface="Inria Sans"/>
              </a:endParaRPr>
            </a:p>
          </p:txBody>
        </p:sp>
        <p:sp>
          <p:nvSpPr>
            <p:cNvPr id="501" name="Google Shape;501;p43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Inria Sans"/>
                  <a:ea typeface="Inria Sans"/>
                  <a:cs typeface="Inria Sans"/>
                  <a:sym typeface="Inria Sans"/>
                </a:rPr>
                <a:t>EVALUATION</a:t>
              </a:r>
              <a:endParaRPr b="1" i="0" sz="1200" u="none" cap="none" strike="noStrike">
                <a:solidFill>
                  <a:schemeClr val="lt1"/>
                </a:solidFill>
                <a:latin typeface="Inria Sans"/>
                <a:ea typeface="Inria Sans"/>
                <a:cs typeface="Inria Sans"/>
                <a:sym typeface="Inria Sans"/>
              </a:endParaRPr>
            </a:p>
          </p:txBody>
        </p:sp>
        <p:sp>
          <p:nvSpPr>
            <p:cNvPr id="502" name="Google Shape;502;p43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Inria Sans"/>
                  <a:ea typeface="Inria Sans"/>
                  <a:cs typeface="Inria Sans"/>
                  <a:sym typeface="Inria Sans"/>
                </a:rPr>
                <a:t>DISCOVERY</a:t>
              </a:r>
              <a:endParaRPr b="1" i="0" sz="1200" u="none" cap="none" strike="noStrike">
                <a:solidFill>
                  <a:schemeClr val="lt1"/>
                </a:solidFill>
                <a:latin typeface="Inria Sans"/>
                <a:ea typeface="Inria Sans"/>
                <a:cs typeface="Inria Sans"/>
                <a:sym typeface="Inria Sans"/>
              </a:endParaRPr>
            </a:p>
          </p:txBody>
        </p:sp>
        <p:sp>
          <p:nvSpPr>
            <p:cNvPr id="503" name="Google Shape;503;p43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Inria Sans"/>
                  <a:ea typeface="Inria Sans"/>
                  <a:cs typeface="Inria Sans"/>
                  <a:sym typeface="Inria Sans"/>
                </a:rPr>
                <a:t>INTENT</a:t>
              </a:r>
              <a:endParaRPr b="1" i="0" sz="1200" u="none" cap="none" strike="noStrike">
                <a:solidFill>
                  <a:schemeClr val="lt1"/>
                </a:solidFill>
                <a:latin typeface="Inria Sans"/>
                <a:ea typeface="Inria Sans"/>
                <a:cs typeface="Inria Sans"/>
                <a:sym typeface="Inria Sans"/>
              </a:endParaRPr>
            </a:p>
          </p:txBody>
        </p:sp>
        <p:sp>
          <p:nvSpPr>
            <p:cNvPr id="504" name="Google Shape;504;p43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1" i="0" sz="1200" u="none" cap="none" strike="noStrike">
                <a:solidFill>
                  <a:schemeClr val="lt1"/>
                </a:solidFill>
                <a:latin typeface="Inria Sans"/>
                <a:ea typeface="Inria Sans"/>
                <a:cs typeface="Inria Sans"/>
                <a:sym typeface="Inria Sans"/>
              </a:endParaRPr>
            </a:p>
          </p:txBody>
        </p:sp>
      </p:grpSp>
      <p:cxnSp>
        <p:nvCxnSpPr>
          <p:cNvPr id="505" name="Google Shape;505;p43"/>
          <p:cNvCxnSpPr/>
          <p:nvPr/>
        </p:nvCxnSpPr>
        <p:spPr>
          <a:xfrm>
            <a:off x="4414032" y="1624120"/>
            <a:ext cx="8853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06" name="Google Shape;506;p43"/>
          <p:cNvSpPr txBox="1"/>
          <p:nvPr/>
        </p:nvSpPr>
        <p:spPr>
          <a:xfrm>
            <a:off x="5351055" y="1479986"/>
            <a:ext cx="2334600" cy="28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Inria Sans"/>
                <a:ea typeface="Inria Sans"/>
                <a:cs typeface="Inria Sans"/>
                <a:sym typeface="Inria Sans"/>
              </a:rPr>
              <a:t>Insert your content</a:t>
            </a:r>
            <a:endParaRPr sz="1000">
              <a:solidFill>
                <a:schemeClr val="dk2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cxnSp>
        <p:nvCxnSpPr>
          <p:cNvPr id="507" name="Google Shape;507;p43"/>
          <p:cNvCxnSpPr/>
          <p:nvPr/>
        </p:nvCxnSpPr>
        <p:spPr>
          <a:xfrm>
            <a:off x="4283616" y="2027599"/>
            <a:ext cx="10158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08" name="Google Shape;508;p43"/>
          <p:cNvSpPr txBox="1"/>
          <p:nvPr/>
        </p:nvSpPr>
        <p:spPr>
          <a:xfrm>
            <a:off x="5351055" y="1883456"/>
            <a:ext cx="2334600" cy="28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Inria Sans"/>
                <a:ea typeface="Inria Sans"/>
                <a:cs typeface="Inria Sans"/>
                <a:sym typeface="Inria Sans"/>
              </a:rPr>
              <a:t>Insert your content</a:t>
            </a:r>
            <a:endParaRPr sz="1000">
              <a:solidFill>
                <a:schemeClr val="dk2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cxnSp>
        <p:nvCxnSpPr>
          <p:cNvPr id="509" name="Google Shape;509;p43"/>
          <p:cNvCxnSpPr/>
          <p:nvPr/>
        </p:nvCxnSpPr>
        <p:spPr>
          <a:xfrm>
            <a:off x="4098285" y="2431077"/>
            <a:ext cx="12012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10" name="Google Shape;510;p43"/>
          <p:cNvSpPr txBox="1"/>
          <p:nvPr/>
        </p:nvSpPr>
        <p:spPr>
          <a:xfrm>
            <a:off x="5351055" y="2286927"/>
            <a:ext cx="2334600" cy="28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Inria Sans"/>
                <a:ea typeface="Inria Sans"/>
                <a:cs typeface="Inria Sans"/>
                <a:sym typeface="Inria Sans"/>
              </a:rPr>
              <a:t>Insert your content</a:t>
            </a:r>
            <a:endParaRPr sz="1000">
              <a:solidFill>
                <a:schemeClr val="dk2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cxnSp>
        <p:nvCxnSpPr>
          <p:cNvPr id="511" name="Google Shape;511;p43"/>
          <p:cNvCxnSpPr/>
          <p:nvPr/>
        </p:nvCxnSpPr>
        <p:spPr>
          <a:xfrm>
            <a:off x="3940411" y="2834535"/>
            <a:ext cx="13590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12" name="Google Shape;512;p43"/>
          <p:cNvSpPr txBox="1"/>
          <p:nvPr/>
        </p:nvSpPr>
        <p:spPr>
          <a:xfrm>
            <a:off x="5351055" y="2690397"/>
            <a:ext cx="2334600" cy="28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Inria Sans"/>
                <a:ea typeface="Inria Sans"/>
                <a:cs typeface="Inria Sans"/>
                <a:sym typeface="Inria Sans"/>
              </a:rPr>
              <a:t>Insert your content</a:t>
            </a:r>
            <a:endParaRPr sz="1000">
              <a:solidFill>
                <a:schemeClr val="dk2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cxnSp>
        <p:nvCxnSpPr>
          <p:cNvPr id="513" name="Google Shape;513;p43"/>
          <p:cNvCxnSpPr/>
          <p:nvPr/>
        </p:nvCxnSpPr>
        <p:spPr>
          <a:xfrm>
            <a:off x="3768798" y="3238014"/>
            <a:ext cx="15306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14" name="Google Shape;514;p43"/>
          <p:cNvSpPr txBox="1"/>
          <p:nvPr/>
        </p:nvSpPr>
        <p:spPr>
          <a:xfrm>
            <a:off x="5351055" y="3093868"/>
            <a:ext cx="2334600" cy="28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Inria Sans"/>
                <a:ea typeface="Inria Sans"/>
                <a:cs typeface="Inria Sans"/>
                <a:sym typeface="Inria Sans"/>
              </a:rPr>
              <a:t>Insert your content</a:t>
            </a:r>
            <a:endParaRPr sz="1000">
              <a:solidFill>
                <a:schemeClr val="dk2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cxnSp>
        <p:nvCxnSpPr>
          <p:cNvPr id="515" name="Google Shape;515;p43"/>
          <p:cNvCxnSpPr/>
          <p:nvPr/>
        </p:nvCxnSpPr>
        <p:spPr>
          <a:xfrm>
            <a:off x="3590336" y="3641472"/>
            <a:ext cx="17019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16" name="Google Shape;516;p43"/>
          <p:cNvSpPr txBox="1"/>
          <p:nvPr/>
        </p:nvSpPr>
        <p:spPr>
          <a:xfrm>
            <a:off x="5351055" y="3497338"/>
            <a:ext cx="2334600" cy="28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Inria Sans"/>
                <a:ea typeface="Inria Sans"/>
                <a:cs typeface="Inria Sans"/>
                <a:sym typeface="Inria Sans"/>
              </a:rPr>
              <a:t>Insert your content</a:t>
            </a:r>
            <a:endParaRPr sz="1000">
              <a:solidFill>
                <a:schemeClr val="dk2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44"/>
          <p:cNvSpPr txBox="1"/>
          <p:nvPr>
            <p:ph type="title"/>
          </p:nvPr>
        </p:nvSpPr>
        <p:spPr>
          <a:xfrm>
            <a:off x="855300" y="6074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Presentation</a:t>
            </a:r>
            <a:endParaRPr/>
          </a:p>
        </p:txBody>
      </p:sp>
      <p:sp>
        <p:nvSpPr>
          <p:cNvPr id="522" name="Google Shape;522;p44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23" name="Google Shape;523;p44"/>
          <p:cNvPicPr preferRelativeResize="0"/>
          <p:nvPr/>
        </p:nvPicPr>
        <p:blipFill rotWithShape="1">
          <a:blip r:embed="rId3">
            <a:alphaModFix/>
          </a:blip>
          <a:srcRect b="9812" l="19633" r="0" t="9820"/>
          <a:stretch/>
        </p:blipFill>
        <p:spPr>
          <a:xfrm>
            <a:off x="855300" y="1307500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24" name="Google Shape;524;p44"/>
          <p:cNvSpPr txBox="1"/>
          <p:nvPr/>
        </p:nvSpPr>
        <p:spPr>
          <a:xfrm>
            <a:off x="860325" y="2926525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Imani</a:t>
            </a:r>
            <a:r>
              <a:rPr b="1" lang="en" sz="1200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 Jackson</a:t>
            </a:r>
            <a:br>
              <a:rPr lang="en">
                <a:latin typeface="Inria Sans"/>
                <a:ea typeface="Inria Sans"/>
                <a:cs typeface="Inria Sans"/>
                <a:sym typeface="Inria Sans"/>
              </a:rPr>
            </a:br>
            <a:r>
              <a:rPr lang="en" sz="800">
                <a:solidFill>
                  <a:schemeClr val="dk2"/>
                </a:solidFill>
                <a:latin typeface="Inria Sans"/>
                <a:ea typeface="Inria Sans"/>
                <a:cs typeface="Inria Sans"/>
                <a:sym typeface="Inria Sans"/>
              </a:rPr>
              <a:t>JOB TITLE</a:t>
            </a:r>
            <a:endParaRPr sz="800">
              <a:solidFill>
                <a:schemeClr val="dk2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Inria Sans"/>
                <a:ea typeface="Inria Sans"/>
                <a:cs typeface="Inria Sans"/>
                <a:sym typeface="Inria Sans"/>
              </a:rPr>
              <a:t>Blue is the colour of the clear sky and the deep sea</a:t>
            </a:r>
            <a:endParaRPr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Inria Sans"/>
              <a:ea typeface="Inria Sans"/>
              <a:cs typeface="Inria Sans"/>
              <a:sym typeface="Inria Sans"/>
            </a:endParaRPr>
          </a:p>
        </p:txBody>
      </p:sp>
      <p:pic>
        <p:nvPicPr>
          <p:cNvPr id="525" name="Google Shape;525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35025" y="1307500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26" name="Google Shape;526;p44"/>
          <p:cNvSpPr txBox="1"/>
          <p:nvPr/>
        </p:nvSpPr>
        <p:spPr>
          <a:xfrm>
            <a:off x="2840050" y="2926525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Marcos</a:t>
            </a:r>
            <a:r>
              <a:rPr b="1" lang="en" sz="1200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 Galán</a:t>
            </a:r>
            <a:br>
              <a:rPr lang="en">
                <a:latin typeface="Inria Sans"/>
                <a:ea typeface="Inria Sans"/>
                <a:cs typeface="Inria Sans"/>
                <a:sym typeface="Inria Sans"/>
              </a:rPr>
            </a:br>
            <a:r>
              <a:rPr lang="en" sz="800">
                <a:solidFill>
                  <a:schemeClr val="dk2"/>
                </a:solidFill>
                <a:latin typeface="Inria Sans"/>
                <a:ea typeface="Inria Sans"/>
                <a:cs typeface="Inria Sans"/>
                <a:sym typeface="Inria Sans"/>
              </a:rPr>
              <a:t>JOB TITLE</a:t>
            </a:r>
            <a:endParaRPr sz="800">
              <a:solidFill>
                <a:schemeClr val="dk2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Inria Sans"/>
                <a:ea typeface="Inria Sans"/>
                <a:cs typeface="Inria Sans"/>
                <a:sym typeface="Inria Sans"/>
              </a:rPr>
              <a:t>Blue is the colour of the clear sky and the deep sea</a:t>
            </a:r>
            <a:endParaRPr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Inria Sans"/>
              <a:ea typeface="Inria Sans"/>
              <a:cs typeface="Inria Sans"/>
              <a:sym typeface="Inria Sans"/>
            </a:endParaRPr>
          </a:p>
        </p:txBody>
      </p:sp>
      <p:pic>
        <p:nvPicPr>
          <p:cNvPr id="527" name="Google Shape;527;p44"/>
          <p:cNvPicPr preferRelativeResize="0"/>
          <p:nvPr/>
        </p:nvPicPr>
        <p:blipFill rotWithShape="1">
          <a:blip r:embed="rId5">
            <a:alphaModFix/>
          </a:blip>
          <a:srcRect b="24940" l="47271" r="0" t="22330"/>
          <a:stretch/>
        </p:blipFill>
        <p:spPr>
          <a:xfrm>
            <a:off x="4814750" y="1307500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28" name="Google Shape;528;p44"/>
          <p:cNvSpPr txBox="1"/>
          <p:nvPr/>
        </p:nvSpPr>
        <p:spPr>
          <a:xfrm>
            <a:off x="4819775" y="2926525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Ixchel Valdía</a:t>
            </a:r>
            <a:br>
              <a:rPr lang="en">
                <a:latin typeface="Inria Sans"/>
                <a:ea typeface="Inria Sans"/>
                <a:cs typeface="Inria Sans"/>
                <a:sym typeface="Inria Sans"/>
              </a:rPr>
            </a:br>
            <a:r>
              <a:rPr lang="en" sz="800">
                <a:solidFill>
                  <a:schemeClr val="dk2"/>
                </a:solidFill>
                <a:latin typeface="Inria Sans"/>
                <a:ea typeface="Inria Sans"/>
                <a:cs typeface="Inria Sans"/>
                <a:sym typeface="Inria Sans"/>
              </a:rPr>
              <a:t>JOB TITLE</a:t>
            </a:r>
            <a:endParaRPr sz="800">
              <a:solidFill>
                <a:schemeClr val="dk2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Inria Sans"/>
                <a:ea typeface="Inria Sans"/>
                <a:cs typeface="Inria Sans"/>
                <a:sym typeface="Inria Sans"/>
              </a:rPr>
              <a:t>Blue is the colour of the clear sky and the deep sea</a:t>
            </a:r>
            <a:endParaRPr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Inria Sans"/>
              <a:ea typeface="Inria Sans"/>
              <a:cs typeface="Inria Sans"/>
              <a:sym typeface="Inria Sans"/>
            </a:endParaRPr>
          </a:p>
        </p:txBody>
      </p:sp>
      <p:pic>
        <p:nvPicPr>
          <p:cNvPr id="529" name="Google Shape;529;p44"/>
          <p:cNvPicPr preferRelativeResize="0"/>
          <p:nvPr/>
        </p:nvPicPr>
        <p:blipFill rotWithShape="1">
          <a:blip r:embed="rId6">
            <a:alphaModFix/>
          </a:blip>
          <a:srcRect b="29406" l="0" r="0" t="3926"/>
          <a:stretch/>
        </p:blipFill>
        <p:spPr>
          <a:xfrm>
            <a:off x="6794475" y="1307500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30" name="Google Shape;530;p44"/>
          <p:cNvSpPr txBox="1"/>
          <p:nvPr/>
        </p:nvSpPr>
        <p:spPr>
          <a:xfrm>
            <a:off x="6799500" y="2926525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Nils Årud</a:t>
            </a:r>
            <a:br>
              <a:rPr lang="en">
                <a:latin typeface="Inria Sans"/>
                <a:ea typeface="Inria Sans"/>
                <a:cs typeface="Inria Sans"/>
                <a:sym typeface="Inria Sans"/>
              </a:rPr>
            </a:br>
            <a:r>
              <a:rPr lang="en" sz="800">
                <a:solidFill>
                  <a:schemeClr val="dk2"/>
                </a:solidFill>
                <a:latin typeface="Inria Sans"/>
                <a:ea typeface="Inria Sans"/>
                <a:cs typeface="Inria Sans"/>
                <a:sym typeface="Inria Sans"/>
              </a:rPr>
              <a:t>JOB TITLE</a:t>
            </a:r>
            <a:endParaRPr sz="800">
              <a:solidFill>
                <a:schemeClr val="dk2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Inria Sans"/>
                <a:ea typeface="Inria Sans"/>
                <a:cs typeface="Inria Sans"/>
                <a:sym typeface="Inria Sans"/>
              </a:rPr>
              <a:t>Blue is the colour of the clear sky and the deep sea</a:t>
            </a:r>
            <a:endParaRPr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Inria Sans"/>
              <a:ea typeface="Inria Sans"/>
              <a:cs typeface="Inria Sans"/>
              <a:sym typeface="Inria San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47506A"/>
            </a:gs>
            <a:gs pos="100000">
              <a:srgbClr val="14151A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45"/>
          <p:cNvSpPr txBox="1"/>
          <p:nvPr>
            <p:ph idx="4294967295" type="title"/>
          </p:nvPr>
        </p:nvSpPr>
        <p:spPr>
          <a:xfrm>
            <a:off x="467100" y="0"/>
            <a:ext cx="8209800" cy="46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</a:rPr>
              <a:t>Competitor Matrix</a:t>
            </a:r>
            <a:endParaRPr sz="1600">
              <a:solidFill>
                <a:schemeClr val="lt1"/>
              </a:solidFill>
            </a:endParaRPr>
          </a:p>
        </p:txBody>
      </p:sp>
      <p:sp>
        <p:nvSpPr>
          <p:cNvPr id="536" name="Google Shape;536;p45"/>
          <p:cNvSpPr/>
          <p:nvPr/>
        </p:nvSpPr>
        <p:spPr>
          <a:xfrm>
            <a:off x="467100" y="467100"/>
            <a:ext cx="8209800" cy="4209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37" name="Google Shape;537;p45"/>
          <p:cNvGrpSpPr/>
          <p:nvPr/>
        </p:nvGrpSpPr>
        <p:grpSpPr>
          <a:xfrm>
            <a:off x="638150" y="467111"/>
            <a:ext cx="7867750" cy="4209098"/>
            <a:chOff x="638138" y="467100"/>
            <a:chExt cx="7867750" cy="4194000"/>
          </a:xfrm>
        </p:grpSpPr>
        <p:cxnSp>
          <p:nvCxnSpPr>
            <p:cNvPr id="538" name="Google Shape;538;p45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9" name="Google Shape;539;p45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0" name="Google Shape;540;p45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1" name="Google Shape;541;p45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2" name="Google Shape;542;p45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3" name="Google Shape;543;p45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4" name="Google Shape;544;p45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5" name="Google Shape;545;p45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6" name="Google Shape;546;p45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7" name="Google Shape;547;p45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8" name="Google Shape;548;p45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9" name="Google Shape;549;p45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0" name="Google Shape;550;p45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1" name="Google Shape;551;p45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2" name="Google Shape;552;p45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3" name="Google Shape;553;p45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4" name="Google Shape;554;p45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5" name="Google Shape;555;p45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6" name="Google Shape;556;p45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7" name="Google Shape;557;p45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8" name="Google Shape;558;p45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9" name="Google Shape;559;p45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0" name="Google Shape;560;p45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1" name="Google Shape;561;p45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2" name="Google Shape;562;p45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3" name="Google Shape;563;p45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4" name="Google Shape;564;p45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5" name="Google Shape;565;p45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6" name="Google Shape;566;p45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7" name="Google Shape;567;p45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8" name="Google Shape;568;p45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9" name="Google Shape;569;p45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0" name="Google Shape;570;p45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1" name="Google Shape;571;p45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2" name="Google Shape;572;p45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3" name="Google Shape;573;p45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4" name="Google Shape;574;p45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5" name="Google Shape;575;p45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6" name="Google Shape;576;p45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7" name="Google Shape;577;p45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8" name="Google Shape;578;p45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9" name="Google Shape;579;p45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0" name="Google Shape;580;p45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1" name="Google Shape;581;p45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2" name="Google Shape;582;p45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3" name="Google Shape;583;p45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584" name="Google Shape;584;p45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6"/>
                </a:solidFill>
              </a:rPr>
              <a:t>‹#›</a:t>
            </a:fld>
            <a:endParaRPr>
              <a:solidFill>
                <a:schemeClr val="accent6"/>
              </a:solidFill>
            </a:endParaRPr>
          </a:p>
        </p:txBody>
      </p:sp>
      <p:grpSp>
        <p:nvGrpSpPr>
          <p:cNvPr id="585" name="Google Shape;585;p45"/>
          <p:cNvGrpSpPr/>
          <p:nvPr/>
        </p:nvGrpSpPr>
        <p:grpSpPr>
          <a:xfrm>
            <a:off x="467107" y="642473"/>
            <a:ext cx="8209755" cy="3858239"/>
            <a:chOff x="467088" y="642474"/>
            <a:chExt cx="4194000" cy="3858239"/>
          </a:xfrm>
        </p:grpSpPr>
        <p:cxnSp>
          <p:nvCxnSpPr>
            <p:cNvPr id="586" name="Google Shape;586;p45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7" name="Google Shape;587;p45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8" name="Google Shape;588;p45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9" name="Google Shape;589;p45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0" name="Google Shape;590;p45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1" name="Google Shape;591;p45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2" name="Google Shape;592;p45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3" name="Google Shape;593;p45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4" name="Google Shape;594;p45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5" name="Google Shape;595;p45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6" name="Google Shape;596;p45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7" name="Google Shape;597;p45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8" name="Google Shape;598;p45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9" name="Google Shape;599;p45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0" name="Google Shape;600;p45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1" name="Google Shape;601;p45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2" name="Google Shape;602;p45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3" name="Google Shape;603;p45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4" name="Google Shape;604;p45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5" name="Google Shape;605;p45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6" name="Google Shape;606;p45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7" name="Google Shape;607;p45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608" name="Google Shape;608;p45"/>
          <p:cNvCxnSpPr/>
          <p:nvPr/>
        </p:nvCxnSpPr>
        <p:spPr>
          <a:xfrm>
            <a:off x="4572000" y="467100"/>
            <a:ext cx="0" cy="42090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609" name="Google Shape;609;p45"/>
          <p:cNvCxnSpPr/>
          <p:nvPr/>
        </p:nvCxnSpPr>
        <p:spPr>
          <a:xfrm>
            <a:off x="467100" y="2571600"/>
            <a:ext cx="82098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610" name="Google Shape;610;p45"/>
          <p:cNvSpPr txBox="1"/>
          <p:nvPr/>
        </p:nvSpPr>
        <p:spPr>
          <a:xfrm rot="-5400000">
            <a:off x="-258750" y="248893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Inria Sans"/>
                <a:ea typeface="Inria Sans"/>
                <a:cs typeface="Inria Sans"/>
                <a:sym typeface="Inria Sans"/>
              </a:rPr>
              <a:t>LOW VALUE 1</a:t>
            </a:r>
            <a:endParaRPr sz="800">
              <a:solidFill>
                <a:schemeClr val="lt1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611" name="Google Shape;611;p45"/>
          <p:cNvSpPr txBox="1"/>
          <p:nvPr/>
        </p:nvSpPr>
        <p:spPr>
          <a:xfrm rot="5400000">
            <a:off x="8116400" y="2488925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Inria Sans"/>
                <a:ea typeface="Inria Sans"/>
                <a:cs typeface="Inria Sans"/>
                <a:sym typeface="Inria Sans"/>
              </a:rPr>
              <a:t>HIGH</a:t>
            </a:r>
            <a:r>
              <a:rPr lang="en" sz="800">
                <a:solidFill>
                  <a:schemeClr val="lt1"/>
                </a:solidFill>
                <a:latin typeface="Inria Sans"/>
                <a:ea typeface="Inria Sans"/>
                <a:cs typeface="Inria Sans"/>
                <a:sym typeface="Inria Sans"/>
              </a:rPr>
              <a:t> VALUE 1</a:t>
            </a:r>
            <a:endParaRPr sz="800">
              <a:solidFill>
                <a:schemeClr val="lt1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612" name="Google Shape;612;p45"/>
          <p:cNvSpPr txBox="1"/>
          <p:nvPr/>
        </p:nvSpPr>
        <p:spPr>
          <a:xfrm>
            <a:off x="3928825" y="4676063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Inria Sans"/>
                <a:ea typeface="Inria Sans"/>
                <a:cs typeface="Inria Sans"/>
                <a:sym typeface="Inria Sans"/>
              </a:rPr>
              <a:t>LOW VALUE 2</a:t>
            </a:r>
            <a:endParaRPr sz="800">
              <a:solidFill>
                <a:schemeClr val="lt1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613" name="Google Shape;613;p45"/>
          <p:cNvSpPr txBox="1"/>
          <p:nvPr/>
        </p:nvSpPr>
        <p:spPr>
          <a:xfrm>
            <a:off x="3928775" y="30178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Inria Sans"/>
                <a:ea typeface="Inria Sans"/>
                <a:cs typeface="Inria Sans"/>
                <a:sym typeface="Inria Sans"/>
              </a:rPr>
              <a:t>HIGH</a:t>
            </a:r>
            <a:r>
              <a:rPr lang="en" sz="800">
                <a:solidFill>
                  <a:schemeClr val="lt1"/>
                </a:solidFill>
                <a:latin typeface="Inria Sans"/>
                <a:ea typeface="Inria Sans"/>
                <a:cs typeface="Inria Sans"/>
                <a:sym typeface="Inria Sans"/>
              </a:rPr>
              <a:t> VALUE 2</a:t>
            </a:r>
            <a:endParaRPr sz="800">
              <a:solidFill>
                <a:schemeClr val="lt1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614" name="Google Shape;614;p45"/>
          <p:cNvSpPr/>
          <p:nvPr/>
        </p:nvSpPr>
        <p:spPr>
          <a:xfrm>
            <a:off x="7012800" y="826250"/>
            <a:ext cx="1000200" cy="1000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Inria Sans"/>
                <a:ea typeface="Inria Sans"/>
                <a:cs typeface="Inria Sans"/>
                <a:sym typeface="Inria Sans"/>
              </a:rPr>
              <a:t>Our company</a:t>
            </a:r>
            <a:endParaRPr sz="800">
              <a:solidFill>
                <a:schemeClr val="lt1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615" name="Google Shape;615;p45"/>
          <p:cNvSpPr/>
          <p:nvPr/>
        </p:nvSpPr>
        <p:spPr>
          <a:xfrm>
            <a:off x="3130425" y="1295125"/>
            <a:ext cx="876000" cy="87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Inria Sans"/>
                <a:ea typeface="Inria Sans"/>
                <a:cs typeface="Inria Sans"/>
                <a:sym typeface="Inria Sans"/>
              </a:rPr>
              <a:t>Competitor</a:t>
            </a:r>
            <a:endParaRPr sz="800">
              <a:solidFill>
                <a:schemeClr val="lt1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616" name="Google Shape;616;p45"/>
          <p:cNvSpPr/>
          <p:nvPr/>
        </p:nvSpPr>
        <p:spPr>
          <a:xfrm>
            <a:off x="1382875" y="3471600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Inria Sans"/>
                <a:ea typeface="Inria Sans"/>
                <a:cs typeface="Inria Sans"/>
                <a:sym typeface="Inria Sans"/>
              </a:rPr>
              <a:t>Competitor</a:t>
            </a:r>
            <a:endParaRPr sz="800">
              <a:solidFill>
                <a:schemeClr val="lt1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617" name="Google Shape;617;p45"/>
          <p:cNvSpPr/>
          <p:nvPr/>
        </p:nvSpPr>
        <p:spPr>
          <a:xfrm>
            <a:off x="5626925" y="2948000"/>
            <a:ext cx="730500" cy="730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Inria Sans"/>
                <a:ea typeface="Inria Sans"/>
                <a:cs typeface="Inria Sans"/>
                <a:sym typeface="Inria Sans"/>
              </a:rPr>
              <a:t>Competitor</a:t>
            </a:r>
            <a:endParaRPr sz="800">
              <a:solidFill>
                <a:schemeClr val="lt1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618" name="Google Shape;618;p45"/>
          <p:cNvSpPr/>
          <p:nvPr/>
        </p:nvSpPr>
        <p:spPr>
          <a:xfrm>
            <a:off x="6527700" y="3398850"/>
            <a:ext cx="876000" cy="87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Inria Sans"/>
                <a:ea typeface="Inria Sans"/>
                <a:cs typeface="Inria Sans"/>
                <a:sym typeface="Inria Sans"/>
              </a:rPr>
              <a:t>Competitor</a:t>
            </a:r>
            <a:endParaRPr sz="800">
              <a:solidFill>
                <a:schemeClr val="lt1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619" name="Google Shape;619;p45"/>
          <p:cNvSpPr/>
          <p:nvPr/>
        </p:nvSpPr>
        <p:spPr>
          <a:xfrm>
            <a:off x="4768850" y="564625"/>
            <a:ext cx="730500" cy="730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Inria Sans"/>
                <a:ea typeface="Inria Sans"/>
                <a:cs typeface="Inria Sans"/>
                <a:sym typeface="Inria Sans"/>
              </a:rPr>
              <a:t>Competitor</a:t>
            </a:r>
            <a:endParaRPr sz="800">
              <a:solidFill>
                <a:schemeClr val="lt1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620" name="Google Shape;620;p45"/>
          <p:cNvSpPr/>
          <p:nvPr/>
        </p:nvSpPr>
        <p:spPr>
          <a:xfrm>
            <a:off x="1114225" y="947475"/>
            <a:ext cx="467100" cy="467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Inria Sans"/>
                <a:ea typeface="Inria Sans"/>
                <a:cs typeface="Inria Sans"/>
                <a:sym typeface="Inria Sans"/>
              </a:rPr>
              <a:t>Competitor</a:t>
            </a:r>
            <a:endParaRPr sz="800">
              <a:solidFill>
                <a:schemeClr val="lt1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46"/>
          <p:cNvSpPr txBox="1"/>
          <p:nvPr>
            <p:ph type="title"/>
          </p:nvPr>
        </p:nvSpPr>
        <p:spPr>
          <a:xfrm>
            <a:off x="855300" y="6074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  <p:sp>
        <p:nvSpPr>
          <p:cNvPr id="626" name="Google Shape;626;p46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627" name="Google Shape;627;p46"/>
          <p:cNvGraphicFramePr/>
          <p:nvPr/>
        </p:nvGraphicFramePr>
        <p:xfrm>
          <a:off x="855300" y="1204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{1E6136F5-39C5-4167-BACB-785AFB5643D1}</a:tableStyleId>
              </a:tblPr>
              <a:tblGrid>
                <a:gridCol w="823825"/>
                <a:gridCol w="944225"/>
                <a:gridCol w="944225"/>
                <a:gridCol w="944225"/>
                <a:gridCol w="944225"/>
                <a:gridCol w="944225"/>
                <a:gridCol w="944225"/>
                <a:gridCol w="944225"/>
              </a:tblGrid>
              <a:tr h="304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SUNDAY</a:t>
                      </a:r>
                      <a:endParaRPr sz="7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MONDAY</a:t>
                      </a:r>
                      <a:endParaRPr sz="7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TUESDAY</a:t>
                      </a:r>
                      <a:endParaRPr sz="7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WEDNESDAY</a:t>
                      </a:r>
                      <a:endParaRPr sz="7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THURSDAY</a:t>
                      </a:r>
                      <a:endParaRPr sz="7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FRIDAY</a:t>
                      </a:r>
                      <a:endParaRPr sz="7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SATURDAY</a:t>
                      </a:r>
                      <a:endParaRPr sz="700">
                        <a:solidFill>
                          <a:schemeClr val="lt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005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9:00 - 9:45</a:t>
                      </a:r>
                      <a:endParaRPr sz="800">
                        <a:solidFill>
                          <a:schemeClr val="dk2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05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10:00</a:t>
                      </a:r>
                      <a:r>
                        <a:rPr lang="en" sz="800">
                          <a:solidFill>
                            <a:schemeClr val="dk2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 - 10:45</a:t>
                      </a:r>
                      <a:endParaRPr sz="800">
                        <a:solidFill>
                          <a:schemeClr val="dk2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05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11:00 - </a:t>
                      </a:r>
                      <a:r>
                        <a:rPr lang="en" sz="800">
                          <a:solidFill>
                            <a:schemeClr val="dk2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11:45</a:t>
                      </a:r>
                      <a:endParaRPr sz="800">
                        <a:solidFill>
                          <a:schemeClr val="dk2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05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12:00 - 13:15</a:t>
                      </a:r>
                      <a:endParaRPr sz="800">
                        <a:solidFill>
                          <a:schemeClr val="dk2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005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13:30</a:t>
                      </a:r>
                      <a:r>
                        <a:rPr lang="en" sz="800">
                          <a:solidFill>
                            <a:schemeClr val="dk2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 - 14:15</a:t>
                      </a:r>
                      <a:endParaRPr sz="800">
                        <a:solidFill>
                          <a:schemeClr val="dk2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05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14:30</a:t>
                      </a:r>
                      <a:r>
                        <a:rPr lang="en" sz="800">
                          <a:solidFill>
                            <a:schemeClr val="dk2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 - 15:15</a:t>
                      </a:r>
                      <a:endParaRPr sz="800">
                        <a:solidFill>
                          <a:schemeClr val="dk2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05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15:30</a:t>
                      </a:r>
                      <a:r>
                        <a:rPr lang="en" sz="800">
                          <a:solidFill>
                            <a:schemeClr val="dk2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 - 16:15</a:t>
                      </a:r>
                      <a:endParaRPr sz="800">
                        <a:solidFill>
                          <a:schemeClr val="dk2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2" name="Google Shape;632;p47"/>
          <p:cNvGrpSpPr/>
          <p:nvPr/>
        </p:nvGrpSpPr>
        <p:grpSpPr>
          <a:xfrm>
            <a:off x="648338" y="576161"/>
            <a:ext cx="304961" cy="397801"/>
            <a:chOff x="590250" y="244200"/>
            <a:chExt cx="407975" cy="532175"/>
          </a:xfrm>
        </p:grpSpPr>
        <p:sp>
          <p:nvSpPr>
            <p:cNvPr id="633" name="Google Shape;633;p47"/>
            <p:cNvSpPr/>
            <p:nvPr/>
          </p:nvSpPr>
          <p:spPr>
            <a:xfrm>
              <a:off x="623125" y="313625"/>
              <a:ext cx="375100" cy="462750"/>
            </a:xfrm>
            <a:custGeom>
              <a:rect b="b" l="l" r="r" t="t"/>
              <a:pathLst>
                <a:path extrusionOk="0" fill="none" h="18510" w="15004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47"/>
            <p:cNvSpPr/>
            <p:nvPr/>
          </p:nvSpPr>
          <p:spPr>
            <a:xfrm>
              <a:off x="590250" y="2697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47"/>
            <p:cNvSpPr/>
            <p:nvPr/>
          </p:nvSpPr>
          <p:spPr>
            <a:xfrm>
              <a:off x="796650" y="274025"/>
              <a:ext cx="45100" cy="45100"/>
            </a:xfrm>
            <a:custGeom>
              <a:rect b="b" l="l" r="r" t="t"/>
              <a:pathLst>
                <a:path extrusionOk="0" fill="none" h="1804" w="1804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47"/>
            <p:cNvSpPr/>
            <p:nvPr/>
          </p:nvSpPr>
          <p:spPr>
            <a:xfrm>
              <a:off x="713850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47"/>
            <p:cNvSpPr/>
            <p:nvPr/>
          </p:nvSpPr>
          <p:spPr>
            <a:xfrm>
              <a:off x="631050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47"/>
            <p:cNvSpPr/>
            <p:nvPr/>
          </p:nvSpPr>
          <p:spPr>
            <a:xfrm>
              <a:off x="649925" y="5900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47"/>
            <p:cNvSpPr/>
            <p:nvPr/>
          </p:nvSpPr>
          <p:spPr>
            <a:xfrm>
              <a:off x="649925" y="5346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47"/>
            <p:cNvSpPr/>
            <p:nvPr/>
          </p:nvSpPr>
          <p:spPr>
            <a:xfrm>
              <a:off x="649925" y="4798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47"/>
            <p:cNvSpPr/>
            <p:nvPr/>
          </p:nvSpPr>
          <p:spPr>
            <a:xfrm>
              <a:off x="649925" y="4244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47"/>
            <p:cNvSpPr/>
            <p:nvPr/>
          </p:nvSpPr>
          <p:spPr>
            <a:xfrm>
              <a:off x="879475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47"/>
            <p:cNvSpPr/>
            <p:nvPr/>
          </p:nvSpPr>
          <p:spPr>
            <a:xfrm>
              <a:off x="6548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47"/>
            <p:cNvSpPr/>
            <p:nvPr/>
          </p:nvSpPr>
          <p:spPr>
            <a:xfrm>
              <a:off x="7376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47"/>
            <p:cNvSpPr/>
            <p:nvPr/>
          </p:nvSpPr>
          <p:spPr>
            <a:xfrm>
              <a:off x="8204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47"/>
            <p:cNvSpPr/>
            <p:nvPr/>
          </p:nvSpPr>
          <p:spPr>
            <a:xfrm>
              <a:off x="903225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47" name="Google Shape;647;p47"/>
          <p:cNvGrpSpPr/>
          <p:nvPr/>
        </p:nvGrpSpPr>
        <p:grpSpPr>
          <a:xfrm>
            <a:off x="1139875" y="634877"/>
            <a:ext cx="331367" cy="275827"/>
            <a:chOff x="1247825" y="322750"/>
            <a:chExt cx="443300" cy="369000"/>
          </a:xfrm>
        </p:grpSpPr>
        <p:sp>
          <p:nvSpPr>
            <p:cNvPr id="648" name="Google Shape;648;p47"/>
            <p:cNvSpPr/>
            <p:nvPr/>
          </p:nvSpPr>
          <p:spPr>
            <a:xfrm>
              <a:off x="1247825" y="322750"/>
              <a:ext cx="443300" cy="369000"/>
            </a:xfrm>
            <a:custGeom>
              <a:rect b="b" l="l" r="r" t="t"/>
              <a:pathLst>
                <a:path extrusionOk="0" fill="none" h="14760" w="17732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47"/>
            <p:cNvSpPr/>
            <p:nvPr/>
          </p:nvSpPr>
          <p:spPr>
            <a:xfrm>
              <a:off x="1398225" y="386675"/>
              <a:ext cx="142500" cy="25"/>
            </a:xfrm>
            <a:custGeom>
              <a:rect b="b" l="l" r="r" t="t"/>
              <a:pathLst>
                <a:path extrusionOk="0" fill="none" h="1" w="570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47"/>
            <p:cNvSpPr/>
            <p:nvPr/>
          </p:nvSpPr>
          <p:spPr>
            <a:xfrm>
              <a:off x="1370225" y="450000"/>
              <a:ext cx="198500" cy="197900"/>
            </a:xfrm>
            <a:custGeom>
              <a:rect b="b" l="l" r="r" t="t"/>
              <a:pathLst>
                <a:path extrusionOk="0" fill="none" h="7916" w="794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47"/>
            <p:cNvSpPr/>
            <p:nvPr/>
          </p:nvSpPr>
          <p:spPr>
            <a:xfrm>
              <a:off x="1403100" y="482875"/>
              <a:ext cx="132750" cy="132150"/>
            </a:xfrm>
            <a:custGeom>
              <a:rect b="b" l="l" r="r" t="t"/>
              <a:pathLst>
                <a:path extrusionOk="0" fill="none" h="5286" w="531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47"/>
            <p:cNvSpPr/>
            <p:nvPr/>
          </p:nvSpPr>
          <p:spPr>
            <a:xfrm>
              <a:off x="1588800" y="435400"/>
              <a:ext cx="66400" cy="43850"/>
            </a:xfrm>
            <a:custGeom>
              <a:rect b="b" l="l" r="r" t="t"/>
              <a:pathLst>
                <a:path extrusionOk="0" fill="none" h="1754" w="2656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3" name="Google Shape;653;p47"/>
          <p:cNvGrpSpPr/>
          <p:nvPr/>
        </p:nvGrpSpPr>
        <p:grpSpPr>
          <a:xfrm>
            <a:off x="1649633" y="633513"/>
            <a:ext cx="316790" cy="278556"/>
            <a:chOff x="1929775" y="320925"/>
            <a:chExt cx="423800" cy="372650"/>
          </a:xfrm>
        </p:grpSpPr>
        <p:sp>
          <p:nvSpPr>
            <p:cNvPr id="654" name="Google Shape;654;p47"/>
            <p:cNvSpPr/>
            <p:nvPr/>
          </p:nvSpPr>
          <p:spPr>
            <a:xfrm>
              <a:off x="1929775" y="320925"/>
              <a:ext cx="423800" cy="372650"/>
            </a:xfrm>
            <a:custGeom>
              <a:rect b="b" l="l" r="r" t="t"/>
              <a:pathLst>
                <a:path extrusionOk="0" fill="none" h="14906" w="16952">
                  <a:moveTo>
                    <a:pt x="16172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3"/>
                  </a:lnTo>
                  <a:lnTo>
                    <a:pt x="341" y="146"/>
                  </a:lnTo>
                  <a:lnTo>
                    <a:pt x="220" y="244"/>
                  </a:lnTo>
                  <a:lnTo>
                    <a:pt x="122" y="341"/>
                  </a:lnTo>
                  <a:lnTo>
                    <a:pt x="74" y="487"/>
                  </a:lnTo>
                  <a:lnTo>
                    <a:pt x="25" y="634"/>
                  </a:lnTo>
                  <a:lnTo>
                    <a:pt x="0" y="780"/>
                  </a:lnTo>
                  <a:lnTo>
                    <a:pt x="0" y="14126"/>
                  </a:lnTo>
                  <a:lnTo>
                    <a:pt x="0" y="14126"/>
                  </a:lnTo>
                  <a:lnTo>
                    <a:pt x="25" y="14272"/>
                  </a:lnTo>
                  <a:lnTo>
                    <a:pt x="74" y="14418"/>
                  </a:lnTo>
                  <a:lnTo>
                    <a:pt x="122" y="14565"/>
                  </a:lnTo>
                  <a:lnTo>
                    <a:pt x="220" y="14662"/>
                  </a:lnTo>
                  <a:lnTo>
                    <a:pt x="341" y="14759"/>
                  </a:lnTo>
                  <a:lnTo>
                    <a:pt x="488" y="14832"/>
                  </a:lnTo>
                  <a:lnTo>
                    <a:pt x="634" y="14881"/>
                  </a:lnTo>
                  <a:lnTo>
                    <a:pt x="780" y="14906"/>
                  </a:lnTo>
                  <a:lnTo>
                    <a:pt x="16172" y="14906"/>
                  </a:lnTo>
                  <a:lnTo>
                    <a:pt x="16172" y="14906"/>
                  </a:lnTo>
                  <a:lnTo>
                    <a:pt x="16318" y="14881"/>
                  </a:lnTo>
                  <a:lnTo>
                    <a:pt x="16464" y="14832"/>
                  </a:lnTo>
                  <a:lnTo>
                    <a:pt x="16611" y="14759"/>
                  </a:lnTo>
                  <a:lnTo>
                    <a:pt x="16732" y="14662"/>
                  </a:lnTo>
                  <a:lnTo>
                    <a:pt x="16830" y="14565"/>
                  </a:lnTo>
                  <a:lnTo>
                    <a:pt x="16878" y="14418"/>
                  </a:lnTo>
                  <a:lnTo>
                    <a:pt x="16927" y="14272"/>
                  </a:lnTo>
                  <a:lnTo>
                    <a:pt x="16952" y="14126"/>
                  </a:lnTo>
                  <a:lnTo>
                    <a:pt x="16952" y="780"/>
                  </a:lnTo>
                  <a:lnTo>
                    <a:pt x="16952" y="780"/>
                  </a:lnTo>
                  <a:lnTo>
                    <a:pt x="16927" y="634"/>
                  </a:lnTo>
                  <a:lnTo>
                    <a:pt x="16878" y="487"/>
                  </a:lnTo>
                  <a:lnTo>
                    <a:pt x="16830" y="341"/>
                  </a:lnTo>
                  <a:lnTo>
                    <a:pt x="16732" y="244"/>
                  </a:lnTo>
                  <a:lnTo>
                    <a:pt x="16611" y="146"/>
                  </a:lnTo>
                  <a:lnTo>
                    <a:pt x="16464" y="73"/>
                  </a:lnTo>
                  <a:lnTo>
                    <a:pt x="16318" y="25"/>
                  </a:lnTo>
                  <a:lnTo>
                    <a:pt x="16172" y="0"/>
                  </a:lnTo>
                  <a:lnTo>
                    <a:pt x="16172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47"/>
            <p:cNvSpPr/>
            <p:nvPr/>
          </p:nvSpPr>
          <p:spPr>
            <a:xfrm>
              <a:off x="1954125" y="345275"/>
              <a:ext cx="375100" cy="323950"/>
            </a:xfrm>
            <a:custGeom>
              <a:rect b="b" l="l" r="r" t="t"/>
              <a:pathLst>
                <a:path extrusionOk="0" fill="none" h="12958" w="15004">
                  <a:moveTo>
                    <a:pt x="15003" y="12957"/>
                  </a:moveTo>
                  <a:lnTo>
                    <a:pt x="1" y="12957"/>
                  </a:lnTo>
                  <a:lnTo>
                    <a:pt x="1" y="0"/>
                  </a:lnTo>
                  <a:lnTo>
                    <a:pt x="15003" y="0"/>
                  </a:lnTo>
                  <a:lnTo>
                    <a:pt x="15003" y="12957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47"/>
            <p:cNvSpPr/>
            <p:nvPr/>
          </p:nvSpPr>
          <p:spPr>
            <a:xfrm>
              <a:off x="2162375" y="534625"/>
              <a:ext cx="146750" cy="113275"/>
            </a:xfrm>
            <a:custGeom>
              <a:rect b="b" l="l" r="r" t="t"/>
              <a:pathLst>
                <a:path extrusionOk="0" fill="none" h="4531" w="5870">
                  <a:moveTo>
                    <a:pt x="0" y="2266"/>
                  </a:moveTo>
                  <a:lnTo>
                    <a:pt x="1534" y="244"/>
                  </a:lnTo>
                  <a:lnTo>
                    <a:pt x="1534" y="244"/>
                  </a:lnTo>
                  <a:lnTo>
                    <a:pt x="1632" y="147"/>
                  </a:lnTo>
                  <a:lnTo>
                    <a:pt x="1754" y="50"/>
                  </a:lnTo>
                  <a:lnTo>
                    <a:pt x="1875" y="1"/>
                  </a:lnTo>
                  <a:lnTo>
                    <a:pt x="2022" y="1"/>
                  </a:lnTo>
                  <a:lnTo>
                    <a:pt x="2143" y="1"/>
                  </a:lnTo>
                  <a:lnTo>
                    <a:pt x="2289" y="50"/>
                  </a:lnTo>
                  <a:lnTo>
                    <a:pt x="2411" y="147"/>
                  </a:lnTo>
                  <a:lnTo>
                    <a:pt x="2509" y="244"/>
                  </a:lnTo>
                  <a:lnTo>
                    <a:pt x="5870" y="453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47"/>
            <p:cNvSpPr/>
            <p:nvPr/>
          </p:nvSpPr>
          <p:spPr>
            <a:xfrm>
              <a:off x="1974225" y="468875"/>
              <a:ext cx="232600" cy="179025"/>
            </a:xfrm>
            <a:custGeom>
              <a:rect b="b" l="l" r="r" t="t"/>
              <a:pathLst>
                <a:path extrusionOk="0" fill="none" h="7161" w="9304">
                  <a:moveTo>
                    <a:pt x="0" y="3995"/>
                  </a:moveTo>
                  <a:lnTo>
                    <a:pt x="2923" y="244"/>
                  </a:lnTo>
                  <a:lnTo>
                    <a:pt x="2923" y="244"/>
                  </a:lnTo>
                  <a:lnTo>
                    <a:pt x="3020" y="147"/>
                  </a:lnTo>
                  <a:lnTo>
                    <a:pt x="3142" y="49"/>
                  </a:lnTo>
                  <a:lnTo>
                    <a:pt x="3264" y="1"/>
                  </a:lnTo>
                  <a:lnTo>
                    <a:pt x="3410" y="1"/>
                  </a:lnTo>
                  <a:lnTo>
                    <a:pt x="3532" y="1"/>
                  </a:lnTo>
                  <a:lnTo>
                    <a:pt x="3678" y="49"/>
                  </a:lnTo>
                  <a:lnTo>
                    <a:pt x="3800" y="147"/>
                  </a:lnTo>
                  <a:lnTo>
                    <a:pt x="3897" y="244"/>
                  </a:lnTo>
                  <a:lnTo>
                    <a:pt x="9304" y="716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47"/>
            <p:cNvSpPr/>
            <p:nvPr/>
          </p:nvSpPr>
          <p:spPr>
            <a:xfrm>
              <a:off x="2169675" y="396425"/>
              <a:ext cx="97450" cy="97450"/>
            </a:xfrm>
            <a:custGeom>
              <a:rect b="b" l="l" r="r" t="t"/>
              <a:pathLst>
                <a:path extrusionOk="0" fill="none" h="3898" w="3898">
                  <a:moveTo>
                    <a:pt x="1949" y="3897"/>
                  </a:moveTo>
                  <a:lnTo>
                    <a:pt x="1949" y="3897"/>
                  </a:lnTo>
                  <a:lnTo>
                    <a:pt x="1754" y="3897"/>
                  </a:lnTo>
                  <a:lnTo>
                    <a:pt x="1559" y="3873"/>
                  </a:lnTo>
                  <a:lnTo>
                    <a:pt x="1364" y="3824"/>
                  </a:lnTo>
                  <a:lnTo>
                    <a:pt x="1194" y="3751"/>
                  </a:lnTo>
                  <a:lnTo>
                    <a:pt x="1023" y="3678"/>
                  </a:lnTo>
                  <a:lnTo>
                    <a:pt x="853" y="3580"/>
                  </a:lnTo>
                  <a:lnTo>
                    <a:pt x="707" y="3459"/>
                  </a:lnTo>
                  <a:lnTo>
                    <a:pt x="560" y="3337"/>
                  </a:lnTo>
                  <a:lnTo>
                    <a:pt x="439" y="3191"/>
                  </a:lnTo>
                  <a:lnTo>
                    <a:pt x="317" y="3045"/>
                  </a:lnTo>
                  <a:lnTo>
                    <a:pt x="220" y="2874"/>
                  </a:lnTo>
                  <a:lnTo>
                    <a:pt x="146" y="2704"/>
                  </a:lnTo>
                  <a:lnTo>
                    <a:pt x="73" y="2533"/>
                  </a:lnTo>
                  <a:lnTo>
                    <a:pt x="25" y="2338"/>
                  </a:lnTo>
                  <a:lnTo>
                    <a:pt x="0" y="2168"/>
                  </a:lnTo>
                  <a:lnTo>
                    <a:pt x="0" y="1949"/>
                  </a:lnTo>
                  <a:lnTo>
                    <a:pt x="0" y="1949"/>
                  </a:lnTo>
                  <a:lnTo>
                    <a:pt x="0" y="1754"/>
                  </a:lnTo>
                  <a:lnTo>
                    <a:pt x="25" y="1559"/>
                  </a:lnTo>
                  <a:lnTo>
                    <a:pt x="73" y="1389"/>
                  </a:lnTo>
                  <a:lnTo>
                    <a:pt x="146" y="1194"/>
                  </a:lnTo>
                  <a:lnTo>
                    <a:pt x="220" y="1023"/>
                  </a:lnTo>
                  <a:lnTo>
                    <a:pt x="317" y="877"/>
                  </a:lnTo>
                  <a:lnTo>
                    <a:pt x="439" y="707"/>
                  </a:lnTo>
                  <a:lnTo>
                    <a:pt x="560" y="585"/>
                  </a:lnTo>
                  <a:lnTo>
                    <a:pt x="707" y="463"/>
                  </a:lnTo>
                  <a:lnTo>
                    <a:pt x="853" y="341"/>
                  </a:lnTo>
                  <a:lnTo>
                    <a:pt x="1023" y="244"/>
                  </a:lnTo>
                  <a:lnTo>
                    <a:pt x="1194" y="171"/>
                  </a:lnTo>
                  <a:lnTo>
                    <a:pt x="1364" y="98"/>
                  </a:lnTo>
                  <a:lnTo>
                    <a:pt x="1559" y="49"/>
                  </a:lnTo>
                  <a:lnTo>
                    <a:pt x="1754" y="25"/>
                  </a:lnTo>
                  <a:lnTo>
                    <a:pt x="1949" y="0"/>
                  </a:lnTo>
                  <a:lnTo>
                    <a:pt x="1949" y="0"/>
                  </a:lnTo>
                  <a:lnTo>
                    <a:pt x="2144" y="25"/>
                  </a:lnTo>
                  <a:lnTo>
                    <a:pt x="2338" y="49"/>
                  </a:lnTo>
                  <a:lnTo>
                    <a:pt x="2533" y="98"/>
                  </a:lnTo>
                  <a:lnTo>
                    <a:pt x="2704" y="171"/>
                  </a:lnTo>
                  <a:lnTo>
                    <a:pt x="2874" y="244"/>
                  </a:lnTo>
                  <a:lnTo>
                    <a:pt x="3020" y="341"/>
                  </a:lnTo>
                  <a:lnTo>
                    <a:pt x="3191" y="463"/>
                  </a:lnTo>
                  <a:lnTo>
                    <a:pt x="3313" y="585"/>
                  </a:lnTo>
                  <a:lnTo>
                    <a:pt x="3459" y="707"/>
                  </a:lnTo>
                  <a:lnTo>
                    <a:pt x="3556" y="877"/>
                  </a:lnTo>
                  <a:lnTo>
                    <a:pt x="3654" y="1023"/>
                  </a:lnTo>
                  <a:lnTo>
                    <a:pt x="3727" y="1194"/>
                  </a:lnTo>
                  <a:lnTo>
                    <a:pt x="3800" y="1389"/>
                  </a:lnTo>
                  <a:lnTo>
                    <a:pt x="3848" y="1559"/>
                  </a:lnTo>
                  <a:lnTo>
                    <a:pt x="3873" y="1754"/>
                  </a:lnTo>
                  <a:lnTo>
                    <a:pt x="3897" y="1949"/>
                  </a:lnTo>
                  <a:lnTo>
                    <a:pt x="3897" y="1949"/>
                  </a:lnTo>
                  <a:lnTo>
                    <a:pt x="3873" y="2168"/>
                  </a:lnTo>
                  <a:lnTo>
                    <a:pt x="3848" y="2338"/>
                  </a:lnTo>
                  <a:lnTo>
                    <a:pt x="3800" y="2533"/>
                  </a:lnTo>
                  <a:lnTo>
                    <a:pt x="3727" y="2704"/>
                  </a:lnTo>
                  <a:lnTo>
                    <a:pt x="3654" y="2874"/>
                  </a:lnTo>
                  <a:lnTo>
                    <a:pt x="3556" y="3045"/>
                  </a:lnTo>
                  <a:lnTo>
                    <a:pt x="3459" y="3191"/>
                  </a:lnTo>
                  <a:lnTo>
                    <a:pt x="3313" y="3337"/>
                  </a:lnTo>
                  <a:lnTo>
                    <a:pt x="3191" y="3459"/>
                  </a:lnTo>
                  <a:lnTo>
                    <a:pt x="3020" y="3580"/>
                  </a:lnTo>
                  <a:lnTo>
                    <a:pt x="2874" y="3678"/>
                  </a:lnTo>
                  <a:lnTo>
                    <a:pt x="2704" y="3751"/>
                  </a:lnTo>
                  <a:lnTo>
                    <a:pt x="2533" y="3824"/>
                  </a:lnTo>
                  <a:lnTo>
                    <a:pt x="2338" y="3873"/>
                  </a:lnTo>
                  <a:lnTo>
                    <a:pt x="2144" y="3897"/>
                  </a:lnTo>
                  <a:lnTo>
                    <a:pt x="1949" y="3897"/>
                  </a:lnTo>
                  <a:lnTo>
                    <a:pt x="1949" y="389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59" name="Google Shape;659;p47"/>
          <p:cNvSpPr/>
          <p:nvPr/>
        </p:nvSpPr>
        <p:spPr>
          <a:xfrm>
            <a:off x="2180737" y="623493"/>
            <a:ext cx="259439" cy="298589"/>
          </a:xfrm>
          <a:custGeom>
            <a:rect b="b" l="l" r="r" t="t"/>
            <a:pathLst>
              <a:path extrusionOk="0" fill="none" h="15978" w="13883">
                <a:moveTo>
                  <a:pt x="3240" y="3240"/>
                </a:moveTo>
                <a:lnTo>
                  <a:pt x="3240" y="12616"/>
                </a:lnTo>
                <a:lnTo>
                  <a:pt x="3240" y="12616"/>
                </a:lnTo>
                <a:lnTo>
                  <a:pt x="2899" y="12592"/>
                </a:lnTo>
                <a:lnTo>
                  <a:pt x="2558" y="12592"/>
                </a:lnTo>
                <a:lnTo>
                  <a:pt x="2193" y="12641"/>
                </a:lnTo>
                <a:lnTo>
                  <a:pt x="1827" y="12738"/>
                </a:lnTo>
                <a:lnTo>
                  <a:pt x="1827" y="12738"/>
                </a:lnTo>
                <a:lnTo>
                  <a:pt x="1608" y="12811"/>
                </a:lnTo>
                <a:lnTo>
                  <a:pt x="1389" y="12909"/>
                </a:lnTo>
                <a:lnTo>
                  <a:pt x="1194" y="13030"/>
                </a:lnTo>
                <a:lnTo>
                  <a:pt x="999" y="13128"/>
                </a:lnTo>
                <a:lnTo>
                  <a:pt x="804" y="13274"/>
                </a:lnTo>
                <a:lnTo>
                  <a:pt x="658" y="13396"/>
                </a:lnTo>
                <a:lnTo>
                  <a:pt x="512" y="13542"/>
                </a:lnTo>
                <a:lnTo>
                  <a:pt x="390" y="13688"/>
                </a:lnTo>
                <a:lnTo>
                  <a:pt x="269" y="13858"/>
                </a:lnTo>
                <a:lnTo>
                  <a:pt x="171" y="14005"/>
                </a:lnTo>
                <a:lnTo>
                  <a:pt x="98" y="14175"/>
                </a:lnTo>
                <a:lnTo>
                  <a:pt x="49" y="14346"/>
                </a:lnTo>
                <a:lnTo>
                  <a:pt x="25" y="14492"/>
                </a:lnTo>
                <a:lnTo>
                  <a:pt x="1" y="14662"/>
                </a:lnTo>
                <a:lnTo>
                  <a:pt x="25" y="14833"/>
                </a:lnTo>
                <a:lnTo>
                  <a:pt x="49" y="14979"/>
                </a:lnTo>
                <a:lnTo>
                  <a:pt x="49" y="14979"/>
                </a:lnTo>
                <a:lnTo>
                  <a:pt x="122" y="15149"/>
                </a:lnTo>
                <a:lnTo>
                  <a:pt x="196" y="15295"/>
                </a:lnTo>
                <a:lnTo>
                  <a:pt x="293" y="15417"/>
                </a:lnTo>
                <a:lnTo>
                  <a:pt x="415" y="15539"/>
                </a:lnTo>
                <a:lnTo>
                  <a:pt x="561" y="15636"/>
                </a:lnTo>
                <a:lnTo>
                  <a:pt x="707" y="15734"/>
                </a:lnTo>
                <a:lnTo>
                  <a:pt x="877" y="15807"/>
                </a:lnTo>
                <a:lnTo>
                  <a:pt x="1072" y="15880"/>
                </a:lnTo>
                <a:lnTo>
                  <a:pt x="1243" y="15929"/>
                </a:lnTo>
                <a:lnTo>
                  <a:pt x="1462" y="15953"/>
                </a:lnTo>
                <a:lnTo>
                  <a:pt x="1657" y="15977"/>
                </a:lnTo>
                <a:lnTo>
                  <a:pt x="1876" y="15977"/>
                </a:lnTo>
                <a:lnTo>
                  <a:pt x="2095" y="15953"/>
                </a:lnTo>
                <a:lnTo>
                  <a:pt x="2339" y="15929"/>
                </a:lnTo>
                <a:lnTo>
                  <a:pt x="2558" y="15880"/>
                </a:lnTo>
                <a:lnTo>
                  <a:pt x="2801" y="15831"/>
                </a:lnTo>
                <a:lnTo>
                  <a:pt x="2801" y="15831"/>
                </a:lnTo>
                <a:lnTo>
                  <a:pt x="3216" y="15661"/>
                </a:lnTo>
                <a:lnTo>
                  <a:pt x="3581" y="15466"/>
                </a:lnTo>
                <a:lnTo>
                  <a:pt x="3897" y="15247"/>
                </a:lnTo>
                <a:lnTo>
                  <a:pt x="4165" y="14979"/>
                </a:lnTo>
                <a:lnTo>
                  <a:pt x="4360" y="14711"/>
                </a:lnTo>
                <a:lnTo>
                  <a:pt x="4458" y="14565"/>
                </a:lnTo>
                <a:lnTo>
                  <a:pt x="4531" y="14419"/>
                </a:lnTo>
                <a:lnTo>
                  <a:pt x="4579" y="14272"/>
                </a:lnTo>
                <a:lnTo>
                  <a:pt x="4604" y="14126"/>
                </a:lnTo>
                <a:lnTo>
                  <a:pt x="4628" y="13980"/>
                </a:lnTo>
                <a:lnTo>
                  <a:pt x="4628" y="13834"/>
                </a:lnTo>
                <a:lnTo>
                  <a:pt x="4628" y="6187"/>
                </a:lnTo>
                <a:lnTo>
                  <a:pt x="12470" y="3727"/>
                </a:lnTo>
                <a:lnTo>
                  <a:pt x="12470" y="10108"/>
                </a:lnTo>
                <a:lnTo>
                  <a:pt x="12470" y="10108"/>
                </a:lnTo>
                <a:lnTo>
                  <a:pt x="12154" y="10083"/>
                </a:lnTo>
                <a:lnTo>
                  <a:pt x="11813" y="10083"/>
                </a:lnTo>
                <a:lnTo>
                  <a:pt x="11447" y="10132"/>
                </a:lnTo>
                <a:lnTo>
                  <a:pt x="11082" y="10230"/>
                </a:lnTo>
                <a:lnTo>
                  <a:pt x="11082" y="10230"/>
                </a:lnTo>
                <a:lnTo>
                  <a:pt x="10863" y="10303"/>
                </a:lnTo>
                <a:lnTo>
                  <a:pt x="10644" y="10400"/>
                </a:lnTo>
                <a:lnTo>
                  <a:pt x="10425" y="10522"/>
                </a:lnTo>
                <a:lnTo>
                  <a:pt x="10254" y="10619"/>
                </a:lnTo>
                <a:lnTo>
                  <a:pt x="10059" y="10765"/>
                </a:lnTo>
                <a:lnTo>
                  <a:pt x="9913" y="10887"/>
                </a:lnTo>
                <a:lnTo>
                  <a:pt x="9767" y="11033"/>
                </a:lnTo>
                <a:lnTo>
                  <a:pt x="9621" y="11179"/>
                </a:lnTo>
                <a:lnTo>
                  <a:pt x="9523" y="11350"/>
                </a:lnTo>
                <a:lnTo>
                  <a:pt x="9426" y="11496"/>
                </a:lnTo>
                <a:lnTo>
                  <a:pt x="9353" y="11666"/>
                </a:lnTo>
                <a:lnTo>
                  <a:pt x="9304" y="11837"/>
                </a:lnTo>
                <a:lnTo>
                  <a:pt x="9280" y="11983"/>
                </a:lnTo>
                <a:lnTo>
                  <a:pt x="9256" y="12154"/>
                </a:lnTo>
                <a:lnTo>
                  <a:pt x="9280" y="12324"/>
                </a:lnTo>
                <a:lnTo>
                  <a:pt x="9304" y="12470"/>
                </a:lnTo>
                <a:lnTo>
                  <a:pt x="9304" y="12470"/>
                </a:lnTo>
                <a:lnTo>
                  <a:pt x="9377" y="12641"/>
                </a:lnTo>
                <a:lnTo>
                  <a:pt x="9450" y="12787"/>
                </a:lnTo>
                <a:lnTo>
                  <a:pt x="9548" y="12909"/>
                </a:lnTo>
                <a:lnTo>
                  <a:pt x="9670" y="13030"/>
                </a:lnTo>
                <a:lnTo>
                  <a:pt x="9816" y="13128"/>
                </a:lnTo>
                <a:lnTo>
                  <a:pt x="9962" y="13225"/>
                </a:lnTo>
                <a:lnTo>
                  <a:pt x="10132" y="13298"/>
                </a:lnTo>
                <a:lnTo>
                  <a:pt x="10303" y="13371"/>
                </a:lnTo>
                <a:lnTo>
                  <a:pt x="10498" y="13420"/>
                </a:lnTo>
                <a:lnTo>
                  <a:pt x="10717" y="13444"/>
                </a:lnTo>
                <a:lnTo>
                  <a:pt x="10912" y="13469"/>
                </a:lnTo>
                <a:lnTo>
                  <a:pt x="11131" y="13469"/>
                </a:lnTo>
                <a:lnTo>
                  <a:pt x="11350" y="13444"/>
                </a:lnTo>
                <a:lnTo>
                  <a:pt x="11594" y="13420"/>
                </a:lnTo>
                <a:lnTo>
                  <a:pt x="11813" y="13371"/>
                </a:lnTo>
                <a:lnTo>
                  <a:pt x="12056" y="13323"/>
                </a:lnTo>
                <a:lnTo>
                  <a:pt x="12056" y="13323"/>
                </a:lnTo>
                <a:lnTo>
                  <a:pt x="12422" y="13176"/>
                </a:lnTo>
                <a:lnTo>
                  <a:pt x="12763" y="13006"/>
                </a:lnTo>
                <a:lnTo>
                  <a:pt x="13055" y="12787"/>
                </a:lnTo>
                <a:lnTo>
                  <a:pt x="13323" y="12568"/>
                </a:lnTo>
                <a:lnTo>
                  <a:pt x="13542" y="12324"/>
                </a:lnTo>
                <a:lnTo>
                  <a:pt x="13713" y="12056"/>
                </a:lnTo>
                <a:lnTo>
                  <a:pt x="13810" y="11788"/>
                </a:lnTo>
                <a:lnTo>
                  <a:pt x="13859" y="11642"/>
                </a:lnTo>
                <a:lnTo>
                  <a:pt x="13883" y="11520"/>
                </a:lnTo>
                <a:lnTo>
                  <a:pt x="13883" y="0"/>
                </a:lnTo>
                <a:lnTo>
                  <a:pt x="3240" y="3240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0" name="Google Shape;660;p47"/>
          <p:cNvSpPr/>
          <p:nvPr/>
        </p:nvSpPr>
        <p:spPr>
          <a:xfrm>
            <a:off x="2700952" y="624408"/>
            <a:ext cx="223932" cy="296758"/>
          </a:xfrm>
          <a:custGeom>
            <a:rect b="b" l="l" r="r" t="t"/>
            <a:pathLst>
              <a:path extrusionOk="0" fill="none" h="15880" w="11983">
                <a:moveTo>
                  <a:pt x="5992" y="0"/>
                </a:moveTo>
                <a:lnTo>
                  <a:pt x="5992" y="0"/>
                </a:lnTo>
                <a:lnTo>
                  <a:pt x="5675" y="0"/>
                </a:lnTo>
                <a:lnTo>
                  <a:pt x="5383" y="25"/>
                </a:lnTo>
                <a:lnTo>
                  <a:pt x="5091" y="73"/>
                </a:lnTo>
                <a:lnTo>
                  <a:pt x="4774" y="122"/>
                </a:lnTo>
                <a:lnTo>
                  <a:pt x="4506" y="195"/>
                </a:lnTo>
                <a:lnTo>
                  <a:pt x="4214" y="268"/>
                </a:lnTo>
                <a:lnTo>
                  <a:pt x="3654" y="463"/>
                </a:lnTo>
                <a:lnTo>
                  <a:pt x="3142" y="731"/>
                </a:lnTo>
                <a:lnTo>
                  <a:pt x="2631" y="1023"/>
                </a:lnTo>
                <a:lnTo>
                  <a:pt x="2192" y="1364"/>
                </a:lnTo>
                <a:lnTo>
                  <a:pt x="1754" y="1754"/>
                </a:lnTo>
                <a:lnTo>
                  <a:pt x="1364" y="2192"/>
                </a:lnTo>
                <a:lnTo>
                  <a:pt x="1023" y="2631"/>
                </a:lnTo>
                <a:lnTo>
                  <a:pt x="731" y="3142"/>
                </a:lnTo>
                <a:lnTo>
                  <a:pt x="463" y="3653"/>
                </a:lnTo>
                <a:lnTo>
                  <a:pt x="268" y="4214"/>
                </a:lnTo>
                <a:lnTo>
                  <a:pt x="195" y="4506"/>
                </a:lnTo>
                <a:lnTo>
                  <a:pt x="122" y="4774"/>
                </a:lnTo>
                <a:lnTo>
                  <a:pt x="73" y="5090"/>
                </a:lnTo>
                <a:lnTo>
                  <a:pt x="25" y="5383"/>
                </a:lnTo>
                <a:lnTo>
                  <a:pt x="0" y="5675"/>
                </a:lnTo>
                <a:lnTo>
                  <a:pt x="0" y="5991"/>
                </a:lnTo>
                <a:lnTo>
                  <a:pt x="0" y="5991"/>
                </a:lnTo>
                <a:lnTo>
                  <a:pt x="25" y="6430"/>
                </a:lnTo>
                <a:lnTo>
                  <a:pt x="73" y="6868"/>
                </a:lnTo>
                <a:lnTo>
                  <a:pt x="147" y="7331"/>
                </a:lnTo>
                <a:lnTo>
                  <a:pt x="268" y="7769"/>
                </a:lnTo>
                <a:lnTo>
                  <a:pt x="390" y="8208"/>
                </a:lnTo>
                <a:lnTo>
                  <a:pt x="561" y="8646"/>
                </a:lnTo>
                <a:lnTo>
                  <a:pt x="731" y="9085"/>
                </a:lnTo>
                <a:lnTo>
                  <a:pt x="926" y="9523"/>
                </a:lnTo>
                <a:lnTo>
                  <a:pt x="1145" y="9937"/>
                </a:lnTo>
                <a:lnTo>
                  <a:pt x="1389" y="10375"/>
                </a:lnTo>
                <a:lnTo>
                  <a:pt x="1900" y="11179"/>
                </a:lnTo>
                <a:lnTo>
                  <a:pt x="2436" y="11958"/>
                </a:lnTo>
                <a:lnTo>
                  <a:pt x="2996" y="12689"/>
                </a:lnTo>
                <a:lnTo>
                  <a:pt x="3556" y="13371"/>
                </a:lnTo>
                <a:lnTo>
                  <a:pt x="4092" y="13980"/>
                </a:lnTo>
                <a:lnTo>
                  <a:pt x="4603" y="14540"/>
                </a:lnTo>
                <a:lnTo>
                  <a:pt x="5066" y="15003"/>
                </a:lnTo>
                <a:lnTo>
                  <a:pt x="5724" y="15636"/>
                </a:lnTo>
                <a:lnTo>
                  <a:pt x="5992" y="15880"/>
                </a:lnTo>
                <a:lnTo>
                  <a:pt x="5992" y="15880"/>
                </a:lnTo>
                <a:lnTo>
                  <a:pt x="6260" y="15636"/>
                </a:lnTo>
                <a:lnTo>
                  <a:pt x="6917" y="15003"/>
                </a:lnTo>
                <a:lnTo>
                  <a:pt x="7380" y="14540"/>
                </a:lnTo>
                <a:lnTo>
                  <a:pt x="7891" y="13980"/>
                </a:lnTo>
                <a:lnTo>
                  <a:pt x="8427" y="13371"/>
                </a:lnTo>
                <a:lnTo>
                  <a:pt x="8987" y="12689"/>
                </a:lnTo>
                <a:lnTo>
                  <a:pt x="9548" y="11958"/>
                </a:lnTo>
                <a:lnTo>
                  <a:pt x="10083" y="11179"/>
                </a:lnTo>
                <a:lnTo>
                  <a:pt x="10595" y="10375"/>
                </a:lnTo>
                <a:lnTo>
                  <a:pt x="10838" y="9937"/>
                </a:lnTo>
                <a:lnTo>
                  <a:pt x="11058" y="9523"/>
                </a:lnTo>
                <a:lnTo>
                  <a:pt x="11252" y="9085"/>
                </a:lnTo>
                <a:lnTo>
                  <a:pt x="11423" y="8646"/>
                </a:lnTo>
                <a:lnTo>
                  <a:pt x="11593" y="8208"/>
                </a:lnTo>
                <a:lnTo>
                  <a:pt x="11715" y="7769"/>
                </a:lnTo>
                <a:lnTo>
                  <a:pt x="11837" y="7331"/>
                </a:lnTo>
                <a:lnTo>
                  <a:pt x="11910" y="6868"/>
                </a:lnTo>
                <a:lnTo>
                  <a:pt x="11959" y="6430"/>
                </a:lnTo>
                <a:lnTo>
                  <a:pt x="11983" y="5991"/>
                </a:lnTo>
                <a:lnTo>
                  <a:pt x="11983" y="5991"/>
                </a:lnTo>
                <a:lnTo>
                  <a:pt x="11983" y="5675"/>
                </a:lnTo>
                <a:lnTo>
                  <a:pt x="11959" y="5383"/>
                </a:lnTo>
                <a:lnTo>
                  <a:pt x="11910" y="5090"/>
                </a:lnTo>
                <a:lnTo>
                  <a:pt x="11861" y="4774"/>
                </a:lnTo>
                <a:lnTo>
                  <a:pt x="11788" y="4506"/>
                </a:lnTo>
                <a:lnTo>
                  <a:pt x="11715" y="4214"/>
                </a:lnTo>
                <a:lnTo>
                  <a:pt x="11520" y="3653"/>
                </a:lnTo>
                <a:lnTo>
                  <a:pt x="11252" y="3142"/>
                </a:lnTo>
                <a:lnTo>
                  <a:pt x="10960" y="2631"/>
                </a:lnTo>
                <a:lnTo>
                  <a:pt x="10619" y="2192"/>
                </a:lnTo>
                <a:lnTo>
                  <a:pt x="10229" y="1754"/>
                </a:lnTo>
                <a:lnTo>
                  <a:pt x="9791" y="1364"/>
                </a:lnTo>
                <a:lnTo>
                  <a:pt x="9353" y="1023"/>
                </a:lnTo>
                <a:lnTo>
                  <a:pt x="8841" y="731"/>
                </a:lnTo>
                <a:lnTo>
                  <a:pt x="8330" y="463"/>
                </a:lnTo>
                <a:lnTo>
                  <a:pt x="7770" y="268"/>
                </a:lnTo>
                <a:lnTo>
                  <a:pt x="7477" y="195"/>
                </a:lnTo>
                <a:lnTo>
                  <a:pt x="7209" y="122"/>
                </a:lnTo>
                <a:lnTo>
                  <a:pt x="6893" y="73"/>
                </a:lnTo>
                <a:lnTo>
                  <a:pt x="6601" y="25"/>
                </a:lnTo>
                <a:lnTo>
                  <a:pt x="6308" y="0"/>
                </a:lnTo>
                <a:lnTo>
                  <a:pt x="5992" y="0"/>
                </a:lnTo>
                <a:lnTo>
                  <a:pt x="5992" y="0"/>
                </a:lnTo>
                <a:close/>
                <a:moveTo>
                  <a:pt x="5992" y="8549"/>
                </a:moveTo>
                <a:lnTo>
                  <a:pt x="5992" y="8549"/>
                </a:lnTo>
                <a:lnTo>
                  <a:pt x="5724" y="8549"/>
                </a:lnTo>
                <a:lnTo>
                  <a:pt x="5480" y="8500"/>
                </a:lnTo>
                <a:lnTo>
                  <a:pt x="5237" y="8451"/>
                </a:lnTo>
                <a:lnTo>
                  <a:pt x="4993" y="8354"/>
                </a:lnTo>
                <a:lnTo>
                  <a:pt x="4774" y="8257"/>
                </a:lnTo>
                <a:lnTo>
                  <a:pt x="4555" y="8110"/>
                </a:lnTo>
                <a:lnTo>
                  <a:pt x="4360" y="7964"/>
                </a:lnTo>
                <a:lnTo>
                  <a:pt x="4189" y="7794"/>
                </a:lnTo>
                <a:lnTo>
                  <a:pt x="4019" y="7623"/>
                </a:lnTo>
                <a:lnTo>
                  <a:pt x="3873" y="7428"/>
                </a:lnTo>
                <a:lnTo>
                  <a:pt x="3727" y="7209"/>
                </a:lnTo>
                <a:lnTo>
                  <a:pt x="3629" y="6990"/>
                </a:lnTo>
                <a:lnTo>
                  <a:pt x="3532" y="6746"/>
                </a:lnTo>
                <a:lnTo>
                  <a:pt x="3483" y="6503"/>
                </a:lnTo>
                <a:lnTo>
                  <a:pt x="3434" y="6259"/>
                </a:lnTo>
                <a:lnTo>
                  <a:pt x="3434" y="5991"/>
                </a:lnTo>
                <a:lnTo>
                  <a:pt x="3434" y="5991"/>
                </a:lnTo>
                <a:lnTo>
                  <a:pt x="3434" y="5724"/>
                </a:lnTo>
                <a:lnTo>
                  <a:pt x="3483" y="5480"/>
                </a:lnTo>
                <a:lnTo>
                  <a:pt x="3532" y="5236"/>
                </a:lnTo>
                <a:lnTo>
                  <a:pt x="3629" y="4993"/>
                </a:lnTo>
                <a:lnTo>
                  <a:pt x="3727" y="4774"/>
                </a:lnTo>
                <a:lnTo>
                  <a:pt x="3873" y="4555"/>
                </a:lnTo>
                <a:lnTo>
                  <a:pt x="4019" y="4360"/>
                </a:lnTo>
                <a:lnTo>
                  <a:pt x="4189" y="4189"/>
                </a:lnTo>
                <a:lnTo>
                  <a:pt x="4360" y="4019"/>
                </a:lnTo>
                <a:lnTo>
                  <a:pt x="4555" y="3873"/>
                </a:lnTo>
                <a:lnTo>
                  <a:pt x="4774" y="3726"/>
                </a:lnTo>
                <a:lnTo>
                  <a:pt x="4993" y="3629"/>
                </a:lnTo>
                <a:lnTo>
                  <a:pt x="5237" y="3532"/>
                </a:lnTo>
                <a:lnTo>
                  <a:pt x="5480" y="3483"/>
                </a:lnTo>
                <a:lnTo>
                  <a:pt x="5724" y="3434"/>
                </a:lnTo>
                <a:lnTo>
                  <a:pt x="5992" y="3434"/>
                </a:lnTo>
                <a:lnTo>
                  <a:pt x="5992" y="3434"/>
                </a:lnTo>
                <a:lnTo>
                  <a:pt x="6260" y="3434"/>
                </a:lnTo>
                <a:lnTo>
                  <a:pt x="6503" y="3483"/>
                </a:lnTo>
                <a:lnTo>
                  <a:pt x="6747" y="3532"/>
                </a:lnTo>
                <a:lnTo>
                  <a:pt x="6990" y="3629"/>
                </a:lnTo>
                <a:lnTo>
                  <a:pt x="7209" y="3726"/>
                </a:lnTo>
                <a:lnTo>
                  <a:pt x="7429" y="3873"/>
                </a:lnTo>
                <a:lnTo>
                  <a:pt x="7623" y="4019"/>
                </a:lnTo>
                <a:lnTo>
                  <a:pt x="7794" y="4189"/>
                </a:lnTo>
                <a:lnTo>
                  <a:pt x="7964" y="4360"/>
                </a:lnTo>
                <a:lnTo>
                  <a:pt x="8111" y="4555"/>
                </a:lnTo>
                <a:lnTo>
                  <a:pt x="8257" y="4774"/>
                </a:lnTo>
                <a:lnTo>
                  <a:pt x="8354" y="4993"/>
                </a:lnTo>
                <a:lnTo>
                  <a:pt x="8452" y="5236"/>
                </a:lnTo>
                <a:lnTo>
                  <a:pt x="8500" y="5480"/>
                </a:lnTo>
                <a:lnTo>
                  <a:pt x="8549" y="5724"/>
                </a:lnTo>
                <a:lnTo>
                  <a:pt x="8549" y="5991"/>
                </a:lnTo>
                <a:lnTo>
                  <a:pt x="8549" y="5991"/>
                </a:lnTo>
                <a:lnTo>
                  <a:pt x="8549" y="6259"/>
                </a:lnTo>
                <a:lnTo>
                  <a:pt x="8500" y="6503"/>
                </a:lnTo>
                <a:lnTo>
                  <a:pt x="8452" y="6746"/>
                </a:lnTo>
                <a:lnTo>
                  <a:pt x="8354" y="6990"/>
                </a:lnTo>
                <a:lnTo>
                  <a:pt x="8257" y="7209"/>
                </a:lnTo>
                <a:lnTo>
                  <a:pt x="8111" y="7428"/>
                </a:lnTo>
                <a:lnTo>
                  <a:pt x="7964" y="7623"/>
                </a:lnTo>
                <a:lnTo>
                  <a:pt x="7794" y="7794"/>
                </a:lnTo>
                <a:lnTo>
                  <a:pt x="7623" y="7964"/>
                </a:lnTo>
                <a:lnTo>
                  <a:pt x="7429" y="8110"/>
                </a:lnTo>
                <a:lnTo>
                  <a:pt x="7209" y="8257"/>
                </a:lnTo>
                <a:lnTo>
                  <a:pt x="6990" y="8354"/>
                </a:lnTo>
                <a:lnTo>
                  <a:pt x="6747" y="8451"/>
                </a:lnTo>
                <a:lnTo>
                  <a:pt x="6503" y="8500"/>
                </a:lnTo>
                <a:lnTo>
                  <a:pt x="6260" y="8549"/>
                </a:lnTo>
                <a:lnTo>
                  <a:pt x="5992" y="8549"/>
                </a:lnTo>
                <a:lnTo>
                  <a:pt x="5992" y="8549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61" name="Google Shape;661;p47"/>
          <p:cNvGrpSpPr/>
          <p:nvPr/>
        </p:nvGrpSpPr>
        <p:grpSpPr>
          <a:xfrm>
            <a:off x="3668144" y="602099"/>
            <a:ext cx="299505" cy="341365"/>
            <a:chOff x="4630125" y="278900"/>
            <a:chExt cx="400675" cy="456675"/>
          </a:xfrm>
        </p:grpSpPr>
        <p:sp>
          <p:nvSpPr>
            <p:cNvPr id="662" name="Google Shape;662;p47"/>
            <p:cNvSpPr/>
            <p:nvPr/>
          </p:nvSpPr>
          <p:spPr>
            <a:xfrm>
              <a:off x="4659350" y="3288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47"/>
            <p:cNvSpPr/>
            <p:nvPr/>
          </p:nvSpPr>
          <p:spPr>
            <a:xfrm>
              <a:off x="4630125" y="4524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47"/>
            <p:cNvSpPr/>
            <p:nvPr/>
          </p:nvSpPr>
          <p:spPr>
            <a:xfrm>
              <a:off x="4808525" y="278900"/>
              <a:ext cx="43875" cy="49950"/>
            </a:xfrm>
            <a:custGeom>
              <a:rect b="b" l="l" r="r" t="t"/>
              <a:pathLst>
                <a:path extrusionOk="0" fill="none" h="1998" w="1755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47"/>
            <p:cNvSpPr/>
            <p:nvPr/>
          </p:nvSpPr>
          <p:spPr>
            <a:xfrm>
              <a:off x="4808525" y="549250"/>
              <a:ext cx="43875" cy="186325"/>
            </a:xfrm>
            <a:custGeom>
              <a:rect b="b" l="l" r="r" t="t"/>
              <a:pathLst>
                <a:path extrusionOk="0" fill="none" h="7453" w="1755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6" name="Google Shape;666;p47"/>
          <p:cNvSpPr/>
          <p:nvPr/>
        </p:nvSpPr>
        <p:spPr>
          <a:xfrm>
            <a:off x="4148705" y="623044"/>
            <a:ext cx="343196" cy="299486"/>
          </a:xfrm>
          <a:custGeom>
            <a:rect b="b" l="l" r="r" t="t"/>
            <a:pathLst>
              <a:path extrusionOk="0" fill="none" h="16026" w="18365">
                <a:moveTo>
                  <a:pt x="9182" y="0"/>
                </a:moveTo>
                <a:lnTo>
                  <a:pt x="0" y="8841"/>
                </a:lnTo>
                <a:lnTo>
                  <a:pt x="2874" y="8841"/>
                </a:lnTo>
                <a:lnTo>
                  <a:pt x="2874" y="15246"/>
                </a:lnTo>
                <a:lnTo>
                  <a:pt x="2874" y="15246"/>
                </a:lnTo>
                <a:lnTo>
                  <a:pt x="2899" y="15417"/>
                </a:lnTo>
                <a:lnTo>
                  <a:pt x="2947" y="15563"/>
                </a:lnTo>
                <a:lnTo>
                  <a:pt x="3020" y="15685"/>
                </a:lnTo>
                <a:lnTo>
                  <a:pt x="3093" y="15806"/>
                </a:lnTo>
                <a:lnTo>
                  <a:pt x="3215" y="15904"/>
                </a:lnTo>
                <a:lnTo>
                  <a:pt x="3361" y="15977"/>
                </a:lnTo>
                <a:lnTo>
                  <a:pt x="3508" y="16026"/>
                </a:lnTo>
                <a:lnTo>
                  <a:pt x="3654" y="16026"/>
                </a:lnTo>
                <a:lnTo>
                  <a:pt x="7404" y="16026"/>
                </a:lnTo>
                <a:lnTo>
                  <a:pt x="7404" y="13420"/>
                </a:lnTo>
                <a:lnTo>
                  <a:pt x="7404" y="13420"/>
                </a:lnTo>
                <a:lnTo>
                  <a:pt x="7429" y="13127"/>
                </a:lnTo>
                <a:lnTo>
                  <a:pt x="7526" y="12860"/>
                </a:lnTo>
                <a:lnTo>
                  <a:pt x="7648" y="12616"/>
                </a:lnTo>
                <a:lnTo>
                  <a:pt x="7818" y="12421"/>
                </a:lnTo>
                <a:lnTo>
                  <a:pt x="8038" y="12251"/>
                </a:lnTo>
                <a:lnTo>
                  <a:pt x="8257" y="12129"/>
                </a:lnTo>
                <a:lnTo>
                  <a:pt x="8525" y="12031"/>
                </a:lnTo>
                <a:lnTo>
                  <a:pt x="8817" y="12007"/>
                </a:lnTo>
                <a:lnTo>
                  <a:pt x="9548" y="12007"/>
                </a:lnTo>
                <a:lnTo>
                  <a:pt x="9548" y="12007"/>
                </a:lnTo>
                <a:lnTo>
                  <a:pt x="9840" y="12031"/>
                </a:lnTo>
                <a:lnTo>
                  <a:pt x="10108" y="12129"/>
                </a:lnTo>
                <a:lnTo>
                  <a:pt x="10327" y="12251"/>
                </a:lnTo>
                <a:lnTo>
                  <a:pt x="10546" y="12421"/>
                </a:lnTo>
                <a:lnTo>
                  <a:pt x="10717" y="12616"/>
                </a:lnTo>
                <a:lnTo>
                  <a:pt x="10838" y="12860"/>
                </a:lnTo>
                <a:lnTo>
                  <a:pt x="10936" y="13127"/>
                </a:lnTo>
                <a:lnTo>
                  <a:pt x="10960" y="13420"/>
                </a:lnTo>
                <a:lnTo>
                  <a:pt x="10960" y="16026"/>
                </a:lnTo>
                <a:lnTo>
                  <a:pt x="14711" y="16026"/>
                </a:lnTo>
                <a:lnTo>
                  <a:pt x="14711" y="16026"/>
                </a:lnTo>
                <a:lnTo>
                  <a:pt x="14857" y="16026"/>
                </a:lnTo>
                <a:lnTo>
                  <a:pt x="15003" y="15977"/>
                </a:lnTo>
                <a:lnTo>
                  <a:pt x="15149" y="15904"/>
                </a:lnTo>
                <a:lnTo>
                  <a:pt x="15271" y="15806"/>
                </a:lnTo>
                <a:lnTo>
                  <a:pt x="15344" y="15685"/>
                </a:lnTo>
                <a:lnTo>
                  <a:pt x="15417" y="15563"/>
                </a:lnTo>
                <a:lnTo>
                  <a:pt x="15466" y="15417"/>
                </a:lnTo>
                <a:lnTo>
                  <a:pt x="15490" y="15246"/>
                </a:lnTo>
                <a:lnTo>
                  <a:pt x="15490" y="8841"/>
                </a:lnTo>
                <a:lnTo>
                  <a:pt x="18364" y="8841"/>
                </a:lnTo>
                <a:lnTo>
                  <a:pt x="9182" y="0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67" name="Google Shape;667;p47"/>
          <p:cNvGrpSpPr/>
          <p:nvPr/>
        </p:nvGrpSpPr>
        <p:grpSpPr>
          <a:xfrm>
            <a:off x="652897" y="1088180"/>
            <a:ext cx="304943" cy="371863"/>
            <a:chOff x="596350" y="929175"/>
            <a:chExt cx="407950" cy="497475"/>
          </a:xfrm>
        </p:grpSpPr>
        <p:sp>
          <p:nvSpPr>
            <p:cNvPr id="668" name="Google Shape;668;p47"/>
            <p:cNvSpPr/>
            <p:nvPr/>
          </p:nvSpPr>
          <p:spPr>
            <a:xfrm>
              <a:off x="5963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47"/>
            <p:cNvSpPr/>
            <p:nvPr/>
          </p:nvSpPr>
          <p:spPr>
            <a:xfrm>
              <a:off x="6267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47"/>
            <p:cNvSpPr/>
            <p:nvPr/>
          </p:nvSpPr>
          <p:spPr>
            <a:xfrm>
              <a:off x="688900" y="12561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47"/>
            <p:cNvSpPr/>
            <p:nvPr/>
          </p:nvSpPr>
          <p:spPr>
            <a:xfrm>
              <a:off x="688900" y="12013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47"/>
            <p:cNvSpPr/>
            <p:nvPr/>
          </p:nvSpPr>
          <p:spPr>
            <a:xfrm>
              <a:off x="688900" y="11459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47"/>
            <p:cNvSpPr/>
            <p:nvPr/>
          </p:nvSpPr>
          <p:spPr>
            <a:xfrm>
              <a:off x="688900" y="10905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47"/>
            <p:cNvSpPr/>
            <p:nvPr/>
          </p:nvSpPr>
          <p:spPr>
            <a:xfrm>
              <a:off x="9202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5" name="Google Shape;675;p47"/>
          <p:cNvGrpSpPr/>
          <p:nvPr/>
        </p:nvGrpSpPr>
        <p:grpSpPr>
          <a:xfrm>
            <a:off x="1652810" y="1142355"/>
            <a:ext cx="310437" cy="265811"/>
            <a:chOff x="1934025" y="1001650"/>
            <a:chExt cx="415300" cy="355600"/>
          </a:xfrm>
        </p:grpSpPr>
        <p:sp>
          <p:nvSpPr>
            <p:cNvPr id="676" name="Google Shape;676;p47"/>
            <p:cNvSpPr/>
            <p:nvPr/>
          </p:nvSpPr>
          <p:spPr>
            <a:xfrm>
              <a:off x="1934025" y="1303650"/>
              <a:ext cx="207650" cy="53600"/>
            </a:xfrm>
            <a:custGeom>
              <a:rect b="b" l="l" r="r" t="t"/>
              <a:pathLst>
                <a:path extrusionOk="0" fill="none" h="2144" w="830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47"/>
            <p:cNvSpPr/>
            <p:nvPr/>
          </p:nvSpPr>
          <p:spPr>
            <a:xfrm>
              <a:off x="2141650" y="1303650"/>
              <a:ext cx="207675" cy="53600"/>
            </a:xfrm>
            <a:custGeom>
              <a:rect b="b" l="l" r="r" t="t"/>
              <a:pathLst>
                <a:path extrusionOk="0" fill="none" h="2144" w="8307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47"/>
            <p:cNvSpPr/>
            <p:nvPr/>
          </p:nvSpPr>
          <p:spPr>
            <a:xfrm>
              <a:off x="1934025" y="1001650"/>
              <a:ext cx="207650" cy="331250"/>
            </a:xfrm>
            <a:custGeom>
              <a:rect b="b" l="l" r="r" t="t"/>
              <a:pathLst>
                <a:path extrusionOk="0" fill="none" h="13250" w="8306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47"/>
            <p:cNvSpPr/>
            <p:nvPr/>
          </p:nvSpPr>
          <p:spPr>
            <a:xfrm>
              <a:off x="2141650" y="1001650"/>
              <a:ext cx="207675" cy="331250"/>
            </a:xfrm>
            <a:custGeom>
              <a:rect b="b" l="l" r="r" t="t"/>
              <a:pathLst>
                <a:path extrusionOk="0" fill="none" h="13250" w="8307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80" name="Google Shape;680;p47"/>
          <p:cNvSpPr/>
          <p:nvPr/>
        </p:nvSpPr>
        <p:spPr>
          <a:xfrm>
            <a:off x="2154351" y="1120031"/>
            <a:ext cx="312231" cy="310418"/>
          </a:xfrm>
          <a:custGeom>
            <a:rect b="b" l="l" r="r" t="t"/>
            <a:pathLst>
              <a:path extrusionOk="0" fill="none" h="16611" w="16708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1" name="Google Shape;681;p47"/>
          <p:cNvSpPr/>
          <p:nvPr/>
        </p:nvSpPr>
        <p:spPr>
          <a:xfrm>
            <a:off x="2657261" y="1135504"/>
            <a:ext cx="311334" cy="279472"/>
          </a:xfrm>
          <a:custGeom>
            <a:rect b="b" l="l" r="r" t="t"/>
            <a:pathLst>
              <a:path extrusionOk="0" fill="none" h="14955" w="1666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2" name="Google Shape;682;p47"/>
          <p:cNvSpPr/>
          <p:nvPr/>
        </p:nvSpPr>
        <p:spPr>
          <a:xfrm>
            <a:off x="3164263" y="1137784"/>
            <a:ext cx="302233" cy="274912"/>
          </a:xfrm>
          <a:custGeom>
            <a:rect b="b" l="l" r="r" t="t"/>
            <a:pathLst>
              <a:path extrusionOk="0" fill="none" h="14711" w="16173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3" name="Google Shape;683;p47"/>
          <p:cNvSpPr/>
          <p:nvPr/>
        </p:nvSpPr>
        <p:spPr>
          <a:xfrm>
            <a:off x="3676741" y="1140512"/>
            <a:ext cx="282200" cy="269455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84" name="Google Shape;684;p47"/>
          <p:cNvGrpSpPr/>
          <p:nvPr/>
        </p:nvGrpSpPr>
        <p:grpSpPr>
          <a:xfrm>
            <a:off x="4164690" y="1122322"/>
            <a:ext cx="311334" cy="311782"/>
            <a:chOff x="5294400" y="974850"/>
            <a:chExt cx="416500" cy="417100"/>
          </a:xfrm>
        </p:grpSpPr>
        <p:sp>
          <p:nvSpPr>
            <p:cNvPr id="685" name="Google Shape;685;p47"/>
            <p:cNvSpPr/>
            <p:nvPr/>
          </p:nvSpPr>
          <p:spPr>
            <a:xfrm>
              <a:off x="5325450" y="997975"/>
              <a:ext cx="151650" cy="154700"/>
            </a:xfrm>
            <a:custGeom>
              <a:rect b="b" l="l" r="r" t="t"/>
              <a:pathLst>
                <a:path extrusionOk="0" fill="none" h="6188" w="6066">
                  <a:moveTo>
                    <a:pt x="2680" y="74"/>
                  </a:moveTo>
                  <a:lnTo>
                    <a:pt x="2680" y="74"/>
                  </a:lnTo>
                  <a:lnTo>
                    <a:pt x="2607" y="1"/>
                  </a:lnTo>
                  <a:lnTo>
                    <a:pt x="2534" y="1"/>
                  </a:lnTo>
                  <a:lnTo>
                    <a:pt x="2461" y="25"/>
                  </a:lnTo>
                  <a:lnTo>
                    <a:pt x="2436" y="147"/>
                  </a:lnTo>
                  <a:lnTo>
                    <a:pt x="2095" y="1803"/>
                  </a:lnTo>
                  <a:lnTo>
                    <a:pt x="2095" y="1803"/>
                  </a:lnTo>
                  <a:lnTo>
                    <a:pt x="2047" y="1925"/>
                  </a:lnTo>
                  <a:lnTo>
                    <a:pt x="1974" y="2047"/>
                  </a:lnTo>
                  <a:lnTo>
                    <a:pt x="1852" y="2169"/>
                  </a:lnTo>
                  <a:lnTo>
                    <a:pt x="1730" y="2217"/>
                  </a:lnTo>
                  <a:lnTo>
                    <a:pt x="123" y="2753"/>
                  </a:lnTo>
                  <a:lnTo>
                    <a:pt x="123" y="2753"/>
                  </a:lnTo>
                  <a:lnTo>
                    <a:pt x="25" y="2826"/>
                  </a:lnTo>
                  <a:lnTo>
                    <a:pt x="1" y="2875"/>
                  </a:lnTo>
                  <a:lnTo>
                    <a:pt x="25" y="2948"/>
                  </a:lnTo>
                  <a:lnTo>
                    <a:pt x="98" y="3021"/>
                  </a:lnTo>
                  <a:lnTo>
                    <a:pt x="1584" y="3849"/>
                  </a:lnTo>
                  <a:lnTo>
                    <a:pt x="1584" y="3849"/>
                  </a:lnTo>
                  <a:lnTo>
                    <a:pt x="1706" y="3922"/>
                  </a:lnTo>
                  <a:lnTo>
                    <a:pt x="1803" y="4044"/>
                  </a:lnTo>
                  <a:lnTo>
                    <a:pt x="1852" y="4190"/>
                  </a:lnTo>
                  <a:lnTo>
                    <a:pt x="1876" y="4312"/>
                  </a:lnTo>
                  <a:lnTo>
                    <a:pt x="1901" y="6017"/>
                  </a:lnTo>
                  <a:lnTo>
                    <a:pt x="1901" y="6017"/>
                  </a:lnTo>
                  <a:lnTo>
                    <a:pt x="1925" y="6114"/>
                  </a:lnTo>
                  <a:lnTo>
                    <a:pt x="1974" y="6187"/>
                  </a:lnTo>
                  <a:lnTo>
                    <a:pt x="2047" y="6187"/>
                  </a:lnTo>
                  <a:lnTo>
                    <a:pt x="2120" y="6114"/>
                  </a:lnTo>
                  <a:lnTo>
                    <a:pt x="3362" y="4969"/>
                  </a:lnTo>
                  <a:lnTo>
                    <a:pt x="3362" y="4969"/>
                  </a:lnTo>
                  <a:lnTo>
                    <a:pt x="3484" y="4872"/>
                  </a:lnTo>
                  <a:lnTo>
                    <a:pt x="3630" y="4823"/>
                  </a:lnTo>
                  <a:lnTo>
                    <a:pt x="3776" y="4823"/>
                  </a:lnTo>
                  <a:lnTo>
                    <a:pt x="3922" y="4848"/>
                  </a:lnTo>
                  <a:lnTo>
                    <a:pt x="5530" y="5335"/>
                  </a:lnTo>
                  <a:lnTo>
                    <a:pt x="5530" y="5335"/>
                  </a:lnTo>
                  <a:lnTo>
                    <a:pt x="5651" y="5359"/>
                  </a:lnTo>
                  <a:lnTo>
                    <a:pt x="5700" y="5335"/>
                  </a:lnTo>
                  <a:lnTo>
                    <a:pt x="5724" y="5262"/>
                  </a:lnTo>
                  <a:lnTo>
                    <a:pt x="5700" y="5164"/>
                  </a:lnTo>
                  <a:lnTo>
                    <a:pt x="4994" y="3606"/>
                  </a:lnTo>
                  <a:lnTo>
                    <a:pt x="4994" y="3606"/>
                  </a:lnTo>
                  <a:lnTo>
                    <a:pt x="4945" y="3484"/>
                  </a:lnTo>
                  <a:lnTo>
                    <a:pt x="4945" y="3338"/>
                  </a:lnTo>
                  <a:lnTo>
                    <a:pt x="4969" y="3191"/>
                  </a:lnTo>
                  <a:lnTo>
                    <a:pt x="5042" y="3070"/>
                  </a:lnTo>
                  <a:lnTo>
                    <a:pt x="6017" y="1681"/>
                  </a:lnTo>
                  <a:lnTo>
                    <a:pt x="6017" y="1681"/>
                  </a:lnTo>
                  <a:lnTo>
                    <a:pt x="6065" y="1584"/>
                  </a:lnTo>
                  <a:lnTo>
                    <a:pt x="6065" y="1511"/>
                  </a:lnTo>
                  <a:lnTo>
                    <a:pt x="5992" y="1462"/>
                  </a:lnTo>
                  <a:lnTo>
                    <a:pt x="5895" y="1462"/>
                  </a:lnTo>
                  <a:lnTo>
                    <a:pt x="4190" y="1657"/>
                  </a:lnTo>
                  <a:lnTo>
                    <a:pt x="4190" y="1657"/>
                  </a:lnTo>
                  <a:lnTo>
                    <a:pt x="4068" y="1657"/>
                  </a:lnTo>
                  <a:lnTo>
                    <a:pt x="3922" y="1608"/>
                  </a:lnTo>
                  <a:lnTo>
                    <a:pt x="3800" y="1535"/>
                  </a:lnTo>
                  <a:lnTo>
                    <a:pt x="3703" y="1438"/>
                  </a:lnTo>
                  <a:lnTo>
                    <a:pt x="2680" y="74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47"/>
            <p:cNvSpPr/>
            <p:nvPr/>
          </p:nvSpPr>
          <p:spPr>
            <a:xfrm>
              <a:off x="5294400" y="974850"/>
              <a:ext cx="416500" cy="417100"/>
            </a:xfrm>
            <a:custGeom>
              <a:rect b="b" l="l" r="r" t="t"/>
              <a:pathLst>
                <a:path extrusionOk="0" fill="none" h="16684" w="16660">
                  <a:moveTo>
                    <a:pt x="4872" y="12202"/>
                  </a:moveTo>
                  <a:lnTo>
                    <a:pt x="4872" y="12202"/>
                  </a:lnTo>
                  <a:lnTo>
                    <a:pt x="5261" y="12178"/>
                  </a:lnTo>
                  <a:lnTo>
                    <a:pt x="5627" y="12154"/>
                  </a:lnTo>
                  <a:lnTo>
                    <a:pt x="5992" y="12105"/>
                  </a:lnTo>
                  <a:lnTo>
                    <a:pt x="6357" y="12032"/>
                  </a:lnTo>
                  <a:lnTo>
                    <a:pt x="6698" y="11959"/>
                  </a:lnTo>
                  <a:lnTo>
                    <a:pt x="7039" y="11861"/>
                  </a:lnTo>
                  <a:lnTo>
                    <a:pt x="7380" y="11740"/>
                  </a:lnTo>
                  <a:lnTo>
                    <a:pt x="7721" y="11618"/>
                  </a:lnTo>
                  <a:lnTo>
                    <a:pt x="8038" y="11472"/>
                  </a:lnTo>
                  <a:lnTo>
                    <a:pt x="8355" y="11301"/>
                  </a:lnTo>
                  <a:lnTo>
                    <a:pt x="8671" y="11131"/>
                  </a:lnTo>
                  <a:lnTo>
                    <a:pt x="8963" y="10936"/>
                  </a:lnTo>
                  <a:lnTo>
                    <a:pt x="9256" y="10741"/>
                  </a:lnTo>
                  <a:lnTo>
                    <a:pt x="9524" y="10522"/>
                  </a:lnTo>
                  <a:lnTo>
                    <a:pt x="9792" y="10303"/>
                  </a:lnTo>
                  <a:lnTo>
                    <a:pt x="10035" y="10059"/>
                  </a:lnTo>
                  <a:lnTo>
                    <a:pt x="10279" y="9791"/>
                  </a:lnTo>
                  <a:lnTo>
                    <a:pt x="10522" y="9523"/>
                  </a:lnTo>
                  <a:lnTo>
                    <a:pt x="10741" y="9255"/>
                  </a:lnTo>
                  <a:lnTo>
                    <a:pt x="10936" y="8963"/>
                  </a:lnTo>
                  <a:lnTo>
                    <a:pt x="11131" y="8671"/>
                  </a:lnTo>
                  <a:lnTo>
                    <a:pt x="11302" y="8379"/>
                  </a:lnTo>
                  <a:lnTo>
                    <a:pt x="11472" y="8062"/>
                  </a:lnTo>
                  <a:lnTo>
                    <a:pt x="11618" y="7721"/>
                  </a:lnTo>
                  <a:lnTo>
                    <a:pt x="11740" y="7404"/>
                  </a:lnTo>
                  <a:lnTo>
                    <a:pt x="11862" y="7063"/>
                  </a:lnTo>
                  <a:lnTo>
                    <a:pt x="11959" y="6722"/>
                  </a:lnTo>
                  <a:lnTo>
                    <a:pt x="12032" y="6357"/>
                  </a:lnTo>
                  <a:lnTo>
                    <a:pt x="12105" y="5992"/>
                  </a:lnTo>
                  <a:lnTo>
                    <a:pt x="12154" y="5626"/>
                  </a:lnTo>
                  <a:lnTo>
                    <a:pt x="12178" y="5261"/>
                  </a:lnTo>
                  <a:lnTo>
                    <a:pt x="12178" y="4896"/>
                  </a:lnTo>
                  <a:lnTo>
                    <a:pt x="12178" y="4896"/>
                  </a:lnTo>
                  <a:lnTo>
                    <a:pt x="12178" y="4531"/>
                  </a:lnTo>
                  <a:lnTo>
                    <a:pt x="12154" y="4190"/>
                  </a:lnTo>
                  <a:lnTo>
                    <a:pt x="12105" y="3849"/>
                  </a:lnTo>
                  <a:lnTo>
                    <a:pt x="12057" y="3508"/>
                  </a:lnTo>
                  <a:lnTo>
                    <a:pt x="11983" y="3191"/>
                  </a:lnTo>
                  <a:lnTo>
                    <a:pt x="11886" y="2850"/>
                  </a:lnTo>
                  <a:lnTo>
                    <a:pt x="11789" y="2533"/>
                  </a:lnTo>
                  <a:lnTo>
                    <a:pt x="11691" y="2217"/>
                  </a:lnTo>
                  <a:lnTo>
                    <a:pt x="11545" y="1925"/>
                  </a:lnTo>
                  <a:lnTo>
                    <a:pt x="11423" y="1632"/>
                  </a:lnTo>
                  <a:lnTo>
                    <a:pt x="11253" y="1340"/>
                  </a:lnTo>
                  <a:lnTo>
                    <a:pt x="11107" y="1048"/>
                  </a:lnTo>
                  <a:lnTo>
                    <a:pt x="10912" y="780"/>
                  </a:lnTo>
                  <a:lnTo>
                    <a:pt x="10717" y="512"/>
                  </a:lnTo>
                  <a:lnTo>
                    <a:pt x="10303" y="0"/>
                  </a:lnTo>
                  <a:lnTo>
                    <a:pt x="10303" y="0"/>
                  </a:lnTo>
                  <a:lnTo>
                    <a:pt x="10644" y="98"/>
                  </a:lnTo>
                  <a:lnTo>
                    <a:pt x="10985" y="220"/>
                  </a:lnTo>
                  <a:lnTo>
                    <a:pt x="11642" y="463"/>
                  </a:lnTo>
                  <a:lnTo>
                    <a:pt x="12251" y="780"/>
                  </a:lnTo>
                  <a:lnTo>
                    <a:pt x="12836" y="1121"/>
                  </a:lnTo>
                  <a:lnTo>
                    <a:pt x="13396" y="1535"/>
                  </a:lnTo>
                  <a:lnTo>
                    <a:pt x="13932" y="1973"/>
                  </a:lnTo>
                  <a:lnTo>
                    <a:pt x="14419" y="2460"/>
                  </a:lnTo>
                  <a:lnTo>
                    <a:pt x="14857" y="2972"/>
                  </a:lnTo>
                  <a:lnTo>
                    <a:pt x="15271" y="3532"/>
                  </a:lnTo>
                  <a:lnTo>
                    <a:pt x="15612" y="4116"/>
                  </a:lnTo>
                  <a:lnTo>
                    <a:pt x="15929" y="4750"/>
                  </a:lnTo>
                  <a:lnTo>
                    <a:pt x="16197" y="5383"/>
                  </a:lnTo>
                  <a:lnTo>
                    <a:pt x="16294" y="5724"/>
                  </a:lnTo>
                  <a:lnTo>
                    <a:pt x="16392" y="6065"/>
                  </a:lnTo>
                  <a:lnTo>
                    <a:pt x="16465" y="6406"/>
                  </a:lnTo>
                  <a:lnTo>
                    <a:pt x="16538" y="6771"/>
                  </a:lnTo>
                  <a:lnTo>
                    <a:pt x="16587" y="7112"/>
                  </a:lnTo>
                  <a:lnTo>
                    <a:pt x="16635" y="7477"/>
                  </a:lnTo>
                  <a:lnTo>
                    <a:pt x="16660" y="7843"/>
                  </a:lnTo>
                  <a:lnTo>
                    <a:pt x="16660" y="8208"/>
                  </a:lnTo>
                  <a:lnTo>
                    <a:pt x="16660" y="8208"/>
                  </a:lnTo>
                  <a:lnTo>
                    <a:pt x="16660" y="8647"/>
                  </a:lnTo>
                  <a:lnTo>
                    <a:pt x="16611" y="9061"/>
                  </a:lnTo>
                  <a:lnTo>
                    <a:pt x="16562" y="9499"/>
                  </a:lnTo>
                  <a:lnTo>
                    <a:pt x="16489" y="9913"/>
                  </a:lnTo>
                  <a:lnTo>
                    <a:pt x="16392" y="10327"/>
                  </a:lnTo>
                  <a:lnTo>
                    <a:pt x="16294" y="10717"/>
                  </a:lnTo>
                  <a:lnTo>
                    <a:pt x="16148" y="11131"/>
                  </a:lnTo>
                  <a:lnTo>
                    <a:pt x="16002" y="11496"/>
                  </a:lnTo>
                  <a:lnTo>
                    <a:pt x="15832" y="11886"/>
                  </a:lnTo>
                  <a:lnTo>
                    <a:pt x="15637" y="12251"/>
                  </a:lnTo>
                  <a:lnTo>
                    <a:pt x="15442" y="12592"/>
                  </a:lnTo>
                  <a:lnTo>
                    <a:pt x="15223" y="12933"/>
                  </a:lnTo>
                  <a:lnTo>
                    <a:pt x="14979" y="13274"/>
                  </a:lnTo>
                  <a:lnTo>
                    <a:pt x="14736" y="13591"/>
                  </a:lnTo>
                  <a:lnTo>
                    <a:pt x="14468" y="13907"/>
                  </a:lnTo>
                  <a:lnTo>
                    <a:pt x="14175" y="14199"/>
                  </a:lnTo>
                  <a:lnTo>
                    <a:pt x="13883" y="14467"/>
                  </a:lnTo>
                  <a:lnTo>
                    <a:pt x="13591" y="14735"/>
                  </a:lnTo>
                  <a:lnTo>
                    <a:pt x="13274" y="15003"/>
                  </a:lnTo>
                  <a:lnTo>
                    <a:pt x="12933" y="15222"/>
                  </a:lnTo>
                  <a:lnTo>
                    <a:pt x="12592" y="15442"/>
                  </a:lnTo>
                  <a:lnTo>
                    <a:pt x="12227" y="15661"/>
                  </a:lnTo>
                  <a:lnTo>
                    <a:pt x="11862" y="15831"/>
                  </a:lnTo>
                  <a:lnTo>
                    <a:pt x="11496" y="16002"/>
                  </a:lnTo>
                  <a:lnTo>
                    <a:pt x="11107" y="16172"/>
                  </a:lnTo>
                  <a:lnTo>
                    <a:pt x="10717" y="16294"/>
                  </a:lnTo>
                  <a:lnTo>
                    <a:pt x="10303" y="16416"/>
                  </a:lnTo>
                  <a:lnTo>
                    <a:pt x="9913" y="16513"/>
                  </a:lnTo>
                  <a:lnTo>
                    <a:pt x="9475" y="16586"/>
                  </a:lnTo>
                  <a:lnTo>
                    <a:pt x="9061" y="16635"/>
                  </a:lnTo>
                  <a:lnTo>
                    <a:pt x="8622" y="16659"/>
                  </a:lnTo>
                  <a:lnTo>
                    <a:pt x="8208" y="16684"/>
                  </a:lnTo>
                  <a:lnTo>
                    <a:pt x="8208" y="16684"/>
                  </a:lnTo>
                  <a:lnTo>
                    <a:pt x="7819" y="16659"/>
                  </a:lnTo>
                  <a:lnTo>
                    <a:pt x="7453" y="16635"/>
                  </a:lnTo>
                  <a:lnTo>
                    <a:pt x="7112" y="16611"/>
                  </a:lnTo>
                  <a:lnTo>
                    <a:pt x="6747" y="16562"/>
                  </a:lnTo>
                  <a:lnTo>
                    <a:pt x="6406" y="16489"/>
                  </a:lnTo>
                  <a:lnTo>
                    <a:pt x="6065" y="16391"/>
                  </a:lnTo>
                  <a:lnTo>
                    <a:pt x="5724" y="16294"/>
                  </a:lnTo>
                  <a:lnTo>
                    <a:pt x="5383" y="16197"/>
                  </a:lnTo>
                  <a:lnTo>
                    <a:pt x="4726" y="15929"/>
                  </a:lnTo>
                  <a:lnTo>
                    <a:pt x="4117" y="15636"/>
                  </a:lnTo>
                  <a:lnTo>
                    <a:pt x="3532" y="15271"/>
                  </a:lnTo>
                  <a:lnTo>
                    <a:pt x="2972" y="14857"/>
                  </a:lnTo>
                  <a:lnTo>
                    <a:pt x="2436" y="14419"/>
                  </a:lnTo>
                  <a:lnTo>
                    <a:pt x="1974" y="13932"/>
                  </a:lnTo>
                  <a:lnTo>
                    <a:pt x="1511" y="13420"/>
                  </a:lnTo>
                  <a:lnTo>
                    <a:pt x="1121" y="12860"/>
                  </a:lnTo>
                  <a:lnTo>
                    <a:pt x="756" y="12275"/>
                  </a:lnTo>
                  <a:lnTo>
                    <a:pt x="464" y="11642"/>
                  </a:lnTo>
                  <a:lnTo>
                    <a:pt x="196" y="10985"/>
                  </a:lnTo>
                  <a:lnTo>
                    <a:pt x="98" y="10668"/>
                  </a:lnTo>
                  <a:lnTo>
                    <a:pt x="1" y="10327"/>
                  </a:lnTo>
                  <a:lnTo>
                    <a:pt x="1" y="10327"/>
                  </a:lnTo>
                  <a:lnTo>
                    <a:pt x="488" y="10741"/>
                  </a:lnTo>
                  <a:lnTo>
                    <a:pt x="756" y="10936"/>
                  </a:lnTo>
                  <a:lnTo>
                    <a:pt x="1048" y="11106"/>
                  </a:lnTo>
                  <a:lnTo>
                    <a:pt x="1316" y="11277"/>
                  </a:lnTo>
                  <a:lnTo>
                    <a:pt x="1608" y="11423"/>
                  </a:lnTo>
                  <a:lnTo>
                    <a:pt x="1901" y="11569"/>
                  </a:lnTo>
                  <a:lnTo>
                    <a:pt x="2217" y="11691"/>
                  </a:lnTo>
                  <a:lnTo>
                    <a:pt x="2534" y="11813"/>
                  </a:lnTo>
                  <a:lnTo>
                    <a:pt x="2850" y="11910"/>
                  </a:lnTo>
                  <a:lnTo>
                    <a:pt x="3167" y="11983"/>
                  </a:lnTo>
                  <a:lnTo>
                    <a:pt x="3508" y="12056"/>
                  </a:lnTo>
                  <a:lnTo>
                    <a:pt x="3849" y="12129"/>
                  </a:lnTo>
                  <a:lnTo>
                    <a:pt x="4190" y="12154"/>
                  </a:lnTo>
                  <a:lnTo>
                    <a:pt x="4531" y="12178"/>
                  </a:lnTo>
                  <a:lnTo>
                    <a:pt x="4872" y="12202"/>
                  </a:lnTo>
                  <a:lnTo>
                    <a:pt x="4872" y="12202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7" name="Google Shape;687;p47"/>
          <p:cNvGrpSpPr/>
          <p:nvPr/>
        </p:nvGrpSpPr>
        <p:grpSpPr>
          <a:xfrm>
            <a:off x="4629840" y="1087283"/>
            <a:ext cx="385972" cy="375955"/>
            <a:chOff x="5916675" y="927975"/>
            <a:chExt cx="516350" cy="502950"/>
          </a:xfrm>
        </p:grpSpPr>
        <p:sp>
          <p:nvSpPr>
            <p:cNvPr id="688" name="Google Shape;688;p47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47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0" name="Google Shape;690;p47"/>
          <p:cNvGrpSpPr/>
          <p:nvPr/>
        </p:nvGrpSpPr>
        <p:grpSpPr>
          <a:xfrm>
            <a:off x="629220" y="1664839"/>
            <a:ext cx="347737" cy="234865"/>
            <a:chOff x="564675" y="1700625"/>
            <a:chExt cx="465200" cy="314200"/>
          </a:xfrm>
        </p:grpSpPr>
        <p:sp>
          <p:nvSpPr>
            <p:cNvPr id="691" name="Google Shape;691;p47"/>
            <p:cNvSpPr/>
            <p:nvPr/>
          </p:nvSpPr>
          <p:spPr>
            <a:xfrm>
              <a:off x="564675" y="1700625"/>
              <a:ext cx="465200" cy="29250"/>
            </a:xfrm>
            <a:custGeom>
              <a:rect b="b" l="l" r="r" t="t"/>
              <a:pathLst>
                <a:path extrusionOk="0" fill="none" h="1170" w="18608">
                  <a:moveTo>
                    <a:pt x="18608" y="1170"/>
                  </a:moveTo>
                  <a:lnTo>
                    <a:pt x="18608" y="488"/>
                  </a:lnTo>
                  <a:lnTo>
                    <a:pt x="18608" y="488"/>
                  </a:lnTo>
                  <a:lnTo>
                    <a:pt x="18608" y="390"/>
                  </a:lnTo>
                  <a:lnTo>
                    <a:pt x="18559" y="293"/>
                  </a:lnTo>
                  <a:lnTo>
                    <a:pt x="18535" y="220"/>
                  </a:lnTo>
                  <a:lnTo>
                    <a:pt x="18462" y="147"/>
                  </a:lnTo>
                  <a:lnTo>
                    <a:pt x="18389" y="74"/>
                  </a:lnTo>
                  <a:lnTo>
                    <a:pt x="18316" y="49"/>
                  </a:lnTo>
                  <a:lnTo>
                    <a:pt x="18218" y="1"/>
                  </a:lnTo>
                  <a:lnTo>
                    <a:pt x="18121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49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0"/>
                  </a:lnTo>
                  <a:lnTo>
                    <a:pt x="1" y="488"/>
                  </a:lnTo>
                  <a:lnTo>
                    <a:pt x="1" y="117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47"/>
            <p:cNvSpPr/>
            <p:nvPr/>
          </p:nvSpPr>
          <p:spPr>
            <a:xfrm>
              <a:off x="564675" y="1732300"/>
              <a:ext cx="465200" cy="272175"/>
            </a:xfrm>
            <a:custGeom>
              <a:rect b="b" l="l" r="r" t="t"/>
              <a:pathLst>
                <a:path extrusionOk="0" fill="none" h="10887" w="18608">
                  <a:moveTo>
                    <a:pt x="13493" y="7209"/>
                  </a:moveTo>
                  <a:lnTo>
                    <a:pt x="18608" y="10887"/>
                  </a:lnTo>
                  <a:lnTo>
                    <a:pt x="18608" y="10887"/>
                  </a:lnTo>
                  <a:lnTo>
                    <a:pt x="18608" y="10814"/>
                  </a:lnTo>
                  <a:lnTo>
                    <a:pt x="18608" y="0"/>
                  </a:lnTo>
                  <a:lnTo>
                    <a:pt x="9450" y="6625"/>
                  </a:lnTo>
                  <a:lnTo>
                    <a:pt x="9450" y="6625"/>
                  </a:lnTo>
                  <a:lnTo>
                    <a:pt x="9377" y="6673"/>
                  </a:lnTo>
                  <a:lnTo>
                    <a:pt x="9304" y="6673"/>
                  </a:lnTo>
                  <a:lnTo>
                    <a:pt x="9304" y="6673"/>
                  </a:lnTo>
                  <a:lnTo>
                    <a:pt x="9231" y="6673"/>
                  </a:lnTo>
                  <a:lnTo>
                    <a:pt x="9158" y="6625"/>
                  </a:lnTo>
                  <a:lnTo>
                    <a:pt x="1" y="0"/>
                  </a:lnTo>
                  <a:lnTo>
                    <a:pt x="1" y="10814"/>
                  </a:lnTo>
                  <a:lnTo>
                    <a:pt x="1" y="10814"/>
                  </a:lnTo>
                  <a:lnTo>
                    <a:pt x="1" y="10887"/>
                  </a:lnTo>
                  <a:lnTo>
                    <a:pt x="5115" y="720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47"/>
            <p:cNvSpPr/>
            <p:nvPr/>
          </p:nvSpPr>
          <p:spPr>
            <a:xfrm>
              <a:off x="572600" y="2014200"/>
              <a:ext cx="449375" cy="625"/>
            </a:xfrm>
            <a:custGeom>
              <a:rect b="b" l="l" r="r" t="t"/>
              <a:pathLst>
                <a:path extrusionOk="0" fill="none" h="25" w="17975">
                  <a:moveTo>
                    <a:pt x="0" y="0"/>
                  </a:moveTo>
                  <a:lnTo>
                    <a:pt x="0" y="0"/>
                  </a:lnTo>
                  <a:lnTo>
                    <a:pt x="98" y="25"/>
                  </a:lnTo>
                  <a:lnTo>
                    <a:pt x="171" y="25"/>
                  </a:lnTo>
                  <a:lnTo>
                    <a:pt x="17804" y="25"/>
                  </a:lnTo>
                  <a:lnTo>
                    <a:pt x="17804" y="25"/>
                  </a:lnTo>
                  <a:lnTo>
                    <a:pt x="17877" y="25"/>
                  </a:ln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4" name="Google Shape;694;p47"/>
          <p:cNvGrpSpPr/>
          <p:nvPr/>
        </p:nvGrpSpPr>
        <p:grpSpPr>
          <a:xfrm>
            <a:off x="1131690" y="1607487"/>
            <a:ext cx="347737" cy="340468"/>
            <a:chOff x="1236875" y="1623900"/>
            <a:chExt cx="465200" cy="455475"/>
          </a:xfrm>
        </p:grpSpPr>
        <p:sp>
          <p:nvSpPr>
            <p:cNvPr id="695" name="Google Shape;695;p47"/>
            <p:cNvSpPr/>
            <p:nvPr/>
          </p:nvSpPr>
          <p:spPr>
            <a:xfrm>
              <a:off x="1236875" y="1623900"/>
              <a:ext cx="465200" cy="445125"/>
            </a:xfrm>
            <a:custGeom>
              <a:rect b="b" l="l" r="r" t="t"/>
              <a:pathLst>
                <a:path extrusionOk="0" fill="none" h="17805" w="18608">
                  <a:moveTo>
                    <a:pt x="13493" y="14127"/>
                  </a:moveTo>
                  <a:lnTo>
                    <a:pt x="18608" y="17804"/>
                  </a:lnTo>
                  <a:lnTo>
                    <a:pt x="18608" y="17804"/>
                  </a:lnTo>
                  <a:lnTo>
                    <a:pt x="18608" y="17731"/>
                  </a:lnTo>
                  <a:lnTo>
                    <a:pt x="18608" y="6723"/>
                  </a:lnTo>
                  <a:lnTo>
                    <a:pt x="9304" y="1"/>
                  </a:lnTo>
                  <a:lnTo>
                    <a:pt x="1" y="6723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1" y="17804"/>
                  </a:lnTo>
                  <a:lnTo>
                    <a:pt x="5115" y="1412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47"/>
            <p:cNvSpPr/>
            <p:nvPr/>
          </p:nvSpPr>
          <p:spPr>
            <a:xfrm>
              <a:off x="1244800" y="2078750"/>
              <a:ext cx="449375" cy="625"/>
            </a:xfrm>
            <a:custGeom>
              <a:rect b="b" l="l" r="r" t="t"/>
              <a:pathLst>
                <a:path extrusionOk="0" fill="none" h="25" w="17975">
                  <a:moveTo>
                    <a:pt x="0" y="0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171" y="24"/>
                  </a:lnTo>
                  <a:lnTo>
                    <a:pt x="17804" y="24"/>
                  </a:lnTo>
                  <a:lnTo>
                    <a:pt x="17804" y="24"/>
                  </a:lnTo>
                  <a:lnTo>
                    <a:pt x="17877" y="0"/>
                  </a:ln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47"/>
            <p:cNvSpPr/>
            <p:nvPr/>
          </p:nvSpPr>
          <p:spPr>
            <a:xfrm>
              <a:off x="1236875" y="1791950"/>
              <a:ext cx="465200" cy="171725"/>
            </a:xfrm>
            <a:custGeom>
              <a:rect b="b" l="l" r="r" t="t"/>
              <a:pathLst>
                <a:path extrusionOk="0" fill="none" h="6869" w="18608">
                  <a:moveTo>
                    <a:pt x="18608" y="1"/>
                  </a:moveTo>
                  <a:lnTo>
                    <a:pt x="9450" y="6820"/>
                  </a:lnTo>
                  <a:lnTo>
                    <a:pt x="9450" y="6820"/>
                  </a:lnTo>
                  <a:lnTo>
                    <a:pt x="9377" y="6845"/>
                  </a:lnTo>
                  <a:lnTo>
                    <a:pt x="9304" y="6869"/>
                  </a:lnTo>
                  <a:lnTo>
                    <a:pt x="9304" y="6869"/>
                  </a:lnTo>
                  <a:lnTo>
                    <a:pt x="9231" y="6845"/>
                  </a:lnTo>
                  <a:lnTo>
                    <a:pt x="9158" y="682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47"/>
            <p:cNvSpPr/>
            <p:nvPr/>
          </p:nvSpPr>
          <p:spPr>
            <a:xfrm>
              <a:off x="1330025" y="1750550"/>
              <a:ext cx="278900" cy="110850"/>
            </a:xfrm>
            <a:custGeom>
              <a:rect b="b" l="l" r="r" t="t"/>
              <a:pathLst>
                <a:path extrusionOk="0" fill="none" h="4434" w="11156">
                  <a:moveTo>
                    <a:pt x="1" y="4433"/>
                  </a:moveTo>
                  <a:lnTo>
                    <a:pt x="1" y="1"/>
                  </a:lnTo>
                  <a:lnTo>
                    <a:pt x="11155" y="1"/>
                  </a:lnTo>
                  <a:lnTo>
                    <a:pt x="11155" y="443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47"/>
            <p:cNvSpPr/>
            <p:nvPr/>
          </p:nvSpPr>
          <p:spPr>
            <a:xfrm>
              <a:off x="1402500" y="18102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47"/>
            <p:cNvSpPr/>
            <p:nvPr/>
          </p:nvSpPr>
          <p:spPr>
            <a:xfrm>
              <a:off x="1402500" y="18443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47"/>
            <p:cNvSpPr/>
            <p:nvPr/>
          </p:nvSpPr>
          <p:spPr>
            <a:xfrm>
              <a:off x="1402500" y="1878425"/>
              <a:ext cx="85250" cy="25"/>
            </a:xfrm>
            <a:custGeom>
              <a:rect b="b" l="l" r="r" t="t"/>
              <a:pathLst>
                <a:path extrusionOk="0" fill="none" h="1" w="3410">
                  <a:moveTo>
                    <a:pt x="0" y="0"/>
                  </a:moveTo>
                  <a:lnTo>
                    <a:pt x="341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2" name="Google Shape;702;p47"/>
          <p:cNvGrpSpPr/>
          <p:nvPr/>
        </p:nvGrpSpPr>
        <p:grpSpPr>
          <a:xfrm>
            <a:off x="1645073" y="1614775"/>
            <a:ext cx="325910" cy="325891"/>
            <a:chOff x="1923675" y="1633650"/>
            <a:chExt cx="436000" cy="435975"/>
          </a:xfrm>
        </p:grpSpPr>
        <p:sp>
          <p:nvSpPr>
            <p:cNvPr id="703" name="Google Shape;703;p47"/>
            <p:cNvSpPr/>
            <p:nvPr/>
          </p:nvSpPr>
          <p:spPr>
            <a:xfrm>
              <a:off x="2209250" y="1633650"/>
              <a:ext cx="150425" cy="150425"/>
            </a:xfrm>
            <a:custGeom>
              <a:rect b="b" l="l" r="r" t="t"/>
              <a:pathLst>
                <a:path extrusionOk="0" fill="none" h="6017" w="6017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47"/>
            <p:cNvSpPr/>
            <p:nvPr/>
          </p:nvSpPr>
          <p:spPr>
            <a:xfrm>
              <a:off x="2019900" y="1757250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47"/>
            <p:cNvSpPr/>
            <p:nvPr/>
          </p:nvSpPr>
          <p:spPr>
            <a:xfrm>
              <a:off x="1923675" y="1681150"/>
              <a:ext cx="388500" cy="388475"/>
            </a:xfrm>
            <a:custGeom>
              <a:rect b="b" l="l" r="r" t="t"/>
              <a:pathLst>
                <a:path extrusionOk="0" fill="none" h="15539" w="1554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47"/>
            <p:cNvSpPr/>
            <p:nvPr/>
          </p:nvSpPr>
          <p:spPr>
            <a:xfrm>
              <a:off x="1974225" y="1711575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47"/>
            <p:cNvSpPr/>
            <p:nvPr/>
          </p:nvSpPr>
          <p:spPr>
            <a:xfrm>
              <a:off x="1934650" y="2014200"/>
              <a:ext cx="44475" cy="44475"/>
            </a:xfrm>
            <a:custGeom>
              <a:rect b="b" l="l" r="r" t="t"/>
              <a:pathLst>
                <a:path extrusionOk="0" fill="none" h="1779" w="1779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47"/>
            <p:cNvSpPr/>
            <p:nvPr/>
          </p:nvSpPr>
          <p:spPr>
            <a:xfrm>
              <a:off x="1944375" y="1947225"/>
              <a:ext cx="101725" cy="101700"/>
            </a:xfrm>
            <a:custGeom>
              <a:rect b="b" l="l" r="r" t="t"/>
              <a:pathLst>
                <a:path extrusionOk="0" fill="none" h="4068" w="4069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9" name="Google Shape;709;p47"/>
          <p:cNvGrpSpPr/>
          <p:nvPr/>
        </p:nvGrpSpPr>
        <p:grpSpPr>
          <a:xfrm>
            <a:off x="2146178" y="1613411"/>
            <a:ext cx="328620" cy="328620"/>
            <a:chOff x="2594050" y="1631825"/>
            <a:chExt cx="439625" cy="439625"/>
          </a:xfrm>
        </p:grpSpPr>
        <p:sp>
          <p:nvSpPr>
            <p:cNvPr id="710" name="Google Shape;710;p47"/>
            <p:cNvSpPr/>
            <p:nvPr/>
          </p:nvSpPr>
          <p:spPr>
            <a:xfrm>
              <a:off x="2594050" y="1883300"/>
              <a:ext cx="188175" cy="188150"/>
            </a:xfrm>
            <a:custGeom>
              <a:rect b="b" l="l" r="r" t="t"/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47"/>
            <p:cNvSpPr/>
            <p:nvPr/>
          </p:nvSpPr>
          <p:spPr>
            <a:xfrm>
              <a:off x="2857700" y="1631825"/>
              <a:ext cx="175975" cy="176000"/>
            </a:xfrm>
            <a:custGeom>
              <a:rect b="b" l="l" r="r" t="t"/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47"/>
            <p:cNvSpPr/>
            <p:nvPr/>
          </p:nvSpPr>
          <p:spPr>
            <a:xfrm>
              <a:off x="2662850" y="1699400"/>
              <a:ext cx="303250" cy="303250"/>
            </a:xfrm>
            <a:custGeom>
              <a:rect b="b" l="l" r="r" t="t"/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47"/>
            <p:cNvSpPr/>
            <p:nvPr/>
          </p:nvSpPr>
          <p:spPr>
            <a:xfrm>
              <a:off x="2801675" y="1740825"/>
              <a:ext cx="49950" cy="49950"/>
            </a:xfrm>
            <a:custGeom>
              <a:rect b="b" l="l" r="r" t="t"/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14" name="Google Shape;714;p47"/>
          <p:cNvSpPr/>
          <p:nvPr/>
        </p:nvSpPr>
        <p:spPr>
          <a:xfrm>
            <a:off x="2663166" y="1627949"/>
            <a:ext cx="299505" cy="299505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15" name="Google Shape;715;p47"/>
          <p:cNvGrpSpPr/>
          <p:nvPr/>
        </p:nvGrpSpPr>
        <p:grpSpPr>
          <a:xfrm>
            <a:off x="3182064" y="1588837"/>
            <a:ext cx="266727" cy="377768"/>
            <a:chOff x="3979850" y="1598950"/>
            <a:chExt cx="356825" cy="505375"/>
          </a:xfrm>
        </p:grpSpPr>
        <p:sp>
          <p:nvSpPr>
            <p:cNvPr id="716" name="Google Shape;716;p47"/>
            <p:cNvSpPr/>
            <p:nvPr/>
          </p:nvSpPr>
          <p:spPr>
            <a:xfrm>
              <a:off x="3979850" y="1602600"/>
              <a:ext cx="44475" cy="501725"/>
            </a:xfrm>
            <a:custGeom>
              <a:rect b="b" l="l" r="r" t="t"/>
              <a:pathLst>
                <a:path extrusionOk="0" fill="none" h="20069" w="1779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47"/>
            <p:cNvSpPr/>
            <p:nvPr/>
          </p:nvSpPr>
          <p:spPr>
            <a:xfrm>
              <a:off x="4037075" y="1598950"/>
              <a:ext cx="299600" cy="228950"/>
            </a:xfrm>
            <a:custGeom>
              <a:rect b="b" l="l" r="r" t="t"/>
              <a:pathLst>
                <a:path extrusionOk="0" fill="none" h="9158" w="11984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8" name="Google Shape;718;p47"/>
          <p:cNvGrpSpPr/>
          <p:nvPr/>
        </p:nvGrpSpPr>
        <p:grpSpPr>
          <a:xfrm>
            <a:off x="3642206" y="1669847"/>
            <a:ext cx="351381" cy="215747"/>
            <a:chOff x="4595425" y="1707325"/>
            <a:chExt cx="470075" cy="288625"/>
          </a:xfrm>
        </p:grpSpPr>
        <p:sp>
          <p:nvSpPr>
            <p:cNvPr id="719" name="Google Shape;719;p47"/>
            <p:cNvSpPr/>
            <p:nvPr/>
          </p:nvSpPr>
          <p:spPr>
            <a:xfrm>
              <a:off x="4809750" y="17073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9"/>
                  </a:moveTo>
                  <a:lnTo>
                    <a:pt x="0" y="829"/>
                  </a:lnTo>
                  <a:lnTo>
                    <a:pt x="25" y="658"/>
                  </a:lnTo>
                  <a:lnTo>
                    <a:pt x="73" y="512"/>
                  </a:lnTo>
                  <a:lnTo>
                    <a:pt x="146" y="366"/>
                  </a:lnTo>
                  <a:lnTo>
                    <a:pt x="244" y="244"/>
                  </a:lnTo>
                  <a:lnTo>
                    <a:pt x="366" y="147"/>
                  </a:lnTo>
                  <a:lnTo>
                    <a:pt x="512" y="74"/>
                  </a:lnTo>
                  <a:lnTo>
                    <a:pt x="658" y="25"/>
                  </a:lnTo>
                  <a:lnTo>
                    <a:pt x="828" y="1"/>
                  </a:lnTo>
                  <a:lnTo>
                    <a:pt x="828" y="1"/>
                  </a:lnTo>
                  <a:lnTo>
                    <a:pt x="999" y="25"/>
                  </a:lnTo>
                  <a:lnTo>
                    <a:pt x="1145" y="74"/>
                  </a:lnTo>
                  <a:lnTo>
                    <a:pt x="1291" y="147"/>
                  </a:lnTo>
                  <a:lnTo>
                    <a:pt x="1413" y="244"/>
                  </a:lnTo>
                  <a:lnTo>
                    <a:pt x="1510" y="366"/>
                  </a:lnTo>
                  <a:lnTo>
                    <a:pt x="1583" y="512"/>
                  </a:lnTo>
                  <a:lnTo>
                    <a:pt x="1632" y="658"/>
                  </a:lnTo>
                  <a:lnTo>
                    <a:pt x="1656" y="829"/>
                  </a:lnTo>
                  <a:lnTo>
                    <a:pt x="1656" y="829"/>
                  </a:lnTo>
                  <a:lnTo>
                    <a:pt x="1632" y="999"/>
                  </a:lnTo>
                  <a:lnTo>
                    <a:pt x="1583" y="1170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5"/>
                  </a:lnTo>
                  <a:lnTo>
                    <a:pt x="1145" y="1608"/>
                  </a:lnTo>
                  <a:lnTo>
                    <a:pt x="999" y="1657"/>
                  </a:lnTo>
                  <a:lnTo>
                    <a:pt x="828" y="1657"/>
                  </a:lnTo>
                  <a:lnTo>
                    <a:pt x="828" y="1657"/>
                  </a:lnTo>
                  <a:lnTo>
                    <a:pt x="658" y="1657"/>
                  </a:lnTo>
                  <a:lnTo>
                    <a:pt x="512" y="1608"/>
                  </a:lnTo>
                  <a:lnTo>
                    <a:pt x="366" y="1535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70"/>
                  </a:lnTo>
                  <a:lnTo>
                    <a:pt x="25" y="999"/>
                  </a:lnTo>
                  <a:lnTo>
                    <a:pt x="0" y="829"/>
                  </a:lnTo>
                  <a:lnTo>
                    <a:pt x="0" y="82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47"/>
            <p:cNvSpPr/>
            <p:nvPr/>
          </p:nvSpPr>
          <p:spPr>
            <a:xfrm>
              <a:off x="5024075" y="17615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6" y="828"/>
                  </a:lnTo>
                  <a:lnTo>
                    <a:pt x="1656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47"/>
            <p:cNvSpPr/>
            <p:nvPr/>
          </p:nvSpPr>
          <p:spPr>
            <a:xfrm>
              <a:off x="4628900" y="1760300"/>
              <a:ext cx="403100" cy="177825"/>
            </a:xfrm>
            <a:custGeom>
              <a:rect b="b" l="l" r="r" t="t"/>
              <a:pathLst>
                <a:path extrusionOk="0" fill="none" h="7113" w="16124">
                  <a:moveTo>
                    <a:pt x="14663" y="7112"/>
                  </a:moveTo>
                  <a:lnTo>
                    <a:pt x="16124" y="2095"/>
                  </a:lnTo>
                  <a:lnTo>
                    <a:pt x="16124" y="2095"/>
                  </a:lnTo>
                  <a:lnTo>
                    <a:pt x="16002" y="2046"/>
                  </a:lnTo>
                  <a:lnTo>
                    <a:pt x="15880" y="1973"/>
                  </a:lnTo>
                  <a:lnTo>
                    <a:pt x="15759" y="1876"/>
                  </a:lnTo>
                  <a:lnTo>
                    <a:pt x="15661" y="1778"/>
                  </a:lnTo>
                  <a:lnTo>
                    <a:pt x="11131" y="3434"/>
                  </a:lnTo>
                  <a:lnTo>
                    <a:pt x="8403" y="0"/>
                  </a:lnTo>
                  <a:lnTo>
                    <a:pt x="8403" y="0"/>
                  </a:lnTo>
                  <a:lnTo>
                    <a:pt x="8233" y="25"/>
                  </a:lnTo>
                  <a:lnTo>
                    <a:pt x="8062" y="25"/>
                  </a:lnTo>
                  <a:lnTo>
                    <a:pt x="8062" y="25"/>
                  </a:lnTo>
                  <a:lnTo>
                    <a:pt x="7892" y="25"/>
                  </a:lnTo>
                  <a:lnTo>
                    <a:pt x="7721" y="0"/>
                  </a:lnTo>
                  <a:lnTo>
                    <a:pt x="4994" y="3434"/>
                  </a:lnTo>
                  <a:lnTo>
                    <a:pt x="464" y="1778"/>
                  </a:lnTo>
                  <a:lnTo>
                    <a:pt x="464" y="1778"/>
                  </a:lnTo>
                  <a:lnTo>
                    <a:pt x="366" y="1876"/>
                  </a:lnTo>
                  <a:lnTo>
                    <a:pt x="244" y="1973"/>
                  </a:lnTo>
                  <a:lnTo>
                    <a:pt x="123" y="2046"/>
                  </a:lnTo>
                  <a:lnTo>
                    <a:pt x="1" y="2095"/>
                  </a:lnTo>
                  <a:lnTo>
                    <a:pt x="1462" y="711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47"/>
            <p:cNvSpPr/>
            <p:nvPr/>
          </p:nvSpPr>
          <p:spPr>
            <a:xfrm>
              <a:off x="4595425" y="17615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7" y="828"/>
                  </a:lnTo>
                  <a:lnTo>
                    <a:pt x="1657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47"/>
            <p:cNvSpPr/>
            <p:nvPr/>
          </p:nvSpPr>
          <p:spPr>
            <a:xfrm>
              <a:off x="4667275" y="1951475"/>
              <a:ext cx="326375" cy="44475"/>
            </a:xfrm>
            <a:custGeom>
              <a:rect b="b" l="l" r="r" t="t"/>
              <a:pathLst>
                <a:path extrusionOk="0" fill="none" h="1779" w="13055">
                  <a:moveTo>
                    <a:pt x="6527" y="1535"/>
                  </a:moveTo>
                  <a:lnTo>
                    <a:pt x="6527" y="1535"/>
                  </a:lnTo>
                  <a:lnTo>
                    <a:pt x="8232" y="1535"/>
                  </a:lnTo>
                  <a:lnTo>
                    <a:pt x="9815" y="1584"/>
                  </a:lnTo>
                  <a:lnTo>
                    <a:pt x="11252" y="1657"/>
                  </a:lnTo>
                  <a:lnTo>
                    <a:pt x="12543" y="1779"/>
                  </a:lnTo>
                  <a:lnTo>
                    <a:pt x="13054" y="1"/>
                  </a:lnTo>
                  <a:lnTo>
                    <a:pt x="0" y="1"/>
                  </a:lnTo>
                  <a:lnTo>
                    <a:pt x="512" y="1779"/>
                  </a:lnTo>
                  <a:lnTo>
                    <a:pt x="512" y="1779"/>
                  </a:lnTo>
                  <a:lnTo>
                    <a:pt x="1803" y="1681"/>
                  </a:lnTo>
                  <a:lnTo>
                    <a:pt x="3239" y="1584"/>
                  </a:lnTo>
                  <a:lnTo>
                    <a:pt x="4823" y="1535"/>
                  </a:lnTo>
                  <a:lnTo>
                    <a:pt x="6527" y="1535"/>
                  </a:lnTo>
                  <a:lnTo>
                    <a:pt x="6527" y="1535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4" name="Google Shape;724;p47"/>
          <p:cNvGrpSpPr/>
          <p:nvPr/>
        </p:nvGrpSpPr>
        <p:grpSpPr>
          <a:xfrm>
            <a:off x="4161513" y="1617055"/>
            <a:ext cx="317706" cy="321332"/>
            <a:chOff x="5290150" y="1636700"/>
            <a:chExt cx="425025" cy="429875"/>
          </a:xfrm>
        </p:grpSpPr>
        <p:sp>
          <p:nvSpPr>
            <p:cNvPr id="725" name="Google Shape;725;p47"/>
            <p:cNvSpPr/>
            <p:nvPr/>
          </p:nvSpPr>
          <p:spPr>
            <a:xfrm>
              <a:off x="5396700" y="1939925"/>
              <a:ext cx="211900" cy="126650"/>
            </a:xfrm>
            <a:custGeom>
              <a:rect b="b" l="l" r="r" t="t"/>
              <a:pathLst>
                <a:path extrusionOk="0" fill="none" h="5066" w="8476">
                  <a:moveTo>
                    <a:pt x="3167" y="0"/>
                  </a:moveTo>
                  <a:lnTo>
                    <a:pt x="3167" y="2825"/>
                  </a:lnTo>
                  <a:lnTo>
                    <a:pt x="3167" y="2825"/>
                  </a:lnTo>
                  <a:lnTo>
                    <a:pt x="2606" y="2947"/>
                  </a:lnTo>
                  <a:lnTo>
                    <a:pt x="2071" y="3093"/>
                  </a:lnTo>
                  <a:lnTo>
                    <a:pt x="1584" y="3288"/>
                  </a:lnTo>
                  <a:lnTo>
                    <a:pt x="1145" y="3483"/>
                  </a:lnTo>
                  <a:lnTo>
                    <a:pt x="780" y="3702"/>
                  </a:lnTo>
                  <a:lnTo>
                    <a:pt x="609" y="3848"/>
                  </a:lnTo>
                  <a:lnTo>
                    <a:pt x="463" y="3970"/>
                  </a:lnTo>
                  <a:lnTo>
                    <a:pt x="317" y="4116"/>
                  </a:lnTo>
                  <a:lnTo>
                    <a:pt x="195" y="4262"/>
                  </a:lnTo>
                  <a:lnTo>
                    <a:pt x="74" y="4408"/>
                  </a:lnTo>
                  <a:lnTo>
                    <a:pt x="0" y="4579"/>
                  </a:lnTo>
                  <a:lnTo>
                    <a:pt x="0" y="4579"/>
                  </a:lnTo>
                  <a:lnTo>
                    <a:pt x="171" y="4652"/>
                  </a:lnTo>
                  <a:lnTo>
                    <a:pt x="414" y="4725"/>
                  </a:lnTo>
                  <a:lnTo>
                    <a:pt x="780" y="4822"/>
                  </a:lnTo>
                  <a:lnTo>
                    <a:pt x="1340" y="4895"/>
                  </a:lnTo>
                  <a:lnTo>
                    <a:pt x="2095" y="4993"/>
                  </a:lnTo>
                  <a:lnTo>
                    <a:pt x="3045" y="5042"/>
                  </a:lnTo>
                  <a:lnTo>
                    <a:pt x="4238" y="5066"/>
                  </a:lnTo>
                  <a:lnTo>
                    <a:pt x="4238" y="5066"/>
                  </a:lnTo>
                  <a:lnTo>
                    <a:pt x="5432" y="5042"/>
                  </a:lnTo>
                  <a:lnTo>
                    <a:pt x="6381" y="4993"/>
                  </a:lnTo>
                  <a:lnTo>
                    <a:pt x="7136" y="4895"/>
                  </a:lnTo>
                  <a:lnTo>
                    <a:pt x="7697" y="4822"/>
                  </a:lnTo>
                  <a:lnTo>
                    <a:pt x="8062" y="4725"/>
                  </a:lnTo>
                  <a:lnTo>
                    <a:pt x="8305" y="4652"/>
                  </a:lnTo>
                  <a:lnTo>
                    <a:pt x="8476" y="4579"/>
                  </a:lnTo>
                  <a:lnTo>
                    <a:pt x="8476" y="4579"/>
                  </a:lnTo>
                  <a:lnTo>
                    <a:pt x="8403" y="4408"/>
                  </a:lnTo>
                  <a:lnTo>
                    <a:pt x="8281" y="4262"/>
                  </a:lnTo>
                  <a:lnTo>
                    <a:pt x="8159" y="4116"/>
                  </a:lnTo>
                  <a:lnTo>
                    <a:pt x="8013" y="3970"/>
                  </a:lnTo>
                  <a:lnTo>
                    <a:pt x="7867" y="3848"/>
                  </a:lnTo>
                  <a:lnTo>
                    <a:pt x="7697" y="3702"/>
                  </a:lnTo>
                  <a:lnTo>
                    <a:pt x="7331" y="3483"/>
                  </a:lnTo>
                  <a:lnTo>
                    <a:pt x="6893" y="3288"/>
                  </a:lnTo>
                  <a:lnTo>
                    <a:pt x="6406" y="3093"/>
                  </a:lnTo>
                  <a:lnTo>
                    <a:pt x="5870" y="2947"/>
                  </a:lnTo>
                  <a:lnTo>
                    <a:pt x="5310" y="2825"/>
                  </a:lnTo>
                  <a:lnTo>
                    <a:pt x="531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47"/>
            <p:cNvSpPr/>
            <p:nvPr/>
          </p:nvSpPr>
          <p:spPr>
            <a:xfrm>
              <a:off x="5290150" y="1636700"/>
              <a:ext cx="425025" cy="294100"/>
            </a:xfrm>
            <a:custGeom>
              <a:rect b="b" l="l" r="r" t="t"/>
              <a:pathLst>
                <a:path extrusionOk="0" fill="none" h="11764" w="17001">
                  <a:moveTo>
                    <a:pt x="15928" y="1072"/>
                  </a:moveTo>
                  <a:lnTo>
                    <a:pt x="13785" y="1072"/>
                  </a:lnTo>
                  <a:lnTo>
                    <a:pt x="13785" y="1072"/>
                  </a:lnTo>
                  <a:lnTo>
                    <a:pt x="13810" y="487"/>
                  </a:lnTo>
                  <a:lnTo>
                    <a:pt x="13810" y="487"/>
                  </a:lnTo>
                  <a:lnTo>
                    <a:pt x="13785" y="390"/>
                  </a:lnTo>
                  <a:lnTo>
                    <a:pt x="13761" y="293"/>
                  </a:lnTo>
                  <a:lnTo>
                    <a:pt x="13688" y="220"/>
                  </a:lnTo>
                  <a:lnTo>
                    <a:pt x="13639" y="146"/>
                  </a:lnTo>
                  <a:lnTo>
                    <a:pt x="13566" y="98"/>
                  </a:lnTo>
                  <a:lnTo>
                    <a:pt x="13469" y="49"/>
                  </a:lnTo>
                  <a:lnTo>
                    <a:pt x="13371" y="25"/>
                  </a:lnTo>
                  <a:lnTo>
                    <a:pt x="13274" y="0"/>
                  </a:lnTo>
                  <a:lnTo>
                    <a:pt x="8500" y="0"/>
                  </a:lnTo>
                  <a:lnTo>
                    <a:pt x="3727" y="0"/>
                  </a:lnTo>
                  <a:lnTo>
                    <a:pt x="3727" y="0"/>
                  </a:lnTo>
                  <a:lnTo>
                    <a:pt x="3629" y="25"/>
                  </a:lnTo>
                  <a:lnTo>
                    <a:pt x="3532" y="49"/>
                  </a:lnTo>
                  <a:lnTo>
                    <a:pt x="3434" y="98"/>
                  </a:lnTo>
                  <a:lnTo>
                    <a:pt x="3361" y="146"/>
                  </a:lnTo>
                  <a:lnTo>
                    <a:pt x="3313" y="220"/>
                  </a:lnTo>
                  <a:lnTo>
                    <a:pt x="3240" y="293"/>
                  </a:lnTo>
                  <a:lnTo>
                    <a:pt x="3215" y="390"/>
                  </a:lnTo>
                  <a:lnTo>
                    <a:pt x="3191" y="487"/>
                  </a:lnTo>
                  <a:lnTo>
                    <a:pt x="3191" y="487"/>
                  </a:lnTo>
                  <a:lnTo>
                    <a:pt x="3215" y="1072"/>
                  </a:lnTo>
                  <a:lnTo>
                    <a:pt x="1072" y="1072"/>
                  </a:lnTo>
                  <a:lnTo>
                    <a:pt x="1072" y="1072"/>
                  </a:lnTo>
                  <a:lnTo>
                    <a:pt x="853" y="1096"/>
                  </a:lnTo>
                  <a:lnTo>
                    <a:pt x="658" y="1145"/>
                  </a:lnTo>
                  <a:lnTo>
                    <a:pt x="487" y="1242"/>
                  </a:lnTo>
                  <a:lnTo>
                    <a:pt x="317" y="1389"/>
                  </a:lnTo>
                  <a:lnTo>
                    <a:pt x="195" y="1535"/>
                  </a:lnTo>
                  <a:lnTo>
                    <a:pt x="98" y="1730"/>
                  </a:lnTo>
                  <a:lnTo>
                    <a:pt x="25" y="1924"/>
                  </a:lnTo>
                  <a:lnTo>
                    <a:pt x="0" y="2144"/>
                  </a:lnTo>
                  <a:lnTo>
                    <a:pt x="0" y="2144"/>
                  </a:lnTo>
                  <a:lnTo>
                    <a:pt x="25" y="2606"/>
                  </a:lnTo>
                  <a:lnTo>
                    <a:pt x="49" y="3069"/>
                  </a:lnTo>
                  <a:lnTo>
                    <a:pt x="98" y="3507"/>
                  </a:lnTo>
                  <a:lnTo>
                    <a:pt x="171" y="3946"/>
                  </a:lnTo>
                  <a:lnTo>
                    <a:pt x="268" y="4336"/>
                  </a:lnTo>
                  <a:lnTo>
                    <a:pt x="366" y="4725"/>
                  </a:lnTo>
                  <a:lnTo>
                    <a:pt x="487" y="5115"/>
                  </a:lnTo>
                  <a:lnTo>
                    <a:pt x="634" y="5480"/>
                  </a:lnTo>
                  <a:lnTo>
                    <a:pt x="780" y="5821"/>
                  </a:lnTo>
                  <a:lnTo>
                    <a:pt x="926" y="6138"/>
                  </a:lnTo>
                  <a:lnTo>
                    <a:pt x="1096" y="6454"/>
                  </a:lnTo>
                  <a:lnTo>
                    <a:pt x="1291" y="6747"/>
                  </a:lnTo>
                  <a:lnTo>
                    <a:pt x="1462" y="7039"/>
                  </a:lnTo>
                  <a:lnTo>
                    <a:pt x="1656" y="7307"/>
                  </a:lnTo>
                  <a:lnTo>
                    <a:pt x="2071" y="7794"/>
                  </a:lnTo>
                  <a:lnTo>
                    <a:pt x="2509" y="8232"/>
                  </a:lnTo>
                  <a:lnTo>
                    <a:pt x="2923" y="8598"/>
                  </a:lnTo>
                  <a:lnTo>
                    <a:pt x="3337" y="8914"/>
                  </a:lnTo>
                  <a:lnTo>
                    <a:pt x="3751" y="9158"/>
                  </a:lnTo>
                  <a:lnTo>
                    <a:pt x="4141" y="9353"/>
                  </a:lnTo>
                  <a:lnTo>
                    <a:pt x="4506" y="9499"/>
                  </a:lnTo>
                  <a:lnTo>
                    <a:pt x="4823" y="9596"/>
                  </a:lnTo>
                  <a:lnTo>
                    <a:pt x="5091" y="9645"/>
                  </a:lnTo>
                  <a:lnTo>
                    <a:pt x="5091" y="9645"/>
                  </a:lnTo>
                  <a:lnTo>
                    <a:pt x="5407" y="10108"/>
                  </a:lnTo>
                  <a:lnTo>
                    <a:pt x="5748" y="10546"/>
                  </a:lnTo>
                  <a:lnTo>
                    <a:pt x="5919" y="10717"/>
                  </a:lnTo>
                  <a:lnTo>
                    <a:pt x="6113" y="10887"/>
                  </a:lnTo>
                  <a:lnTo>
                    <a:pt x="6308" y="11057"/>
                  </a:lnTo>
                  <a:lnTo>
                    <a:pt x="6527" y="11204"/>
                  </a:lnTo>
                  <a:lnTo>
                    <a:pt x="6747" y="11325"/>
                  </a:lnTo>
                  <a:lnTo>
                    <a:pt x="6966" y="11447"/>
                  </a:lnTo>
                  <a:lnTo>
                    <a:pt x="7209" y="11545"/>
                  </a:lnTo>
                  <a:lnTo>
                    <a:pt x="7453" y="11618"/>
                  </a:lnTo>
                  <a:lnTo>
                    <a:pt x="7697" y="11691"/>
                  </a:lnTo>
                  <a:lnTo>
                    <a:pt x="7964" y="11739"/>
                  </a:lnTo>
                  <a:lnTo>
                    <a:pt x="8232" y="11764"/>
                  </a:lnTo>
                  <a:lnTo>
                    <a:pt x="8500" y="11764"/>
                  </a:lnTo>
                  <a:lnTo>
                    <a:pt x="8500" y="11764"/>
                  </a:lnTo>
                  <a:lnTo>
                    <a:pt x="8768" y="11764"/>
                  </a:lnTo>
                  <a:lnTo>
                    <a:pt x="9036" y="11739"/>
                  </a:lnTo>
                  <a:lnTo>
                    <a:pt x="9304" y="11691"/>
                  </a:lnTo>
                  <a:lnTo>
                    <a:pt x="9547" y="11618"/>
                  </a:lnTo>
                  <a:lnTo>
                    <a:pt x="9791" y="11545"/>
                  </a:lnTo>
                  <a:lnTo>
                    <a:pt x="10035" y="11447"/>
                  </a:lnTo>
                  <a:lnTo>
                    <a:pt x="10254" y="11325"/>
                  </a:lnTo>
                  <a:lnTo>
                    <a:pt x="10473" y="11204"/>
                  </a:lnTo>
                  <a:lnTo>
                    <a:pt x="10692" y="11057"/>
                  </a:lnTo>
                  <a:lnTo>
                    <a:pt x="10887" y="10887"/>
                  </a:lnTo>
                  <a:lnTo>
                    <a:pt x="11082" y="10717"/>
                  </a:lnTo>
                  <a:lnTo>
                    <a:pt x="11252" y="10546"/>
                  </a:lnTo>
                  <a:lnTo>
                    <a:pt x="11593" y="10108"/>
                  </a:lnTo>
                  <a:lnTo>
                    <a:pt x="11910" y="9645"/>
                  </a:lnTo>
                  <a:lnTo>
                    <a:pt x="11910" y="9645"/>
                  </a:lnTo>
                  <a:lnTo>
                    <a:pt x="12178" y="9596"/>
                  </a:lnTo>
                  <a:lnTo>
                    <a:pt x="12494" y="9523"/>
                  </a:lnTo>
                  <a:lnTo>
                    <a:pt x="12860" y="9377"/>
                  </a:lnTo>
                  <a:lnTo>
                    <a:pt x="13249" y="9182"/>
                  </a:lnTo>
                  <a:lnTo>
                    <a:pt x="13663" y="8939"/>
                  </a:lnTo>
                  <a:lnTo>
                    <a:pt x="14077" y="8622"/>
                  </a:lnTo>
                  <a:lnTo>
                    <a:pt x="14516" y="8257"/>
                  </a:lnTo>
                  <a:lnTo>
                    <a:pt x="14930" y="7843"/>
                  </a:lnTo>
                  <a:lnTo>
                    <a:pt x="15344" y="7356"/>
                  </a:lnTo>
                  <a:lnTo>
                    <a:pt x="15539" y="7088"/>
                  </a:lnTo>
                  <a:lnTo>
                    <a:pt x="15709" y="6795"/>
                  </a:lnTo>
                  <a:lnTo>
                    <a:pt x="15904" y="6503"/>
                  </a:lnTo>
                  <a:lnTo>
                    <a:pt x="16075" y="6186"/>
                  </a:lnTo>
                  <a:lnTo>
                    <a:pt x="16221" y="5870"/>
                  </a:lnTo>
                  <a:lnTo>
                    <a:pt x="16367" y="5505"/>
                  </a:lnTo>
                  <a:lnTo>
                    <a:pt x="16513" y="5164"/>
                  </a:lnTo>
                  <a:lnTo>
                    <a:pt x="16635" y="4774"/>
                  </a:lnTo>
                  <a:lnTo>
                    <a:pt x="16732" y="4384"/>
                  </a:lnTo>
                  <a:lnTo>
                    <a:pt x="16830" y="3970"/>
                  </a:lnTo>
                  <a:lnTo>
                    <a:pt x="16903" y="3532"/>
                  </a:lnTo>
                  <a:lnTo>
                    <a:pt x="16951" y="3093"/>
                  </a:lnTo>
                  <a:lnTo>
                    <a:pt x="16976" y="2606"/>
                  </a:lnTo>
                  <a:lnTo>
                    <a:pt x="17000" y="2144"/>
                  </a:lnTo>
                  <a:lnTo>
                    <a:pt x="17000" y="2144"/>
                  </a:lnTo>
                  <a:lnTo>
                    <a:pt x="16976" y="1924"/>
                  </a:lnTo>
                  <a:lnTo>
                    <a:pt x="16903" y="1730"/>
                  </a:lnTo>
                  <a:lnTo>
                    <a:pt x="16805" y="1535"/>
                  </a:lnTo>
                  <a:lnTo>
                    <a:pt x="16683" y="1389"/>
                  </a:lnTo>
                  <a:lnTo>
                    <a:pt x="16513" y="1242"/>
                  </a:lnTo>
                  <a:lnTo>
                    <a:pt x="16343" y="1145"/>
                  </a:lnTo>
                  <a:lnTo>
                    <a:pt x="16148" y="1096"/>
                  </a:lnTo>
                  <a:lnTo>
                    <a:pt x="15928" y="1072"/>
                  </a:lnTo>
                  <a:lnTo>
                    <a:pt x="15928" y="1072"/>
                  </a:lnTo>
                  <a:close/>
                  <a:moveTo>
                    <a:pt x="1072" y="2144"/>
                  </a:moveTo>
                  <a:lnTo>
                    <a:pt x="3240" y="2144"/>
                  </a:lnTo>
                  <a:lnTo>
                    <a:pt x="3240" y="2144"/>
                  </a:lnTo>
                  <a:lnTo>
                    <a:pt x="3288" y="3118"/>
                  </a:lnTo>
                  <a:lnTo>
                    <a:pt x="3361" y="4019"/>
                  </a:lnTo>
                  <a:lnTo>
                    <a:pt x="3483" y="4823"/>
                  </a:lnTo>
                  <a:lnTo>
                    <a:pt x="3605" y="5602"/>
                  </a:lnTo>
                  <a:lnTo>
                    <a:pt x="3775" y="6333"/>
                  </a:lnTo>
                  <a:lnTo>
                    <a:pt x="3995" y="7039"/>
                  </a:lnTo>
                  <a:lnTo>
                    <a:pt x="4214" y="7745"/>
                  </a:lnTo>
                  <a:lnTo>
                    <a:pt x="4506" y="8451"/>
                  </a:lnTo>
                  <a:lnTo>
                    <a:pt x="4506" y="8451"/>
                  </a:lnTo>
                  <a:lnTo>
                    <a:pt x="4262" y="8378"/>
                  </a:lnTo>
                  <a:lnTo>
                    <a:pt x="4043" y="8281"/>
                  </a:lnTo>
                  <a:lnTo>
                    <a:pt x="3824" y="8159"/>
                  </a:lnTo>
                  <a:lnTo>
                    <a:pt x="3629" y="8037"/>
                  </a:lnTo>
                  <a:lnTo>
                    <a:pt x="3434" y="7891"/>
                  </a:lnTo>
                  <a:lnTo>
                    <a:pt x="3240" y="7745"/>
                  </a:lnTo>
                  <a:lnTo>
                    <a:pt x="2899" y="7404"/>
                  </a:lnTo>
                  <a:lnTo>
                    <a:pt x="2582" y="7015"/>
                  </a:lnTo>
                  <a:lnTo>
                    <a:pt x="2290" y="6601"/>
                  </a:lnTo>
                  <a:lnTo>
                    <a:pt x="2046" y="6186"/>
                  </a:lnTo>
                  <a:lnTo>
                    <a:pt x="1827" y="5724"/>
                  </a:lnTo>
                  <a:lnTo>
                    <a:pt x="1632" y="5237"/>
                  </a:lnTo>
                  <a:lnTo>
                    <a:pt x="1486" y="4774"/>
                  </a:lnTo>
                  <a:lnTo>
                    <a:pt x="1340" y="4287"/>
                  </a:lnTo>
                  <a:lnTo>
                    <a:pt x="1242" y="3824"/>
                  </a:lnTo>
                  <a:lnTo>
                    <a:pt x="1169" y="3361"/>
                  </a:lnTo>
                  <a:lnTo>
                    <a:pt x="1121" y="2923"/>
                  </a:lnTo>
                  <a:lnTo>
                    <a:pt x="1072" y="2509"/>
                  </a:lnTo>
                  <a:lnTo>
                    <a:pt x="1072" y="2144"/>
                  </a:lnTo>
                  <a:lnTo>
                    <a:pt x="1072" y="2144"/>
                  </a:lnTo>
                  <a:close/>
                  <a:moveTo>
                    <a:pt x="10595" y="4628"/>
                  </a:moveTo>
                  <a:lnTo>
                    <a:pt x="9718" y="5407"/>
                  </a:lnTo>
                  <a:lnTo>
                    <a:pt x="9718" y="5407"/>
                  </a:lnTo>
                  <a:lnTo>
                    <a:pt x="9669" y="5480"/>
                  </a:lnTo>
                  <a:lnTo>
                    <a:pt x="9621" y="5578"/>
                  </a:lnTo>
                  <a:lnTo>
                    <a:pt x="9596" y="5675"/>
                  </a:lnTo>
                  <a:lnTo>
                    <a:pt x="9596" y="5772"/>
                  </a:lnTo>
                  <a:lnTo>
                    <a:pt x="9864" y="6941"/>
                  </a:lnTo>
                  <a:lnTo>
                    <a:pt x="9864" y="6941"/>
                  </a:lnTo>
                  <a:lnTo>
                    <a:pt x="9864" y="7015"/>
                  </a:lnTo>
                  <a:lnTo>
                    <a:pt x="9840" y="7063"/>
                  </a:lnTo>
                  <a:lnTo>
                    <a:pt x="9791" y="7063"/>
                  </a:lnTo>
                  <a:lnTo>
                    <a:pt x="9718" y="7039"/>
                  </a:lnTo>
                  <a:lnTo>
                    <a:pt x="8695" y="6454"/>
                  </a:lnTo>
                  <a:lnTo>
                    <a:pt x="8695" y="6454"/>
                  </a:lnTo>
                  <a:lnTo>
                    <a:pt x="8598" y="6406"/>
                  </a:lnTo>
                  <a:lnTo>
                    <a:pt x="8500" y="6406"/>
                  </a:lnTo>
                  <a:lnTo>
                    <a:pt x="8403" y="6406"/>
                  </a:lnTo>
                  <a:lnTo>
                    <a:pt x="8305" y="6454"/>
                  </a:lnTo>
                  <a:lnTo>
                    <a:pt x="7282" y="7039"/>
                  </a:lnTo>
                  <a:lnTo>
                    <a:pt x="7282" y="7039"/>
                  </a:lnTo>
                  <a:lnTo>
                    <a:pt x="7209" y="7063"/>
                  </a:lnTo>
                  <a:lnTo>
                    <a:pt x="7161" y="7063"/>
                  </a:lnTo>
                  <a:lnTo>
                    <a:pt x="7136" y="7015"/>
                  </a:lnTo>
                  <a:lnTo>
                    <a:pt x="7136" y="6941"/>
                  </a:lnTo>
                  <a:lnTo>
                    <a:pt x="7404" y="5772"/>
                  </a:lnTo>
                  <a:lnTo>
                    <a:pt x="7404" y="5772"/>
                  </a:lnTo>
                  <a:lnTo>
                    <a:pt x="7404" y="5675"/>
                  </a:lnTo>
                  <a:lnTo>
                    <a:pt x="7380" y="5578"/>
                  </a:lnTo>
                  <a:lnTo>
                    <a:pt x="7331" y="5480"/>
                  </a:lnTo>
                  <a:lnTo>
                    <a:pt x="7282" y="5407"/>
                  </a:lnTo>
                  <a:lnTo>
                    <a:pt x="6406" y="4628"/>
                  </a:lnTo>
                  <a:lnTo>
                    <a:pt x="6406" y="4628"/>
                  </a:lnTo>
                  <a:lnTo>
                    <a:pt x="6357" y="4579"/>
                  </a:lnTo>
                  <a:lnTo>
                    <a:pt x="6333" y="4506"/>
                  </a:lnTo>
                  <a:lnTo>
                    <a:pt x="6381" y="4482"/>
                  </a:lnTo>
                  <a:lnTo>
                    <a:pt x="6454" y="4457"/>
                  </a:lnTo>
                  <a:lnTo>
                    <a:pt x="7623" y="4336"/>
                  </a:lnTo>
                  <a:lnTo>
                    <a:pt x="7623" y="4336"/>
                  </a:lnTo>
                  <a:lnTo>
                    <a:pt x="7721" y="4311"/>
                  </a:lnTo>
                  <a:lnTo>
                    <a:pt x="7818" y="4262"/>
                  </a:lnTo>
                  <a:lnTo>
                    <a:pt x="7891" y="4189"/>
                  </a:lnTo>
                  <a:lnTo>
                    <a:pt x="7940" y="4116"/>
                  </a:lnTo>
                  <a:lnTo>
                    <a:pt x="8403" y="3045"/>
                  </a:lnTo>
                  <a:lnTo>
                    <a:pt x="8403" y="3045"/>
                  </a:lnTo>
                  <a:lnTo>
                    <a:pt x="8452" y="2972"/>
                  </a:lnTo>
                  <a:lnTo>
                    <a:pt x="8500" y="2947"/>
                  </a:lnTo>
                  <a:lnTo>
                    <a:pt x="8549" y="2972"/>
                  </a:lnTo>
                  <a:lnTo>
                    <a:pt x="8598" y="3045"/>
                  </a:lnTo>
                  <a:lnTo>
                    <a:pt x="9060" y="4116"/>
                  </a:lnTo>
                  <a:lnTo>
                    <a:pt x="9060" y="4116"/>
                  </a:lnTo>
                  <a:lnTo>
                    <a:pt x="9109" y="4189"/>
                  </a:lnTo>
                  <a:lnTo>
                    <a:pt x="9182" y="4262"/>
                  </a:lnTo>
                  <a:lnTo>
                    <a:pt x="9280" y="4311"/>
                  </a:lnTo>
                  <a:lnTo>
                    <a:pt x="9377" y="4336"/>
                  </a:lnTo>
                  <a:lnTo>
                    <a:pt x="10546" y="4457"/>
                  </a:lnTo>
                  <a:lnTo>
                    <a:pt x="10546" y="4457"/>
                  </a:lnTo>
                  <a:lnTo>
                    <a:pt x="10619" y="4482"/>
                  </a:lnTo>
                  <a:lnTo>
                    <a:pt x="10668" y="4506"/>
                  </a:lnTo>
                  <a:lnTo>
                    <a:pt x="10643" y="4579"/>
                  </a:lnTo>
                  <a:lnTo>
                    <a:pt x="10595" y="4628"/>
                  </a:lnTo>
                  <a:lnTo>
                    <a:pt x="10595" y="4628"/>
                  </a:lnTo>
                  <a:close/>
                  <a:moveTo>
                    <a:pt x="12494" y="8451"/>
                  </a:moveTo>
                  <a:lnTo>
                    <a:pt x="12494" y="8451"/>
                  </a:lnTo>
                  <a:lnTo>
                    <a:pt x="12787" y="7745"/>
                  </a:lnTo>
                  <a:lnTo>
                    <a:pt x="13006" y="7039"/>
                  </a:lnTo>
                  <a:lnTo>
                    <a:pt x="13225" y="6333"/>
                  </a:lnTo>
                  <a:lnTo>
                    <a:pt x="13396" y="5602"/>
                  </a:lnTo>
                  <a:lnTo>
                    <a:pt x="13517" y="4823"/>
                  </a:lnTo>
                  <a:lnTo>
                    <a:pt x="13639" y="4019"/>
                  </a:lnTo>
                  <a:lnTo>
                    <a:pt x="13712" y="3118"/>
                  </a:lnTo>
                  <a:lnTo>
                    <a:pt x="13761" y="2144"/>
                  </a:lnTo>
                  <a:lnTo>
                    <a:pt x="15928" y="2144"/>
                  </a:lnTo>
                  <a:lnTo>
                    <a:pt x="15928" y="2144"/>
                  </a:lnTo>
                  <a:lnTo>
                    <a:pt x="15928" y="2509"/>
                  </a:lnTo>
                  <a:lnTo>
                    <a:pt x="15880" y="2923"/>
                  </a:lnTo>
                  <a:lnTo>
                    <a:pt x="15831" y="3361"/>
                  </a:lnTo>
                  <a:lnTo>
                    <a:pt x="15758" y="3824"/>
                  </a:lnTo>
                  <a:lnTo>
                    <a:pt x="15661" y="4287"/>
                  </a:lnTo>
                  <a:lnTo>
                    <a:pt x="15514" y="4774"/>
                  </a:lnTo>
                  <a:lnTo>
                    <a:pt x="15368" y="5237"/>
                  </a:lnTo>
                  <a:lnTo>
                    <a:pt x="15173" y="5724"/>
                  </a:lnTo>
                  <a:lnTo>
                    <a:pt x="14954" y="6186"/>
                  </a:lnTo>
                  <a:lnTo>
                    <a:pt x="14711" y="6601"/>
                  </a:lnTo>
                  <a:lnTo>
                    <a:pt x="14418" y="7015"/>
                  </a:lnTo>
                  <a:lnTo>
                    <a:pt x="14102" y="7404"/>
                  </a:lnTo>
                  <a:lnTo>
                    <a:pt x="13761" y="7745"/>
                  </a:lnTo>
                  <a:lnTo>
                    <a:pt x="13566" y="7891"/>
                  </a:lnTo>
                  <a:lnTo>
                    <a:pt x="13371" y="8037"/>
                  </a:lnTo>
                  <a:lnTo>
                    <a:pt x="13176" y="8159"/>
                  </a:lnTo>
                  <a:lnTo>
                    <a:pt x="12957" y="8281"/>
                  </a:lnTo>
                  <a:lnTo>
                    <a:pt x="12738" y="8378"/>
                  </a:lnTo>
                  <a:lnTo>
                    <a:pt x="12494" y="8451"/>
                  </a:lnTo>
                  <a:lnTo>
                    <a:pt x="12494" y="845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7" name="Google Shape;727;p47"/>
          <p:cNvGrpSpPr/>
          <p:nvPr/>
        </p:nvGrpSpPr>
        <p:grpSpPr>
          <a:xfrm>
            <a:off x="4663067" y="1607487"/>
            <a:ext cx="319519" cy="335011"/>
            <a:chOff x="5961125" y="1623900"/>
            <a:chExt cx="427450" cy="448175"/>
          </a:xfrm>
        </p:grpSpPr>
        <p:sp>
          <p:nvSpPr>
            <p:cNvPr id="728" name="Google Shape;728;p47"/>
            <p:cNvSpPr/>
            <p:nvPr/>
          </p:nvSpPr>
          <p:spPr>
            <a:xfrm>
              <a:off x="5961125" y="1678700"/>
              <a:ext cx="376925" cy="376925"/>
            </a:xfrm>
            <a:custGeom>
              <a:rect b="b" l="l" r="r" t="t"/>
              <a:pathLst>
                <a:path extrusionOk="0" fill="none" h="15077" w="15077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47"/>
            <p:cNvSpPr/>
            <p:nvPr/>
          </p:nvSpPr>
          <p:spPr>
            <a:xfrm>
              <a:off x="6009825" y="1727425"/>
              <a:ext cx="279500" cy="279500"/>
            </a:xfrm>
            <a:custGeom>
              <a:rect b="b" l="l" r="r" t="t"/>
              <a:pathLst>
                <a:path extrusionOk="0" fill="none" h="11180" w="1118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47"/>
            <p:cNvSpPr/>
            <p:nvPr/>
          </p:nvSpPr>
          <p:spPr>
            <a:xfrm>
              <a:off x="6107250" y="1824850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47"/>
            <p:cNvSpPr/>
            <p:nvPr/>
          </p:nvSpPr>
          <p:spPr>
            <a:xfrm>
              <a:off x="6058550" y="1776125"/>
              <a:ext cx="182075" cy="182075"/>
            </a:xfrm>
            <a:custGeom>
              <a:rect b="b" l="l" r="r" t="t"/>
              <a:pathLst>
                <a:path extrusionOk="0" fill="none" h="7283" w="7283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47"/>
            <p:cNvSpPr/>
            <p:nvPr/>
          </p:nvSpPr>
          <p:spPr>
            <a:xfrm>
              <a:off x="5971475" y="2001400"/>
              <a:ext cx="74925" cy="70675"/>
            </a:xfrm>
            <a:custGeom>
              <a:rect b="b" l="l" r="r" t="t"/>
              <a:pathLst>
                <a:path extrusionOk="0" fill="none" h="2827" w="2997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47"/>
            <p:cNvSpPr/>
            <p:nvPr/>
          </p:nvSpPr>
          <p:spPr>
            <a:xfrm>
              <a:off x="6253375" y="2001400"/>
              <a:ext cx="74325" cy="70675"/>
            </a:xfrm>
            <a:custGeom>
              <a:rect b="b" l="l" r="r" t="t"/>
              <a:pathLst>
                <a:path extrusionOk="0" fill="none" h="2827" w="2973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47"/>
            <p:cNvSpPr/>
            <p:nvPr/>
          </p:nvSpPr>
          <p:spPr>
            <a:xfrm>
              <a:off x="6137700" y="1623900"/>
              <a:ext cx="250875" cy="255150"/>
            </a:xfrm>
            <a:custGeom>
              <a:rect b="b" l="l" r="r" t="t"/>
              <a:pathLst>
                <a:path extrusionOk="0" fill="none" h="10206" w="10035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5" name="Google Shape;735;p47"/>
          <p:cNvGrpSpPr/>
          <p:nvPr/>
        </p:nvGrpSpPr>
        <p:grpSpPr>
          <a:xfrm>
            <a:off x="5154604" y="1616139"/>
            <a:ext cx="341365" cy="323163"/>
            <a:chOff x="6618700" y="1635475"/>
            <a:chExt cx="456675" cy="432325"/>
          </a:xfrm>
        </p:grpSpPr>
        <p:sp>
          <p:nvSpPr>
            <p:cNvPr id="736" name="Google Shape;736;p47"/>
            <p:cNvSpPr/>
            <p:nvPr/>
          </p:nvSpPr>
          <p:spPr>
            <a:xfrm>
              <a:off x="6663775" y="1904000"/>
              <a:ext cx="117525" cy="163800"/>
            </a:xfrm>
            <a:custGeom>
              <a:rect b="b" l="l" r="r" t="t"/>
              <a:pathLst>
                <a:path extrusionOk="0" fill="none" h="6552" w="4701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47"/>
            <p:cNvSpPr/>
            <p:nvPr/>
          </p:nvSpPr>
          <p:spPr>
            <a:xfrm>
              <a:off x="7046125" y="1775525"/>
              <a:ext cx="29250" cy="99275"/>
            </a:xfrm>
            <a:custGeom>
              <a:rect b="b" l="l" r="r" t="t"/>
              <a:pathLst>
                <a:path extrusionOk="0" fill="none" h="3971" w="117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47"/>
            <p:cNvSpPr/>
            <p:nvPr/>
          </p:nvSpPr>
          <p:spPr>
            <a:xfrm>
              <a:off x="6618700" y="1751775"/>
              <a:ext cx="96850" cy="146750"/>
            </a:xfrm>
            <a:custGeom>
              <a:rect b="b" l="l" r="r" t="t"/>
              <a:pathLst>
                <a:path extrusionOk="0" fill="none" h="5870" w="3874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47"/>
            <p:cNvSpPr/>
            <p:nvPr/>
          </p:nvSpPr>
          <p:spPr>
            <a:xfrm>
              <a:off x="6721600" y="1660450"/>
              <a:ext cx="278900" cy="329425"/>
            </a:xfrm>
            <a:custGeom>
              <a:rect b="b" l="l" r="r" t="t"/>
              <a:pathLst>
                <a:path extrusionOk="0" fill="none" h="13177" w="11156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47"/>
            <p:cNvSpPr/>
            <p:nvPr/>
          </p:nvSpPr>
          <p:spPr>
            <a:xfrm>
              <a:off x="7006550" y="1635475"/>
              <a:ext cx="34750" cy="378750"/>
            </a:xfrm>
            <a:custGeom>
              <a:rect b="b" l="l" r="r" t="t"/>
              <a:pathLst>
                <a:path extrusionOk="0" fill="none" h="15150" w="139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1" name="Google Shape;741;p47"/>
          <p:cNvGrpSpPr/>
          <p:nvPr/>
        </p:nvGrpSpPr>
        <p:grpSpPr>
          <a:xfrm>
            <a:off x="667904" y="2134997"/>
            <a:ext cx="270371" cy="290385"/>
            <a:chOff x="616425" y="2329600"/>
            <a:chExt cx="361700" cy="388475"/>
          </a:xfrm>
        </p:grpSpPr>
        <p:sp>
          <p:nvSpPr>
            <p:cNvPr id="742" name="Google Shape;742;p47"/>
            <p:cNvSpPr/>
            <p:nvPr/>
          </p:nvSpPr>
          <p:spPr>
            <a:xfrm>
              <a:off x="616425" y="2329600"/>
              <a:ext cx="361700" cy="388475"/>
            </a:xfrm>
            <a:custGeom>
              <a:rect b="b" l="l" r="r" t="t"/>
              <a:pathLst>
                <a:path extrusionOk="0" fill="none" h="15539" w="14468">
                  <a:moveTo>
                    <a:pt x="14273" y="13030"/>
                  </a:moveTo>
                  <a:lnTo>
                    <a:pt x="9621" y="6479"/>
                  </a:lnTo>
                  <a:lnTo>
                    <a:pt x="9621" y="2338"/>
                  </a:lnTo>
                  <a:lnTo>
                    <a:pt x="10303" y="1656"/>
                  </a:lnTo>
                  <a:lnTo>
                    <a:pt x="10303" y="1656"/>
                  </a:lnTo>
                  <a:lnTo>
                    <a:pt x="10400" y="1559"/>
                  </a:lnTo>
                  <a:lnTo>
                    <a:pt x="10474" y="1437"/>
                  </a:lnTo>
                  <a:lnTo>
                    <a:pt x="10522" y="1291"/>
                  </a:lnTo>
                  <a:lnTo>
                    <a:pt x="10571" y="1169"/>
                  </a:lnTo>
                  <a:lnTo>
                    <a:pt x="10571" y="1023"/>
                  </a:lnTo>
                  <a:lnTo>
                    <a:pt x="10571" y="877"/>
                  </a:lnTo>
                  <a:lnTo>
                    <a:pt x="10547" y="731"/>
                  </a:lnTo>
                  <a:lnTo>
                    <a:pt x="10498" y="609"/>
                  </a:lnTo>
                  <a:lnTo>
                    <a:pt x="10498" y="609"/>
                  </a:lnTo>
                  <a:lnTo>
                    <a:pt x="10449" y="463"/>
                  </a:lnTo>
                  <a:lnTo>
                    <a:pt x="10352" y="366"/>
                  </a:lnTo>
                  <a:lnTo>
                    <a:pt x="10254" y="244"/>
                  </a:lnTo>
                  <a:lnTo>
                    <a:pt x="10157" y="171"/>
                  </a:lnTo>
                  <a:lnTo>
                    <a:pt x="10035" y="98"/>
                  </a:lnTo>
                  <a:lnTo>
                    <a:pt x="9889" y="49"/>
                  </a:lnTo>
                  <a:lnTo>
                    <a:pt x="9767" y="25"/>
                  </a:lnTo>
                  <a:lnTo>
                    <a:pt x="9621" y="0"/>
                  </a:lnTo>
                  <a:lnTo>
                    <a:pt x="4848" y="0"/>
                  </a:lnTo>
                  <a:lnTo>
                    <a:pt x="4848" y="0"/>
                  </a:lnTo>
                  <a:lnTo>
                    <a:pt x="4701" y="25"/>
                  </a:lnTo>
                  <a:lnTo>
                    <a:pt x="4580" y="49"/>
                  </a:lnTo>
                  <a:lnTo>
                    <a:pt x="4433" y="98"/>
                  </a:lnTo>
                  <a:lnTo>
                    <a:pt x="4312" y="171"/>
                  </a:lnTo>
                  <a:lnTo>
                    <a:pt x="4214" y="244"/>
                  </a:lnTo>
                  <a:lnTo>
                    <a:pt x="4117" y="366"/>
                  </a:lnTo>
                  <a:lnTo>
                    <a:pt x="4019" y="463"/>
                  </a:lnTo>
                  <a:lnTo>
                    <a:pt x="3971" y="609"/>
                  </a:lnTo>
                  <a:lnTo>
                    <a:pt x="3971" y="609"/>
                  </a:lnTo>
                  <a:lnTo>
                    <a:pt x="3922" y="731"/>
                  </a:lnTo>
                  <a:lnTo>
                    <a:pt x="3898" y="877"/>
                  </a:lnTo>
                  <a:lnTo>
                    <a:pt x="3898" y="1023"/>
                  </a:lnTo>
                  <a:lnTo>
                    <a:pt x="3898" y="1169"/>
                  </a:lnTo>
                  <a:lnTo>
                    <a:pt x="3946" y="1291"/>
                  </a:lnTo>
                  <a:lnTo>
                    <a:pt x="3995" y="1437"/>
                  </a:lnTo>
                  <a:lnTo>
                    <a:pt x="4068" y="1559"/>
                  </a:lnTo>
                  <a:lnTo>
                    <a:pt x="4166" y="1656"/>
                  </a:lnTo>
                  <a:lnTo>
                    <a:pt x="4848" y="2338"/>
                  </a:lnTo>
                  <a:lnTo>
                    <a:pt x="4848" y="6479"/>
                  </a:lnTo>
                  <a:lnTo>
                    <a:pt x="196" y="13030"/>
                  </a:lnTo>
                  <a:lnTo>
                    <a:pt x="196" y="13030"/>
                  </a:lnTo>
                  <a:lnTo>
                    <a:pt x="123" y="13152"/>
                  </a:lnTo>
                  <a:lnTo>
                    <a:pt x="50" y="13274"/>
                  </a:lnTo>
                  <a:lnTo>
                    <a:pt x="25" y="13395"/>
                  </a:lnTo>
                  <a:lnTo>
                    <a:pt x="1" y="13517"/>
                  </a:lnTo>
                  <a:lnTo>
                    <a:pt x="1" y="13639"/>
                  </a:lnTo>
                  <a:lnTo>
                    <a:pt x="25" y="13785"/>
                  </a:lnTo>
                  <a:lnTo>
                    <a:pt x="50" y="13907"/>
                  </a:lnTo>
                  <a:lnTo>
                    <a:pt x="98" y="14029"/>
                  </a:lnTo>
                  <a:lnTo>
                    <a:pt x="585" y="15003"/>
                  </a:lnTo>
                  <a:lnTo>
                    <a:pt x="585" y="15003"/>
                  </a:lnTo>
                  <a:lnTo>
                    <a:pt x="658" y="15125"/>
                  </a:lnTo>
                  <a:lnTo>
                    <a:pt x="756" y="15222"/>
                  </a:lnTo>
                  <a:lnTo>
                    <a:pt x="829" y="15320"/>
                  </a:lnTo>
                  <a:lnTo>
                    <a:pt x="951" y="15393"/>
                  </a:lnTo>
                  <a:lnTo>
                    <a:pt x="1073" y="15441"/>
                  </a:lnTo>
                  <a:lnTo>
                    <a:pt x="1194" y="15490"/>
                  </a:lnTo>
                  <a:lnTo>
                    <a:pt x="1316" y="15539"/>
                  </a:lnTo>
                  <a:lnTo>
                    <a:pt x="1462" y="15539"/>
                  </a:lnTo>
                  <a:lnTo>
                    <a:pt x="13006" y="15539"/>
                  </a:lnTo>
                  <a:lnTo>
                    <a:pt x="13006" y="15539"/>
                  </a:lnTo>
                  <a:lnTo>
                    <a:pt x="13153" y="15539"/>
                  </a:lnTo>
                  <a:lnTo>
                    <a:pt x="13274" y="15490"/>
                  </a:lnTo>
                  <a:lnTo>
                    <a:pt x="13396" y="15441"/>
                  </a:lnTo>
                  <a:lnTo>
                    <a:pt x="13518" y="15393"/>
                  </a:lnTo>
                  <a:lnTo>
                    <a:pt x="13640" y="15320"/>
                  </a:lnTo>
                  <a:lnTo>
                    <a:pt x="13713" y="15222"/>
                  </a:lnTo>
                  <a:lnTo>
                    <a:pt x="13810" y="15125"/>
                  </a:lnTo>
                  <a:lnTo>
                    <a:pt x="13883" y="15003"/>
                  </a:lnTo>
                  <a:lnTo>
                    <a:pt x="14370" y="14029"/>
                  </a:lnTo>
                  <a:lnTo>
                    <a:pt x="14370" y="14029"/>
                  </a:lnTo>
                  <a:lnTo>
                    <a:pt x="14419" y="13907"/>
                  </a:lnTo>
                  <a:lnTo>
                    <a:pt x="14443" y="13785"/>
                  </a:lnTo>
                  <a:lnTo>
                    <a:pt x="14468" y="13639"/>
                  </a:lnTo>
                  <a:lnTo>
                    <a:pt x="14468" y="13517"/>
                  </a:lnTo>
                  <a:lnTo>
                    <a:pt x="14443" y="13395"/>
                  </a:lnTo>
                  <a:lnTo>
                    <a:pt x="14419" y="13274"/>
                  </a:lnTo>
                  <a:lnTo>
                    <a:pt x="14346" y="13152"/>
                  </a:lnTo>
                  <a:lnTo>
                    <a:pt x="14273" y="13030"/>
                  </a:lnTo>
                  <a:lnTo>
                    <a:pt x="14273" y="1303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47"/>
            <p:cNvSpPr/>
            <p:nvPr/>
          </p:nvSpPr>
          <p:spPr>
            <a:xfrm>
              <a:off x="704725" y="2545750"/>
              <a:ext cx="185125" cy="25"/>
            </a:xfrm>
            <a:custGeom>
              <a:rect b="b" l="l" r="r" t="t"/>
              <a:pathLst>
                <a:path extrusionOk="0" fill="none" h="1" w="7405">
                  <a:moveTo>
                    <a:pt x="7404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47"/>
            <p:cNvSpPr/>
            <p:nvPr/>
          </p:nvSpPr>
          <p:spPr>
            <a:xfrm>
              <a:off x="811875" y="2626125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1" y="633"/>
                  </a:moveTo>
                  <a:lnTo>
                    <a:pt x="1" y="633"/>
                  </a:lnTo>
                  <a:lnTo>
                    <a:pt x="25" y="487"/>
                  </a:lnTo>
                  <a:lnTo>
                    <a:pt x="50" y="390"/>
                  </a:lnTo>
                  <a:lnTo>
                    <a:pt x="98" y="268"/>
                  </a:lnTo>
                  <a:lnTo>
                    <a:pt x="171" y="171"/>
                  </a:lnTo>
                  <a:lnTo>
                    <a:pt x="269" y="98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634" y="0"/>
                  </a:lnTo>
                  <a:lnTo>
                    <a:pt x="634" y="0"/>
                  </a:lnTo>
                  <a:lnTo>
                    <a:pt x="756" y="24"/>
                  </a:lnTo>
                  <a:lnTo>
                    <a:pt x="853" y="49"/>
                  </a:lnTo>
                  <a:lnTo>
                    <a:pt x="975" y="98"/>
                  </a:lnTo>
                  <a:lnTo>
                    <a:pt x="1072" y="171"/>
                  </a:lnTo>
                  <a:lnTo>
                    <a:pt x="1146" y="268"/>
                  </a:lnTo>
                  <a:lnTo>
                    <a:pt x="1194" y="390"/>
                  </a:lnTo>
                  <a:lnTo>
                    <a:pt x="1243" y="487"/>
                  </a:lnTo>
                  <a:lnTo>
                    <a:pt x="1243" y="633"/>
                  </a:lnTo>
                  <a:lnTo>
                    <a:pt x="1243" y="633"/>
                  </a:lnTo>
                  <a:lnTo>
                    <a:pt x="1243" y="755"/>
                  </a:lnTo>
                  <a:lnTo>
                    <a:pt x="1194" y="853"/>
                  </a:lnTo>
                  <a:lnTo>
                    <a:pt x="1146" y="974"/>
                  </a:lnTo>
                  <a:lnTo>
                    <a:pt x="1072" y="1072"/>
                  </a:lnTo>
                  <a:lnTo>
                    <a:pt x="975" y="1145"/>
                  </a:lnTo>
                  <a:lnTo>
                    <a:pt x="853" y="1194"/>
                  </a:lnTo>
                  <a:lnTo>
                    <a:pt x="756" y="1242"/>
                  </a:lnTo>
                  <a:lnTo>
                    <a:pt x="634" y="1242"/>
                  </a:lnTo>
                  <a:lnTo>
                    <a:pt x="634" y="1242"/>
                  </a:lnTo>
                  <a:lnTo>
                    <a:pt x="488" y="1242"/>
                  </a:lnTo>
                  <a:lnTo>
                    <a:pt x="390" y="1194"/>
                  </a:lnTo>
                  <a:lnTo>
                    <a:pt x="269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50" y="853"/>
                  </a:lnTo>
                  <a:lnTo>
                    <a:pt x="25" y="755"/>
                  </a:lnTo>
                  <a:lnTo>
                    <a:pt x="1" y="633"/>
                  </a:lnTo>
                  <a:lnTo>
                    <a:pt x="1" y="63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47"/>
            <p:cNvSpPr/>
            <p:nvPr/>
          </p:nvSpPr>
          <p:spPr>
            <a:xfrm>
              <a:off x="751000" y="2568275"/>
              <a:ext cx="54200" cy="53600"/>
            </a:xfrm>
            <a:custGeom>
              <a:rect b="b" l="l" r="r" t="t"/>
              <a:pathLst>
                <a:path extrusionOk="0" fill="none" h="2144" w="2168">
                  <a:moveTo>
                    <a:pt x="1096" y="2144"/>
                  </a:moveTo>
                  <a:lnTo>
                    <a:pt x="1096" y="2144"/>
                  </a:lnTo>
                  <a:lnTo>
                    <a:pt x="877" y="2119"/>
                  </a:lnTo>
                  <a:lnTo>
                    <a:pt x="658" y="2071"/>
                  </a:lnTo>
                  <a:lnTo>
                    <a:pt x="487" y="1973"/>
                  </a:lnTo>
                  <a:lnTo>
                    <a:pt x="317" y="1827"/>
                  </a:lnTo>
                  <a:lnTo>
                    <a:pt x="195" y="1681"/>
                  </a:lnTo>
                  <a:lnTo>
                    <a:pt x="98" y="1486"/>
                  </a:lnTo>
                  <a:lnTo>
                    <a:pt x="25" y="1291"/>
                  </a:lnTo>
                  <a:lnTo>
                    <a:pt x="0" y="1072"/>
                  </a:lnTo>
                  <a:lnTo>
                    <a:pt x="0" y="1072"/>
                  </a:lnTo>
                  <a:lnTo>
                    <a:pt x="25" y="853"/>
                  </a:lnTo>
                  <a:lnTo>
                    <a:pt x="98" y="658"/>
                  </a:lnTo>
                  <a:lnTo>
                    <a:pt x="195" y="463"/>
                  </a:lnTo>
                  <a:lnTo>
                    <a:pt x="317" y="317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77" y="0"/>
                  </a:lnTo>
                  <a:lnTo>
                    <a:pt x="1096" y="0"/>
                  </a:lnTo>
                  <a:lnTo>
                    <a:pt x="1096" y="0"/>
                  </a:lnTo>
                  <a:lnTo>
                    <a:pt x="1315" y="0"/>
                  </a:lnTo>
                  <a:lnTo>
                    <a:pt x="1510" y="73"/>
                  </a:lnTo>
                  <a:lnTo>
                    <a:pt x="1681" y="171"/>
                  </a:lnTo>
                  <a:lnTo>
                    <a:pt x="1851" y="317"/>
                  </a:lnTo>
                  <a:lnTo>
                    <a:pt x="1973" y="463"/>
                  </a:lnTo>
                  <a:lnTo>
                    <a:pt x="2070" y="658"/>
                  </a:lnTo>
                  <a:lnTo>
                    <a:pt x="2144" y="853"/>
                  </a:lnTo>
                  <a:lnTo>
                    <a:pt x="2168" y="1072"/>
                  </a:lnTo>
                  <a:lnTo>
                    <a:pt x="2168" y="1072"/>
                  </a:lnTo>
                  <a:lnTo>
                    <a:pt x="2144" y="1291"/>
                  </a:lnTo>
                  <a:lnTo>
                    <a:pt x="2070" y="1486"/>
                  </a:lnTo>
                  <a:lnTo>
                    <a:pt x="1973" y="1681"/>
                  </a:lnTo>
                  <a:lnTo>
                    <a:pt x="1851" y="1827"/>
                  </a:lnTo>
                  <a:lnTo>
                    <a:pt x="1681" y="1973"/>
                  </a:lnTo>
                  <a:lnTo>
                    <a:pt x="1510" y="2071"/>
                  </a:lnTo>
                  <a:lnTo>
                    <a:pt x="1315" y="2119"/>
                  </a:lnTo>
                  <a:lnTo>
                    <a:pt x="1096" y="2144"/>
                  </a:lnTo>
                  <a:lnTo>
                    <a:pt x="1096" y="214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47"/>
            <p:cNvSpPr/>
            <p:nvPr/>
          </p:nvSpPr>
          <p:spPr>
            <a:xfrm>
              <a:off x="769875" y="2662650"/>
              <a:ext cx="23775" cy="23775"/>
            </a:xfrm>
            <a:custGeom>
              <a:rect b="b" l="l" r="r" t="t"/>
              <a:pathLst>
                <a:path extrusionOk="0" fill="none" h="951" w="951">
                  <a:moveTo>
                    <a:pt x="0" y="463"/>
                  </a:moveTo>
                  <a:lnTo>
                    <a:pt x="0" y="463"/>
                  </a:lnTo>
                  <a:lnTo>
                    <a:pt x="0" y="366"/>
                  </a:lnTo>
                  <a:lnTo>
                    <a:pt x="25" y="293"/>
                  </a:lnTo>
                  <a:lnTo>
                    <a:pt x="73" y="195"/>
                  </a:lnTo>
                  <a:lnTo>
                    <a:pt x="146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585" y="0"/>
                  </a:lnTo>
                  <a:lnTo>
                    <a:pt x="658" y="25"/>
                  </a:lnTo>
                  <a:lnTo>
                    <a:pt x="755" y="73"/>
                  </a:lnTo>
                  <a:lnTo>
                    <a:pt x="828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0" y="366"/>
                  </a:lnTo>
                  <a:lnTo>
                    <a:pt x="950" y="463"/>
                  </a:lnTo>
                  <a:lnTo>
                    <a:pt x="950" y="463"/>
                  </a:lnTo>
                  <a:lnTo>
                    <a:pt x="950" y="561"/>
                  </a:lnTo>
                  <a:lnTo>
                    <a:pt x="926" y="658"/>
                  </a:lnTo>
                  <a:lnTo>
                    <a:pt x="877" y="755"/>
                  </a:lnTo>
                  <a:lnTo>
                    <a:pt x="828" y="804"/>
                  </a:lnTo>
                  <a:lnTo>
                    <a:pt x="755" y="877"/>
                  </a:lnTo>
                  <a:lnTo>
                    <a:pt x="658" y="926"/>
                  </a:lnTo>
                  <a:lnTo>
                    <a:pt x="585" y="950"/>
                  </a:lnTo>
                  <a:lnTo>
                    <a:pt x="487" y="950"/>
                  </a:lnTo>
                  <a:lnTo>
                    <a:pt x="487" y="950"/>
                  </a:lnTo>
                  <a:lnTo>
                    <a:pt x="390" y="950"/>
                  </a:lnTo>
                  <a:lnTo>
                    <a:pt x="293" y="926"/>
                  </a:lnTo>
                  <a:lnTo>
                    <a:pt x="220" y="877"/>
                  </a:lnTo>
                  <a:lnTo>
                    <a:pt x="146" y="804"/>
                  </a:lnTo>
                  <a:lnTo>
                    <a:pt x="73" y="755"/>
                  </a:lnTo>
                  <a:lnTo>
                    <a:pt x="25" y="658"/>
                  </a:lnTo>
                  <a:lnTo>
                    <a:pt x="0" y="561"/>
                  </a:lnTo>
                  <a:lnTo>
                    <a:pt x="0" y="463"/>
                  </a:lnTo>
                  <a:lnTo>
                    <a:pt x="0" y="46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47"/>
            <p:cNvSpPr/>
            <p:nvPr/>
          </p:nvSpPr>
          <p:spPr>
            <a:xfrm>
              <a:off x="799700" y="2503125"/>
              <a:ext cx="24375" cy="23775"/>
            </a:xfrm>
            <a:custGeom>
              <a:rect b="b" l="l" r="r" t="t"/>
              <a:pathLst>
                <a:path extrusionOk="0" fill="none" h="951" w="975">
                  <a:moveTo>
                    <a:pt x="1" y="463"/>
                  </a:moveTo>
                  <a:lnTo>
                    <a:pt x="1" y="463"/>
                  </a:lnTo>
                  <a:lnTo>
                    <a:pt x="25" y="366"/>
                  </a:lnTo>
                  <a:lnTo>
                    <a:pt x="49" y="293"/>
                  </a:lnTo>
                  <a:lnTo>
                    <a:pt x="98" y="195"/>
                  </a:lnTo>
                  <a:lnTo>
                    <a:pt x="147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585" y="0"/>
                  </a:lnTo>
                  <a:lnTo>
                    <a:pt x="683" y="25"/>
                  </a:lnTo>
                  <a:lnTo>
                    <a:pt x="756" y="73"/>
                  </a:lnTo>
                  <a:lnTo>
                    <a:pt x="829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1" y="366"/>
                  </a:lnTo>
                  <a:lnTo>
                    <a:pt x="975" y="463"/>
                  </a:lnTo>
                  <a:lnTo>
                    <a:pt x="975" y="463"/>
                  </a:lnTo>
                  <a:lnTo>
                    <a:pt x="951" y="561"/>
                  </a:lnTo>
                  <a:lnTo>
                    <a:pt x="926" y="658"/>
                  </a:lnTo>
                  <a:lnTo>
                    <a:pt x="877" y="731"/>
                  </a:lnTo>
                  <a:lnTo>
                    <a:pt x="829" y="804"/>
                  </a:lnTo>
                  <a:lnTo>
                    <a:pt x="756" y="877"/>
                  </a:lnTo>
                  <a:lnTo>
                    <a:pt x="683" y="902"/>
                  </a:lnTo>
                  <a:lnTo>
                    <a:pt x="585" y="950"/>
                  </a:lnTo>
                  <a:lnTo>
                    <a:pt x="488" y="950"/>
                  </a:lnTo>
                  <a:lnTo>
                    <a:pt x="488" y="950"/>
                  </a:lnTo>
                  <a:lnTo>
                    <a:pt x="390" y="950"/>
                  </a:lnTo>
                  <a:lnTo>
                    <a:pt x="293" y="902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31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1" y="463"/>
                  </a:lnTo>
                  <a:lnTo>
                    <a:pt x="1" y="463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47"/>
            <p:cNvSpPr/>
            <p:nvPr/>
          </p:nvSpPr>
          <p:spPr>
            <a:xfrm>
              <a:off x="766825" y="2388050"/>
              <a:ext cx="60925" cy="25"/>
            </a:xfrm>
            <a:custGeom>
              <a:rect b="b" l="l" r="r" t="t"/>
              <a:pathLst>
                <a:path extrusionOk="0" fill="none" h="1" w="2437">
                  <a:moveTo>
                    <a:pt x="2436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47"/>
            <p:cNvSpPr/>
            <p:nvPr/>
          </p:nvSpPr>
          <p:spPr>
            <a:xfrm>
              <a:off x="769875" y="2456250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0" y="633"/>
                  </a:moveTo>
                  <a:lnTo>
                    <a:pt x="0" y="633"/>
                  </a:lnTo>
                  <a:lnTo>
                    <a:pt x="0" y="512"/>
                  </a:lnTo>
                  <a:lnTo>
                    <a:pt x="49" y="390"/>
                  </a:lnTo>
                  <a:lnTo>
                    <a:pt x="98" y="268"/>
                  </a:lnTo>
                  <a:lnTo>
                    <a:pt x="171" y="195"/>
                  </a:lnTo>
                  <a:lnTo>
                    <a:pt x="268" y="122"/>
                  </a:lnTo>
                  <a:lnTo>
                    <a:pt x="366" y="49"/>
                  </a:lnTo>
                  <a:lnTo>
                    <a:pt x="487" y="24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731" y="24"/>
                  </a:lnTo>
                  <a:lnTo>
                    <a:pt x="853" y="49"/>
                  </a:lnTo>
                  <a:lnTo>
                    <a:pt x="975" y="122"/>
                  </a:lnTo>
                  <a:lnTo>
                    <a:pt x="1048" y="195"/>
                  </a:lnTo>
                  <a:lnTo>
                    <a:pt x="1145" y="268"/>
                  </a:lnTo>
                  <a:lnTo>
                    <a:pt x="1194" y="390"/>
                  </a:lnTo>
                  <a:lnTo>
                    <a:pt x="1218" y="512"/>
                  </a:lnTo>
                  <a:lnTo>
                    <a:pt x="1242" y="633"/>
                  </a:lnTo>
                  <a:lnTo>
                    <a:pt x="1242" y="633"/>
                  </a:lnTo>
                  <a:lnTo>
                    <a:pt x="1218" y="755"/>
                  </a:lnTo>
                  <a:lnTo>
                    <a:pt x="1194" y="877"/>
                  </a:lnTo>
                  <a:lnTo>
                    <a:pt x="1145" y="974"/>
                  </a:lnTo>
                  <a:lnTo>
                    <a:pt x="1048" y="1072"/>
                  </a:lnTo>
                  <a:lnTo>
                    <a:pt x="975" y="1145"/>
                  </a:lnTo>
                  <a:lnTo>
                    <a:pt x="853" y="1193"/>
                  </a:lnTo>
                  <a:lnTo>
                    <a:pt x="731" y="1242"/>
                  </a:lnTo>
                  <a:lnTo>
                    <a:pt x="609" y="1242"/>
                  </a:lnTo>
                  <a:lnTo>
                    <a:pt x="609" y="1242"/>
                  </a:lnTo>
                  <a:lnTo>
                    <a:pt x="487" y="1242"/>
                  </a:lnTo>
                  <a:lnTo>
                    <a:pt x="366" y="1193"/>
                  </a:lnTo>
                  <a:lnTo>
                    <a:pt x="268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49" y="877"/>
                  </a:lnTo>
                  <a:lnTo>
                    <a:pt x="0" y="755"/>
                  </a:lnTo>
                  <a:lnTo>
                    <a:pt x="0" y="633"/>
                  </a:lnTo>
                  <a:lnTo>
                    <a:pt x="0" y="633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0" name="Google Shape;750;p47"/>
          <p:cNvGrpSpPr/>
          <p:nvPr/>
        </p:nvGrpSpPr>
        <p:grpSpPr>
          <a:xfrm>
            <a:off x="1163104" y="2137726"/>
            <a:ext cx="284928" cy="284928"/>
            <a:chOff x="1278900" y="2333250"/>
            <a:chExt cx="381175" cy="381175"/>
          </a:xfrm>
        </p:grpSpPr>
        <p:sp>
          <p:nvSpPr>
            <p:cNvPr id="751" name="Google Shape;751;p47"/>
            <p:cNvSpPr/>
            <p:nvPr/>
          </p:nvSpPr>
          <p:spPr>
            <a:xfrm>
              <a:off x="1278900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47"/>
            <p:cNvSpPr/>
            <p:nvPr/>
          </p:nvSpPr>
          <p:spPr>
            <a:xfrm>
              <a:off x="15254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47"/>
            <p:cNvSpPr/>
            <p:nvPr/>
          </p:nvSpPr>
          <p:spPr>
            <a:xfrm>
              <a:off x="13696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47"/>
            <p:cNvSpPr/>
            <p:nvPr/>
          </p:nvSpPr>
          <p:spPr>
            <a:xfrm>
              <a:off x="1369600" y="2604200"/>
              <a:ext cx="199750" cy="40825"/>
            </a:xfrm>
            <a:custGeom>
              <a:rect b="b" l="l" r="r" t="t"/>
              <a:pathLst>
                <a:path extrusionOk="0" fill="none" h="1633" w="799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5" name="Google Shape;755;p47"/>
          <p:cNvGrpSpPr/>
          <p:nvPr/>
        </p:nvGrpSpPr>
        <p:grpSpPr>
          <a:xfrm>
            <a:off x="1665554" y="2137726"/>
            <a:ext cx="284947" cy="284928"/>
            <a:chOff x="1951075" y="2333250"/>
            <a:chExt cx="381200" cy="381175"/>
          </a:xfrm>
        </p:grpSpPr>
        <p:sp>
          <p:nvSpPr>
            <p:cNvPr id="756" name="Google Shape;756;p47"/>
            <p:cNvSpPr/>
            <p:nvPr/>
          </p:nvSpPr>
          <p:spPr>
            <a:xfrm>
              <a:off x="1951075" y="2333250"/>
              <a:ext cx="381200" cy="381175"/>
            </a:xfrm>
            <a:custGeom>
              <a:rect b="b" l="l" r="r" t="t"/>
              <a:pathLst>
                <a:path extrusionOk="0" fill="none" h="15247" w="15248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5" y="49"/>
                  </a:lnTo>
                  <a:lnTo>
                    <a:pt x="6455" y="98"/>
                  </a:lnTo>
                  <a:lnTo>
                    <a:pt x="6090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70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2" y="2241"/>
                  </a:lnTo>
                  <a:lnTo>
                    <a:pt x="1974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4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50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50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4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4" y="12738"/>
                  </a:lnTo>
                  <a:lnTo>
                    <a:pt x="2242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70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90" y="15100"/>
                  </a:lnTo>
                  <a:lnTo>
                    <a:pt x="6455" y="15149"/>
                  </a:lnTo>
                  <a:lnTo>
                    <a:pt x="6845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1" y="13517"/>
                  </a:lnTo>
                  <a:lnTo>
                    <a:pt x="12739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2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4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4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2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9" y="1973"/>
                  </a:lnTo>
                  <a:lnTo>
                    <a:pt x="12471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47"/>
            <p:cNvSpPr/>
            <p:nvPr/>
          </p:nvSpPr>
          <p:spPr>
            <a:xfrm>
              <a:off x="21976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47"/>
            <p:cNvSpPr/>
            <p:nvPr/>
          </p:nvSpPr>
          <p:spPr>
            <a:xfrm>
              <a:off x="20418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47"/>
            <p:cNvSpPr/>
            <p:nvPr/>
          </p:nvSpPr>
          <p:spPr>
            <a:xfrm>
              <a:off x="2041800" y="2584100"/>
              <a:ext cx="199750" cy="41425"/>
            </a:xfrm>
            <a:custGeom>
              <a:rect b="b" l="l" r="r" t="t"/>
              <a:pathLst>
                <a:path extrusionOk="0" fill="none" h="1657" w="7990">
                  <a:moveTo>
                    <a:pt x="1" y="1657"/>
                  </a:moveTo>
                  <a:lnTo>
                    <a:pt x="1" y="1657"/>
                  </a:lnTo>
                  <a:lnTo>
                    <a:pt x="415" y="1291"/>
                  </a:lnTo>
                  <a:lnTo>
                    <a:pt x="853" y="950"/>
                  </a:lnTo>
                  <a:lnTo>
                    <a:pt x="1340" y="683"/>
                  </a:lnTo>
                  <a:lnTo>
                    <a:pt x="1827" y="439"/>
                  </a:lnTo>
                  <a:lnTo>
                    <a:pt x="2363" y="244"/>
                  </a:lnTo>
                  <a:lnTo>
                    <a:pt x="2875" y="122"/>
                  </a:lnTo>
                  <a:lnTo>
                    <a:pt x="3435" y="49"/>
                  </a:lnTo>
                  <a:lnTo>
                    <a:pt x="3995" y="1"/>
                  </a:lnTo>
                  <a:lnTo>
                    <a:pt x="3995" y="1"/>
                  </a:lnTo>
                  <a:lnTo>
                    <a:pt x="4555" y="49"/>
                  </a:lnTo>
                  <a:lnTo>
                    <a:pt x="5115" y="122"/>
                  </a:lnTo>
                  <a:lnTo>
                    <a:pt x="5627" y="244"/>
                  </a:lnTo>
                  <a:lnTo>
                    <a:pt x="6163" y="439"/>
                  </a:lnTo>
                  <a:lnTo>
                    <a:pt x="6650" y="683"/>
                  </a:lnTo>
                  <a:lnTo>
                    <a:pt x="7137" y="950"/>
                  </a:lnTo>
                  <a:lnTo>
                    <a:pt x="7575" y="1291"/>
                  </a:lnTo>
                  <a:lnTo>
                    <a:pt x="7989" y="165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0" name="Google Shape;760;p47"/>
          <p:cNvGrpSpPr/>
          <p:nvPr/>
        </p:nvGrpSpPr>
        <p:grpSpPr>
          <a:xfrm>
            <a:off x="2168024" y="2137726"/>
            <a:ext cx="284928" cy="284928"/>
            <a:chOff x="2623275" y="2333250"/>
            <a:chExt cx="381175" cy="381175"/>
          </a:xfrm>
        </p:grpSpPr>
        <p:sp>
          <p:nvSpPr>
            <p:cNvPr id="761" name="Google Shape;761;p47"/>
            <p:cNvSpPr/>
            <p:nvPr/>
          </p:nvSpPr>
          <p:spPr>
            <a:xfrm>
              <a:off x="2623275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4" y="49"/>
                  </a:lnTo>
                  <a:lnTo>
                    <a:pt x="6455" y="98"/>
                  </a:lnTo>
                  <a:lnTo>
                    <a:pt x="6089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3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49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49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3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89" y="15100"/>
                  </a:lnTo>
                  <a:lnTo>
                    <a:pt x="6455" y="15149"/>
                  </a:lnTo>
                  <a:lnTo>
                    <a:pt x="6844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1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3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3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1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47"/>
            <p:cNvSpPr/>
            <p:nvPr/>
          </p:nvSpPr>
          <p:spPr>
            <a:xfrm>
              <a:off x="28698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4" y="171"/>
                  </a:lnTo>
                  <a:lnTo>
                    <a:pt x="1510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0" y="1632"/>
                  </a:lnTo>
                  <a:lnTo>
                    <a:pt x="1364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47"/>
            <p:cNvSpPr/>
            <p:nvPr/>
          </p:nvSpPr>
          <p:spPr>
            <a:xfrm>
              <a:off x="27140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1900"/>
                  </a:move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47"/>
            <p:cNvSpPr/>
            <p:nvPr/>
          </p:nvSpPr>
          <p:spPr>
            <a:xfrm>
              <a:off x="2810200" y="2595675"/>
              <a:ext cx="99875" cy="31075"/>
            </a:xfrm>
            <a:custGeom>
              <a:rect b="b" l="l" r="r" t="t"/>
              <a:pathLst>
                <a:path extrusionOk="0" fill="none" h="1243" w="3995">
                  <a:moveTo>
                    <a:pt x="1" y="1242"/>
                  </a:moveTo>
                  <a:lnTo>
                    <a:pt x="3995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5" name="Google Shape;765;p47"/>
          <p:cNvGrpSpPr/>
          <p:nvPr/>
        </p:nvGrpSpPr>
        <p:grpSpPr>
          <a:xfrm>
            <a:off x="2736946" y="2088578"/>
            <a:ext cx="152023" cy="379599"/>
            <a:chOff x="3384375" y="2267500"/>
            <a:chExt cx="203375" cy="507825"/>
          </a:xfrm>
        </p:grpSpPr>
        <p:sp>
          <p:nvSpPr>
            <p:cNvPr id="766" name="Google Shape;766;p47"/>
            <p:cNvSpPr/>
            <p:nvPr/>
          </p:nvSpPr>
          <p:spPr>
            <a:xfrm>
              <a:off x="3384375" y="2373425"/>
              <a:ext cx="203375" cy="401900"/>
            </a:xfrm>
            <a:custGeom>
              <a:rect b="b" l="l" r="r" t="t"/>
              <a:pathLst>
                <a:path extrusionOk="0" fill="none" h="16076" w="8135">
                  <a:moveTo>
                    <a:pt x="4896" y="1"/>
                  </a:moveTo>
                  <a:lnTo>
                    <a:pt x="4896" y="1"/>
                  </a:lnTo>
                  <a:lnTo>
                    <a:pt x="4701" y="74"/>
                  </a:lnTo>
                  <a:lnTo>
                    <a:pt x="4506" y="147"/>
                  </a:lnTo>
                  <a:lnTo>
                    <a:pt x="4287" y="196"/>
                  </a:lnTo>
                  <a:lnTo>
                    <a:pt x="4068" y="196"/>
                  </a:lnTo>
                  <a:lnTo>
                    <a:pt x="4068" y="196"/>
                  </a:lnTo>
                  <a:lnTo>
                    <a:pt x="3848" y="196"/>
                  </a:lnTo>
                  <a:lnTo>
                    <a:pt x="3654" y="147"/>
                  </a:lnTo>
                  <a:lnTo>
                    <a:pt x="3434" y="98"/>
                  </a:lnTo>
                  <a:lnTo>
                    <a:pt x="3240" y="1"/>
                  </a:lnTo>
                  <a:lnTo>
                    <a:pt x="3240" y="1"/>
                  </a:lnTo>
                  <a:lnTo>
                    <a:pt x="2996" y="50"/>
                  </a:lnTo>
                  <a:lnTo>
                    <a:pt x="2777" y="98"/>
                  </a:lnTo>
                  <a:lnTo>
                    <a:pt x="2558" y="171"/>
                  </a:lnTo>
                  <a:lnTo>
                    <a:pt x="2363" y="269"/>
                  </a:lnTo>
                  <a:lnTo>
                    <a:pt x="2168" y="366"/>
                  </a:lnTo>
                  <a:lnTo>
                    <a:pt x="1973" y="464"/>
                  </a:lnTo>
                  <a:lnTo>
                    <a:pt x="1803" y="585"/>
                  </a:lnTo>
                  <a:lnTo>
                    <a:pt x="1632" y="731"/>
                  </a:lnTo>
                  <a:lnTo>
                    <a:pt x="1486" y="878"/>
                  </a:lnTo>
                  <a:lnTo>
                    <a:pt x="1340" y="1024"/>
                  </a:lnTo>
                  <a:lnTo>
                    <a:pt x="1072" y="1365"/>
                  </a:lnTo>
                  <a:lnTo>
                    <a:pt x="853" y="1779"/>
                  </a:lnTo>
                  <a:lnTo>
                    <a:pt x="658" y="2193"/>
                  </a:lnTo>
                  <a:lnTo>
                    <a:pt x="488" y="2680"/>
                  </a:lnTo>
                  <a:lnTo>
                    <a:pt x="341" y="3167"/>
                  </a:lnTo>
                  <a:lnTo>
                    <a:pt x="244" y="3727"/>
                  </a:lnTo>
                  <a:lnTo>
                    <a:pt x="147" y="4287"/>
                  </a:lnTo>
                  <a:lnTo>
                    <a:pt x="73" y="4896"/>
                  </a:lnTo>
                  <a:lnTo>
                    <a:pt x="49" y="5529"/>
                  </a:lnTo>
                  <a:lnTo>
                    <a:pt x="25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5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5"/>
                  </a:lnTo>
                  <a:lnTo>
                    <a:pt x="268" y="7502"/>
                  </a:lnTo>
                  <a:lnTo>
                    <a:pt x="390" y="7575"/>
                  </a:lnTo>
                  <a:lnTo>
                    <a:pt x="512" y="7624"/>
                  </a:lnTo>
                  <a:lnTo>
                    <a:pt x="658" y="7648"/>
                  </a:lnTo>
                  <a:lnTo>
                    <a:pt x="658" y="7648"/>
                  </a:lnTo>
                  <a:lnTo>
                    <a:pt x="804" y="7624"/>
                  </a:lnTo>
                  <a:lnTo>
                    <a:pt x="926" y="7575"/>
                  </a:lnTo>
                  <a:lnTo>
                    <a:pt x="1048" y="7502"/>
                  </a:lnTo>
                  <a:lnTo>
                    <a:pt x="1145" y="7405"/>
                  </a:lnTo>
                  <a:lnTo>
                    <a:pt x="1218" y="7307"/>
                  </a:lnTo>
                  <a:lnTo>
                    <a:pt x="1267" y="7161"/>
                  </a:lnTo>
                  <a:lnTo>
                    <a:pt x="1291" y="7015"/>
                  </a:lnTo>
                  <a:lnTo>
                    <a:pt x="1316" y="6869"/>
                  </a:lnTo>
                  <a:lnTo>
                    <a:pt x="1316" y="6869"/>
                  </a:lnTo>
                  <a:lnTo>
                    <a:pt x="1340" y="6260"/>
                  </a:lnTo>
                  <a:lnTo>
                    <a:pt x="1413" y="5554"/>
                  </a:lnTo>
                  <a:lnTo>
                    <a:pt x="1510" y="4847"/>
                  </a:lnTo>
                  <a:lnTo>
                    <a:pt x="1632" y="4141"/>
                  </a:lnTo>
                  <a:lnTo>
                    <a:pt x="1754" y="3532"/>
                  </a:lnTo>
                  <a:lnTo>
                    <a:pt x="1876" y="3021"/>
                  </a:lnTo>
                  <a:lnTo>
                    <a:pt x="1998" y="2680"/>
                  </a:lnTo>
                  <a:lnTo>
                    <a:pt x="2046" y="2607"/>
                  </a:lnTo>
                  <a:lnTo>
                    <a:pt x="2095" y="2582"/>
                  </a:lnTo>
                  <a:lnTo>
                    <a:pt x="2095" y="2582"/>
                  </a:lnTo>
                  <a:lnTo>
                    <a:pt x="2095" y="2631"/>
                  </a:lnTo>
                  <a:lnTo>
                    <a:pt x="2119" y="2729"/>
                  </a:lnTo>
                  <a:lnTo>
                    <a:pt x="2119" y="3143"/>
                  </a:lnTo>
                  <a:lnTo>
                    <a:pt x="2071" y="4555"/>
                  </a:lnTo>
                  <a:lnTo>
                    <a:pt x="1949" y="6577"/>
                  </a:lnTo>
                  <a:lnTo>
                    <a:pt x="1827" y="8842"/>
                  </a:lnTo>
                  <a:lnTo>
                    <a:pt x="1535" y="13128"/>
                  </a:lnTo>
                  <a:lnTo>
                    <a:pt x="1389" y="15077"/>
                  </a:lnTo>
                  <a:lnTo>
                    <a:pt x="1389" y="15077"/>
                  </a:lnTo>
                  <a:lnTo>
                    <a:pt x="1389" y="15247"/>
                  </a:lnTo>
                  <a:lnTo>
                    <a:pt x="1413" y="15418"/>
                  </a:lnTo>
                  <a:lnTo>
                    <a:pt x="1462" y="15564"/>
                  </a:lnTo>
                  <a:lnTo>
                    <a:pt x="1559" y="15710"/>
                  </a:lnTo>
                  <a:lnTo>
                    <a:pt x="1657" y="15856"/>
                  </a:lnTo>
                  <a:lnTo>
                    <a:pt x="1778" y="15953"/>
                  </a:lnTo>
                  <a:lnTo>
                    <a:pt x="1924" y="16026"/>
                  </a:lnTo>
                  <a:lnTo>
                    <a:pt x="2095" y="16075"/>
                  </a:lnTo>
                  <a:lnTo>
                    <a:pt x="2095" y="16075"/>
                  </a:lnTo>
                  <a:lnTo>
                    <a:pt x="2217" y="16075"/>
                  </a:lnTo>
                  <a:lnTo>
                    <a:pt x="2217" y="16075"/>
                  </a:lnTo>
                  <a:lnTo>
                    <a:pt x="2387" y="16075"/>
                  </a:lnTo>
                  <a:lnTo>
                    <a:pt x="2509" y="16026"/>
                  </a:lnTo>
                  <a:lnTo>
                    <a:pt x="2655" y="15953"/>
                  </a:lnTo>
                  <a:lnTo>
                    <a:pt x="2777" y="15880"/>
                  </a:lnTo>
                  <a:lnTo>
                    <a:pt x="2874" y="15758"/>
                  </a:lnTo>
                  <a:lnTo>
                    <a:pt x="2947" y="15637"/>
                  </a:lnTo>
                  <a:lnTo>
                    <a:pt x="3020" y="15491"/>
                  </a:lnTo>
                  <a:lnTo>
                    <a:pt x="3045" y="15344"/>
                  </a:lnTo>
                  <a:lnTo>
                    <a:pt x="3702" y="8525"/>
                  </a:lnTo>
                  <a:lnTo>
                    <a:pt x="3702" y="8525"/>
                  </a:lnTo>
                  <a:lnTo>
                    <a:pt x="3727" y="8452"/>
                  </a:lnTo>
                  <a:lnTo>
                    <a:pt x="3775" y="8330"/>
                  </a:lnTo>
                  <a:lnTo>
                    <a:pt x="3824" y="8282"/>
                  </a:lnTo>
                  <a:lnTo>
                    <a:pt x="3873" y="8208"/>
                  </a:lnTo>
                  <a:lnTo>
                    <a:pt x="3970" y="8184"/>
                  </a:lnTo>
                  <a:lnTo>
                    <a:pt x="4068" y="8160"/>
                  </a:lnTo>
                  <a:lnTo>
                    <a:pt x="4068" y="8160"/>
                  </a:lnTo>
                  <a:lnTo>
                    <a:pt x="4165" y="8184"/>
                  </a:lnTo>
                  <a:lnTo>
                    <a:pt x="4263" y="8208"/>
                  </a:lnTo>
                  <a:lnTo>
                    <a:pt x="4311" y="8282"/>
                  </a:lnTo>
                  <a:lnTo>
                    <a:pt x="4360" y="8330"/>
                  </a:lnTo>
                  <a:lnTo>
                    <a:pt x="4409" y="8452"/>
                  </a:lnTo>
                  <a:lnTo>
                    <a:pt x="4433" y="8525"/>
                  </a:lnTo>
                  <a:lnTo>
                    <a:pt x="5091" y="15344"/>
                  </a:lnTo>
                  <a:lnTo>
                    <a:pt x="5091" y="15344"/>
                  </a:lnTo>
                  <a:lnTo>
                    <a:pt x="5115" y="15491"/>
                  </a:lnTo>
                  <a:lnTo>
                    <a:pt x="5188" y="15637"/>
                  </a:lnTo>
                  <a:lnTo>
                    <a:pt x="5261" y="15758"/>
                  </a:lnTo>
                  <a:lnTo>
                    <a:pt x="5358" y="15880"/>
                  </a:lnTo>
                  <a:lnTo>
                    <a:pt x="5480" y="15953"/>
                  </a:lnTo>
                  <a:lnTo>
                    <a:pt x="5626" y="16026"/>
                  </a:lnTo>
                  <a:lnTo>
                    <a:pt x="5748" y="16075"/>
                  </a:lnTo>
                  <a:lnTo>
                    <a:pt x="5919" y="16075"/>
                  </a:lnTo>
                  <a:lnTo>
                    <a:pt x="5919" y="16075"/>
                  </a:lnTo>
                  <a:lnTo>
                    <a:pt x="6040" y="16075"/>
                  </a:lnTo>
                  <a:lnTo>
                    <a:pt x="6040" y="16075"/>
                  </a:lnTo>
                  <a:lnTo>
                    <a:pt x="6211" y="16026"/>
                  </a:lnTo>
                  <a:lnTo>
                    <a:pt x="6357" y="15953"/>
                  </a:lnTo>
                  <a:lnTo>
                    <a:pt x="6479" y="15856"/>
                  </a:lnTo>
                  <a:lnTo>
                    <a:pt x="6576" y="15710"/>
                  </a:lnTo>
                  <a:lnTo>
                    <a:pt x="6674" y="15564"/>
                  </a:lnTo>
                  <a:lnTo>
                    <a:pt x="6722" y="15418"/>
                  </a:lnTo>
                  <a:lnTo>
                    <a:pt x="6747" y="15247"/>
                  </a:lnTo>
                  <a:lnTo>
                    <a:pt x="6747" y="15077"/>
                  </a:lnTo>
                  <a:lnTo>
                    <a:pt x="6747" y="15077"/>
                  </a:lnTo>
                  <a:lnTo>
                    <a:pt x="6601" y="13128"/>
                  </a:lnTo>
                  <a:lnTo>
                    <a:pt x="6333" y="8890"/>
                  </a:lnTo>
                  <a:lnTo>
                    <a:pt x="6187" y="6601"/>
                  </a:lnTo>
                  <a:lnTo>
                    <a:pt x="6089" y="4604"/>
                  </a:lnTo>
                  <a:lnTo>
                    <a:pt x="6040" y="3167"/>
                  </a:lnTo>
                  <a:lnTo>
                    <a:pt x="6040" y="2753"/>
                  </a:lnTo>
                  <a:lnTo>
                    <a:pt x="6040" y="2582"/>
                  </a:lnTo>
                  <a:lnTo>
                    <a:pt x="6040" y="2582"/>
                  </a:lnTo>
                  <a:lnTo>
                    <a:pt x="6065" y="2582"/>
                  </a:lnTo>
                  <a:lnTo>
                    <a:pt x="6089" y="2582"/>
                  </a:lnTo>
                  <a:lnTo>
                    <a:pt x="6138" y="2680"/>
                  </a:lnTo>
                  <a:lnTo>
                    <a:pt x="6235" y="2996"/>
                  </a:lnTo>
                  <a:lnTo>
                    <a:pt x="6381" y="3484"/>
                  </a:lnTo>
                  <a:lnTo>
                    <a:pt x="6503" y="4117"/>
                  </a:lnTo>
                  <a:lnTo>
                    <a:pt x="6625" y="4823"/>
                  </a:lnTo>
                  <a:lnTo>
                    <a:pt x="6722" y="5554"/>
                  </a:lnTo>
                  <a:lnTo>
                    <a:pt x="6795" y="6260"/>
                  </a:lnTo>
                  <a:lnTo>
                    <a:pt x="6820" y="6869"/>
                  </a:lnTo>
                  <a:lnTo>
                    <a:pt x="6820" y="6869"/>
                  </a:lnTo>
                  <a:lnTo>
                    <a:pt x="6844" y="7015"/>
                  </a:lnTo>
                  <a:lnTo>
                    <a:pt x="6869" y="7161"/>
                  </a:lnTo>
                  <a:lnTo>
                    <a:pt x="6917" y="7307"/>
                  </a:lnTo>
                  <a:lnTo>
                    <a:pt x="6990" y="7405"/>
                  </a:lnTo>
                  <a:lnTo>
                    <a:pt x="7088" y="7502"/>
                  </a:lnTo>
                  <a:lnTo>
                    <a:pt x="7209" y="7575"/>
                  </a:lnTo>
                  <a:lnTo>
                    <a:pt x="7331" y="7624"/>
                  </a:lnTo>
                  <a:lnTo>
                    <a:pt x="7477" y="7648"/>
                  </a:lnTo>
                  <a:lnTo>
                    <a:pt x="7477" y="7648"/>
                  </a:lnTo>
                  <a:lnTo>
                    <a:pt x="7624" y="7624"/>
                  </a:lnTo>
                  <a:lnTo>
                    <a:pt x="7745" y="7575"/>
                  </a:lnTo>
                  <a:lnTo>
                    <a:pt x="7867" y="7502"/>
                  </a:lnTo>
                  <a:lnTo>
                    <a:pt x="7964" y="7405"/>
                  </a:lnTo>
                  <a:lnTo>
                    <a:pt x="8038" y="7307"/>
                  </a:lnTo>
                  <a:lnTo>
                    <a:pt x="8086" y="7161"/>
                  </a:lnTo>
                  <a:lnTo>
                    <a:pt x="8111" y="7015"/>
                  </a:lnTo>
                  <a:lnTo>
                    <a:pt x="8135" y="6869"/>
                  </a:lnTo>
                  <a:lnTo>
                    <a:pt x="8135" y="6869"/>
                  </a:lnTo>
                  <a:lnTo>
                    <a:pt x="8111" y="5505"/>
                  </a:lnTo>
                  <a:lnTo>
                    <a:pt x="8086" y="4872"/>
                  </a:lnTo>
                  <a:lnTo>
                    <a:pt x="8038" y="4287"/>
                  </a:lnTo>
                  <a:lnTo>
                    <a:pt x="7964" y="3703"/>
                  </a:lnTo>
                  <a:lnTo>
                    <a:pt x="7867" y="3167"/>
                  </a:lnTo>
                  <a:lnTo>
                    <a:pt x="7745" y="2656"/>
                  </a:lnTo>
                  <a:lnTo>
                    <a:pt x="7599" y="2168"/>
                  </a:lnTo>
                  <a:lnTo>
                    <a:pt x="7404" y="1754"/>
                  </a:lnTo>
                  <a:lnTo>
                    <a:pt x="7185" y="1365"/>
                  </a:lnTo>
                  <a:lnTo>
                    <a:pt x="7063" y="1170"/>
                  </a:lnTo>
                  <a:lnTo>
                    <a:pt x="6917" y="999"/>
                  </a:lnTo>
                  <a:lnTo>
                    <a:pt x="6771" y="853"/>
                  </a:lnTo>
                  <a:lnTo>
                    <a:pt x="6625" y="707"/>
                  </a:lnTo>
                  <a:lnTo>
                    <a:pt x="6454" y="561"/>
                  </a:lnTo>
                  <a:lnTo>
                    <a:pt x="6260" y="439"/>
                  </a:lnTo>
                  <a:lnTo>
                    <a:pt x="6065" y="342"/>
                  </a:lnTo>
                  <a:lnTo>
                    <a:pt x="5870" y="244"/>
                  </a:lnTo>
                  <a:lnTo>
                    <a:pt x="5651" y="171"/>
                  </a:lnTo>
                  <a:lnTo>
                    <a:pt x="5407" y="98"/>
                  </a:lnTo>
                  <a:lnTo>
                    <a:pt x="5164" y="50"/>
                  </a:lnTo>
                  <a:lnTo>
                    <a:pt x="4896" y="1"/>
                  </a:lnTo>
                  <a:lnTo>
                    <a:pt x="4896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47"/>
            <p:cNvSpPr/>
            <p:nvPr/>
          </p:nvSpPr>
          <p:spPr>
            <a:xfrm>
              <a:off x="3443425" y="2267500"/>
              <a:ext cx="85275" cy="93775"/>
            </a:xfrm>
            <a:custGeom>
              <a:rect b="b" l="l" r="r" t="t"/>
              <a:pathLst>
                <a:path extrusionOk="0" fill="none" h="3751" w="3411">
                  <a:moveTo>
                    <a:pt x="1" y="1705"/>
                  </a:moveTo>
                  <a:lnTo>
                    <a:pt x="1" y="1705"/>
                  </a:lnTo>
                  <a:lnTo>
                    <a:pt x="1" y="1510"/>
                  </a:lnTo>
                  <a:lnTo>
                    <a:pt x="25" y="1315"/>
                  </a:lnTo>
                  <a:lnTo>
                    <a:pt x="74" y="1145"/>
                  </a:lnTo>
                  <a:lnTo>
                    <a:pt x="123" y="999"/>
                  </a:lnTo>
                  <a:lnTo>
                    <a:pt x="196" y="852"/>
                  </a:lnTo>
                  <a:lnTo>
                    <a:pt x="293" y="706"/>
                  </a:lnTo>
                  <a:lnTo>
                    <a:pt x="391" y="585"/>
                  </a:lnTo>
                  <a:lnTo>
                    <a:pt x="488" y="463"/>
                  </a:lnTo>
                  <a:lnTo>
                    <a:pt x="610" y="341"/>
                  </a:lnTo>
                  <a:lnTo>
                    <a:pt x="756" y="268"/>
                  </a:lnTo>
                  <a:lnTo>
                    <a:pt x="902" y="171"/>
                  </a:lnTo>
                  <a:lnTo>
                    <a:pt x="1048" y="122"/>
                  </a:lnTo>
                  <a:lnTo>
                    <a:pt x="1194" y="49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876" y="0"/>
                  </a:lnTo>
                  <a:lnTo>
                    <a:pt x="2047" y="24"/>
                  </a:lnTo>
                  <a:lnTo>
                    <a:pt x="2217" y="49"/>
                  </a:lnTo>
                  <a:lnTo>
                    <a:pt x="2363" y="122"/>
                  </a:lnTo>
                  <a:lnTo>
                    <a:pt x="2509" y="171"/>
                  </a:lnTo>
                  <a:lnTo>
                    <a:pt x="2656" y="268"/>
                  </a:lnTo>
                  <a:lnTo>
                    <a:pt x="2802" y="341"/>
                  </a:lnTo>
                  <a:lnTo>
                    <a:pt x="2923" y="463"/>
                  </a:lnTo>
                  <a:lnTo>
                    <a:pt x="3021" y="585"/>
                  </a:lnTo>
                  <a:lnTo>
                    <a:pt x="3118" y="706"/>
                  </a:lnTo>
                  <a:lnTo>
                    <a:pt x="3216" y="852"/>
                  </a:lnTo>
                  <a:lnTo>
                    <a:pt x="3289" y="999"/>
                  </a:lnTo>
                  <a:lnTo>
                    <a:pt x="3337" y="1145"/>
                  </a:lnTo>
                  <a:lnTo>
                    <a:pt x="3386" y="1315"/>
                  </a:lnTo>
                  <a:lnTo>
                    <a:pt x="3411" y="1510"/>
                  </a:lnTo>
                  <a:lnTo>
                    <a:pt x="3411" y="1705"/>
                  </a:lnTo>
                  <a:lnTo>
                    <a:pt x="3411" y="1705"/>
                  </a:lnTo>
                  <a:lnTo>
                    <a:pt x="3411" y="1900"/>
                  </a:lnTo>
                  <a:lnTo>
                    <a:pt x="3386" y="2095"/>
                  </a:lnTo>
                  <a:lnTo>
                    <a:pt x="3337" y="2265"/>
                  </a:lnTo>
                  <a:lnTo>
                    <a:pt x="3289" y="2460"/>
                  </a:lnTo>
                  <a:lnTo>
                    <a:pt x="3216" y="2630"/>
                  </a:lnTo>
                  <a:lnTo>
                    <a:pt x="3118" y="2801"/>
                  </a:lnTo>
                  <a:lnTo>
                    <a:pt x="3021" y="2971"/>
                  </a:lnTo>
                  <a:lnTo>
                    <a:pt x="2923" y="3117"/>
                  </a:lnTo>
                  <a:lnTo>
                    <a:pt x="2802" y="3264"/>
                  </a:lnTo>
                  <a:lnTo>
                    <a:pt x="2656" y="3385"/>
                  </a:lnTo>
                  <a:lnTo>
                    <a:pt x="2509" y="3483"/>
                  </a:lnTo>
                  <a:lnTo>
                    <a:pt x="2363" y="3580"/>
                  </a:lnTo>
                  <a:lnTo>
                    <a:pt x="2217" y="3653"/>
                  </a:lnTo>
                  <a:lnTo>
                    <a:pt x="2047" y="3702"/>
                  </a:lnTo>
                  <a:lnTo>
                    <a:pt x="1876" y="3751"/>
                  </a:lnTo>
                  <a:lnTo>
                    <a:pt x="1706" y="3751"/>
                  </a:lnTo>
                  <a:lnTo>
                    <a:pt x="1706" y="3751"/>
                  </a:lnTo>
                  <a:lnTo>
                    <a:pt x="1535" y="3751"/>
                  </a:lnTo>
                  <a:lnTo>
                    <a:pt x="1365" y="3702"/>
                  </a:lnTo>
                  <a:lnTo>
                    <a:pt x="1194" y="3653"/>
                  </a:lnTo>
                  <a:lnTo>
                    <a:pt x="1048" y="3580"/>
                  </a:lnTo>
                  <a:lnTo>
                    <a:pt x="902" y="3483"/>
                  </a:lnTo>
                  <a:lnTo>
                    <a:pt x="756" y="3385"/>
                  </a:lnTo>
                  <a:lnTo>
                    <a:pt x="610" y="3264"/>
                  </a:lnTo>
                  <a:lnTo>
                    <a:pt x="488" y="3117"/>
                  </a:lnTo>
                  <a:lnTo>
                    <a:pt x="391" y="2971"/>
                  </a:lnTo>
                  <a:lnTo>
                    <a:pt x="293" y="2801"/>
                  </a:lnTo>
                  <a:lnTo>
                    <a:pt x="196" y="2630"/>
                  </a:lnTo>
                  <a:lnTo>
                    <a:pt x="123" y="2460"/>
                  </a:lnTo>
                  <a:lnTo>
                    <a:pt x="74" y="2265"/>
                  </a:lnTo>
                  <a:lnTo>
                    <a:pt x="25" y="2095"/>
                  </a:lnTo>
                  <a:lnTo>
                    <a:pt x="1" y="1900"/>
                  </a:lnTo>
                  <a:lnTo>
                    <a:pt x="1" y="1705"/>
                  </a:lnTo>
                  <a:lnTo>
                    <a:pt x="1" y="1705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8" name="Google Shape;768;p47"/>
          <p:cNvGrpSpPr/>
          <p:nvPr/>
        </p:nvGrpSpPr>
        <p:grpSpPr>
          <a:xfrm>
            <a:off x="3755527" y="2136810"/>
            <a:ext cx="124720" cy="283116"/>
            <a:chOff x="4747025" y="2332025"/>
            <a:chExt cx="166850" cy="378750"/>
          </a:xfrm>
        </p:grpSpPr>
        <p:sp>
          <p:nvSpPr>
            <p:cNvPr id="769" name="Google Shape;769;p47"/>
            <p:cNvSpPr/>
            <p:nvPr/>
          </p:nvSpPr>
          <p:spPr>
            <a:xfrm>
              <a:off x="4747025" y="2427025"/>
              <a:ext cx="166850" cy="283750"/>
            </a:xfrm>
            <a:custGeom>
              <a:rect b="b" l="l" r="r" t="t"/>
              <a:pathLst>
                <a:path extrusionOk="0" fill="none" h="11350" w="6674">
                  <a:moveTo>
                    <a:pt x="4019" y="0"/>
                  </a:moveTo>
                  <a:lnTo>
                    <a:pt x="4019" y="0"/>
                  </a:lnTo>
                  <a:lnTo>
                    <a:pt x="3873" y="73"/>
                  </a:lnTo>
                  <a:lnTo>
                    <a:pt x="3703" y="122"/>
                  </a:lnTo>
                  <a:lnTo>
                    <a:pt x="3508" y="171"/>
                  </a:lnTo>
                  <a:lnTo>
                    <a:pt x="3337" y="171"/>
                  </a:lnTo>
                  <a:lnTo>
                    <a:pt x="3337" y="171"/>
                  </a:lnTo>
                  <a:lnTo>
                    <a:pt x="3167" y="171"/>
                  </a:lnTo>
                  <a:lnTo>
                    <a:pt x="2996" y="146"/>
                  </a:lnTo>
                  <a:lnTo>
                    <a:pt x="2826" y="73"/>
                  </a:lnTo>
                  <a:lnTo>
                    <a:pt x="2655" y="24"/>
                  </a:lnTo>
                  <a:lnTo>
                    <a:pt x="2655" y="24"/>
                  </a:lnTo>
                  <a:lnTo>
                    <a:pt x="2412" y="24"/>
                  </a:lnTo>
                  <a:lnTo>
                    <a:pt x="2168" y="97"/>
                  </a:lnTo>
                  <a:lnTo>
                    <a:pt x="1949" y="171"/>
                  </a:lnTo>
                  <a:lnTo>
                    <a:pt x="1706" y="317"/>
                  </a:lnTo>
                  <a:lnTo>
                    <a:pt x="1486" y="487"/>
                  </a:lnTo>
                  <a:lnTo>
                    <a:pt x="1243" y="682"/>
                  </a:lnTo>
                  <a:lnTo>
                    <a:pt x="1048" y="926"/>
                  </a:lnTo>
                  <a:lnTo>
                    <a:pt x="853" y="1193"/>
                  </a:lnTo>
                  <a:lnTo>
                    <a:pt x="658" y="1510"/>
                  </a:lnTo>
                  <a:lnTo>
                    <a:pt x="512" y="1851"/>
                  </a:lnTo>
                  <a:lnTo>
                    <a:pt x="366" y="2216"/>
                  </a:lnTo>
                  <a:lnTo>
                    <a:pt x="244" y="2630"/>
                  </a:lnTo>
                  <a:lnTo>
                    <a:pt x="123" y="3093"/>
                  </a:lnTo>
                  <a:lnTo>
                    <a:pt x="49" y="3580"/>
                  </a:lnTo>
                  <a:lnTo>
                    <a:pt x="1" y="4092"/>
                  </a:lnTo>
                  <a:lnTo>
                    <a:pt x="1" y="4652"/>
                  </a:lnTo>
                  <a:lnTo>
                    <a:pt x="1" y="4652"/>
                  </a:lnTo>
                  <a:lnTo>
                    <a:pt x="1" y="4774"/>
                  </a:lnTo>
                  <a:lnTo>
                    <a:pt x="25" y="4895"/>
                  </a:lnTo>
                  <a:lnTo>
                    <a:pt x="74" y="4993"/>
                  </a:lnTo>
                  <a:lnTo>
                    <a:pt x="147" y="5090"/>
                  </a:lnTo>
                  <a:lnTo>
                    <a:pt x="220" y="5163"/>
                  </a:lnTo>
                  <a:lnTo>
                    <a:pt x="317" y="5236"/>
                  </a:lnTo>
                  <a:lnTo>
                    <a:pt x="415" y="5261"/>
                  </a:lnTo>
                  <a:lnTo>
                    <a:pt x="537" y="5285"/>
                  </a:lnTo>
                  <a:lnTo>
                    <a:pt x="537" y="5285"/>
                  </a:lnTo>
                  <a:lnTo>
                    <a:pt x="658" y="5261"/>
                  </a:lnTo>
                  <a:lnTo>
                    <a:pt x="756" y="5236"/>
                  </a:lnTo>
                  <a:lnTo>
                    <a:pt x="853" y="5163"/>
                  </a:lnTo>
                  <a:lnTo>
                    <a:pt x="926" y="5090"/>
                  </a:lnTo>
                  <a:lnTo>
                    <a:pt x="999" y="4993"/>
                  </a:lnTo>
                  <a:lnTo>
                    <a:pt x="1024" y="4895"/>
                  </a:lnTo>
                  <a:lnTo>
                    <a:pt x="1048" y="4774"/>
                  </a:lnTo>
                  <a:lnTo>
                    <a:pt x="1072" y="4652"/>
                  </a:lnTo>
                  <a:lnTo>
                    <a:pt x="1072" y="4652"/>
                  </a:lnTo>
                  <a:lnTo>
                    <a:pt x="1097" y="4189"/>
                  </a:lnTo>
                  <a:lnTo>
                    <a:pt x="1145" y="3726"/>
                  </a:lnTo>
                  <a:lnTo>
                    <a:pt x="1218" y="3312"/>
                  </a:lnTo>
                  <a:lnTo>
                    <a:pt x="1316" y="2923"/>
                  </a:lnTo>
                  <a:lnTo>
                    <a:pt x="1438" y="2582"/>
                  </a:lnTo>
                  <a:lnTo>
                    <a:pt x="1535" y="2338"/>
                  </a:lnTo>
                  <a:lnTo>
                    <a:pt x="1633" y="2168"/>
                  </a:lnTo>
                  <a:lnTo>
                    <a:pt x="1681" y="2143"/>
                  </a:lnTo>
                  <a:lnTo>
                    <a:pt x="1706" y="2143"/>
                  </a:lnTo>
                  <a:lnTo>
                    <a:pt x="1706" y="2143"/>
                  </a:lnTo>
                  <a:lnTo>
                    <a:pt x="1730" y="2241"/>
                  </a:lnTo>
                  <a:lnTo>
                    <a:pt x="1730" y="2509"/>
                  </a:lnTo>
                  <a:lnTo>
                    <a:pt x="1681" y="3483"/>
                  </a:lnTo>
                  <a:lnTo>
                    <a:pt x="1608" y="4822"/>
                  </a:lnTo>
                  <a:lnTo>
                    <a:pt x="1486" y="6357"/>
                  </a:lnTo>
                  <a:lnTo>
                    <a:pt x="1243" y="9231"/>
                  </a:lnTo>
                  <a:lnTo>
                    <a:pt x="1145" y="10521"/>
                  </a:lnTo>
                  <a:lnTo>
                    <a:pt x="1145" y="10521"/>
                  </a:lnTo>
                  <a:lnTo>
                    <a:pt x="1145" y="10668"/>
                  </a:lnTo>
                  <a:lnTo>
                    <a:pt x="1145" y="10814"/>
                  </a:lnTo>
                  <a:lnTo>
                    <a:pt x="1194" y="10935"/>
                  </a:lnTo>
                  <a:lnTo>
                    <a:pt x="1267" y="11057"/>
                  </a:lnTo>
                  <a:lnTo>
                    <a:pt x="1340" y="11155"/>
                  </a:lnTo>
                  <a:lnTo>
                    <a:pt x="1462" y="11252"/>
                  </a:lnTo>
                  <a:lnTo>
                    <a:pt x="1584" y="11325"/>
                  </a:lnTo>
                  <a:lnTo>
                    <a:pt x="1706" y="11349"/>
                  </a:lnTo>
                  <a:lnTo>
                    <a:pt x="1706" y="11349"/>
                  </a:lnTo>
                  <a:lnTo>
                    <a:pt x="1827" y="11349"/>
                  </a:lnTo>
                  <a:lnTo>
                    <a:pt x="1827" y="11349"/>
                  </a:lnTo>
                  <a:lnTo>
                    <a:pt x="1949" y="11349"/>
                  </a:lnTo>
                  <a:lnTo>
                    <a:pt x="2071" y="11325"/>
                  </a:lnTo>
                  <a:lnTo>
                    <a:pt x="2168" y="11252"/>
                  </a:lnTo>
                  <a:lnTo>
                    <a:pt x="2266" y="11179"/>
                  </a:lnTo>
                  <a:lnTo>
                    <a:pt x="2339" y="11106"/>
                  </a:lnTo>
                  <a:lnTo>
                    <a:pt x="2412" y="11008"/>
                  </a:lnTo>
                  <a:lnTo>
                    <a:pt x="2461" y="10887"/>
                  </a:lnTo>
                  <a:lnTo>
                    <a:pt x="2509" y="10765"/>
                  </a:lnTo>
                  <a:lnTo>
                    <a:pt x="3045" y="7014"/>
                  </a:lnTo>
                  <a:lnTo>
                    <a:pt x="3045" y="7014"/>
                  </a:lnTo>
                  <a:lnTo>
                    <a:pt x="3045" y="6966"/>
                  </a:lnTo>
                  <a:lnTo>
                    <a:pt x="3094" y="6868"/>
                  </a:lnTo>
                  <a:lnTo>
                    <a:pt x="3143" y="6819"/>
                  </a:lnTo>
                  <a:lnTo>
                    <a:pt x="3191" y="6771"/>
                  </a:lnTo>
                  <a:lnTo>
                    <a:pt x="3264" y="6746"/>
                  </a:lnTo>
                  <a:lnTo>
                    <a:pt x="3337" y="6722"/>
                  </a:lnTo>
                  <a:lnTo>
                    <a:pt x="3337" y="6722"/>
                  </a:lnTo>
                  <a:lnTo>
                    <a:pt x="3410" y="6746"/>
                  </a:lnTo>
                  <a:lnTo>
                    <a:pt x="3484" y="6771"/>
                  </a:lnTo>
                  <a:lnTo>
                    <a:pt x="3532" y="6819"/>
                  </a:lnTo>
                  <a:lnTo>
                    <a:pt x="3581" y="6868"/>
                  </a:lnTo>
                  <a:lnTo>
                    <a:pt x="3630" y="6966"/>
                  </a:lnTo>
                  <a:lnTo>
                    <a:pt x="3630" y="7014"/>
                  </a:lnTo>
                  <a:lnTo>
                    <a:pt x="4165" y="10765"/>
                  </a:lnTo>
                  <a:lnTo>
                    <a:pt x="4165" y="10765"/>
                  </a:lnTo>
                  <a:lnTo>
                    <a:pt x="4214" y="10887"/>
                  </a:lnTo>
                  <a:lnTo>
                    <a:pt x="4263" y="11008"/>
                  </a:lnTo>
                  <a:lnTo>
                    <a:pt x="4336" y="11106"/>
                  </a:lnTo>
                  <a:lnTo>
                    <a:pt x="4409" y="11179"/>
                  </a:lnTo>
                  <a:lnTo>
                    <a:pt x="4506" y="11252"/>
                  </a:lnTo>
                  <a:lnTo>
                    <a:pt x="4604" y="11325"/>
                  </a:lnTo>
                  <a:lnTo>
                    <a:pt x="4726" y="11349"/>
                  </a:lnTo>
                  <a:lnTo>
                    <a:pt x="4847" y="11349"/>
                  </a:lnTo>
                  <a:lnTo>
                    <a:pt x="4847" y="11349"/>
                  </a:lnTo>
                  <a:lnTo>
                    <a:pt x="4969" y="11349"/>
                  </a:lnTo>
                  <a:lnTo>
                    <a:pt x="4969" y="11349"/>
                  </a:lnTo>
                  <a:lnTo>
                    <a:pt x="5091" y="11325"/>
                  </a:lnTo>
                  <a:lnTo>
                    <a:pt x="5213" y="11252"/>
                  </a:lnTo>
                  <a:lnTo>
                    <a:pt x="5334" y="11155"/>
                  </a:lnTo>
                  <a:lnTo>
                    <a:pt x="5408" y="11057"/>
                  </a:lnTo>
                  <a:lnTo>
                    <a:pt x="5481" y="10935"/>
                  </a:lnTo>
                  <a:lnTo>
                    <a:pt x="5529" y="10814"/>
                  </a:lnTo>
                  <a:lnTo>
                    <a:pt x="5529" y="10668"/>
                  </a:lnTo>
                  <a:lnTo>
                    <a:pt x="5529" y="10521"/>
                  </a:lnTo>
                  <a:lnTo>
                    <a:pt x="5529" y="10521"/>
                  </a:lnTo>
                  <a:lnTo>
                    <a:pt x="5188" y="6381"/>
                  </a:lnTo>
                  <a:lnTo>
                    <a:pt x="4994" y="3507"/>
                  </a:lnTo>
                  <a:lnTo>
                    <a:pt x="4945" y="2533"/>
                  </a:lnTo>
                  <a:lnTo>
                    <a:pt x="4945" y="2241"/>
                  </a:lnTo>
                  <a:lnTo>
                    <a:pt x="4969" y="2143"/>
                  </a:lnTo>
                  <a:lnTo>
                    <a:pt x="4969" y="2143"/>
                  </a:lnTo>
                  <a:lnTo>
                    <a:pt x="4994" y="2143"/>
                  </a:lnTo>
                  <a:lnTo>
                    <a:pt x="5042" y="2168"/>
                  </a:lnTo>
                  <a:lnTo>
                    <a:pt x="5140" y="2314"/>
                  </a:lnTo>
                  <a:lnTo>
                    <a:pt x="5237" y="2557"/>
                  </a:lnTo>
                  <a:lnTo>
                    <a:pt x="5334" y="2898"/>
                  </a:lnTo>
                  <a:lnTo>
                    <a:pt x="5432" y="3288"/>
                  </a:lnTo>
                  <a:lnTo>
                    <a:pt x="5529" y="3726"/>
                  </a:lnTo>
                  <a:lnTo>
                    <a:pt x="5578" y="4189"/>
                  </a:lnTo>
                  <a:lnTo>
                    <a:pt x="5602" y="4652"/>
                  </a:lnTo>
                  <a:lnTo>
                    <a:pt x="5602" y="4652"/>
                  </a:lnTo>
                  <a:lnTo>
                    <a:pt x="5627" y="4774"/>
                  </a:lnTo>
                  <a:lnTo>
                    <a:pt x="5651" y="4895"/>
                  </a:lnTo>
                  <a:lnTo>
                    <a:pt x="5675" y="4993"/>
                  </a:lnTo>
                  <a:lnTo>
                    <a:pt x="5749" y="5090"/>
                  </a:lnTo>
                  <a:lnTo>
                    <a:pt x="5822" y="5163"/>
                  </a:lnTo>
                  <a:lnTo>
                    <a:pt x="5919" y="5236"/>
                  </a:lnTo>
                  <a:lnTo>
                    <a:pt x="6016" y="5261"/>
                  </a:lnTo>
                  <a:lnTo>
                    <a:pt x="6138" y="5285"/>
                  </a:lnTo>
                  <a:lnTo>
                    <a:pt x="6138" y="5285"/>
                  </a:lnTo>
                  <a:lnTo>
                    <a:pt x="6260" y="5261"/>
                  </a:lnTo>
                  <a:lnTo>
                    <a:pt x="6357" y="5236"/>
                  </a:lnTo>
                  <a:lnTo>
                    <a:pt x="6455" y="5163"/>
                  </a:lnTo>
                  <a:lnTo>
                    <a:pt x="6528" y="5090"/>
                  </a:lnTo>
                  <a:lnTo>
                    <a:pt x="6601" y="4993"/>
                  </a:lnTo>
                  <a:lnTo>
                    <a:pt x="6650" y="4895"/>
                  </a:lnTo>
                  <a:lnTo>
                    <a:pt x="6674" y="4774"/>
                  </a:lnTo>
                  <a:lnTo>
                    <a:pt x="6674" y="4652"/>
                  </a:lnTo>
                  <a:lnTo>
                    <a:pt x="6674" y="4652"/>
                  </a:lnTo>
                  <a:lnTo>
                    <a:pt x="6674" y="4092"/>
                  </a:lnTo>
                  <a:lnTo>
                    <a:pt x="6625" y="3556"/>
                  </a:lnTo>
                  <a:lnTo>
                    <a:pt x="6552" y="3069"/>
                  </a:lnTo>
                  <a:lnTo>
                    <a:pt x="6455" y="2630"/>
                  </a:lnTo>
                  <a:lnTo>
                    <a:pt x="6357" y="2216"/>
                  </a:lnTo>
                  <a:lnTo>
                    <a:pt x="6211" y="1827"/>
                  </a:lnTo>
                  <a:lnTo>
                    <a:pt x="6065" y="1486"/>
                  </a:lnTo>
                  <a:lnTo>
                    <a:pt x="5895" y="1169"/>
                  </a:lnTo>
                  <a:lnTo>
                    <a:pt x="5700" y="901"/>
                  </a:lnTo>
                  <a:lnTo>
                    <a:pt x="5505" y="658"/>
                  </a:lnTo>
                  <a:lnTo>
                    <a:pt x="5286" y="463"/>
                  </a:lnTo>
                  <a:lnTo>
                    <a:pt x="5042" y="292"/>
                  </a:lnTo>
                  <a:lnTo>
                    <a:pt x="4799" y="171"/>
                  </a:lnTo>
                  <a:lnTo>
                    <a:pt x="4555" y="73"/>
                  </a:lnTo>
                  <a:lnTo>
                    <a:pt x="4287" y="24"/>
                  </a:lnTo>
                  <a:lnTo>
                    <a:pt x="4019" y="0"/>
                  </a:lnTo>
                  <a:lnTo>
                    <a:pt x="4019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47"/>
            <p:cNvSpPr/>
            <p:nvPr/>
          </p:nvSpPr>
          <p:spPr>
            <a:xfrm>
              <a:off x="4792100" y="2332025"/>
              <a:ext cx="76725" cy="84050"/>
            </a:xfrm>
            <a:custGeom>
              <a:rect b="b" l="l" r="r" t="t"/>
              <a:pathLst>
                <a:path extrusionOk="0" fill="none" h="3362" w="3069">
                  <a:moveTo>
                    <a:pt x="0" y="1511"/>
                  </a:moveTo>
                  <a:lnTo>
                    <a:pt x="0" y="1511"/>
                  </a:lnTo>
                  <a:lnTo>
                    <a:pt x="24" y="1340"/>
                  </a:lnTo>
                  <a:lnTo>
                    <a:pt x="49" y="1170"/>
                  </a:lnTo>
                  <a:lnTo>
                    <a:pt x="73" y="1024"/>
                  </a:lnTo>
                  <a:lnTo>
                    <a:pt x="122" y="877"/>
                  </a:lnTo>
                  <a:lnTo>
                    <a:pt x="195" y="756"/>
                  </a:lnTo>
                  <a:lnTo>
                    <a:pt x="268" y="634"/>
                  </a:lnTo>
                  <a:lnTo>
                    <a:pt x="365" y="512"/>
                  </a:lnTo>
                  <a:lnTo>
                    <a:pt x="463" y="415"/>
                  </a:lnTo>
                  <a:lnTo>
                    <a:pt x="682" y="220"/>
                  </a:lnTo>
                  <a:lnTo>
                    <a:pt x="950" y="98"/>
                  </a:lnTo>
                  <a:lnTo>
                    <a:pt x="1218" y="25"/>
                  </a:lnTo>
                  <a:lnTo>
                    <a:pt x="1534" y="1"/>
                  </a:lnTo>
                  <a:lnTo>
                    <a:pt x="1534" y="1"/>
                  </a:lnTo>
                  <a:lnTo>
                    <a:pt x="1851" y="25"/>
                  </a:lnTo>
                  <a:lnTo>
                    <a:pt x="2119" y="98"/>
                  </a:lnTo>
                  <a:lnTo>
                    <a:pt x="2387" y="220"/>
                  </a:lnTo>
                  <a:lnTo>
                    <a:pt x="2606" y="415"/>
                  </a:lnTo>
                  <a:lnTo>
                    <a:pt x="2703" y="512"/>
                  </a:lnTo>
                  <a:lnTo>
                    <a:pt x="2801" y="634"/>
                  </a:lnTo>
                  <a:lnTo>
                    <a:pt x="2874" y="756"/>
                  </a:lnTo>
                  <a:lnTo>
                    <a:pt x="2947" y="877"/>
                  </a:lnTo>
                  <a:lnTo>
                    <a:pt x="2996" y="1024"/>
                  </a:lnTo>
                  <a:lnTo>
                    <a:pt x="3020" y="1170"/>
                  </a:lnTo>
                  <a:lnTo>
                    <a:pt x="3044" y="1340"/>
                  </a:lnTo>
                  <a:lnTo>
                    <a:pt x="3069" y="1511"/>
                  </a:lnTo>
                  <a:lnTo>
                    <a:pt x="3069" y="1511"/>
                  </a:lnTo>
                  <a:lnTo>
                    <a:pt x="3044" y="1681"/>
                  </a:lnTo>
                  <a:lnTo>
                    <a:pt x="3020" y="1852"/>
                  </a:lnTo>
                  <a:lnTo>
                    <a:pt x="2947" y="2193"/>
                  </a:lnTo>
                  <a:lnTo>
                    <a:pt x="2801" y="2509"/>
                  </a:lnTo>
                  <a:lnTo>
                    <a:pt x="2606" y="2777"/>
                  </a:lnTo>
                  <a:lnTo>
                    <a:pt x="2509" y="2899"/>
                  </a:lnTo>
                  <a:lnTo>
                    <a:pt x="2387" y="3021"/>
                  </a:lnTo>
                  <a:lnTo>
                    <a:pt x="2265" y="3118"/>
                  </a:lnTo>
                  <a:lnTo>
                    <a:pt x="2119" y="3191"/>
                  </a:lnTo>
                  <a:lnTo>
                    <a:pt x="1997" y="3264"/>
                  </a:lnTo>
                  <a:lnTo>
                    <a:pt x="1851" y="3313"/>
                  </a:lnTo>
                  <a:lnTo>
                    <a:pt x="1681" y="3337"/>
                  </a:lnTo>
                  <a:lnTo>
                    <a:pt x="1534" y="3362"/>
                  </a:lnTo>
                  <a:lnTo>
                    <a:pt x="1534" y="3362"/>
                  </a:lnTo>
                  <a:lnTo>
                    <a:pt x="1388" y="3337"/>
                  </a:lnTo>
                  <a:lnTo>
                    <a:pt x="1218" y="3313"/>
                  </a:lnTo>
                  <a:lnTo>
                    <a:pt x="1072" y="3264"/>
                  </a:lnTo>
                  <a:lnTo>
                    <a:pt x="950" y="3191"/>
                  </a:lnTo>
                  <a:lnTo>
                    <a:pt x="804" y="3118"/>
                  </a:lnTo>
                  <a:lnTo>
                    <a:pt x="682" y="3021"/>
                  </a:lnTo>
                  <a:lnTo>
                    <a:pt x="560" y="2899"/>
                  </a:lnTo>
                  <a:lnTo>
                    <a:pt x="463" y="2777"/>
                  </a:lnTo>
                  <a:lnTo>
                    <a:pt x="268" y="2509"/>
                  </a:lnTo>
                  <a:lnTo>
                    <a:pt x="122" y="2193"/>
                  </a:lnTo>
                  <a:lnTo>
                    <a:pt x="49" y="1852"/>
                  </a:lnTo>
                  <a:lnTo>
                    <a:pt x="24" y="1681"/>
                  </a:lnTo>
                  <a:lnTo>
                    <a:pt x="0" y="1511"/>
                  </a:lnTo>
                  <a:lnTo>
                    <a:pt x="0" y="151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1" name="Google Shape;771;p47"/>
          <p:cNvGrpSpPr/>
          <p:nvPr/>
        </p:nvGrpSpPr>
        <p:grpSpPr>
          <a:xfrm>
            <a:off x="3250796" y="2090390"/>
            <a:ext cx="129261" cy="375955"/>
            <a:chOff x="4071800" y="2269925"/>
            <a:chExt cx="172925" cy="502950"/>
          </a:xfrm>
        </p:grpSpPr>
        <p:sp>
          <p:nvSpPr>
            <p:cNvPr id="772" name="Google Shape;772;p47"/>
            <p:cNvSpPr/>
            <p:nvPr/>
          </p:nvSpPr>
          <p:spPr>
            <a:xfrm>
              <a:off x="4118075" y="2269925"/>
              <a:ext cx="80375" cy="91350"/>
            </a:xfrm>
            <a:custGeom>
              <a:rect b="b" l="l" r="r" t="t"/>
              <a:pathLst>
                <a:path extrusionOk="0" fill="none" h="3654" w="3215">
                  <a:moveTo>
                    <a:pt x="0" y="1657"/>
                  </a:moveTo>
                  <a:lnTo>
                    <a:pt x="0" y="1657"/>
                  </a:lnTo>
                  <a:lnTo>
                    <a:pt x="0" y="1462"/>
                  </a:lnTo>
                  <a:lnTo>
                    <a:pt x="24" y="1291"/>
                  </a:lnTo>
                  <a:lnTo>
                    <a:pt x="73" y="1121"/>
                  </a:lnTo>
                  <a:lnTo>
                    <a:pt x="122" y="975"/>
                  </a:lnTo>
                  <a:lnTo>
                    <a:pt x="195" y="829"/>
                  </a:lnTo>
                  <a:lnTo>
                    <a:pt x="268" y="682"/>
                  </a:lnTo>
                  <a:lnTo>
                    <a:pt x="365" y="561"/>
                  </a:lnTo>
                  <a:lnTo>
                    <a:pt x="463" y="439"/>
                  </a:lnTo>
                  <a:lnTo>
                    <a:pt x="585" y="341"/>
                  </a:lnTo>
                  <a:lnTo>
                    <a:pt x="706" y="244"/>
                  </a:lnTo>
                  <a:lnTo>
                    <a:pt x="853" y="171"/>
                  </a:lnTo>
                  <a:lnTo>
                    <a:pt x="974" y="122"/>
                  </a:lnTo>
                  <a:lnTo>
                    <a:pt x="1120" y="74"/>
                  </a:lnTo>
                  <a:lnTo>
                    <a:pt x="1291" y="25"/>
                  </a:lnTo>
                  <a:lnTo>
                    <a:pt x="1437" y="0"/>
                  </a:lnTo>
                  <a:lnTo>
                    <a:pt x="1608" y="0"/>
                  </a:lnTo>
                  <a:lnTo>
                    <a:pt x="1608" y="0"/>
                  </a:lnTo>
                  <a:lnTo>
                    <a:pt x="1778" y="0"/>
                  </a:lnTo>
                  <a:lnTo>
                    <a:pt x="1924" y="25"/>
                  </a:lnTo>
                  <a:lnTo>
                    <a:pt x="2095" y="74"/>
                  </a:lnTo>
                  <a:lnTo>
                    <a:pt x="2241" y="122"/>
                  </a:lnTo>
                  <a:lnTo>
                    <a:pt x="2363" y="171"/>
                  </a:lnTo>
                  <a:lnTo>
                    <a:pt x="2509" y="244"/>
                  </a:lnTo>
                  <a:lnTo>
                    <a:pt x="2630" y="341"/>
                  </a:lnTo>
                  <a:lnTo>
                    <a:pt x="2752" y="439"/>
                  </a:lnTo>
                  <a:lnTo>
                    <a:pt x="2850" y="561"/>
                  </a:lnTo>
                  <a:lnTo>
                    <a:pt x="2947" y="682"/>
                  </a:lnTo>
                  <a:lnTo>
                    <a:pt x="3020" y="829"/>
                  </a:lnTo>
                  <a:lnTo>
                    <a:pt x="3093" y="975"/>
                  </a:lnTo>
                  <a:lnTo>
                    <a:pt x="3142" y="1121"/>
                  </a:lnTo>
                  <a:lnTo>
                    <a:pt x="3191" y="1291"/>
                  </a:lnTo>
                  <a:lnTo>
                    <a:pt x="3215" y="1462"/>
                  </a:lnTo>
                  <a:lnTo>
                    <a:pt x="3215" y="1657"/>
                  </a:lnTo>
                  <a:lnTo>
                    <a:pt x="3215" y="1657"/>
                  </a:lnTo>
                  <a:lnTo>
                    <a:pt x="3215" y="1827"/>
                  </a:lnTo>
                  <a:lnTo>
                    <a:pt x="3191" y="2022"/>
                  </a:lnTo>
                  <a:lnTo>
                    <a:pt x="3142" y="2217"/>
                  </a:lnTo>
                  <a:lnTo>
                    <a:pt x="3093" y="2387"/>
                  </a:lnTo>
                  <a:lnTo>
                    <a:pt x="3020" y="2558"/>
                  </a:lnTo>
                  <a:lnTo>
                    <a:pt x="2947" y="2728"/>
                  </a:lnTo>
                  <a:lnTo>
                    <a:pt x="2850" y="2874"/>
                  </a:lnTo>
                  <a:lnTo>
                    <a:pt x="2752" y="3020"/>
                  </a:lnTo>
                  <a:lnTo>
                    <a:pt x="2630" y="3167"/>
                  </a:lnTo>
                  <a:lnTo>
                    <a:pt x="2509" y="3288"/>
                  </a:lnTo>
                  <a:lnTo>
                    <a:pt x="2363" y="3386"/>
                  </a:lnTo>
                  <a:lnTo>
                    <a:pt x="2241" y="3483"/>
                  </a:lnTo>
                  <a:lnTo>
                    <a:pt x="2095" y="3556"/>
                  </a:lnTo>
                  <a:lnTo>
                    <a:pt x="1924" y="3605"/>
                  </a:lnTo>
                  <a:lnTo>
                    <a:pt x="1778" y="3629"/>
                  </a:lnTo>
                  <a:lnTo>
                    <a:pt x="1608" y="3654"/>
                  </a:lnTo>
                  <a:lnTo>
                    <a:pt x="1608" y="3654"/>
                  </a:lnTo>
                  <a:lnTo>
                    <a:pt x="1437" y="3629"/>
                  </a:lnTo>
                  <a:lnTo>
                    <a:pt x="1291" y="3605"/>
                  </a:lnTo>
                  <a:lnTo>
                    <a:pt x="1120" y="3556"/>
                  </a:lnTo>
                  <a:lnTo>
                    <a:pt x="974" y="3483"/>
                  </a:lnTo>
                  <a:lnTo>
                    <a:pt x="853" y="3386"/>
                  </a:lnTo>
                  <a:lnTo>
                    <a:pt x="706" y="3288"/>
                  </a:lnTo>
                  <a:lnTo>
                    <a:pt x="585" y="3167"/>
                  </a:lnTo>
                  <a:lnTo>
                    <a:pt x="463" y="3020"/>
                  </a:lnTo>
                  <a:lnTo>
                    <a:pt x="365" y="2874"/>
                  </a:lnTo>
                  <a:lnTo>
                    <a:pt x="268" y="2728"/>
                  </a:lnTo>
                  <a:lnTo>
                    <a:pt x="195" y="2558"/>
                  </a:lnTo>
                  <a:lnTo>
                    <a:pt x="122" y="2387"/>
                  </a:lnTo>
                  <a:lnTo>
                    <a:pt x="73" y="2217"/>
                  </a:lnTo>
                  <a:lnTo>
                    <a:pt x="24" y="2022"/>
                  </a:lnTo>
                  <a:lnTo>
                    <a:pt x="0" y="1827"/>
                  </a:lnTo>
                  <a:lnTo>
                    <a:pt x="0" y="1657"/>
                  </a:lnTo>
                  <a:lnTo>
                    <a:pt x="0" y="1657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47"/>
            <p:cNvSpPr/>
            <p:nvPr/>
          </p:nvSpPr>
          <p:spPr>
            <a:xfrm>
              <a:off x="4071800" y="2372825"/>
              <a:ext cx="172925" cy="400050"/>
            </a:xfrm>
            <a:custGeom>
              <a:rect b="b" l="l" r="r" t="t"/>
              <a:pathLst>
                <a:path extrusionOk="0" fill="none" h="16002" w="6917">
                  <a:moveTo>
                    <a:pt x="4189" y="0"/>
                  </a:moveTo>
                  <a:lnTo>
                    <a:pt x="4189" y="0"/>
                  </a:lnTo>
                  <a:lnTo>
                    <a:pt x="4019" y="98"/>
                  </a:lnTo>
                  <a:lnTo>
                    <a:pt x="3848" y="147"/>
                  </a:lnTo>
                  <a:lnTo>
                    <a:pt x="3653" y="195"/>
                  </a:lnTo>
                  <a:lnTo>
                    <a:pt x="3459" y="220"/>
                  </a:lnTo>
                  <a:lnTo>
                    <a:pt x="3459" y="220"/>
                  </a:lnTo>
                  <a:lnTo>
                    <a:pt x="3264" y="195"/>
                  </a:lnTo>
                  <a:lnTo>
                    <a:pt x="3069" y="147"/>
                  </a:lnTo>
                  <a:lnTo>
                    <a:pt x="2898" y="98"/>
                  </a:lnTo>
                  <a:lnTo>
                    <a:pt x="2728" y="0"/>
                  </a:lnTo>
                  <a:lnTo>
                    <a:pt x="2728" y="0"/>
                  </a:lnTo>
                  <a:lnTo>
                    <a:pt x="2533" y="49"/>
                  </a:lnTo>
                  <a:lnTo>
                    <a:pt x="2338" y="122"/>
                  </a:lnTo>
                  <a:lnTo>
                    <a:pt x="2168" y="195"/>
                  </a:lnTo>
                  <a:lnTo>
                    <a:pt x="2022" y="293"/>
                  </a:lnTo>
                  <a:lnTo>
                    <a:pt x="1705" y="488"/>
                  </a:lnTo>
                  <a:lnTo>
                    <a:pt x="1437" y="755"/>
                  </a:lnTo>
                  <a:lnTo>
                    <a:pt x="1169" y="1072"/>
                  </a:lnTo>
                  <a:lnTo>
                    <a:pt x="950" y="1413"/>
                  </a:lnTo>
                  <a:lnTo>
                    <a:pt x="755" y="1803"/>
                  </a:lnTo>
                  <a:lnTo>
                    <a:pt x="585" y="2217"/>
                  </a:lnTo>
                  <a:lnTo>
                    <a:pt x="439" y="2704"/>
                  </a:lnTo>
                  <a:lnTo>
                    <a:pt x="317" y="3191"/>
                  </a:lnTo>
                  <a:lnTo>
                    <a:pt x="219" y="3727"/>
                  </a:lnTo>
                  <a:lnTo>
                    <a:pt x="146" y="4311"/>
                  </a:lnTo>
                  <a:lnTo>
                    <a:pt x="73" y="4896"/>
                  </a:lnTo>
                  <a:lnTo>
                    <a:pt x="24" y="5529"/>
                  </a:lnTo>
                  <a:lnTo>
                    <a:pt x="0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4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4"/>
                  </a:lnTo>
                  <a:lnTo>
                    <a:pt x="244" y="7502"/>
                  </a:lnTo>
                  <a:lnTo>
                    <a:pt x="317" y="7575"/>
                  </a:lnTo>
                  <a:lnTo>
                    <a:pt x="414" y="7624"/>
                  </a:lnTo>
                  <a:lnTo>
                    <a:pt x="487" y="7624"/>
                  </a:lnTo>
                  <a:lnTo>
                    <a:pt x="487" y="7624"/>
                  </a:lnTo>
                  <a:lnTo>
                    <a:pt x="633" y="7624"/>
                  </a:lnTo>
                  <a:lnTo>
                    <a:pt x="731" y="7575"/>
                  </a:lnTo>
                  <a:lnTo>
                    <a:pt x="804" y="7502"/>
                  </a:lnTo>
                  <a:lnTo>
                    <a:pt x="877" y="7404"/>
                  </a:lnTo>
                  <a:lnTo>
                    <a:pt x="926" y="7307"/>
                  </a:lnTo>
                  <a:lnTo>
                    <a:pt x="950" y="7161"/>
                  </a:lnTo>
                  <a:lnTo>
                    <a:pt x="974" y="6869"/>
                  </a:lnTo>
                  <a:lnTo>
                    <a:pt x="974" y="6869"/>
                  </a:lnTo>
                  <a:lnTo>
                    <a:pt x="999" y="6503"/>
                  </a:lnTo>
                  <a:lnTo>
                    <a:pt x="1023" y="6089"/>
                  </a:lnTo>
                  <a:lnTo>
                    <a:pt x="1145" y="5091"/>
                  </a:lnTo>
                  <a:lnTo>
                    <a:pt x="1291" y="4092"/>
                  </a:lnTo>
                  <a:lnTo>
                    <a:pt x="1364" y="3654"/>
                  </a:lnTo>
                  <a:lnTo>
                    <a:pt x="1461" y="3288"/>
                  </a:lnTo>
                  <a:lnTo>
                    <a:pt x="1461" y="3288"/>
                  </a:lnTo>
                  <a:lnTo>
                    <a:pt x="1413" y="3094"/>
                  </a:lnTo>
                  <a:lnTo>
                    <a:pt x="1388" y="2899"/>
                  </a:lnTo>
                  <a:lnTo>
                    <a:pt x="1388" y="2704"/>
                  </a:lnTo>
                  <a:lnTo>
                    <a:pt x="1413" y="2533"/>
                  </a:lnTo>
                  <a:lnTo>
                    <a:pt x="1437" y="2387"/>
                  </a:lnTo>
                  <a:lnTo>
                    <a:pt x="1510" y="2241"/>
                  </a:lnTo>
                  <a:lnTo>
                    <a:pt x="1583" y="2119"/>
                  </a:lnTo>
                  <a:lnTo>
                    <a:pt x="1656" y="2046"/>
                  </a:lnTo>
                  <a:lnTo>
                    <a:pt x="1656" y="2046"/>
                  </a:lnTo>
                  <a:lnTo>
                    <a:pt x="1583" y="2144"/>
                  </a:lnTo>
                  <a:lnTo>
                    <a:pt x="1534" y="2290"/>
                  </a:lnTo>
                  <a:lnTo>
                    <a:pt x="1486" y="2485"/>
                  </a:lnTo>
                  <a:lnTo>
                    <a:pt x="1486" y="2680"/>
                  </a:lnTo>
                  <a:lnTo>
                    <a:pt x="1510" y="2874"/>
                  </a:lnTo>
                  <a:lnTo>
                    <a:pt x="1559" y="3069"/>
                  </a:lnTo>
                  <a:lnTo>
                    <a:pt x="1608" y="3167"/>
                  </a:lnTo>
                  <a:lnTo>
                    <a:pt x="1681" y="3264"/>
                  </a:lnTo>
                  <a:lnTo>
                    <a:pt x="1754" y="3337"/>
                  </a:lnTo>
                  <a:lnTo>
                    <a:pt x="1851" y="3410"/>
                  </a:lnTo>
                  <a:lnTo>
                    <a:pt x="1851" y="3410"/>
                  </a:lnTo>
                  <a:lnTo>
                    <a:pt x="1900" y="3775"/>
                  </a:lnTo>
                  <a:lnTo>
                    <a:pt x="1924" y="3970"/>
                  </a:lnTo>
                  <a:lnTo>
                    <a:pt x="1949" y="4190"/>
                  </a:lnTo>
                  <a:lnTo>
                    <a:pt x="1924" y="4433"/>
                  </a:lnTo>
                  <a:lnTo>
                    <a:pt x="1900" y="4725"/>
                  </a:lnTo>
                  <a:lnTo>
                    <a:pt x="1827" y="5018"/>
                  </a:lnTo>
                  <a:lnTo>
                    <a:pt x="1705" y="5383"/>
                  </a:lnTo>
                  <a:lnTo>
                    <a:pt x="1705" y="5383"/>
                  </a:lnTo>
                  <a:lnTo>
                    <a:pt x="1510" y="5894"/>
                  </a:lnTo>
                  <a:lnTo>
                    <a:pt x="1364" y="6381"/>
                  </a:lnTo>
                  <a:lnTo>
                    <a:pt x="1267" y="6820"/>
                  </a:lnTo>
                  <a:lnTo>
                    <a:pt x="1218" y="7210"/>
                  </a:lnTo>
                  <a:lnTo>
                    <a:pt x="1169" y="7599"/>
                  </a:lnTo>
                  <a:lnTo>
                    <a:pt x="1169" y="7989"/>
                  </a:lnTo>
                  <a:lnTo>
                    <a:pt x="1194" y="8793"/>
                  </a:lnTo>
                  <a:lnTo>
                    <a:pt x="1194" y="8793"/>
                  </a:lnTo>
                  <a:lnTo>
                    <a:pt x="1242" y="9962"/>
                  </a:lnTo>
                  <a:lnTo>
                    <a:pt x="1291" y="11131"/>
                  </a:lnTo>
                  <a:lnTo>
                    <a:pt x="1315" y="13201"/>
                  </a:lnTo>
                  <a:lnTo>
                    <a:pt x="1340" y="14686"/>
                  </a:lnTo>
                  <a:lnTo>
                    <a:pt x="1340" y="15271"/>
                  </a:lnTo>
                  <a:lnTo>
                    <a:pt x="1340" y="15271"/>
                  </a:lnTo>
                  <a:lnTo>
                    <a:pt x="1364" y="15490"/>
                  </a:lnTo>
                  <a:lnTo>
                    <a:pt x="1413" y="15661"/>
                  </a:lnTo>
                  <a:lnTo>
                    <a:pt x="1486" y="15782"/>
                  </a:lnTo>
                  <a:lnTo>
                    <a:pt x="1583" y="15880"/>
                  </a:lnTo>
                  <a:lnTo>
                    <a:pt x="1656" y="15953"/>
                  </a:lnTo>
                  <a:lnTo>
                    <a:pt x="1729" y="15977"/>
                  </a:lnTo>
                  <a:lnTo>
                    <a:pt x="1827" y="16002"/>
                  </a:lnTo>
                  <a:lnTo>
                    <a:pt x="1827" y="16002"/>
                  </a:lnTo>
                  <a:lnTo>
                    <a:pt x="1949" y="16002"/>
                  </a:lnTo>
                  <a:lnTo>
                    <a:pt x="2070" y="15953"/>
                  </a:lnTo>
                  <a:lnTo>
                    <a:pt x="2168" y="15904"/>
                  </a:lnTo>
                  <a:lnTo>
                    <a:pt x="2241" y="15831"/>
                  </a:lnTo>
                  <a:lnTo>
                    <a:pt x="2314" y="15758"/>
                  </a:lnTo>
                  <a:lnTo>
                    <a:pt x="2387" y="15636"/>
                  </a:lnTo>
                  <a:lnTo>
                    <a:pt x="2411" y="15490"/>
                  </a:lnTo>
                  <a:lnTo>
                    <a:pt x="2460" y="15344"/>
                  </a:lnTo>
                  <a:lnTo>
                    <a:pt x="3142" y="8525"/>
                  </a:lnTo>
                  <a:lnTo>
                    <a:pt x="3142" y="8525"/>
                  </a:lnTo>
                  <a:lnTo>
                    <a:pt x="3142" y="8427"/>
                  </a:lnTo>
                  <a:lnTo>
                    <a:pt x="3191" y="8257"/>
                  </a:lnTo>
                  <a:lnTo>
                    <a:pt x="3239" y="8159"/>
                  </a:lnTo>
                  <a:lnTo>
                    <a:pt x="3288" y="8062"/>
                  </a:lnTo>
                  <a:lnTo>
                    <a:pt x="3361" y="7989"/>
                  </a:lnTo>
                  <a:lnTo>
                    <a:pt x="3459" y="7965"/>
                  </a:lnTo>
                  <a:lnTo>
                    <a:pt x="3459" y="7965"/>
                  </a:lnTo>
                  <a:lnTo>
                    <a:pt x="3556" y="7989"/>
                  </a:lnTo>
                  <a:lnTo>
                    <a:pt x="3629" y="8062"/>
                  </a:lnTo>
                  <a:lnTo>
                    <a:pt x="3678" y="8159"/>
                  </a:lnTo>
                  <a:lnTo>
                    <a:pt x="3726" y="8257"/>
                  </a:lnTo>
                  <a:lnTo>
                    <a:pt x="3775" y="8427"/>
                  </a:lnTo>
                  <a:lnTo>
                    <a:pt x="3775" y="8525"/>
                  </a:lnTo>
                  <a:lnTo>
                    <a:pt x="4457" y="15344"/>
                  </a:lnTo>
                  <a:lnTo>
                    <a:pt x="4457" y="15344"/>
                  </a:lnTo>
                  <a:lnTo>
                    <a:pt x="4506" y="15490"/>
                  </a:lnTo>
                  <a:lnTo>
                    <a:pt x="4530" y="15636"/>
                  </a:lnTo>
                  <a:lnTo>
                    <a:pt x="4603" y="15758"/>
                  </a:lnTo>
                  <a:lnTo>
                    <a:pt x="4676" y="15831"/>
                  </a:lnTo>
                  <a:lnTo>
                    <a:pt x="4749" y="15904"/>
                  </a:lnTo>
                  <a:lnTo>
                    <a:pt x="4847" y="15953"/>
                  </a:lnTo>
                  <a:lnTo>
                    <a:pt x="4969" y="16002"/>
                  </a:lnTo>
                  <a:lnTo>
                    <a:pt x="5090" y="16002"/>
                  </a:lnTo>
                  <a:lnTo>
                    <a:pt x="5090" y="16002"/>
                  </a:lnTo>
                  <a:lnTo>
                    <a:pt x="5188" y="15977"/>
                  </a:lnTo>
                  <a:lnTo>
                    <a:pt x="5261" y="15953"/>
                  </a:lnTo>
                  <a:lnTo>
                    <a:pt x="5334" y="15880"/>
                  </a:lnTo>
                  <a:lnTo>
                    <a:pt x="5431" y="15782"/>
                  </a:lnTo>
                  <a:lnTo>
                    <a:pt x="5504" y="15661"/>
                  </a:lnTo>
                  <a:lnTo>
                    <a:pt x="5553" y="15490"/>
                  </a:lnTo>
                  <a:lnTo>
                    <a:pt x="5577" y="15271"/>
                  </a:lnTo>
                  <a:lnTo>
                    <a:pt x="5577" y="15271"/>
                  </a:lnTo>
                  <a:lnTo>
                    <a:pt x="5577" y="14686"/>
                  </a:lnTo>
                  <a:lnTo>
                    <a:pt x="5602" y="13201"/>
                  </a:lnTo>
                  <a:lnTo>
                    <a:pt x="5626" y="11131"/>
                  </a:lnTo>
                  <a:lnTo>
                    <a:pt x="5675" y="9962"/>
                  </a:lnTo>
                  <a:lnTo>
                    <a:pt x="5724" y="8793"/>
                  </a:lnTo>
                  <a:lnTo>
                    <a:pt x="5724" y="8793"/>
                  </a:lnTo>
                  <a:lnTo>
                    <a:pt x="5748" y="7989"/>
                  </a:lnTo>
                  <a:lnTo>
                    <a:pt x="5748" y="7599"/>
                  </a:lnTo>
                  <a:lnTo>
                    <a:pt x="5699" y="7210"/>
                  </a:lnTo>
                  <a:lnTo>
                    <a:pt x="5650" y="6820"/>
                  </a:lnTo>
                  <a:lnTo>
                    <a:pt x="5553" y="6381"/>
                  </a:lnTo>
                  <a:lnTo>
                    <a:pt x="5407" y="5894"/>
                  </a:lnTo>
                  <a:lnTo>
                    <a:pt x="5212" y="5383"/>
                  </a:lnTo>
                  <a:lnTo>
                    <a:pt x="5212" y="5383"/>
                  </a:lnTo>
                  <a:lnTo>
                    <a:pt x="5090" y="5018"/>
                  </a:lnTo>
                  <a:lnTo>
                    <a:pt x="5017" y="4725"/>
                  </a:lnTo>
                  <a:lnTo>
                    <a:pt x="4993" y="4433"/>
                  </a:lnTo>
                  <a:lnTo>
                    <a:pt x="4969" y="4190"/>
                  </a:lnTo>
                  <a:lnTo>
                    <a:pt x="4993" y="3970"/>
                  </a:lnTo>
                  <a:lnTo>
                    <a:pt x="5017" y="3775"/>
                  </a:lnTo>
                  <a:lnTo>
                    <a:pt x="5066" y="3410"/>
                  </a:lnTo>
                  <a:lnTo>
                    <a:pt x="5066" y="3410"/>
                  </a:lnTo>
                  <a:lnTo>
                    <a:pt x="5163" y="3337"/>
                  </a:lnTo>
                  <a:lnTo>
                    <a:pt x="5236" y="3264"/>
                  </a:lnTo>
                  <a:lnTo>
                    <a:pt x="5310" y="3167"/>
                  </a:lnTo>
                  <a:lnTo>
                    <a:pt x="5358" y="3069"/>
                  </a:lnTo>
                  <a:lnTo>
                    <a:pt x="5407" y="2874"/>
                  </a:lnTo>
                  <a:lnTo>
                    <a:pt x="5431" y="2680"/>
                  </a:lnTo>
                  <a:lnTo>
                    <a:pt x="5431" y="2485"/>
                  </a:lnTo>
                  <a:lnTo>
                    <a:pt x="5383" y="2290"/>
                  </a:lnTo>
                  <a:lnTo>
                    <a:pt x="5334" y="2144"/>
                  </a:lnTo>
                  <a:lnTo>
                    <a:pt x="5261" y="2046"/>
                  </a:lnTo>
                  <a:lnTo>
                    <a:pt x="5261" y="2046"/>
                  </a:lnTo>
                  <a:lnTo>
                    <a:pt x="5334" y="2119"/>
                  </a:lnTo>
                  <a:lnTo>
                    <a:pt x="5407" y="2241"/>
                  </a:lnTo>
                  <a:lnTo>
                    <a:pt x="5480" y="2387"/>
                  </a:lnTo>
                  <a:lnTo>
                    <a:pt x="5504" y="2533"/>
                  </a:lnTo>
                  <a:lnTo>
                    <a:pt x="5529" y="2704"/>
                  </a:lnTo>
                  <a:lnTo>
                    <a:pt x="5529" y="2899"/>
                  </a:lnTo>
                  <a:lnTo>
                    <a:pt x="5504" y="3094"/>
                  </a:lnTo>
                  <a:lnTo>
                    <a:pt x="5456" y="3288"/>
                  </a:lnTo>
                  <a:lnTo>
                    <a:pt x="5456" y="3288"/>
                  </a:lnTo>
                  <a:lnTo>
                    <a:pt x="5553" y="3654"/>
                  </a:lnTo>
                  <a:lnTo>
                    <a:pt x="5626" y="4092"/>
                  </a:lnTo>
                  <a:lnTo>
                    <a:pt x="5772" y="5091"/>
                  </a:lnTo>
                  <a:lnTo>
                    <a:pt x="5894" y="6089"/>
                  </a:lnTo>
                  <a:lnTo>
                    <a:pt x="5918" y="6503"/>
                  </a:lnTo>
                  <a:lnTo>
                    <a:pt x="5943" y="6869"/>
                  </a:lnTo>
                  <a:lnTo>
                    <a:pt x="5943" y="6869"/>
                  </a:lnTo>
                  <a:lnTo>
                    <a:pt x="5967" y="7161"/>
                  </a:lnTo>
                  <a:lnTo>
                    <a:pt x="5991" y="7307"/>
                  </a:lnTo>
                  <a:lnTo>
                    <a:pt x="6040" y="7404"/>
                  </a:lnTo>
                  <a:lnTo>
                    <a:pt x="6113" y="7502"/>
                  </a:lnTo>
                  <a:lnTo>
                    <a:pt x="6186" y="7575"/>
                  </a:lnTo>
                  <a:lnTo>
                    <a:pt x="6284" y="7624"/>
                  </a:lnTo>
                  <a:lnTo>
                    <a:pt x="6430" y="7624"/>
                  </a:lnTo>
                  <a:lnTo>
                    <a:pt x="6430" y="7624"/>
                  </a:lnTo>
                  <a:lnTo>
                    <a:pt x="6503" y="7624"/>
                  </a:lnTo>
                  <a:lnTo>
                    <a:pt x="6600" y="7575"/>
                  </a:lnTo>
                  <a:lnTo>
                    <a:pt x="6673" y="7502"/>
                  </a:lnTo>
                  <a:lnTo>
                    <a:pt x="6746" y="7404"/>
                  </a:lnTo>
                  <a:lnTo>
                    <a:pt x="6820" y="7307"/>
                  </a:lnTo>
                  <a:lnTo>
                    <a:pt x="6868" y="7161"/>
                  </a:lnTo>
                  <a:lnTo>
                    <a:pt x="6893" y="7015"/>
                  </a:lnTo>
                  <a:lnTo>
                    <a:pt x="6917" y="6869"/>
                  </a:lnTo>
                  <a:lnTo>
                    <a:pt x="6917" y="6869"/>
                  </a:lnTo>
                  <a:lnTo>
                    <a:pt x="6917" y="6187"/>
                  </a:lnTo>
                  <a:lnTo>
                    <a:pt x="6893" y="5529"/>
                  </a:lnTo>
                  <a:lnTo>
                    <a:pt x="6844" y="4896"/>
                  </a:lnTo>
                  <a:lnTo>
                    <a:pt x="6771" y="4311"/>
                  </a:lnTo>
                  <a:lnTo>
                    <a:pt x="6698" y="3727"/>
                  </a:lnTo>
                  <a:lnTo>
                    <a:pt x="6600" y="3191"/>
                  </a:lnTo>
                  <a:lnTo>
                    <a:pt x="6479" y="2704"/>
                  </a:lnTo>
                  <a:lnTo>
                    <a:pt x="6332" y="2217"/>
                  </a:lnTo>
                  <a:lnTo>
                    <a:pt x="6162" y="1803"/>
                  </a:lnTo>
                  <a:lnTo>
                    <a:pt x="5967" y="1413"/>
                  </a:lnTo>
                  <a:lnTo>
                    <a:pt x="5748" y="1072"/>
                  </a:lnTo>
                  <a:lnTo>
                    <a:pt x="5480" y="755"/>
                  </a:lnTo>
                  <a:lnTo>
                    <a:pt x="5212" y="488"/>
                  </a:lnTo>
                  <a:lnTo>
                    <a:pt x="4895" y="293"/>
                  </a:lnTo>
                  <a:lnTo>
                    <a:pt x="4749" y="195"/>
                  </a:lnTo>
                  <a:lnTo>
                    <a:pt x="4579" y="122"/>
                  </a:lnTo>
                  <a:lnTo>
                    <a:pt x="4384" y="49"/>
                  </a:lnTo>
                  <a:lnTo>
                    <a:pt x="4189" y="0"/>
                  </a:lnTo>
                  <a:lnTo>
                    <a:pt x="4189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4" name="Google Shape;774;p47"/>
          <p:cNvSpPr/>
          <p:nvPr/>
        </p:nvSpPr>
        <p:spPr>
          <a:xfrm>
            <a:off x="4177838" y="2129963"/>
            <a:ext cx="284928" cy="300402"/>
          </a:xfrm>
          <a:custGeom>
            <a:rect b="b" l="l" r="r" t="t"/>
            <a:pathLst>
              <a:path extrusionOk="0" fill="none" h="16075" w="15247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75" name="Google Shape;775;p47"/>
          <p:cNvGrpSpPr/>
          <p:nvPr/>
        </p:nvGrpSpPr>
        <p:grpSpPr>
          <a:xfrm>
            <a:off x="4671719" y="2135446"/>
            <a:ext cx="307690" cy="289488"/>
            <a:chOff x="5972700" y="2330200"/>
            <a:chExt cx="411625" cy="387275"/>
          </a:xfrm>
        </p:grpSpPr>
        <p:sp>
          <p:nvSpPr>
            <p:cNvPr id="776" name="Google Shape;776;p47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47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8" name="Google Shape;778;p47"/>
          <p:cNvGrpSpPr/>
          <p:nvPr/>
        </p:nvGrpSpPr>
        <p:grpSpPr>
          <a:xfrm>
            <a:off x="754389" y="2605138"/>
            <a:ext cx="97418" cy="355025"/>
            <a:chOff x="732125" y="2958550"/>
            <a:chExt cx="130325" cy="474950"/>
          </a:xfrm>
        </p:grpSpPr>
        <p:sp>
          <p:nvSpPr>
            <p:cNvPr id="779" name="Google Shape;779;p47"/>
            <p:cNvSpPr/>
            <p:nvPr/>
          </p:nvSpPr>
          <p:spPr>
            <a:xfrm>
              <a:off x="732125" y="2958550"/>
              <a:ext cx="130325" cy="474950"/>
            </a:xfrm>
            <a:custGeom>
              <a:rect b="b" l="l" r="r" t="t"/>
              <a:pathLst>
                <a:path extrusionOk="0" fill="none" h="18998" w="5213">
                  <a:moveTo>
                    <a:pt x="4336" y="14443"/>
                  </a:moveTo>
                  <a:lnTo>
                    <a:pt x="4336" y="1754"/>
                  </a:lnTo>
                  <a:lnTo>
                    <a:pt x="4336" y="1754"/>
                  </a:lnTo>
                  <a:lnTo>
                    <a:pt x="4336" y="1584"/>
                  </a:lnTo>
                  <a:lnTo>
                    <a:pt x="4311" y="1389"/>
                  </a:lnTo>
                  <a:lnTo>
                    <a:pt x="4262" y="1243"/>
                  </a:lnTo>
                  <a:lnTo>
                    <a:pt x="4214" y="1073"/>
                  </a:lnTo>
                  <a:lnTo>
                    <a:pt x="4141" y="926"/>
                  </a:lnTo>
                  <a:lnTo>
                    <a:pt x="4043" y="780"/>
                  </a:lnTo>
                  <a:lnTo>
                    <a:pt x="3946" y="634"/>
                  </a:lnTo>
                  <a:lnTo>
                    <a:pt x="3824" y="512"/>
                  </a:lnTo>
                  <a:lnTo>
                    <a:pt x="3702" y="415"/>
                  </a:lnTo>
                  <a:lnTo>
                    <a:pt x="3580" y="318"/>
                  </a:lnTo>
                  <a:lnTo>
                    <a:pt x="3434" y="220"/>
                  </a:lnTo>
                  <a:lnTo>
                    <a:pt x="3288" y="147"/>
                  </a:lnTo>
                  <a:lnTo>
                    <a:pt x="3118" y="98"/>
                  </a:lnTo>
                  <a:lnTo>
                    <a:pt x="2947" y="50"/>
                  </a:lnTo>
                  <a:lnTo>
                    <a:pt x="2777" y="25"/>
                  </a:lnTo>
                  <a:lnTo>
                    <a:pt x="2606" y="1"/>
                  </a:lnTo>
                  <a:lnTo>
                    <a:pt x="2606" y="1"/>
                  </a:lnTo>
                  <a:lnTo>
                    <a:pt x="2436" y="25"/>
                  </a:lnTo>
                  <a:lnTo>
                    <a:pt x="2265" y="50"/>
                  </a:lnTo>
                  <a:lnTo>
                    <a:pt x="2095" y="98"/>
                  </a:lnTo>
                  <a:lnTo>
                    <a:pt x="1924" y="147"/>
                  </a:lnTo>
                  <a:lnTo>
                    <a:pt x="1778" y="220"/>
                  </a:lnTo>
                  <a:lnTo>
                    <a:pt x="1632" y="318"/>
                  </a:lnTo>
                  <a:lnTo>
                    <a:pt x="1510" y="415"/>
                  </a:lnTo>
                  <a:lnTo>
                    <a:pt x="1389" y="512"/>
                  </a:lnTo>
                  <a:lnTo>
                    <a:pt x="1267" y="634"/>
                  </a:lnTo>
                  <a:lnTo>
                    <a:pt x="1169" y="780"/>
                  </a:lnTo>
                  <a:lnTo>
                    <a:pt x="1072" y="926"/>
                  </a:lnTo>
                  <a:lnTo>
                    <a:pt x="999" y="1073"/>
                  </a:lnTo>
                  <a:lnTo>
                    <a:pt x="950" y="1243"/>
                  </a:lnTo>
                  <a:lnTo>
                    <a:pt x="901" y="1389"/>
                  </a:lnTo>
                  <a:lnTo>
                    <a:pt x="877" y="1584"/>
                  </a:lnTo>
                  <a:lnTo>
                    <a:pt x="877" y="1754"/>
                  </a:lnTo>
                  <a:lnTo>
                    <a:pt x="877" y="14443"/>
                  </a:lnTo>
                  <a:lnTo>
                    <a:pt x="877" y="14443"/>
                  </a:lnTo>
                  <a:lnTo>
                    <a:pt x="682" y="14638"/>
                  </a:lnTo>
                  <a:lnTo>
                    <a:pt x="512" y="14833"/>
                  </a:lnTo>
                  <a:lnTo>
                    <a:pt x="366" y="15052"/>
                  </a:lnTo>
                  <a:lnTo>
                    <a:pt x="244" y="15296"/>
                  </a:lnTo>
                  <a:lnTo>
                    <a:pt x="146" y="15564"/>
                  </a:lnTo>
                  <a:lnTo>
                    <a:pt x="73" y="15832"/>
                  </a:lnTo>
                  <a:lnTo>
                    <a:pt x="25" y="16100"/>
                  </a:lnTo>
                  <a:lnTo>
                    <a:pt x="0" y="16392"/>
                  </a:lnTo>
                  <a:lnTo>
                    <a:pt x="0" y="16392"/>
                  </a:lnTo>
                  <a:lnTo>
                    <a:pt x="25" y="16635"/>
                  </a:lnTo>
                  <a:lnTo>
                    <a:pt x="49" y="16903"/>
                  </a:lnTo>
                  <a:lnTo>
                    <a:pt x="122" y="17147"/>
                  </a:lnTo>
                  <a:lnTo>
                    <a:pt x="195" y="17390"/>
                  </a:lnTo>
                  <a:lnTo>
                    <a:pt x="317" y="17634"/>
                  </a:lnTo>
                  <a:lnTo>
                    <a:pt x="439" y="17829"/>
                  </a:lnTo>
                  <a:lnTo>
                    <a:pt x="609" y="18048"/>
                  </a:lnTo>
                  <a:lnTo>
                    <a:pt x="755" y="18218"/>
                  </a:lnTo>
                  <a:lnTo>
                    <a:pt x="950" y="18389"/>
                  </a:lnTo>
                  <a:lnTo>
                    <a:pt x="1145" y="18535"/>
                  </a:lnTo>
                  <a:lnTo>
                    <a:pt x="1364" y="18681"/>
                  </a:lnTo>
                  <a:lnTo>
                    <a:pt x="1583" y="18779"/>
                  </a:lnTo>
                  <a:lnTo>
                    <a:pt x="1827" y="18876"/>
                  </a:lnTo>
                  <a:lnTo>
                    <a:pt x="2070" y="18925"/>
                  </a:lnTo>
                  <a:lnTo>
                    <a:pt x="2338" y="18973"/>
                  </a:lnTo>
                  <a:lnTo>
                    <a:pt x="2606" y="18998"/>
                  </a:lnTo>
                  <a:lnTo>
                    <a:pt x="2606" y="18998"/>
                  </a:lnTo>
                  <a:lnTo>
                    <a:pt x="2874" y="18973"/>
                  </a:lnTo>
                  <a:lnTo>
                    <a:pt x="3142" y="18925"/>
                  </a:lnTo>
                  <a:lnTo>
                    <a:pt x="3386" y="18876"/>
                  </a:lnTo>
                  <a:lnTo>
                    <a:pt x="3629" y="18779"/>
                  </a:lnTo>
                  <a:lnTo>
                    <a:pt x="3848" y="18681"/>
                  </a:lnTo>
                  <a:lnTo>
                    <a:pt x="4068" y="18535"/>
                  </a:lnTo>
                  <a:lnTo>
                    <a:pt x="4262" y="18389"/>
                  </a:lnTo>
                  <a:lnTo>
                    <a:pt x="4457" y="18218"/>
                  </a:lnTo>
                  <a:lnTo>
                    <a:pt x="4603" y="18048"/>
                  </a:lnTo>
                  <a:lnTo>
                    <a:pt x="4774" y="17829"/>
                  </a:lnTo>
                  <a:lnTo>
                    <a:pt x="4896" y="17634"/>
                  </a:lnTo>
                  <a:lnTo>
                    <a:pt x="5017" y="17390"/>
                  </a:lnTo>
                  <a:lnTo>
                    <a:pt x="5091" y="17147"/>
                  </a:lnTo>
                  <a:lnTo>
                    <a:pt x="5164" y="16903"/>
                  </a:lnTo>
                  <a:lnTo>
                    <a:pt x="5188" y="16635"/>
                  </a:lnTo>
                  <a:lnTo>
                    <a:pt x="5212" y="16392"/>
                  </a:lnTo>
                  <a:lnTo>
                    <a:pt x="5212" y="16392"/>
                  </a:lnTo>
                  <a:lnTo>
                    <a:pt x="5188" y="16100"/>
                  </a:lnTo>
                  <a:lnTo>
                    <a:pt x="5139" y="15832"/>
                  </a:lnTo>
                  <a:lnTo>
                    <a:pt x="5066" y="15564"/>
                  </a:lnTo>
                  <a:lnTo>
                    <a:pt x="4969" y="15296"/>
                  </a:lnTo>
                  <a:lnTo>
                    <a:pt x="4847" y="15052"/>
                  </a:lnTo>
                  <a:lnTo>
                    <a:pt x="4701" y="14833"/>
                  </a:lnTo>
                  <a:lnTo>
                    <a:pt x="4530" y="14638"/>
                  </a:lnTo>
                  <a:lnTo>
                    <a:pt x="4336" y="14443"/>
                  </a:lnTo>
                  <a:lnTo>
                    <a:pt x="4336" y="14443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47"/>
            <p:cNvSpPr/>
            <p:nvPr/>
          </p:nvSpPr>
          <p:spPr>
            <a:xfrm>
              <a:off x="756475" y="3090675"/>
              <a:ext cx="81625" cy="318475"/>
            </a:xfrm>
            <a:custGeom>
              <a:rect b="b" l="l" r="r" t="t"/>
              <a:pathLst>
                <a:path extrusionOk="0" fill="none" h="12739" w="3265">
                  <a:moveTo>
                    <a:pt x="2387" y="1"/>
                  </a:moveTo>
                  <a:lnTo>
                    <a:pt x="877" y="1"/>
                  </a:lnTo>
                  <a:lnTo>
                    <a:pt x="877" y="9158"/>
                  </a:lnTo>
                  <a:lnTo>
                    <a:pt x="877" y="9158"/>
                  </a:lnTo>
                  <a:lnTo>
                    <a:pt x="853" y="9353"/>
                  </a:lnTo>
                  <a:lnTo>
                    <a:pt x="780" y="9548"/>
                  </a:lnTo>
                  <a:lnTo>
                    <a:pt x="682" y="9719"/>
                  </a:lnTo>
                  <a:lnTo>
                    <a:pt x="536" y="9889"/>
                  </a:lnTo>
                  <a:lnTo>
                    <a:pt x="536" y="9889"/>
                  </a:lnTo>
                  <a:lnTo>
                    <a:pt x="415" y="10011"/>
                  </a:lnTo>
                  <a:lnTo>
                    <a:pt x="317" y="10133"/>
                  </a:lnTo>
                  <a:lnTo>
                    <a:pt x="220" y="10279"/>
                  </a:lnTo>
                  <a:lnTo>
                    <a:pt x="147" y="10425"/>
                  </a:lnTo>
                  <a:lnTo>
                    <a:pt x="74" y="10595"/>
                  </a:lnTo>
                  <a:lnTo>
                    <a:pt x="49" y="10766"/>
                  </a:lnTo>
                  <a:lnTo>
                    <a:pt x="1" y="10936"/>
                  </a:lnTo>
                  <a:lnTo>
                    <a:pt x="1" y="11107"/>
                  </a:lnTo>
                  <a:lnTo>
                    <a:pt x="1" y="11107"/>
                  </a:lnTo>
                  <a:lnTo>
                    <a:pt x="1" y="11253"/>
                  </a:lnTo>
                  <a:lnTo>
                    <a:pt x="25" y="11423"/>
                  </a:lnTo>
                  <a:lnTo>
                    <a:pt x="74" y="11570"/>
                  </a:lnTo>
                  <a:lnTo>
                    <a:pt x="122" y="11740"/>
                  </a:lnTo>
                  <a:lnTo>
                    <a:pt x="195" y="11862"/>
                  </a:lnTo>
                  <a:lnTo>
                    <a:pt x="293" y="12008"/>
                  </a:lnTo>
                  <a:lnTo>
                    <a:pt x="366" y="12130"/>
                  </a:lnTo>
                  <a:lnTo>
                    <a:pt x="488" y="12251"/>
                  </a:lnTo>
                  <a:lnTo>
                    <a:pt x="585" y="12349"/>
                  </a:lnTo>
                  <a:lnTo>
                    <a:pt x="731" y="12446"/>
                  </a:lnTo>
                  <a:lnTo>
                    <a:pt x="853" y="12519"/>
                  </a:lnTo>
                  <a:lnTo>
                    <a:pt x="999" y="12592"/>
                  </a:lnTo>
                  <a:lnTo>
                    <a:pt x="1145" y="12666"/>
                  </a:lnTo>
                  <a:lnTo>
                    <a:pt x="1316" y="12690"/>
                  </a:lnTo>
                  <a:lnTo>
                    <a:pt x="1462" y="12714"/>
                  </a:lnTo>
                  <a:lnTo>
                    <a:pt x="1632" y="12739"/>
                  </a:lnTo>
                  <a:lnTo>
                    <a:pt x="1632" y="12739"/>
                  </a:lnTo>
                  <a:lnTo>
                    <a:pt x="1803" y="12714"/>
                  </a:lnTo>
                  <a:lnTo>
                    <a:pt x="1949" y="12690"/>
                  </a:lnTo>
                  <a:lnTo>
                    <a:pt x="2119" y="12666"/>
                  </a:lnTo>
                  <a:lnTo>
                    <a:pt x="2266" y="12592"/>
                  </a:lnTo>
                  <a:lnTo>
                    <a:pt x="2412" y="12519"/>
                  </a:lnTo>
                  <a:lnTo>
                    <a:pt x="2533" y="12446"/>
                  </a:lnTo>
                  <a:lnTo>
                    <a:pt x="2680" y="12349"/>
                  </a:lnTo>
                  <a:lnTo>
                    <a:pt x="2777" y="12251"/>
                  </a:lnTo>
                  <a:lnTo>
                    <a:pt x="2899" y="12130"/>
                  </a:lnTo>
                  <a:lnTo>
                    <a:pt x="2972" y="12008"/>
                  </a:lnTo>
                  <a:lnTo>
                    <a:pt x="3069" y="11862"/>
                  </a:lnTo>
                  <a:lnTo>
                    <a:pt x="3142" y="11740"/>
                  </a:lnTo>
                  <a:lnTo>
                    <a:pt x="3191" y="11570"/>
                  </a:lnTo>
                  <a:lnTo>
                    <a:pt x="3240" y="11423"/>
                  </a:lnTo>
                  <a:lnTo>
                    <a:pt x="3264" y="11253"/>
                  </a:lnTo>
                  <a:lnTo>
                    <a:pt x="3264" y="11107"/>
                  </a:lnTo>
                  <a:lnTo>
                    <a:pt x="3264" y="11107"/>
                  </a:lnTo>
                  <a:lnTo>
                    <a:pt x="3264" y="10936"/>
                  </a:lnTo>
                  <a:lnTo>
                    <a:pt x="3215" y="10766"/>
                  </a:lnTo>
                  <a:lnTo>
                    <a:pt x="3191" y="10595"/>
                  </a:lnTo>
                  <a:lnTo>
                    <a:pt x="3118" y="10425"/>
                  </a:lnTo>
                  <a:lnTo>
                    <a:pt x="3045" y="10279"/>
                  </a:lnTo>
                  <a:lnTo>
                    <a:pt x="2947" y="10133"/>
                  </a:lnTo>
                  <a:lnTo>
                    <a:pt x="2850" y="10011"/>
                  </a:lnTo>
                  <a:lnTo>
                    <a:pt x="2728" y="9889"/>
                  </a:lnTo>
                  <a:lnTo>
                    <a:pt x="2728" y="9889"/>
                  </a:lnTo>
                  <a:lnTo>
                    <a:pt x="2582" y="9719"/>
                  </a:lnTo>
                  <a:lnTo>
                    <a:pt x="2485" y="9548"/>
                  </a:lnTo>
                  <a:lnTo>
                    <a:pt x="2412" y="9353"/>
                  </a:lnTo>
                  <a:lnTo>
                    <a:pt x="2387" y="9158"/>
                  </a:lnTo>
                  <a:lnTo>
                    <a:pt x="2387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47"/>
            <p:cNvSpPr/>
            <p:nvPr/>
          </p:nvSpPr>
          <p:spPr>
            <a:xfrm>
              <a:off x="802750" y="312905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47"/>
            <p:cNvSpPr/>
            <p:nvPr/>
          </p:nvSpPr>
          <p:spPr>
            <a:xfrm>
              <a:off x="802750" y="316252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47"/>
            <p:cNvSpPr/>
            <p:nvPr/>
          </p:nvSpPr>
          <p:spPr>
            <a:xfrm>
              <a:off x="802750" y="319602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47"/>
            <p:cNvSpPr/>
            <p:nvPr/>
          </p:nvSpPr>
          <p:spPr>
            <a:xfrm>
              <a:off x="802750" y="322950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47"/>
            <p:cNvSpPr/>
            <p:nvPr/>
          </p:nvSpPr>
          <p:spPr>
            <a:xfrm>
              <a:off x="802750" y="326300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47"/>
            <p:cNvSpPr/>
            <p:nvPr/>
          </p:nvSpPr>
          <p:spPr>
            <a:xfrm>
              <a:off x="802750" y="329647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87" name="Google Shape;787;p47"/>
          <p:cNvSpPr/>
          <p:nvPr/>
        </p:nvSpPr>
        <p:spPr>
          <a:xfrm>
            <a:off x="1658710" y="2590995"/>
            <a:ext cx="298589" cy="383243"/>
          </a:xfrm>
          <a:custGeom>
            <a:rect b="b" l="l" r="r" t="t"/>
            <a:pathLst>
              <a:path extrusionOk="0" fill="none" h="20508" w="15978">
                <a:moveTo>
                  <a:pt x="15977" y="1292"/>
                </a:moveTo>
                <a:lnTo>
                  <a:pt x="15977" y="19217"/>
                </a:lnTo>
                <a:lnTo>
                  <a:pt x="15977" y="19217"/>
                </a:lnTo>
                <a:lnTo>
                  <a:pt x="15953" y="19485"/>
                </a:lnTo>
                <a:lnTo>
                  <a:pt x="15880" y="19728"/>
                </a:lnTo>
                <a:lnTo>
                  <a:pt x="15758" y="19948"/>
                </a:lnTo>
                <a:lnTo>
                  <a:pt x="15612" y="20142"/>
                </a:lnTo>
                <a:lnTo>
                  <a:pt x="15417" y="20289"/>
                </a:lnTo>
                <a:lnTo>
                  <a:pt x="15198" y="20410"/>
                </a:lnTo>
                <a:lnTo>
                  <a:pt x="14955" y="20483"/>
                </a:lnTo>
                <a:lnTo>
                  <a:pt x="14711" y="20508"/>
                </a:lnTo>
                <a:lnTo>
                  <a:pt x="1267" y="20508"/>
                </a:lnTo>
                <a:lnTo>
                  <a:pt x="1267" y="20508"/>
                </a:lnTo>
                <a:lnTo>
                  <a:pt x="1023" y="20483"/>
                </a:lnTo>
                <a:lnTo>
                  <a:pt x="780" y="20410"/>
                </a:lnTo>
                <a:lnTo>
                  <a:pt x="561" y="20289"/>
                </a:lnTo>
                <a:lnTo>
                  <a:pt x="366" y="20142"/>
                </a:lnTo>
                <a:lnTo>
                  <a:pt x="220" y="19948"/>
                </a:lnTo>
                <a:lnTo>
                  <a:pt x="98" y="19728"/>
                </a:lnTo>
                <a:lnTo>
                  <a:pt x="25" y="19485"/>
                </a:lnTo>
                <a:lnTo>
                  <a:pt x="1" y="19217"/>
                </a:lnTo>
                <a:lnTo>
                  <a:pt x="1" y="1292"/>
                </a:lnTo>
                <a:lnTo>
                  <a:pt x="1" y="1292"/>
                </a:lnTo>
                <a:lnTo>
                  <a:pt x="25" y="1024"/>
                </a:lnTo>
                <a:lnTo>
                  <a:pt x="98" y="780"/>
                </a:lnTo>
                <a:lnTo>
                  <a:pt x="220" y="561"/>
                </a:lnTo>
                <a:lnTo>
                  <a:pt x="366" y="366"/>
                </a:lnTo>
                <a:lnTo>
                  <a:pt x="561" y="220"/>
                </a:lnTo>
                <a:lnTo>
                  <a:pt x="780" y="98"/>
                </a:lnTo>
                <a:lnTo>
                  <a:pt x="1023" y="25"/>
                </a:lnTo>
                <a:lnTo>
                  <a:pt x="1267" y="1"/>
                </a:lnTo>
                <a:lnTo>
                  <a:pt x="14711" y="1"/>
                </a:lnTo>
                <a:lnTo>
                  <a:pt x="14711" y="1"/>
                </a:lnTo>
                <a:lnTo>
                  <a:pt x="14955" y="25"/>
                </a:lnTo>
                <a:lnTo>
                  <a:pt x="15198" y="98"/>
                </a:lnTo>
                <a:lnTo>
                  <a:pt x="15417" y="220"/>
                </a:lnTo>
                <a:lnTo>
                  <a:pt x="15612" y="366"/>
                </a:lnTo>
                <a:lnTo>
                  <a:pt x="15758" y="561"/>
                </a:lnTo>
                <a:lnTo>
                  <a:pt x="15880" y="780"/>
                </a:lnTo>
                <a:lnTo>
                  <a:pt x="15953" y="1024"/>
                </a:lnTo>
                <a:lnTo>
                  <a:pt x="15977" y="1292"/>
                </a:lnTo>
                <a:lnTo>
                  <a:pt x="15977" y="1292"/>
                </a:lnTo>
                <a:close/>
                <a:moveTo>
                  <a:pt x="7989" y="19899"/>
                </a:moveTo>
                <a:lnTo>
                  <a:pt x="7989" y="19899"/>
                </a:lnTo>
                <a:lnTo>
                  <a:pt x="8159" y="19875"/>
                </a:lnTo>
                <a:lnTo>
                  <a:pt x="8306" y="19826"/>
                </a:lnTo>
                <a:lnTo>
                  <a:pt x="8452" y="19753"/>
                </a:lnTo>
                <a:lnTo>
                  <a:pt x="8574" y="19655"/>
                </a:lnTo>
                <a:lnTo>
                  <a:pt x="8671" y="19534"/>
                </a:lnTo>
                <a:lnTo>
                  <a:pt x="8744" y="19387"/>
                </a:lnTo>
                <a:lnTo>
                  <a:pt x="8793" y="19241"/>
                </a:lnTo>
                <a:lnTo>
                  <a:pt x="8817" y="19071"/>
                </a:lnTo>
                <a:lnTo>
                  <a:pt x="8817" y="19071"/>
                </a:lnTo>
                <a:lnTo>
                  <a:pt x="8793" y="18900"/>
                </a:lnTo>
                <a:lnTo>
                  <a:pt x="8744" y="18754"/>
                </a:lnTo>
                <a:lnTo>
                  <a:pt x="8671" y="18608"/>
                </a:lnTo>
                <a:lnTo>
                  <a:pt x="8574" y="18486"/>
                </a:lnTo>
                <a:lnTo>
                  <a:pt x="8452" y="18389"/>
                </a:lnTo>
                <a:lnTo>
                  <a:pt x="8306" y="18316"/>
                </a:lnTo>
                <a:lnTo>
                  <a:pt x="8159" y="18267"/>
                </a:lnTo>
                <a:lnTo>
                  <a:pt x="7989" y="18243"/>
                </a:lnTo>
                <a:lnTo>
                  <a:pt x="7989" y="18243"/>
                </a:lnTo>
                <a:lnTo>
                  <a:pt x="7819" y="18267"/>
                </a:lnTo>
                <a:lnTo>
                  <a:pt x="7672" y="18316"/>
                </a:lnTo>
                <a:lnTo>
                  <a:pt x="7526" y="18389"/>
                </a:lnTo>
                <a:lnTo>
                  <a:pt x="7404" y="18486"/>
                </a:lnTo>
                <a:lnTo>
                  <a:pt x="7307" y="18608"/>
                </a:lnTo>
                <a:lnTo>
                  <a:pt x="7234" y="18754"/>
                </a:lnTo>
                <a:lnTo>
                  <a:pt x="7185" y="18900"/>
                </a:lnTo>
                <a:lnTo>
                  <a:pt x="7161" y="19071"/>
                </a:lnTo>
                <a:lnTo>
                  <a:pt x="7161" y="19071"/>
                </a:lnTo>
                <a:lnTo>
                  <a:pt x="7185" y="19241"/>
                </a:lnTo>
                <a:lnTo>
                  <a:pt x="7234" y="19387"/>
                </a:lnTo>
                <a:lnTo>
                  <a:pt x="7307" y="19534"/>
                </a:lnTo>
                <a:lnTo>
                  <a:pt x="7404" y="19655"/>
                </a:lnTo>
                <a:lnTo>
                  <a:pt x="7526" y="19753"/>
                </a:lnTo>
                <a:lnTo>
                  <a:pt x="7672" y="19826"/>
                </a:lnTo>
                <a:lnTo>
                  <a:pt x="7819" y="19875"/>
                </a:lnTo>
                <a:lnTo>
                  <a:pt x="7989" y="19899"/>
                </a:lnTo>
                <a:lnTo>
                  <a:pt x="7989" y="19899"/>
                </a:lnTo>
                <a:close/>
                <a:moveTo>
                  <a:pt x="14394" y="1584"/>
                </a:moveTo>
                <a:lnTo>
                  <a:pt x="1584" y="1584"/>
                </a:lnTo>
                <a:lnTo>
                  <a:pt x="1584" y="17634"/>
                </a:lnTo>
                <a:lnTo>
                  <a:pt x="14394" y="17634"/>
                </a:lnTo>
                <a:lnTo>
                  <a:pt x="14394" y="1584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8" name="Google Shape;788;p47"/>
          <p:cNvSpPr/>
          <p:nvPr/>
        </p:nvSpPr>
        <p:spPr>
          <a:xfrm>
            <a:off x="1194931" y="2590995"/>
            <a:ext cx="221223" cy="383243"/>
          </a:xfrm>
          <a:custGeom>
            <a:rect b="b" l="l" r="r" t="t"/>
            <a:pathLst>
              <a:path extrusionOk="0" fill="none" h="20508" w="11838">
                <a:moveTo>
                  <a:pt x="10547" y="1"/>
                </a:moveTo>
                <a:lnTo>
                  <a:pt x="1292" y="1"/>
                </a:lnTo>
                <a:lnTo>
                  <a:pt x="1292" y="1"/>
                </a:lnTo>
                <a:lnTo>
                  <a:pt x="1024" y="25"/>
                </a:lnTo>
                <a:lnTo>
                  <a:pt x="780" y="98"/>
                </a:lnTo>
                <a:lnTo>
                  <a:pt x="561" y="220"/>
                </a:lnTo>
                <a:lnTo>
                  <a:pt x="366" y="366"/>
                </a:lnTo>
                <a:lnTo>
                  <a:pt x="220" y="561"/>
                </a:lnTo>
                <a:lnTo>
                  <a:pt x="98" y="780"/>
                </a:lnTo>
                <a:lnTo>
                  <a:pt x="25" y="1024"/>
                </a:lnTo>
                <a:lnTo>
                  <a:pt x="1" y="1292"/>
                </a:lnTo>
                <a:lnTo>
                  <a:pt x="1" y="19217"/>
                </a:lnTo>
                <a:lnTo>
                  <a:pt x="1" y="19217"/>
                </a:lnTo>
                <a:lnTo>
                  <a:pt x="25" y="19485"/>
                </a:lnTo>
                <a:lnTo>
                  <a:pt x="98" y="19728"/>
                </a:lnTo>
                <a:lnTo>
                  <a:pt x="220" y="19948"/>
                </a:lnTo>
                <a:lnTo>
                  <a:pt x="366" y="20142"/>
                </a:lnTo>
                <a:lnTo>
                  <a:pt x="561" y="20289"/>
                </a:lnTo>
                <a:lnTo>
                  <a:pt x="780" y="20410"/>
                </a:lnTo>
                <a:lnTo>
                  <a:pt x="1024" y="20483"/>
                </a:lnTo>
                <a:lnTo>
                  <a:pt x="1292" y="20508"/>
                </a:lnTo>
                <a:lnTo>
                  <a:pt x="10547" y="20508"/>
                </a:lnTo>
                <a:lnTo>
                  <a:pt x="10547" y="20508"/>
                </a:lnTo>
                <a:lnTo>
                  <a:pt x="10814" y="20483"/>
                </a:lnTo>
                <a:lnTo>
                  <a:pt x="11058" y="20410"/>
                </a:lnTo>
                <a:lnTo>
                  <a:pt x="11277" y="20289"/>
                </a:lnTo>
                <a:lnTo>
                  <a:pt x="11472" y="20142"/>
                </a:lnTo>
                <a:lnTo>
                  <a:pt x="11618" y="19948"/>
                </a:lnTo>
                <a:lnTo>
                  <a:pt x="11740" y="19728"/>
                </a:lnTo>
                <a:lnTo>
                  <a:pt x="11813" y="19485"/>
                </a:lnTo>
                <a:lnTo>
                  <a:pt x="11837" y="19217"/>
                </a:lnTo>
                <a:lnTo>
                  <a:pt x="11837" y="1292"/>
                </a:lnTo>
                <a:lnTo>
                  <a:pt x="11837" y="1292"/>
                </a:lnTo>
                <a:lnTo>
                  <a:pt x="11813" y="1024"/>
                </a:lnTo>
                <a:lnTo>
                  <a:pt x="11740" y="780"/>
                </a:lnTo>
                <a:lnTo>
                  <a:pt x="11618" y="561"/>
                </a:lnTo>
                <a:lnTo>
                  <a:pt x="11472" y="366"/>
                </a:lnTo>
                <a:lnTo>
                  <a:pt x="11277" y="220"/>
                </a:lnTo>
                <a:lnTo>
                  <a:pt x="11058" y="98"/>
                </a:lnTo>
                <a:lnTo>
                  <a:pt x="10814" y="25"/>
                </a:lnTo>
                <a:lnTo>
                  <a:pt x="10547" y="1"/>
                </a:lnTo>
                <a:lnTo>
                  <a:pt x="10547" y="1"/>
                </a:lnTo>
                <a:close/>
                <a:moveTo>
                  <a:pt x="5554" y="975"/>
                </a:moveTo>
                <a:lnTo>
                  <a:pt x="6284" y="975"/>
                </a:lnTo>
                <a:lnTo>
                  <a:pt x="6284" y="975"/>
                </a:lnTo>
                <a:lnTo>
                  <a:pt x="6406" y="999"/>
                </a:lnTo>
                <a:lnTo>
                  <a:pt x="6479" y="1073"/>
                </a:lnTo>
                <a:lnTo>
                  <a:pt x="6552" y="1146"/>
                </a:lnTo>
                <a:lnTo>
                  <a:pt x="6577" y="1267"/>
                </a:lnTo>
                <a:lnTo>
                  <a:pt x="6577" y="1267"/>
                </a:lnTo>
                <a:lnTo>
                  <a:pt x="6552" y="1365"/>
                </a:lnTo>
                <a:lnTo>
                  <a:pt x="6479" y="1462"/>
                </a:lnTo>
                <a:lnTo>
                  <a:pt x="6406" y="1511"/>
                </a:lnTo>
                <a:lnTo>
                  <a:pt x="6284" y="1535"/>
                </a:lnTo>
                <a:lnTo>
                  <a:pt x="5554" y="1535"/>
                </a:lnTo>
                <a:lnTo>
                  <a:pt x="5554" y="1535"/>
                </a:lnTo>
                <a:lnTo>
                  <a:pt x="5432" y="1511"/>
                </a:lnTo>
                <a:lnTo>
                  <a:pt x="5359" y="1462"/>
                </a:lnTo>
                <a:lnTo>
                  <a:pt x="5286" y="1365"/>
                </a:lnTo>
                <a:lnTo>
                  <a:pt x="5262" y="1267"/>
                </a:lnTo>
                <a:lnTo>
                  <a:pt x="5262" y="1267"/>
                </a:lnTo>
                <a:lnTo>
                  <a:pt x="5286" y="1146"/>
                </a:lnTo>
                <a:lnTo>
                  <a:pt x="5359" y="1073"/>
                </a:lnTo>
                <a:lnTo>
                  <a:pt x="5432" y="999"/>
                </a:lnTo>
                <a:lnTo>
                  <a:pt x="5554" y="975"/>
                </a:lnTo>
                <a:lnTo>
                  <a:pt x="5554" y="975"/>
                </a:lnTo>
                <a:close/>
                <a:moveTo>
                  <a:pt x="5919" y="19436"/>
                </a:moveTo>
                <a:lnTo>
                  <a:pt x="5919" y="19436"/>
                </a:lnTo>
                <a:lnTo>
                  <a:pt x="5749" y="19412"/>
                </a:lnTo>
                <a:lnTo>
                  <a:pt x="5578" y="19363"/>
                </a:lnTo>
                <a:lnTo>
                  <a:pt x="5432" y="19290"/>
                </a:lnTo>
                <a:lnTo>
                  <a:pt x="5310" y="19193"/>
                </a:lnTo>
                <a:lnTo>
                  <a:pt x="5213" y="19071"/>
                </a:lnTo>
                <a:lnTo>
                  <a:pt x="5140" y="18925"/>
                </a:lnTo>
                <a:lnTo>
                  <a:pt x="5091" y="18754"/>
                </a:lnTo>
                <a:lnTo>
                  <a:pt x="5067" y="18584"/>
                </a:lnTo>
                <a:lnTo>
                  <a:pt x="5067" y="18584"/>
                </a:lnTo>
                <a:lnTo>
                  <a:pt x="5091" y="18413"/>
                </a:lnTo>
                <a:lnTo>
                  <a:pt x="5140" y="18243"/>
                </a:lnTo>
                <a:lnTo>
                  <a:pt x="5213" y="18097"/>
                </a:lnTo>
                <a:lnTo>
                  <a:pt x="5310" y="17975"/>
                </a:lnTo>
                <a:lnTo>
                  <a:pt x="5432" y="17877"/>
                </a:lnTo>
                <a:lnTo>
                  <a:pt x="5578" y="17804"/>
                </a:lnTo>
                <a:lnTo>
                  <a:pt x="5749" y="17756"/>
                </a:lnTo>
                <a:lnTo>
                  <a:pt x="5919" y="17731"/>
                </a:lnTo>
                <a:lnTo>
                  <a:pt x="5919" y="17731"/>
                </a:lnTo>
                <a:lnTo>
                  <a:pt x="6090" y="17756"/>
                </a:lnTo>
                <a:lnTo>
                  <a:pt x="6260" y="17804"/>
                </a:lnTo>
                <a:lnTo>
                  <a:pt x="6406" y="17877"/>
                </a:lnTo>
                <a:lnTo>
                  <a:pt x="6528" y="17975"/>
                </a:lnTo>
                <a:lnTo>
                  <a:pt x="6625" y="18097"/>
                </a:lnTo>
                <a:lnTo>
                  <a:pt x="6699" y="18243"/>
                </a:lnTo>
                <a:lnTo>
                  <a:pt x="6747" y="18413"/>
                </a:lnTo>
                <a:lnTo>
                  <a:pt x="6772" y="18584"/>
                </a:lnTo>
                <a:lnTo>
                  <a:pt x="6772" y="18584"/>
                </a:lnTo>
                <a:lnTo>
                  <a:pt x="6747" y="18754"/>
                </a:lnTo>
                <a:lnTo>
                  <a:pt x="6699" y="18925"/>
                </a:lnTo>
                <a:lnTo>
                  <a:pt x="6625" y="19071"/>
                </a:lnTo>
                <a:lnTo>
                  <a:pt x="6528" y="19193"/>
                </a:lnTo>
                <a:lnTo>
                  <a:pt x="6406" y="19290"/>
                </a:lnTo>
                <a:lnTo>
                  <a:pt x="6260" y="19363"/>
                </a:lnTo>
                <a:lnTo>
                  <a:pt x="6090" y="19412"/>
                </a:lnTo>
                <a:lnTo>
                  <a:pt x="5919" y="19436"/>
                </a:lnTo>
                <a:lnTo>
                  <a:pt x="5919" y="19436"/>
                </a:lnTo>
                <a:close/>
                <a:moveTo>
                  <a:pt x="10547" y="16660"/>
                </a:moveTo>
                <a:lnTo>
                  <a:pt x="1292" y="16660"/>
                </a:lnTo>
                <a:lnTo>
                  <a:pt x="1292" y="2558"/>
                </a:lnTo>
                <a:lnTo>
                  <a:pt x="10547" y="2558"/>
                </a:lnTo>
                <a:lnTo>
                  <a:pt x="10547" y="16660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89" name="Google Shape;789;p47"/>
          <p:cNvGrpSpPr/>
          <p:nvPr/>
        </p:nvGrpSpPr>
        <p:grpSpPr>
          <a:xfrm>
            <a:off x="2137993" y="2616518"/>
            <a:ext cx="345009" cy="326807"/>
            <a:chOff x="2583100" y="2973775"/>
            <a:chExt cx="461550" cy="437200"/>
          </a:xfrm>
        </p:grpSpPr>
        <p:sp>
          <p:nvSpPr>
            <p:cNvPr id="790" name="Google Shape;790;p47"/>
            <p:cNvSpPr/>
            <p:nvPr/>
          </p:nvSpPr>
          <p:spPr>
            <a:xfrm>
              <a:off x="2701225" y="3315975"/>
              <a:ext cx="225300" cy="95000"/>
            </a:xfrm>
            <a:custGeom>
              <a:rect b="b" l="l" r="r" t="t"/>
              <a:pathLst>
                <a:path extrusionOk="0" fill="none" h="3800" w="9012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47"/>
            <p:cNvSpPr/>
            <p:nvPr/>
          </p:nvSpPr>
          <p:spPr>
            <a:xfrm>
              <a:off x="2583100" y="2973775"/>
              <a:ext cx="461550" cy="336125"/>
            </a:xfrm>
            <a:custGeom>
              <a:rect b="b" l="l" r="r" t="t"/>
              <a:pathLst>
                <a:path extrusionOk="0" fill="none" h="13445" w="18462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92" name="Google Shape;792;p47"/>
          <p:cNvSpPr/>
          <p:nvPr/>
        </p:nvSpPr>
        <p:spPr>
          <a:xfrm>
            <a:off x="3659437" y="2624221"/>
            <a:ext cx="316790" cy="316790"/>
          </a:xfrm>
          <a:custGeom>
            <a:rect b="b" l="l" r="r" t="t"/>
            <a:pathLst>
              <a:path extrusionOk="0" fill="none" h="16952" w="16952">
                <a:moveTo>
                  <a:pt x="16173" y="7015"/>
                </a:moveTo>
                <a:lnTo>
                  <a:pt x="14419" y="6820"/>
                </a:lnTo>
                <a:lnTo>
                  <a:pt x="14419" y="6820"/>
                </a:lnTo>
                <a:lnTo>
                  <a:pt x="14322" y="6479"/>
                </a:lnTo>
                <a:lnTo>
                  <a:pt x="14175" y="6114"/>
                </a:lnTo>
                <a:lnTo>
                  <a:pt x="14029" y="5773"/>
                </a:lnTo>
                <a:lnTo>
                  <a:pt x="13859" y="5432"/>
                </a:lnTo>
                <a:lnTo>
                  <a:pt x="14955" y="4068"/>
                </a:lnTo>
                <a:lnTo>
                  <a:pt x="14955" y="4068"/>
                </a:lnTo>
                <a:lnTo>
                  <a:pt x="15028" y="3922"/>
                </a:lnTo>
                <a:lnTo>
                  <a:pt x="15077" y="3776"/>
                </a:lnTo>
                <a:lnTo>
                  <a:pt x="15125" y="3630"/>
                </a:lnTo>
                <a:lnTo>
                  <a:pt x="15125" y="3484"/>
                </a:lnTo>
                <a:lnTo>
                  <a:pt x="15101" y="3313"/>
                </a:lnTo>
                <a:lnTo>
                  <a:pt x="15052" y="3167"/>
                </a:lnTo>
                <a:lnTo>
                  <a:pt x="14979" y="3021"/>
                </a:lnTo>
                <a:lnTo>
                  <a:pt x="14882" y="2899"/>
                </a:lnTo>
                <a:lnTo>
                  <a:pt x="14054" y="2071"/>
                </a:lnTo>
                <a:lnTo>
                  <a:pt x="14054" y="2071"/>
                </a:lnTo>
                <a:lnTo>
                  <a:pt x="13932" y="1974"/>
                </a:lnTo>
                <a:lnTo>
                  <a:pt x="13786" y="1901"/>
                </a:lnTo>
                <a:lnTo>
                  <a:pt x="13640" y="1852"/>
                </a:lnTo>
                <a:lnTo>
                  <a:pt x="13469" y="1827"/>
                </a:lnTo>
                <a:lnTo>
                  <a:pt x="13323" y="1827"/>
                </a:lnTo>
                <a:lnTo>
                  <a:pt x="13177" y="1876"/>
                </a:lnTo>
                <a:lnTo>
                  <a:pt x="13031" y="1925"/>
                </a:lnTo>
                <a:lnTo>
                  <a:pt x="12885" y="2022"/>
                </a:lnTo>
                <a:lnTo>
                  <a:pt x="11521" y="3094"/>
                </a:lnTo>
                <a:lnTo>
                  <a:pt x="11521" y="3094"/>
                </a:lnTo>
                <a:lnTo>
                  <a:pt x="11180" y="2923"/>
                </a:lnTo>
                <a:lnTo>
                  <a:pt x="10839" y="2777"/>
                </a:lnTo>
                <a:lnTo>
                  <a:pt x="10473" y="2631"/>
                </a:lnTo>
                <a:lnTo>
                  <a:pt x="10133" y="2534"/>
                </a:lnTo>
                <a:lnTo>
                  <a:pt x="9938" y="780"/>
                </a:lnTo>
                <a:lnTo>
                  <a:pt x="9938" y="780"/>
                </a:lnTo>
                <a:lnTo>
                  <a:pt x="9889" y="634"/>
                </a:lnTo>
                <a:lnTo>
                  <a:pt x="9840" y="488"/>
                </a:lnTo>
                <a:lnTo>
                  <a:pt x="9743" y="342"/>
                </a:lnTo>
                <a:lnTo>
                  <a:pt x="9645" y="244"/>
                </a:lnTo>
                <a:lnTo>
                  <a:pt x="9499" y="147"/>
                </a:lnTo>
                <a:lnTo>
                  <a:pt x="9378" y="74"/>
                </a:lnTo>
                <a:lnTo>
                  <a:pt x="9231" y="25"/>
                </a:lnTo>
                <a:lnTo>
                  <a:pt x="9061" y="1"/>
                </a:lnTo>
                <a:lnTo>
                  <a:pt x="7892" y="1"/>
                </a:lnTo>
                <a:lnTo>
                  <a:pt x="7892" y="1"/>
                </a:lnTo>
                <a:lnTo>
                  <a:pt x="7721" y="25"/>
                </a:lnTo>
                <a:lnTo>
                  <a:pt x="7575" y="74"/>
                </a:lnTo>
                <a:lnTo>
                  <a:pt x="7453" y="147"/>
                </a:lnTo>
                <a:lnTo>
                  <a:pt x="7307" y="244"/>
                </a:lnTo>
                <a:lnTo>
                  <a:pt x="7210" y="342"/>
                </a:lnTo>
                <a:lnTo>
                  <a:pt x="7112" y="488"/>
                </a:lnTo>
                <a:lnTo>
                  <a:pt x="7064" y="634"/>
                </a:lnTo>
                <a:lnTo>
                  <a:pt x="7015" y="780"/>
                </a:lnTo>
                <a:lnTo>
                  <a:pt x="6820" y="2534"/>
                </a:lnTo>
                <a:lnTo>
                  <a:pt x="6820" y="2534"/>
                </a:lnTo>
                <a:lnTo>
                  <a:pt x="6479" y="2631"/>
                </a:lnTo>
                <a:lnTo>
                  <a:pt x="6114" y="2777"/>
                </a:lnTo>
                <a:lnTo>
                  <a:pt x="5773" y="2923"/>
                </a:lnTo>
                <a:lnTo>
                  <a:pt x="5432" y="3094"/>
                </a:lnTo>
                <a:lnTo>
                  <a:pt x="4068" y="2022"/>
                </a:lnTo>
                <a:lnTo>
                  <a:pt x="4068" y="2022"/>
                </a:lnTo>
                <a:lnTo>
                  <a:pt x="3922" y="1925"/>
                </a:lnTo>
                <a:lnTo>
                  <a:pt x="3776" y="1876"/>
                </a:lnTo>
                <a:lnTo>
                  <a:pt x="3630" y="1827"/>
                </a:lnTo>
                <a:lnTo>
                  <a:pt x="3484" y="1827"/>
                </a:lnTo>
                <a:lnTo>
                  <a:pt x="3313" y="1852"/>
                </a:lnTo>
                <a:lnTo>
                  <a:pt x="3167" y="1901"/>
                </a:lnTo>
                <a:lnTo>
                  <a:pt x="3021" y="1974"/>
                </a:lnTo>
                <a:lnTo>
                  <a:pt x="2899" y="2071"/>
                </a:lnTo>
                <a:lnTo>
                  <a:pt x="2071" y="2899"/>
                </a:lnTo>
                <a:lnTo>
                  <a:pt x="2071" y="2899"/>
                </a:lnTo>
                <a:lnTo>
                  <a:pt x="1974" y="3021"/>
                </a:lnTo>
                <a:lnTo>
                  <a:pt x="1901" y="3167"/>
                </a:lnTo>
                <a:lnTo>
                  <a:pt x="1852" y="3313"/>
                </a:lnTo>
                <a:lnTo>
                  <a:pt x="1827" y="3484"/>
                </a:lnTo>
                <a:lnTo>
                  <a:pt x="1827" y="3630"/>
                </a:lnTo>
                <a:lnTo>
                  <a:pt x="1876" y="3776"/>
                </a:lnTo>
                <a:lnTo>
                  <a:pt x="1925" y="3922"/>
                </a:lnTo>
                <a:lnTo>
                  <a:pt x="2022" y="4068"/>
                </a:lnTo>
                <a:lnTo>
                  <a:pt x="3094" y="5432"/>
                </a:lnTo>
                <a:lnTo>
                  <a:pt x="3094" y="5432"/>
                </a:lnTo>
                <a:lnTo>
                  <a:pt x="2923" y="5773"/>
                </a:lnTo>
                <a:lnTo>
                  <a:pt x="2777" y="6114"/>
                </a:lnTo>
                <a:lnTo>
                  <a:pt x="2631" y="6479"/>
                </a:lnTo>
                <a:lnTo>
                  <a:pt x="2534" y="6820"/>
                </a:lnTo>
                <a:lnTo>
                  <a:pt x="780" y="7015"/>
                </a:lnTo>
                <a:lnTo>
                  <a:pt x="780" y="7015"/>
                </a:lnTo>
                <a:lnTo>
                  <a:pt x="634" y="7064"/>
                </a:lnTo>
                <a:lnTo>
                  <a:pt x="488" y="7112"/>
                </a:lnTo>
                <a:lnTo>
                  <a:pt x="342" y="7210"/>
                </a:lnTo>
                <a:lnTo>
                  <a:pt x="244" y="7307"/>
                </a:lnTo>
                <a:lnTo>
                  <a:pt x="147" y="7453"/>
                </a:lnTo>
                <a:lnTo>
                  <a:pt x="74" y="7575"/>
                </a:lnTo>
                <a:lnTo>
                  <a:pt x="25" y="7721"/>
                </a:lnTo>
                <a:lnTo>
                  <a:pt x="1" y="7892"/>
                </a:lnTo>
                <a:lnTo>
                  <a:pt x="1" y="9061"/>
                </a:lnTo>
                <a:lnTo>
                  <a:pt x="1" y="9061"/>
                </a:lnTo>
                <a:lnTo>
                  <a:pt x="25" y="9231"/>
                </a:lnTo>
                <a:lnTo>
                  <a:pt x="74" y="9377"/>
                </a:lnTo>
                <a:lnTo>
                  <a:pt x="147" y="9499"/>
                </a:lnTo>
                <a:lnTo>
                  <a:pt x="244" y="9645"/>
                </a:lnTo>
                <a:lnTo>
                  <a:pt x="342" y="9743"/>
                </a:lnTo>
                <a:lnTo>
                  <a:pt x="488" y="9840"/>
                </a:lnTo>
                <a:lnTo>
                  <a:pt x="634" y="9889"/>
                </a:lnTo>
                <a:lnTo>
                  <a:pt x="780" y="9938"/>
                </a:lnTo>
                <a:lnTo>
                  <a:pt x="2534" y="10132"/>
                </a:lnTo>
                <a:lnTo>
                  <a:pt x="2534" y="10132"/>
                </a:lnTo>
                <a:lnTo>
                  <a:pt x="2631" y="10473"/>
                </a:lnTo>
                <a:lnTo>
                  <a:pt x="2777" y="10839"/>
                </a:lnTo>
                <a:lnTo>
                  <a:pt x="2923" y="11180"/>
                </a:lnTo>
                <a:lnTo>
                  <a:pt x="3094" y="11521"/>
                </a:lnTo>
                <a:lnTo>
                  <a:pt x="2022" y="12885"/>
                </a:lnTo>
                <a:lnTo>
                  <a:pt x="2022" y="12885"/>
                </a:lnTo>
                <a:lnTo>
                  <a:pt x="1925" y="13031"/>
                </a:lnTo>
                <a:lnTo>
                  <a:pt x="1876" y="13177"/>
                </a:lnTo>
                <a:lnTo>
                  <a:pt x="1827" y="13323"/>
                </a:lnTo>
                <a:lnTo>
                  <a:pt x="1827" y="13469"/>
                </a:lnTo>
                <a:lnTo>
                  <a:pt x="1852" y="13640"/>
                </a:lnTo>
                <a:lnTo>
                  <a:pt x="1901" y="13786"/>
                </a:lnTo>
                <a:lnTo>
                  <a:pt x="1974" y="13932"/>
                </a:lnTo>
                <a:lnTo>
                  <a:pt x="2071" y="14054"/>
                </a:lnTo>
                <a:lnTo>
                  <a:pt x="2899" y="14882"/>
                </a:lnTo>
                <a:lnTo>
                  <a:pt x="2899" y="14882"/>
                </a:lnTo>
                <a:lnTo>
                  <a:pt x="3021" y="14979"/>
                </a:lnTo>
                <a:lnTo>
                  <a:pt x="3167" y="15052"/>
                </a:lnTo>
                <a:lnTo>
                  <a:pt x="3313" y="15101"/>
                </a:lnTo>
                <a:lnTo>
                  <a:pt x="3484" y="15125"/>
                </a:lnTo>
                <a:lnTo>
                  <a:pt x="3630" y="15125"/>
                </a:lnTo>
                <a:lnTo>
                  <a:pt x="3776" y="15077"/>
                </a:lnTo>
                <a:lnTo>
                  <a:pt x="3922" y="15028"/>
                </a:lnTo>
                <a:lnTo>
                  <a:pt x="4068" y="14955"/>
                </a:lnTo>
                <a:lnTo>
                  <a:pt x="5432" y="13859"/>
                </a:lnTo>
                <a:lnTo>
                  <a:pt x="5432" y="13859"/>
                </a:lnTo>
                <a:lnTo>
                  <a:pt x="5773" y="14029"/>
                </a:lnTo>
                <a:lnTo>
                  <a:pt x="6114" y="14175"/>
                </a:lnTo>
                <a:lnTo>
                  <a:pt x="6479" y="14322"/>
                </a:lnTo>
                <a:lnTo>
                  <a:pt x="6820" y="14419"/>
                </a:lnTo>
                <a:lnTo>
                  <a:pt x="7015" y="16173"/>
                </a:lnTo>
                <a:lnTo>
                  <a:pt x="7015" y="16173"/>
                </a:lnTo>
                <a:lnTo>
                  <a:pt x="7064" y="16319"/>
                </a:lnTo>
                <a:lnTo>
                  <a:pt x="7112" y="16465"/>
                </a:lnTo>
                <a:lnTo>
                  <a:pt x="7210" y="16611"/>
                </a:lnTo>
                <a:lnTo>
                  <a:pt x="7307" y="16708"/>
                </a:lnTo>
                <a:lnTo>
                  <a:pt x="7453" y="16806"/>
                </a:lnTo>
                <a:lnTo>
                  <a:pt x="7575" y="16879"/>
                </a:lnTo>
                <a:lnTo>
                  <a:pt x="7721" y="16928"/>
                </a:lnTo>
                <a:lnTo>
                  <a:pt x="7892" y="16952"/>
                </a:lnTo>
                <a:lnTo>
                  <a:pt x="9061" y="16952"/>
                </a:lnTo>
                <a:lnTo>
                  <a:pt x="9061" y="16952"/>
                </a:lnTo>
                <a:lnTo>
                  <a:pt x="9231" y="16928"/>
                </a:lnTo>
                <a:lnTo>
                  <a:pt x="9378" y="16879"/>
                </a:lnTo>
                <a:lnTo>
                  <a:pt x="9499" y="16806"/>
                </a:lnTo>
                <a:lnTo>
                  <a:pt x="9645" y="16708"/>
                </a:lnTo>
                <a:lnTo>
                  <a:pt x="9743" y="16611"/>
                </a:lnTo>
                <a:lnTo>
                  <a:pt x="9840" y="16465"/>
                </a:lnTo>
                <a:lnTo>
                  <a:pt x="9889" y="16319"/>
                </a:lnTo>
                <a:lnTo>
                  <a:pt x="9938" y="16173"/>
                </a:lnTo>
                <a:lnTo>
                  <a:pt x="10133" y="14419"/>
                </a:lnTo>
                <a:lnTo>
                  <a:pt x="10133" y="14419"/>
                </a:lnTo>
                <a:lnTo>
                  <a:pt x="10473" y="14322"/>
                </a:lnTo>
                <a:lnTo>
                  <a:pt x="10839" y="14175"/>
                </a:lnTo>
                <a:lnTo>
                  <a:pt x="11180" y="14029"/>
                </a:lnTo>
                <a:lnTo>
                  <a:pt x="11521" y="13859"/>
                </a:lnTo>
                <a:lnTo>
                  <a:pt x="12885" y="14955"/>
                </a:lnTo>
                <a:lnTo>
                  <a:pt x="12885" y="14955"/>
                </a:lnTo>
                <a:lnTo>
                  <a:pt x="13031" y="15028"/>
                </a:lnTo>
                <a:lnTo>
                  <a:pt x="13177" y="15077"/>
                </a:lnTo>
                <a:lnTo>
                  <a:pt x="13323" y="15125"/>
                </a:lnTo>
                <a:lnTo>
                  <a:pt x="13469" y="15125"/>
                </a:lnTo>
                <a:lnTo>
                  <a:pt x="13640" y="15101"/>
                </a:lnTo>
                <a:lnTo>
                  <a:pt x="13786" y="15052"/>
                </a:lnTo>
                <a:lnTo>
                  <a:pt x="13932" y="14979"/>
                </a:lnTo>
                <a:lnTo>
                  <a:pt x="14054" y="14882"/>
                </a:lnTo>
                <a:lnTo>
                  <a:pt x="14882" y="14054"/>
                </a:lnTo>
                <a:lnTo>
                  <a:pt x="14882" y="14054"/>
                </a:lnTo>
                <a:lnTo>
                  <a:pt x="14979" y="13932"/>
                </a:lnTo>
                <a:lnTo>
                  <a:pt x="15052" y="13786"/>
                </a:lnTo>
                <a:lnTo>
                  <a:pt x="15101" y="13640"/>
                </a:lnTo>
                <a:lnTo>
                  <a:pt x="15125" y="13469"/>
                </a:lnTo>
                <a:lnTo>
                  <a:pt x="15125" y="13323"/>
                </a:lnTo>
                <a:lnTo>
                  <a:pt x="15077" y="13177"/>
                </a:lnTo>
                <a:lnTo>
                  <a:pt x="15028" y="13031"/>
                </a:lnTo>
                <a:lnTo>
                  <a:pt x="14955" y="12885"/>
                </a:lnTo>
                <a:lnTo>
                  <a:pt x="13859" y="11521"/>
                </a:lnTo>
                <a:lnTo>
                  <a:pt x="13859" y="11521"/>
                </a:lnTo>
                <a:lnTo>
                  <a:pt x="14029" y="11180"/>
                </a:lnTo>
                <a:lnTo>
                  <a:pt x="14175" y="10839"/>
                </a:lnTo>
                <a:lnTo>
                  <a:pt x="14322" y="10473"/>
                </a:lnTo>
                <a:lnTo>
                  <a:pt x="14419" y="10132"/>
                </a:lnTo>
                <a:lnTo>
                  <a:pt x="16173" y="9938"/>
                </a:lnTo>
                <a:lnTo>
                  <a:pt x="16173" y="9938"/>
                </a:lnTo>
                <a:lnTo>
                  <a:pt x="16319" y="9889"/>
                </a:lnTo>
                <a:lnTo>
                  <a:pt x="16465" y="9840"/>
                </a:lnTo>
                <a:lnTo>
                  <a:pt x="16611" y="9743"/>
                </a:lnTo>
                <a:lnTo>
                  <a:pt x="16708" y="9645"/>
                </a:lnTo>
                <a:lnTo>
                  <a:pt x="16806" y="9499"/>
                </a:lnTo>
                <a:lnTo>
                  <a:pt x="16879" y="9377"/>
                </a:lnTo>
                <a:lnTo>
                  <a:pt x="16928" y="9231"/>
                </a:lnTo>
                <a:lnTo>
                  <a:pt x="16952" y="9061"/>
                </a:lnTo>
                <a:lnTo>
                  <a:pt x="16952" y="7892"/>
                </a:lnTo>
                <a:lnTo>
                  <a:pt x="16952" y="7892"/>
                </a:lnTo>
                <a:lnTo>
                  <a:pt x="16928" y="7721"/>
                </a:lnTo>
                <a:lnTo>
                  <a:pt x="16879" y="7575"/>
                </a:lnTo>
                <a:lnTo>
                  <a:pt x="16806" y="7453"/>
                </a:lnTo>
                <a:lnTo>
                  <a:pt x="16708" y="7307"/>
                </a:lnTo>
                <a:lnTo>
                  <a:pt x="16611" y="7210"/>
                </a:lnTo>
                <a:lnTo>
                  <a:pt x="16465" y="7112"/>
                </a:lnTo>
                <a:lnTo>
                  <a:pt x="16319" y="7064"/>
                </a:lnTo>
                <a:lnTo>
                  <a:pt x="16173" y="7015"/>
                </a:lnTo>
                <a:lnTo>
                  <a:pt x="16173" y="7015"/>
                </a:lnTo>
                <a:close/>
                <a:moveTo>
                  <a:pt x="10425" y="10425"/>
                </a:moveTo>
                <a:lnTo>
                  <a:pt x="10425" y="10425"/>
                </a:lnTo>
                <a:lnTo>
                  <a:pt x="10206" y="10620"/>
                </a:lnTo>
                <a:lnTo>
                  <a:pt x="9986" y="10766"/>
                </a:lnTo>
                <a:lnTo>
                  <a:pt x="9767" y="10912"/>
                </a:lnTo>
                <a:lnTo>
                  <a:pt x="9524" y="11034"/>
                </a:lnTo>
                <a:lnTo>
                  <a:pt x="9256" y="11107"/>
                </a:lnTo>
                <a:lnTo>
                  <a:pt x="9012" y="11180"/>
                </a:lnTo>
                <a:lnTo>
                  <a:pt x="8744" y="11228"/>
                </a:lnTo>
                <a:lnTo>
                  <a:pt x="8476" y="11228"/>
                </a:lnTo>
                <a:lnTo>
                  <a:pt x="8208" y="11228"/>
                </a:lnTo>
                <a:lnTo>
                  <a:pt x="7941" y="11180"/>
                </a:lnTo>
                <a:lnTo>
                  <a:pt x="7697" y="11107"/>
                </a:lnTo>
                <a:lnTo>
                  <a:pt x="7429" y="11034"/>
                </a:lnTo>
                <a:lnTo>
                  <a:pt x="7186" y="10912"/>
                </a:lnTo>
                <a:lnTo>
                  <a:pt x="6966" y="10766"/>
                </a:lnTo>
                <a:lnTo>
                  <a:pt x="6747" y="10620"/>
                </a:lnTo>
                <a:lnTo>
                  <a:pt x="6528" y="10425"/>
                </a:lnTo>
                <a:lnTo>
                  <a:pt x="6528" y="10425"/>
                </a:lnTo>
                <a:lnTo>
                  <a:pt x="6333" y="10206"/>
                </a:lnTo>
                <a:lnTo>
                  <a:pt x="6187" y="9986"/>
                </a:lnTo>
                <a:lnTo>
                  <a:pt x="6041" y="9767"/>
                </a:lnTo>
                <a:lnTo>
                  <a:pt x="5919" y="9524"/>
                </a:lnTo>
                <a:lnTo>
                  <a:pt x="5846" y="9256"/>
                </a:lnTo>
                <a:lnTo>
                  <a:pt x="5773" y="9012"/>
                </a:lnTo>
                <a:lnTo>
                  <a:pt x="5724" y="8744"/>
                </a:lnTo>
                <a:lnTo>
                  <a:pt x="5724" y="8476"/>
                </a:lnTo>
                <a:lnTo>
                  <a:pt x="5724" y="8208"/>
                </a:lnTo>
                <a:lnTo>
                  <a:pt x="5773" y="7941"/>
                </a:lnTo>
                <a:lnTo>
                  <a:pt x="5846" y="7697"/>
                </a:lnTo>
                <a:lnTo>
                  <a:pt x="5919" y="7429"/>
                </a:lnTo>
                <a:lnTo>
                  <a:pt x="6041" y="7186"/>
                </a:lnTo>
                <a:lnTo>
                  <a:pt x="6187" y="6966"/>
                </a:lnTo>
                <a:lnTo>
                  <a:pt x="6333" y="6747"/>
                </a:lnTo>
                <a:lnTo>
                  <a:pt x="6528" y="6528"/>
                </a:lnTo>
                <a:lnTo>
                  <a:pt x="6528" y="6528"/>
                </a:lnTo>
                <a:lnTo>
                  <a:pt x="6747" y="6333"/>
                </a:lnTo>
                <a:lnTo>
                  <a:pt x="6966" y="6187"/>
                </a:lnTo>
                <a:lnTo>
                  <a:pt x="7186" y="6041"/>
                </a:lnTo>
                <a:lnTo>
                  <a:pt x="7429" y="5919"/>
                </a:lnTo>
                <a:lnTo>
                  <a:pt x="7697" y="5846"/>
                </a:lnTo>
                <a:lnTo>
                  <a:pt x="7941" y="5773"/>
                </a:lnTo>
                <a:lnTo>
                  <a:pt x="8208" y="5724"/>
                </a:lnTo>
                <a:lnTo>
                  <a:pt x="8476" y="5724"/>
                </a:lnTo>
                <a:lnTo>
                  <a:pt x="8744" y="5724"/>
                </a:lnTo>
                <a:lnTo>
                  <a:pt x="9012" y="5773"/>
                </a:lnTo>
                <a:lnTo>
                  <a:pt x="9256" y="5846"/>
                </a:lnTo>
                <a:lnTo>
                  <a:pt x="9524" y="5919"/>
                </a:lnTo>
                <a:lnTo>
                  <a:pt x="9767" y="6041"/>
                </a:lnTo>
                <a:lnTo>
                  <a:pt x="9986" y="6187"/>
                </a:lnTo>
                <a:lnTo>
                  <a:pt x="10206" y="6333"/>
                </a:lnTo>
                <a:lnTo>
                  <a:pt x="10425" y="6528"/>
                </a:lnTo>
                <a:lnTo>
                  <a:pt x="10425" y="6528"/>
                </a:lnTo>
                <a:lnTo>
                  <a:pt x="10620" y="6747"/>
                </a:lnTo>
                <a:lnTo>
                  <a:pt x="10766" y="6966"/>
                </a:lnTo>
                <a:lnTo>
                  <a:pt x="10912" y="7186"/>
                </a:lnTo>
                <a:lnTo>
                  <a:pt x="11034" y="7429"/>
                </a:lnTo>
                <a:lnTo>
                  <a:pt x="11107" y="7697"/>
                </a:lnTo>
                <a:lnTo>
                  <a:pt x="11180" y="7941"/>
                </a:lnTo>
                <a:lnTo>
                  <a:pt x="11228" y="8208"/>
                </a:lnTo>
                <a:lnTo>
                  <a:pt x="11228" y="8476"/>
                </a:lnTo>
                <a:lnTo>
                  <a:pt x="11228" y="8744"/>
                </a:lnTo>
                <a:lnTo>
                  <a:pt x="11180" y="9012"/>
                </a:lnTo>
                <a:lnTo>
                  <a:pt x="11107" y="9256"/>
                </a:lnTo>
                <a:lnTo>
                  <a:pt x="11034" y="9524"/>
                </a:lnTo>
                <a:lnTo>
                  <a:pt x="10912" y="9767"/>
                </a:lnTo>
                <a:lnTo>
                  <a:pt x="10766" y="9986"/>
                </a:lnTo>
                <a:lnTo>
                  <a:pt x="10620" y="10206"/>
                </a:lnTo>
                <a:lnTo>
                  <a:pt x="10425" y="10425"/>
                </a:lnTo>
                <a:lnTo>
                  <a:pt x="10425" y="10425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93" name="Google Shape;793;p47"/>
          <p:cNvGrpSpPr/>
          <p:nvPr/>
        </p:nvGrpSpPr>
        <p:grpSpPr>
          <a:xfrm>
            <a:off x="4129651" y="2641559"/>
            <a:ext cx="386887" cy="287657"/>
            <a:chOff x="5247525" y="3007275"/>
            <a:chExt cx="517575" cy="384825"/>
          </a:xfrm>
        </p:grpSpPr>
        <p:sp>
          <p:nvSpPr>
            <p:cNvPr id="794" name="Google Shape;794;p47"/>
            <p:cNvSpPr/>
            <p:nvPr/>
          </p:nvSpPr>
          <p:spPr>
            <a:xfrm>
              <a:off x="5247525" y="3007275"/>
              <a:ext cx="348900" cy="348900"/>
            </a:xfrm>
            <a:custGeom>
              <a:rect b="b" l="l" r="r" t="t"/>
              <a:pathLst>
                <a:path extrusionOk="0" fill="none" h="13956" w="13956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47"/>
            <p:cNvSpPr/>
            <p:nvPr/>
          </p:nvSpPr>
          <p:spPr>
            <a:xfrm>
              <a:off x="5566575" y="3193575"/>
              <a:ext cx="198525" cy="198525"/>
            </a:xfrm>
            <a:custGeom>
              <a:rect b="b" l="l" r="r" t="t"/>
              <a:pathLst>
                <a:path extrusionOk="0" fill="none" h="7941" w="7941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6" name="Google Shape;796;p47"/>
          <p:cNvGrpSpPr/>
          <p:nvPr/>
        </p:nvGrpSpPr>
        <p:grpSpPr>
          <a:xfrm>
            <a:off x="3161134" y="2625171"/>
            <a:ext cx="304943" cy="311334"/>
            <a:chOff x="3951850" y="2985350"/>
            <a:chExt cx="407950" cy="416500"/>
          </a:xfrm>
        </p:grpSpPr>
        <p:sp>
          <p:nvSpPr>
            <p:cNvPr id="797" name="Google Shape;797;p47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47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47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47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1" name="Google Shape;801;p47"/>
          <p:cNvGrpSpPr/>
          <p:nvPr/>
        </p:nvGrpSpPr>
        <p:grpSpPr>
          <a:xfrm>
            <a:off x="632416" y="3149486"/>
            <a:ext cx="353194" cy="271268"/>
            <a:chOff x="568950" y="3686775"/>
            <a:chExt cx="472500" cy="362900"/>
          </a:xfrm>
        </p:grpSpPr>
        <p:sp>
          <p:nvSpPr>
            <p:cNvPr id="802" name="Google Shape;802;p47"/>
            <p:cNvSpPr/>
            <p:nvPr/>
          </p:nvSpPr>
          <p:spPr>
            <a:xfrm>
              <a:off x="568950" y="3686775"/>
              <a:ext cx="472500" cy="362900"/>
            </a:xfrm>
            <a:custGeom>
              <a:rect b="b" l="l" r="r" t="t"/>
              <a:pathLst>
                <a:path extrusionOk="0" fill="none" h="14516" w="18900">
                  <a:moveTo>
                    <a:pt x="18900" y="7989"/>
                  </a:moveTo>
                  <a:lnTo>
                    <a:pt x="18900" y="7989"/>
                  </a:lnTo>
                  <a:lnTo>
                    <a:pt x="18705" y="8111"/>
                  </a:lnTo>
                  <a:lnTo>
                    <a:pt x="18510" y="8184"/>
                  </a:lnTo>
                  <a:lnTo>
                    <a:pt x="18291" y="8232"/>
                  </a:lnTo>
                  <a:lnTo>
                    <a:pt x="18072" y="8232"/>
                  </a:lnTo>
                  <a:lnTo>
                    <a:pt x="17852" y="8184"/>
                  </a:lnTo>
                  <a:lnTo>
                    <a:pt x="17658" y="8111"/>
                  </a:lnTo>
                  <a:lnTo>
                    <a:pt x="17487" y="8013"/>
                  </a:lnTo>
                  <a:lnTo>
                    <a:pt x="17341" y="7891"/>
                  </a:lnTo>
                  <a:lnTo>
                    <a:pt x="17341" y="7891"/>
                  </a:lnTo>
                  <a:lnTo>
                    <a:pt x="17243" y="7745"/>
                  </a:lnTo>
                  <a:lnTo>
                    <a:pt x="17170" y="7575"/>
                  </a:lnTo>
                  <a:lnTo>
                    <a:pt x="17170" y="7404"/>
                  </a:lnTo>
                  <a:lnTo>
                    <a:pt x="17195" y="7234"/>
                  </a:lnTo>
                  <a:lnTo>
                    <a:pt x="17243" y="7088"/>
                  </a:lnTo>
                  <a:lnTo>
                    <a:pt x="17341" y="6942"/>
                  </a:lnTo>
                  <a:lnTo>
                    <a:pt x="17487" y="6844"/>
                  </a:lnTo>
                  <a:lnTo>
                    <a:pt x="17658" y="6795"/>
                  </a:lnTo>
                  <a:lnTo>
                    <a:pt x="17658" y="6795"/>
                  </a:lnTo>
                  <a:lnTo>
                    <a:pt x="17755" y="6771"/>
                  </a:lnTo>
                  <a:lnTo>
                    <a:pt x="17828" y="6771"/>
                  </a:lnTo>
                  <a:lnTo>
                    <a:pt x="17901" y="6795"/>
                  </a:lnTo>
                  <a:lnTo>
                    <a:pt x="17974" y="6820"/>
                  </a:lnTo>
                  <a:lnTo>
                    <a:pt x="18023" y="6869"/>
                  </a:lnTo>
                  <a:lnTo>
                    <a:pt x="18047" y="6917"/>
                  </a:lnTo>
                  <a:lnTo>
                    <a:pt x="18096" y="7063"/>
                  </a:lnTo>
                  <a:lnTo>
                    <a:pt x="18072" y="7210"/>
                  </a:lnTo>
                  <a:lnTo>
                    <a:pt x="18023" y="7356"/>
                  </a:lnTo>
                  <a:lnTo>
                    <a:pt x="17950" y="7477"/>
                  </a:lnTo>
                  <a:lnTo>
                    <a:pt x="17828" y="7599"/>
                  </a:lnTo>
                  <a:lnTo>
                    <a:pt x="17828" y="7599"/>
                  </a:lnTo>
                  <a:lnTo>
                    <a:pt x="17633" y="7697"/>
                  </a:lnTo>
                  <a:lnTo>
                    <a:pt x="17438" y="7770"/>
                  </a:lnTo>
                  <a:lnTo>
                    <a:pt x="17219" y="7794"/>
                  </a:lnTo>
                  <a:lnTo>
                    <a:pt x="17000" y="7794"/>
                  </a:lnTo>
                  <a:lnTo>
                    <a:pt x="17000" y="7794"/>
                  </a:lnTo>
                  <a:lnTo>
                    <a:pt x="16878" y="7794"/>
                  </a:lnTo>
                  <a:lnTo>
                    <a:pt x="16781" y="7770"/>
                  </a:lnTo>
                  <a:lnTo>
                    <a:pt x="16708" y="7745"/>
                  </a:lnTo>
                  <a:lnTo>
                    <a:pt x="16635" y="7697"/>
                  </a:lnTo>
                  <a:lnTo>
                    <a:pt x="16586" y="7648"/>
                  </a:lnTo>
                  <a:lnTo>
                    <a:pt x="16562" y="7550"/>
                  </a:lnTo>
                  <a:lnTo>
                    <a:pt x="16537" y="7331"/>
                  </a:lnTo>
                  <a:lnTo>
                    <a:pt x="16537" y="7331"/>
                  </a:lnTo>
                  <a:lnTo>
                    <a:pt x="16513" y="7015"/>
                  </a:lnTo>
                  <a:lnTo>
                    <a:pt x="16488" y="6698"/>
                  </a:lnTo>
                  <a:lnTo>
                    <a:pt x="16440" y="6381"/>
                  </a:lnTo>
                  <a:lnTo>
                    <a:pt x="16367" y="6065"/>
                  </a:lnTo>
                  <a:lnTo>
                    <a:pt x="16269" y="5748"/>
                  </a:lnTo>
                  <a:lnTo>
                    <a:pt x="16172" y="5456"/>
                  </a:lnTo>
                  <a:lnTo>
                    <a:pt x="16050" y="5164"/>
                  </a:lnTo>
                  <a:lnTo>
                    <a:pt x="15904" y="4871"/>
                  </a:lnTo>
                  <a:lnTo>
                    <a:pt x="15758" y="4604"/>
                  </a:lnTo>
                  <a:lnTo>
                    <a:pt x="15587" y="4311"/>
                  </a:lnTo>
                  <a:lnTo>
                    <a:pt x="15393" y="4068"/>
                  </a:lnTo>
                  <a:lnTo>
                    <a:pt x="15198" y="3800"/>
                  </a:lnTo>
                  <a:lnTo>
                    <a:pt x="14978" y="3556"/>
                  </a:lnTo>
                  <a:lnTo>
                    <a:pt x="14759" y="3313"/>
                  </a:lnTo>
                  <a:lnTo>
                    <a:pt x="14516" y="3094"/>
                  </a:lnTo>
                  <a:lnTo>
                    <a:pt x="14272" y="2874"/>
                  </a:lnTo>
                  <a:lnTo>
                    <a:pt x="14004" y="2655"/>
                  </a:lnTo>
                  <a:lnTo>
                    <a:pt x="13712" y="2460"/>
                  </a:lnTo>
                  <a:lnTo>
                    <a:pt x="13420" y="2265"/>
                  </a:lnTo>
                  <a:lnTo>
                    <a:pt x="13128" y="2095"/>
                  </a:lnTo>
                  <a:lnTo>
                    <a:pt x="12811" y="1924"/>
                  </a:lnTo>
                  <a:lnTo>
                    <a:pt x="12494" y="1778"/>
                  </a:lnTo>
                  <a:lnTo>
                    <a:pt x="12178" y="1632"/>
                  </a:lnTo>
                  <a:lnTo>
                    <a:pt x="11837" y="1510"/>
                  </a:lnTo>
                  <a:lnTo>
                    <a:pt x="11496" y="1389"/>
                  </a:lnTo>
                  <a:lnTo>
                    <a:pt x="11130" y="1291"/>
                  </a:lnTo>
                  <a:lnTo>
                    <a:pt x="10765" y="1218"/>
                  </a:lnTo>
                  <a:lnTo>
                    <a:pt x="10400" y="1145"/>
                  </a:lnTo>
                  <a:lnTo>
                    <a:pt x="10034" y="1096"/>
                  </a:lnTo>
                  <a:lnTo>
                    <a:pt x="9645" y="1048"/>
                  </a:lnTo>
                  <a:lnTo>
                    <a:pt x="9255" y="1023"/>
                  </a:lnTo>
                  <a:lnTo>
                    <a:pt x="8865" y="1023"/>
                  </a:lnTo>
                  <a:lnTo>
                    <a:pt x="8865" y="1023"/>
                  </a:lnTo>
                  <a:lnTo>
                    <a:pt x="8330" y="1023"/>
                  </a:lnTo>
                  <a:lnTo>
                    <a:pt x="7794" y="1072"/>
                  </a:lnTo>
                  <a:lnTo>
                    <a:pt x="7258" y="1145"/>
                  </a:lnTo>
                  <a:lnTo>
                    <a:pt x="6747" y="1267"/>
                  </a:lnTo>
                  <a:lnTo>
                    <a:pt x="6747" y="1267"/>
                  </a:lnTo>
                  <a:lnTo>
                    <a:pt x="6600" y="1048"/>
                  </a:lnTo>
                  <a:lnTo>
                    <a:pt x="6454" y="877"/>
                  </a:lnTo>
                  <a:lnTo>
                    <a:pt x="6284" y="707"/>
                  </a:lnTo>
                  <a:lnTo>
                    <a:pt x="6138" y="561"/>
                  </a:lnTo>
                  <a:lnTo>
                    <a:pt x="5967" y="439"/>
                  </a:lnTo>
                  <a:lnTo>
                    <a:pt x="5821" y="341"/>
                  </a:lnTo>
                  <a:lnTo>
                    <a:pt x="5504" y="195"/>
                  </a:lnTo>
                  <a:lnTo>
                    <a:pt x="5237" y="98"/>
                  </a:lnTo>
                  <a:lnTo>
                    <a:pt x="5017" y="49"/>
                  </a:lnTo>
                  <a:lnTo>
                    <a:pt x="4822" y="0"/>
                  </a:lnTo>
                  <a:lnTo>
                    <a:pt x="4822" y="0"/>
                  </a:lnTo>
                  <a:lnTo>
                    <a:pt x="4725" y="195"/>
                  </a:lnTo>
                  <a:lnTo>
                    <a:pt x="4628" y="390"/>
                  </a:lnTo>
                  <a:lnTo>
                    <a:pt x="4530" y="682"/>
                  </a:lnTo>
                  <a:lnTo>
                    <a:pt x="4433" y="999"/>
                  </a:lnTo>
                  <a:lnTo>
                    <a:pt x="4384" y="1389"/>
                  </a:lnTo>
                  <a:lnTo>
                    <a:pt x="4360" y="1778"/>
                  </a:lnTo>
                  <a:lnTo>
                    <a:pt x="4360" y="1998"/>
                  </a:lnTo>
                  <a:lnTo>
                    <a:pt x="4408" y="2217"/>
                  </a:lnTo>
                  <a:lnTo>
                    <a:pt x="4408" y="2217"/>
                  </a:lnTo>
                  <a:lnTo>
                    <a:pt x="4067" y="2436"/>
                  </a:lnTo>
                  <a:lnTo>
                    <a:pt x="3678" y="2728"/>
                  </a:lnTo>
                  <a:lnTo>
                    <a:pt x="3264" y="3142"/>
                  </a:lnTo>
                  <a:lnTo>
                    <a:pt x="2825" y="3605"/>
                  </a:lnTo>
                  <a:lnTo>
                    <a:pt x="2411" y="4116"/>
                  </a:lnTo>
                  <a:lnTo>
                    <a:pt x="2022" y="4652"/>
                  </a:lnTo>
                  <a:lnTo>
                    <a:pt x="1851" y="4945"/>
                  </a:lnTo>
                  <a:lnTo>
                    <a:pt x="1705" y="5237"/>
                  </a:lnTo>
                  <a:lnTo>
                    <a:pt x="1559" y="5529"/>
                  </a:lnTo>
                  <a:lnTo>
                    <a:pt x="1461" y="5797"/>
                  </a:lnTo>
                  <a:lnTo>
                    <a:pt x="560" y="5797"/>
                  </a:lnTo>
                  <a:lnTo>
                    <a:pt x="560" y="5797"/>
                  </a:lnTo>
                  <a:lnTo>
                    <a:pt x="463" y="5821"/>
                  </a:lnTo>
                  <a:lnTo>
                    <a:pt x="341" y="5846"/>
                  </a:lnTo>
                  <a:lnTo>
                    <a:pt x="244" y="5894"/>
                  </a:lnTo>
                  <a:lnTo>
                    <a:pt x="171" y="5967"/>
                  </a:lnTo>
                  <a:lnTo>
                    <a:pt x="98" y="6040"/>
                  </a:lnTo>
                  <a:lnTo>
                    <a:pt x="49" y="6138"/>
                  </a:lnTo>
                  <a:lnTo>
                    <a:pt x="25" y="6260"/>
                  </a:lnTo>
                  <a:lnTo>
                    <a:pt x="0" y="6357"/>
                  </a:lnTo>
                  <a:lnTo>
                    <a:pt x="0" y="8598"/>
                  </a:lnTo>
                  <a:lnTo>
                    <a:pt x="0" y="8598"/>
                  </a:lnTo>
                  <a:lnTo>
                    <a:pt x="25" y="8720"/>
                  </a:lnTo>
                  <a:lnTo>
                    <a:pt x="49" y="8817"/>
                  </a:lnTo>
                  <a:lnTo>
                    <a:pt x="98" y="8914"/>
                  </a:lnTo>
                  <a:lnTo>
                    <a:pt x="171" y="8987"/>
                  </a:lnTo>
                  <a:lnTo>
                    <a:pt x="244" y="9060"/>
                  </a:lnTo>
                  <a:lnTo>
                    <a:pt x="341" y="9109"/>
                  </a:lnTo>
                  <a:lnTo>
                    <a:pt x="463" y="9158"/>
                  </a:lnTo>
                  <a:lnTo>
                    <a:pt x="560" y="9158"/>
                  </a:lnTo>
                  <a:lnTo>
                    <a:pt x="1510" y="9158"/>
                  </a:lnTo>
                  <a:lnTo>
                    <a:pt x="1510" y="9158"/>
                  </a:lnTo>
                  <a:lnTo>
                    <a:pt x="1583" y="9353"/>
                  </a:lnTo>
                  <a:lnTo>
                    <a:pt x="1681" y="9572"/>
                  </a:lnTo>
                  <a:lnTo>
                    <a:pt x="1924" y="9986"/>
                  </a:lnTo>
                  <a:lnTo>
                    <a:pt x="2216" y="10376"/>
                  </a:lnTo>
                  <a:lnTo>
                    <a:pt x="2582" y="10765"/>
                  </a:lnTo>
                  <a:lnTo>
                    <a:pt x="2972" y="11131"/>
                  </a:lnTo>
                  <a:lnTo>
                    <a:pt x="3410" y="11472"/>
                  </a:lnTo>
                  <a:lnTo>
                    <a:pt x="3897" y="11788"/>
                  </a:lnTo>
                  <a:lnTo>
                    <a:pt x="4408" y="12032"/>
                  </a:lnTo>
                  <a:lnTo>
                    <a:pt x="4408" y="14516"/>
                  </a:lnTo>
                  <a:lnTo>
                    <a:pt x="5090" y="14516"/>
                  </a:lnTo>
                  <a:lnTo>
                    <a:pt x="6308" y="12860"/>
                  </a:lnTo>
                  <a:lnTo>
                    <a:pt x="6308" y="12860"/>
                  </a:lnTo>
                  <a:lnTo>
                    <a:pt x="6917" y="13030"/>
                  </a:lnTo>
                  <a:lnTo>
                    <a:pt x="7550" y="13128"/>
                  </a:lnTo>
                  <a:lnTo>
                    <a:pt x="8208" y="13201"/>
                  </a:lnTo>
                  <a:lnTo>
                    <a:pt x="8865" y="13225"/>
                  </a:lnTo>
                  <a:lnTo>
                    <a:pt x="8865" y="13225"/>
                  </a:lnTo>
                  <a:lnTo>
                    <a:pt x="9523" y="13201"/>
                  </a:lnTo>
                  <a:lnTo>
                    <a:pt x="10181" y="13128"/>
                  </a:lnTo>
                  <a:lnTo>
                    <a:pt x="10814" y="13030"/>
                  </a:lnTo>
                  <a:lnTo>
                    <a:pt x="11423" y="12860"/>
                  </a:lnTo>
                  <a:lnTo>
                    <a:pt x="12592" y="14516"/>
                  </a:lnTo>
                  <a:lnTo>
                    <a:pt x="13347" y="14516"/>
                  </a:lnTo>
                  <a:lnTo>
                    <a:pt x="13347" y="12032"/>
                  </a:lnTo>
                  <a:lnTo>
                    <a:pt x="13347" y="12032"/>
                  </a:lnTo>
                  <a:lnTo>
                    <a:pt x="13688" y="11886"/>
                  </a:lnTo>
                  <a:lnTo>
                    <a:pt x="14004" y="11715"/>
                  </a:lnTo>
                  <a:lnTo>
                    <a:pt x="14297" y="11545"/>
                  </a:lnTo>
                  <a:lnTo>
                    <a:pt x="14589" y="11350"/>
                  </a:lnTo>
                  <a:lnTo>
                    <a:pt x="14857" y="11131"/>
                  </a:lnTo>
                  <a:lnTo>
                    <a:pt x="15100" y="10911"/>
                  </a:lnTo>
                  <a:lnTo>
                    <a:pt x="15344" y="10668"/>
                  </a:lnTo>
                  <a:lnTo>
                    <a:pt x="15563" y="10400"/>
                  </a:lnTo>
                  <a:lnTo>
                    <a:pt x="15733" y="10132"/>
                  </a:lnTo>
                  <a:lnTo>
                    <a:pt x="15904" y="9864"/>
                  </a:lnTo>
                  <a:lnTo>
                    <a:pt x="16074" y="9572"/>
                  </a:lnTo>
                  <a:lnTo>
                    <a:pt x="16196" y="9255"/>
                  </a:lnTo>
                  <a:lnTo>
                    <a:pt x="16318" y="8939"/>
                  </a:lnTo>
                  <a:lnTo>
                    <a:pt x="16391" y="8598"/>
                  </a:lnTo>
                  <a:lnTo>
                    <a:pt x="16464" y="8257"/>
                  </a:lnTo>
                  <a:lnTo>
                    <a:pt x="16513" y="7916"/>
                  </a:lnTo>
                  <a:lnTo>
                    <a:pt x="16513" y="7916"/>
                  </a:lnTo>
                  <a:lnTo>
                    <a:pt x="16513" y="759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47"/>
            <p:cNvSpPr/>
            <p:nvPr/>
          </p:nvSpPr>
          <p:spPr>
            <a:xfrm>
              <a:off x="645650" y="3820725"/>
              <a:ext cx="34125" cy="34125"/>
            </a:xfrm>
            <a:custGeom>
              <a:rect b="b" l="l" r="r" t="t"/>
              <a:pathLst>
                <a:path extrusionOk="0" fill="none" h="1365" w="1365">
                  <a:moveTo>
                    <a:pt x="683" y="1364"/>
                  </a:moveTo>
                  <a:lnTo>
                    <a:pt x="683" y="1364"/>
                  </a:lnTo>
                  <a:lnTo>
                    <a:pt x="537" y="1340"/>
                  </a:lnTo>
                  <a:lnTo>
                    <a:pt x="415" y="1316"/>
                  </a:lnTo>
                  <a:lnTo>
                    <a:pt x="293" y="1243"/>
                  </a:lnTo>
                  <a:lnTo>
                    <a:pt x="196" y="1170"/>
                  </a:lnTo>
                  <a:lnTo>
                    <a:pt x="123" y="1072"/>
                  </a:lnTo>
                  <a:lnTo>
                    <a:pt x="50" y="950"/>
                  </a:lnTo>
                  <a:lnTo>
                    <a:pt x="25" y="829"/>
                  </a:lnTo>
                  <a:lnTo>
                    <a:pt x="1" y="682"/>
                  </a:lnTo>
                  <a:lnTo>
                    <a:pt x="1" y="682"/>
                  </a:lnTo>
                  <a:lnTo>
                    <a:pt x="25" y="536"/>
                  </a:lnTo>
                  <a:lnTo>
                    <a:pt x="50" y="415"/>
                  </a:lnTo>
                  <a:lnTo>
                    <a:pt x="123" y="317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415" y="74"/>
                  </a:lnTo>
                  <a:lnTo>
                    <a:pt x="537" y="25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805" y="25"/>
                  </a:lnTo>
                  <a:lnTo>
                    <a:pt x="951" y="74"/>
                  </a:lnTo>
                  <a:lnTo>
                    <a:pt x="1048" y="122"/>
                  </a:lnTo>
                  <a:lnTo>
                    <a:pt x="1170" y="195"/>
                  </a:lnTo>
                  <a:lnTo>
                    <a:pt x="1243" y="317"/>
                  </a:lnTo>
                  <a:lnTo>
                    <a:pt x="1292" y="415"/>
                  </a:lnTo>
                  <a:lnTo>
                    <a:pt x="1340" y="536"/>
                  </a:lnTo>
                  <a:lnTo>
                    <a:pt x="1365" y="682"/>
                  </a:lnTo>
                  <a:lnTo>
                    <a:pt x="1365" y="682"/>
                  </a:lnTo>
                  <a:lnTo>
                    <a:pt x="1340" y="829"/>
                  </a:lnTo>
                  <a:lnTo>
                    <a:pt x="1292" y="950"/>
                  </a:lnTo>
                  <a:lnTo>
                    <a:pt x="1243" y="1072"/>
                  </a:lnTo>
                  <a:lnTo>
                    <a:pt x="1170" y="1170"/>
                  </a:lnTo>
                  <a:lnTo>
                    <a:pt x="1048" y="1243"/>
                  </a:lnTo>
                  <a:lnTo>
                    <a:pt x="951" y="1316"/>
                  </a:lnTo>
                  <a:lnTo>
                    <a:pt x="805" y="1340"/>
                  </a:lnTo>
                  <a:lnTo>
                    <a:pt x="683" y="1364"/>
                  </a:lnTo>
                  <a:lnTo>
                    <a:pt x="683" y="136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47"/>
            <p:cNvSpPr/>
            <p:nvPr/>
          </p:nvSpPr>
          <p:spPr>
            <a:xfrm>
              <a:off x="747950" y="3753750"/>
              <a:ext cx="85275" cy="12200"/>
            </a:xfrm>
            <a:custGeom>
              <a:rect b="b" l="l" r="r" t="t"/>
              <a:pathLst>
                <a:path extrusionOk="0" fill="none" h="488" w="3411">
                  <a:moveTo>
                    <a:pt x="3410" y="488"/>
                  </a:moveTo>
                  <a:lnTo>
                    <a:pt x="3410" y="488"/>
                  </a:lnTo>
                  <a:lnTo>
                    <a:pt x="3215" y="366"/>
                  </a:lnTo>
                  <a:lnTo>
                    <a:pt x="3021" y="268"/>
                  </a:lnTo>
                  <a:lnTo>
                    <a:pt x="2826" y="195"/>
                  </a:lnTo>
                  <a:lnTo>
                    <a:pt x="2607" y="122"/>
                  </a:lnTo>
                  <a:lnTo>
                    <a:pt x="2387" y="74"/>
                  </a:lnTo>
                  <a:lnTo>
                    <a:pt x="2168" y="25"/>
                  </a:lnTo>
                  <a:lnTo>
                    <a:pt x="1925" y="0"/>
                  </a:lnTo>
                  <a:lnTo>
                    <a:pt x="1705" y="0"/>
                  </a:lnTo>
                  <a:lnTo>
                    <a:pt x="1462" y="0"/>
                  </a:lnTo>
                  <a:lnTo>
                    <a:pt x="1243" y="25"/>
                  </a:lnTo>
                  <a:lnTo>
                    <a:pt x="1023" y="74"/>
                  </a:lnTo>
                  <a:lnTo>
                    <a:pt x="804" y="122"/>
                  </a:lnTo>
                  <a:lnTo>
                    <a:pt x="585" y="195"/>
                  </a:lnTo>
                  <a:lnTo>
                    <a:pt x="366" y="268"/>
                  </a:lnTo>
                  <a:lnTo>
                    <a:pt x="171" y="366"/>
                  </a:lnTo>
                  <a:lnTo>
                    <a:pt x="1" y="48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05" name="Google Shape;805;p47"/>
          <p:cNvSpPr/>
          <p:nvPr/>
        </p:nvSpPr>
        <p:spPr>
          <a:xfrm>
            <a:off x="4702594" y="2609663"/>
            <a:ext cx="240321" cy="345924"/>
          </a:xfrm>
          <a:custGeom>
            <a:rect b="b" l="l" r="r" t="t"/>
            <a:pathLst>
              <a:path extrusionOk="0" fill="none" h="18511" w="12860">
                <a:moveTo>
                  <a:pt x="12373" y="7526"/>
                </a:moveTo>
                <a:lnTo>
                  <a:pt x="11618" y="7526"/>
                </a:lnTo>
                <a:lnTo>
                  <a:pt x="11618" y="5188"/>
                </a:lnTo>
                <a:lnTo>
                  <a:pt x="11618" y="5188"/>
                </a:lnTo>
                <a:lnTo>
                  <a:pt x="11593" y="4677"/>
                </a:lnTo>
                <a:lnTo>
                  <a:pt x="11520" y="4141"/>
                </a:lnTo>
                <a:lnTo>
                  <a:pt x="11398" y="3654"/>
                </a:lnTo>
                <a:lnTo>
                  <a:pt x="11204" y="3167"/>
                </a:lnTo>
                <a:lnTo>
                  <a:pt x="10984" y="2728"/>
                </a:lnTo>
                <a:lnTo>
                  <a:pt x="10741" y="2290"/>
                </a:lnTo>
                <a:lnTo>
                  <a:pt x="10424" y="1900"/>
                </a:lnTo>
                <a:lnTo>
                  <a:pt x="10108" y="1535"/>
                </a:lnTo>
                <a:lnTo>
                  <a:pt x="9718" y="1194"/>
                </a:lnTo>
                <a:lnTo>
                  <a:pt x="9328" y="902"/>
                </a:lnTo>
                <a:lnTo>
                  <a:pt x="8914" y="634"/>
                </a:lnTo>
                <a:lnTo>
                  <a:pt x="8452" y="415"/>
                </a:lnTo>
                <a:lnTo>
                  <a:pt x="7964" y="244"/>
                </a:lnTo>
                <a:lnTo>
                  <a:pt x="7477" y="122"/>
                </a:lnTo>
                <a:lnTo>
                  <a:pt x="6966" y="25"/>
                </a:lnTo>
                <a:lnTo>
                  <a:pt x="6430" y="0"/>
                </a:lnTo>
                <a:lnTo>
                  <a:pt x="6430" y="0"/>
                </a:lnTo>
                <a:lnTo>
                  <a:pt x="5894" y="25"/>
                </a:lnTo>
                <a:lnTo>
                  <a:pt x="5383" y="122"/>
                </a:lnTo>
                <a:lnTo>
                  <a:pt x="4896" y="244"/>
                </a:lnTo>
                <a:lnTo>
                  <a:pt x="4409" y="415"/>
                </a:lnTo>
                <a:lnTo>
                  <a:pt x="3970" y="634"/>
                </a:lnTo>
                <a:lnTo>
                  <a:pt x="3532" y="902"/>
                </a:lnTo>
                <a:lnTo>
                  <a:pt x="3142" y="1194"/>
                </a:lnTo>
                <a:lnTo>
                  <a:pt x="2752" y="1535"/>
                </a:lnTo>
                <a:lnTo>
                  <a:pt x="2436" y="1900"/>
                </a:lnTo>
                <a:lnTo>
                  <a:pt x="2119" y="2290"/>
                </a:lnTo>
                <a:lnTo>
                  <a:pt x="1876" y="2728"/>
                </a:lnTo>
                <a:lnTo>
                  <a:pt x="1656" y="3167"/>
                </a:lnTo>
                <a:lnTo>
                  <a:pt x="1462" y="3654"/>
                </a:lnTo>
                <a:lnTo>
                  <a:pt x="1340" y="4141"/>
                </a:lnTo>
                <a:lnTo>
                  <a:pt x="1267" y="4677"/>
                </a:lnTo>
                <a:lnTo>
                  <a:pt x="1242" y="5188"/>
                </a:lnTo>
                <a:lnTo>
                  <a:pt x="1242" y="7526"/>
                </a:lnTo>
                <a:lnTo>
                  <a:pt x="487" y="7526"/>
                </a:lnTo>
                <a:lnTo>
                  <a:pt x="487" y="7526"/>
                </a:lnTo>
                <a:lnTo>
                  <a:pt x="390" y="7526"/>
                </a:lnTo>
                <a:lnTo>
                  <a:pt x="293" y="7551"/>
                </a:lnTo>
                <a:lnTo>
                  <a:pt x="220" y="7599"/>
                </a:lnTo>
                <a:lnTo>
                  <a:pt x="146" y="7648"/>
                </a:lnTo>
                <a:lnTo>
                  <a:pt x="73" y="7721"/>
                </a:lnTo>
                <a:lnTo>
                  <a:pt x="49" y="7818"/>
                </a:lnTo>
                <a:lnTo>
                  <a:pt x="0" y="7891"/>
                </a:lnTo>
                <a:lnTo>
                  <a:pt x="0" y="8013"/>
                </a:lnTo>
                <a:lnTo>
                  <a:pt x="0" y="18023"/>
                </a:lnTo>
                <a:lnTo>
                  <a:pt x="0" y="18023"/>
                </a:lnTo>
                <a:lnTo>
                  <a:pt x="0" y="18121"/>
                </a:lnTo>
                <a:lnTo>
                  <a:pt x="49" y="18218"/>
                </a:lnTo>
                <a:lnTo>
                  <a:pt x="73" y="18291"/>
                </a:lnTo>
                <a:lnTo>
                  <a:pt x="146" y="18364"/>
                </a:lnTo>
                <a:lnTo>
                  <a:pt x="220" y="18413"/>
                </a:lnTo>
                <a:lnTo>
                  <a:pt x="293" y="18462"/>
                </a:lnTo>
                <a:lnTo>
                  <a:pt x="390" y="18486"/>
                </a:lnTo>
                <a:lnTo>
                  <a:pt x="487" y="18510"/>
                </a:lnTo>
                <a:lnTo>
                  <a:pt x="12373" y="18510"/>
                </a:lnTo>
                <a:lnTo>
                  <a:pt x="12373" y="18510"/>
                </a:lnTo>
                <a:lnTo>
                  <a:pt x="12470" y="18486"/>
                </a:lnTo>
                <a:lnTo>
                  <a:pt x="12568" y="18462"/>
                </a:lnTo>
                <a:lnTo>
                  <a:pt x="12641" y="18413"/>
                </a:lnTo>
                <a:lnTo>
                  <a:pt x="12714" y="18364"/>
                </a:lnTo>
                <a:lnTo>
                  <a:pt x="12787" y="18291"/>
                </a:lnTo>
                <a:lnTo>
                  <a:pt x="12811" y="18218"/>
                </a:lnTo>
                <a:lnTo>
                  <a:pt x="12860" y="18121"/>
                </a:lnTo>
                <a:lnTo>
                  <a:pt x="12860" y="18023"/>
                </a:lnTo>
                <a:lnTo>
                  <a:pt x="12860" y="8013"/>
                </a:lnTo>
                <a:lnTo>
                  <a:pt x="12860" y="8013"/>
                </a:lnTo>
                <a:lnTo>
                  <a:pt x="12860" y="7891"/>
                </a:lnTo>
                <a:lnTo>
                  <a:pt x="12811" y="7818"/>
                </a:lnTo>
                <a:lnTo>
                  <a:pt x="12787" y="7721"/>
                </a:lnTo>
                <a:lnTo>
                  <a:pt x="12714" y="7648"/>
                </a:lnTo>
                <a:lnTo>
                  <a:pt x="12641" y="7599"/>
                </a:lnTo>
                <a:lnTo>
                  <a:pt x="12568" y="7551"/>
                </a:lnTo>
                <a:lnTo>
                  <a:pt x="12470" y="7526"/>
                </a:lnTo>
                <a:lnTo>
                  <a:pt x="12373" y="7526"/>
                </a:lnTo>
                <a:lnTo>
                  <a:pt x="12373" y="7526"/>
                </a:lnTo>
                <a:close/>
                <a:moveTo>
                  <a:pt x="2801" y="5188"/>
                </a:moveTo>
                <a:lnTo>
                  <a:pt x="2801" y="5188"/>
                </a:lnTo>
                <a:lnTo>
                  <a:pt x="2826" y="4823"/>
                </a:lnTo>
                <a:lnTo>
                  <a:pt x="2874" y="4457"/>
                </a:lnTo>
                <a:lnTo>
                  <a:pt x="2972" y="4116"/>
                </a:lnTo>
                <a:lnTo>
                  <a:pt x="3093" y="3775"/>
                </a:lnTo>
                <a:lnTo>
                  <a:pt x="3240" y="3459"/>
                </a:lnTo>
                <a:lnTo>
                  <a:pt x="3410" y="3167"/>
                </a:lnTo>
                <a:lnTo>
                  <a:pt x="3629" y="2874"/>
                </a:lnTo>
                <a:lnTo>
                  <a:pt x="3873" y="2631"/>
                </a:lnTo>
                <a:lnTo>
                  <a:pt x="4116" y="2387"/>
                </a:lnTo>
                <a:lnTo>
                  <a:pt x="4409" y="2192"/>
                </a:lnTo>
                <a:lnTo>
                  <a:pt x="4701" y="1998"/>
                </a:lnTo>
                <a:lnTo>
                  <a:pt x="5017" y="1851"/>
                </a:lnTo>
                <a:lnTo>
                  <a:pt x="5358" y="1730"/>
                </a:lnTo>
                <a:lnTo>
                  <a:pt x="5699" y="1632"/>
                </a:lnTo>
                <a:lnTo>
                  <a:pt x="6065" y="1584"/>
                </a:lnTo>
                <a:lnTo>
                  <a:pt x="6430" y="1559"/>
                </a:lnTo>
                <a:lnTo>
                  <a:pt x="6430" y="1559"/>
                </a:lnTo>
                <a:lnTo>
                  <a:pt x="6795" y="1584"/>
                </a:lnTo>
                <a:lnTo>
                  <a:pt x="7161" y="1632"/>
                </a:lnTo>
                <a:lnTo>
                  <a:pt x="7502" y="1730"/>
                </a:lnTo>
                <a:lnTo>
                  <a:pt x="7843" y="1851"/>
                </a:lnTo>
                <a:lnTo>
                  <a:pt x="8159" y="1998"/>
                </a:lnTo>
                <a:lnTo>
                  <a:pt x="8452" y="2192"/>
                </a:lnTo>
                <a:lnTo>
                  <a:pt x="8744" y="2387"/>
                </a:lnTo>
                <a:lnTo>
                  <a:pt x="8987" y="2631"/>
                </a:lnTo>
                <a:lnTo>
                  <a:pt x="9231" y="2874"/>
                </a:lnTo>
                <a:lnTo>
                  <a:pt x="9450" y="3167"/>
                </a:lnTo>
                <a:lnTo>
                  <a:pt x="9621" y="3459"/>
                </a:lnTo>
                <a:lnTo>
                  <a:pt x="9767" y="3775"/>
                </a:lnTo>
                <a:lnTo>
                  <a:pt x="9888" y="4116"/>
                </a:lnTo>
                <a:lnTo>
                  <a:pt x="9986" y="4457"/>
                </a:lnTo>
                <a:lnTo>
                  <a:pt x="10035" y="4823"/>
                </a:lnTo>
                <a:lnTo>
                  <a:pt x="10059" y="5188"/>
                </a:lnTo>
                <a:lnTo>
                  <a:pt x="10059" y="7526"/>
                </a:lnTo>
                <a:lnTo>
                  <a:pt x="2801" y="7526"/>
                </a:lnTo>
                <a:lnTo>
                  <a:pt x="2801" y="5188"/>
                </a:lnTo>
                <a:close/>
                <a:moveTo>
                  <a:pt x="7063" y="13225"/>
                </a:moveTo>
                <a:lnTo>
                  <a:pt x="7209" y="15052"/>
                </a:lnTo>
                <a:lnTo>
                  <a:pt x="5651" y="15052"/>
                </a:lnTo>
                <a:lnTo>
                  <a:pt x="5797" y="13225"/>
                </a:lnTo>
                <a:lnTo>
                  <a:pt x="5797" y="13225"/>
                </a:lnTo>
                <a:lnTo>
                  <a:pt x="5675" y="13152"/>
                </a:lnTo>
                <a:lnTo>
                  <a:pt x="5553" y="13030"/>
                </a:lnTo>
                <a:lnTo>
                  <a:pt x="5456" y="12933"/>
                </a:lnTo>
                <a:lnTo>
                  <a:pt x="5358" y="12787"/>
                </a:lnTo>
                <a:lnTo>
                  <a:pt x="5285" y="12665"/>
                </a:lnTo>
                <a:lnTo>
                  <a:pt x="5237" y="12495"/>
                </a:lnTo>
                <a:lnTo>
                  <a:pt x="5212" y="12348"/>
                </a:lnTo>
                <a:lnTo>
                  <a:pt x="5212" y="12178"/>
                </a:lnTo>
                <a:lnTo>
                  <a:pt x="5212" y="12178"/>
                </a:lnTo>
                <a:lnTo>
                  <a:pt x="5237" y="11934"/>
                </a:lnTo>
                <a:lnTo>
                  <a:pt x="5310" y="11715"/>
                </a:lnTo>
                <a:lnTo>
                  <a:pt x="5407" y="11496"/>
                </a:lnTo>
                <a:lnTo>
                  <a:pt x="5553" y="11326"/>
                </a:lnTo>
                <a:lnTo>
                  <a:pt x="5748" y="11179"/>
                </a:lnTo>
                <a:lnTo>
                  <a:pt x="5943" y="11058"/>
                </a:lnTo>
                <a:lnTo>
                  <a:pt x="6187" y="10985"/>
                </a:lnTo>
                <a:lnTo>
                  <a:pt x="6430" y="10960"/>
                </a:lnTo>
                <a:lnTo>
                  <a:pt x="6430" y="10960"/>
                </a:lnTo>
                <a:lnTo>
                  <a:pt x="6674" y="10985"/>
                </a:lnTo>
                <a:lnTo>
                  <a:pt x="6917" y="11058"/>
                </a:lnTo>
                <a:lnTo>
                  <a:pt x="7112" y="11179"/>
                </a:lnTo>
                <a:lnTo>
                  <a:pt x="7307" y="11326"/>
                </a:lnTo>
                <a:lnTo>
                  <a:pt x="7453" y="11496"/>
                </a:lnTo>
                <a:lnTo>
                  <a:pt x="7550" y="11715"/>
                </a:lnTo>
                <a:lnTo>
                  <a:pt x="7623" y="11934"/>
                </a:lnTo>
                <a:lnTo>
                  <a:pt x="7648" y="12178"/>
                </a:lnTo>
                <a:lnTo>
                  <a:pt x="7648" y="12178"/>
                </a:lnTo>
                <a:lnTo>
                  <a:pt x="7648" y="12348"/>
                </a:lnTo>
                <a:lnTo>
                  <a:pt x="7623" y="12495"/>
                </a:lnTo>
                <a:lnTo>
                  <a:pt x="7575" y="12665"/>
                </a:lnTo>
                <a:lnTo>
                  <a:pt x="7502" y="12787"/>
                </a:lnTo>
                <a:lnTo>
                  <a:pt x="7404" y="12933"/>
                </a:lnTo>
                <a:lnTo>
                  <a:pt x="7307" y="13030"/>
                </a:lnTo>
                <a:lnTo>
                  <a:pt x="7185" y="13152"/>
                </a:lnTo>
                <a:lnTo>
                  <a:pt x="7063" y="13225"/>
                </a:lnTo>
                <a:lnTo>
                  <a:pt x="7063" y="13225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6" name="Google Shape;806;p47"/>
          <p:cNvGrpSpPr/>
          <p:nvPr/>
        </p:nvGrpSpPr>
        <p:grpSpPr>
          <a:xfrm>
            <a:off x="1137614" y="3172247"/>
            <a:ext cx="335908" cy="225764"/>
            <a:chOff x="1244800" y="3717225"/>
            <a:chExt cx="449375" cy="302025"/>
          </a:xfrm>
        </p:grpSpPr>
        <p:sp>
          <p:nvSpPr>
            <p:cNvPr id="807" name="Google Shape;807;p47"/>
            <p:cNvSpPr/>
            <p:nvPr/>
          </p:nvSpPr>
          <p:spPr>
            <a:xfrm>
              <a:off x="1244800" y="3717225"/>
              <a:ext cx="449375" cy="302025"/>
            </a:xfrm>
            <a:custGeom>
              <a:rect b="b" l="l" r="r" t="t"/>
              <a:pathLst>
                <a:path extrusionOk="0" fill="none" h="12081" w="17975">
                  <a:moveTo>
                    <a:pt x="17000" y="0"/>
                  </a:moveTo>
                  <a:lnTo>
                    <a:pt x="974" y="0"/>
                  </a:lnTo>
                  <a:lnTo>
                    <a:pt x="974" y="0"/>
                  </a:lnTo>
                  <a:lnTo>
                    <a:pt x="780" y="25"/>
                  </a:lnTo>
                  <a:lnTo>
                    <a:pt x="585" y="73"/>
                  </a:lnTo>
                  <a:lnTo>
                    <a:pt x="414" y="171"/>
                  </a:lnTo>
                  <a:lnTo>
                    <a:pt x="292" y="292"/>
                  </a:lnTo>
                  <a:lnTo>
                    <a:pt x="171" y="439"/>
                  </a:lnTo>
                  <a:lnTo>
                    <a:pt x="73" y="609"/>
                  </a:lnTo>
                  <a:lnTo>
                    <a:pt x="25" y="780"/>
                  </a:lnTo>
                  <a:lnTo>
                    <a:pt x="0" y="974"/>
                  </a:lnTo>
                  <a:lnTo>
                    <a:pt x="0" y="11106"/>
                  </a:lnTo>
                  <a:lnTo>
                    <a:pt x="0" y="11106"/>
                  </a:lnTo>
                  <a:lnTo>
                    <a:pt x="25" y="11301"/>
                  </a:lnTo>
                  <a:lnTo>
                    <a:pt x="73" y="11471"/>
                  </a:lnTo>
                  <a:lnTo>
                    <a:pt x="171" y="11642"/>
                  </a:lnTo>
                  <a:lnTo>
                    <a:pt x="292" y="11788"/>
                  </a:lnTo>
                  <a:lnTo>
                    <a:pt x="414" y="11910"/>
                  </a:lnTo>
                  <a:lnTo>
                    <a:pt x="585" y="12007"/>
                  </a:lnTo>
                  <a:lnTo>
                    <a:pt x="780" y="12056"/>
                  </a:lnTo>
                  <a:lnTo>
                    <a:pt x="974" y="12080"/>
                  </a:lnTo>
                  <a:lnTo>
                    <a:pt x="17000" y="12080"/>
                  </a:lnTo>
                  <a:lnTo>
                    <a:pt x="17000" y="12080"/>
                  </a:lnTo>
                  <a:lnTo>
                    <a:pt x="17195" y="12056"/>
                  </a:lnTo>
                  <a:lnTo>
                    <a:pt x="17390" y="12007"/>
                  </a:lnTo>
                  <a:lnTo>
                    <a:pt x="17560" y="11910"/>
                  </a:lnTo>
                  <a:lnTo>
                    <a:pt x="17682" y="11788"/>
                  </a:lnTo>
                  <a:lnTo>
                    <a:pt x="17804" y="11642"/>
                  </a:lnTo>
                  <a:lnTo>
                    <a:pt x="17901" y="11471"/>
                  </a:lnTo>
                  <a:lnTo>
                    <a:pt x="17950" y="11301"/>
                  </a:lnTo>
                  <a:lnTo>
                    <a:pt x="17974" y="11106"/>
                  </a:lnTo>
                  <a:lnTo>
                    <a:pt x="17974" y="974"/>
                  </a:lnTo>
                  <a:lnTo>
                    <a:pt x="17974" y="974"/>
                  </a:lnTo>
                  <a:lnTo>
                    <a:pt x="17950" y="780"/>
                  </a:lnTo>
                  <a:lnTo>
                    <a:pt x="17901" y="609"/>
                  </a:lnTo>
                  <a:lnTo>
                    <a:pt x="17804" y="439"/>
                  </a:lnTo>
                  <a:lnTo>
                    <a:pt x="17682" y="292"/>
                  </a:lnTo>
                  <a:lnTo>
                    <a:pt x="17560" y="171"/>
                  </a:lnTo>
                  <a:lnTo>
                    <a:pt x="17390" y="73"/>
                  </a:lnTo>
                  <a:lnTo>
                    <a:pt x="17195" y="25"/>
                  </a:lnTo>
                  <a:lnTo>
                    <a:pt x="17000" y="0"/>
                  </a:lnTo>
                  <a:lnTo>
                    <a:pt x="1700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47"/>
            <p:cNvSpPr/>
            <p:nvPr/>
          </p:nvSpPr>
          <p:spPr>
            <a:xfrm>
              <a:off x="1244800" y="3795150"/>
              <a:ext cx="449375" cy="25"/>
            </a:xfrm>
            <a:custGeom>
              <a:rect b="b" l="l" r="r" t="t"/>
              <a:pathLst>
                <a:path extrusionOk="0" fill="none" h="1" w="17975">
                  <a:moveTo>
                    <a:pt x="17974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47"/>
            <p:cNvSpPr/>
            <p:nvPr/>
          </p:nvSpPr>
          <p:spPr>
            <a:xfrm>
              <a:off x="1244800" y="3853000"/>
              <a:ext cx="449375" cy="25"/>
            </a:xfrm>
            <a:custGeom>
              <a:rect b="b" l="l" r="r" t="t"/>
              <a:pathLst>
                <a:path extrusionOk="0" fill="none" h="1" w="17975">
                  <a:moveTo>
                    <a:pt x="0" y="0"/>
                  </a:move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47"/>
            <p:cNvSpPr/>
            <p:nvPr/>
          </p:nvSpPr>
          <p:spPr>
            <a:xfrm>
              <a:off x="1302625" y="3893800"/>
              <a:ext cx="161375" cy="25"/>
            </a:xfrm>
            <a:custGeom>
              <a:rect b="b" l="l" r="r" t="t"/>
              <a:pathLst>
                <a:path extrusionOk="0" fill="none" h="1" w="6455">
                  <a:moveTo>
                    <a:pt x="6455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47"/>
            <p:cNvSpPr/>
            <p:nvPr/>
          </p:nvSpPr>
          <p:spPr>
            <a:xfrm>
              <a:off x="1302625" y="3933975"/>
              <a:ext cx="110250" cy="25"/>
            </a:xfrm>
            <a:custGeom>
              <a:rect b="b" l="l" r="r" t="t"/>
              <a:pathLst>
                <a:path extrusionOk="0" fill="none" h="1" w="4410">
                  <a:moveTo>
                    <a:pt x="4409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47"/>
            <p:cNvSpPr/>
            <p:nvPr/>
          </p:nvSpPr>
          <p:spPr>
            <a:xfrm>
              <a:off x="1572975" y="3899875"/>
              <a:ext cx="62125" cy="40225"/>
            </a:xfrm>
            <a:custGeom>
              <a:rect b="b" l="l" r="r" t="t"/>
              <a:pathLst>
                <a:path extrusionOk="0" fill="none" h="1609" w="2485">
                  <a:moveTo>
                    <a:pt x="1998" y="1"/>
                  </a:move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1218"/>
                  </a:lnTo>
                  <a:lnTo>
                    <a:pt x="49" y="1316"/>
                  </a:lnTo>
                  <a:lnTo>
                    <a:pt x="98" y="1389"/>
                  </a:lnTo>
                  <a:lnTo>
                    <a:pt x="147" y="1462"/>
                  </a:lnTo>
                  <a:lnTo>
                    <a:pt x="220" y="1511"/>
                  </a:lnTo>
                  <a:lnTo>
                    <a:pt x="293" y="1559"/>
                  </a:lnTo>
                  <a:lnTo>
                    <a:pt x="390" y="1584"/>
                  </a:lnTo>
                  <a:lnTo>
                    <a:pt x="488" y="1608"/>
                  </a:lnTo>
                  <a:lnTo>
                    <a:pt x="1998" y="1608"/>
                  </a:lnTo>
                  <a:lnTo>
                    <a:pt x="1998" y="1608"/>
                  </a:lnTo>
                  <a:lnTo>
                    <a:pt x="2095" y="1584"/>
                  </a:lnTo>
                  <a:lnTo>
                    <a:pt x="2192" y="1559"/>
                  </a:lnTo>
                  <a:lnTo>
                    <a:pt x="2265" y="1511"/>
                  </a:lnTo>
                  <a:lnTo>
                    <a:pt x="2339" y="1462"/>
                  </a:lnTo>
                  <a:lnTo>
                    <a:pt x="2387" y="1389"/>
                  </a:lnTo>
                  <a:lnTo>
                    <a:pt x="2436" y="1316"/>
                  </a:lnTo>
                  <a:lnTo>
                    <a:pt x="2485" y="1218"/>
                  </a:lnTo>
                  <a:lnTo>
                    <a:pt x="2485" y="1121"/>
                  </a:lnTo>
                  <a:lnTo>
                    <a:pt x="2485" y="488"/>
                  </a:lnTo>
                  <a:lnTo>
                    <a:pt x="2485" y="488"/>
                  </a:lnTo>
                  <a:lnTo>
                    <a:pt x="2485" y="390"/>
                  </a:lnTo>
                  <a:lnTo>
                    <a:pt x="2436" y="293"/>
                  </a:lnTo>
                  <a:lnTo>
                    <a:pt x="2387" y="220"/>
                  </a:lnTo>
                  <a:lnTo>
                    <a:pt x="2339" y="147"/>
                  </a:lnTo>
                  <a:lnTo>
                    <a:pt x="2265" y="74"/>
                  </a:lnTo>
                  <a:lnTo>
                    <a:pt x="2192" y="25"/>
                  </a:lnTo>
                  <a:lnTo>
                    <a:pt x="2095" y="1"/>
                  </a:lnTo>
                  <a:lnTo>
                    <a:pt x="1998" y="1"/>
                  </a:lnTo>
                  <a:lnTo>
                    <a:pt x="1998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3" name="Google Shape;813;p47"/>
          <p:cNvGrpSpPr/>
          <p:nvPr/>
        </p:nvGrpSpPr>
        <p:grpSpPr>
          <a:xfrm>
            <a:off x="1644624" y="3154942"/>
            <a:ext cx="326807" cy="255346"/>
            <a:chOff x="1923075" y="3694075"/>
            <a:chExt cx="437200" cy="341600"/>
          </a:xfrm>
        </p:grpSpPr>
        <p:sp>
          <p:nvSpPr>
            <p:cNvPr id="814" name="Google Shape;814;p47"/>
            <p:cNvSpPr/>
            <p:nvPr/>
          </p:nvSpPr>
          <p:spPr>
            <a:xfrm>
              <a:off x="2247600" y="3983300"/>
              <a:ext cx="52400" cy="52375"/>
            </a:xfrm>
            <a:custGeom>
              <a:rect b="b" l="l" r="r" t="t"/>
              <a:pathLst>
                <a:path extrusionOk="0" fill="none" h="2095" w="2096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3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3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47"/>
            <p:cNvSpPr/>
            <p:nvPr/>
          </p:nvSpPr>
          <p:spPr>
            <a:xfrm>
              <a:off x="2035100" y="3983300"/>
              <a:ext cx="52400" cy="52375"/>
            </a:xfrm>
            <a:custGeom>
              <a:rect b="b" l="l" r="r" t="t"/>
              <a:pathLst>
                <a:path extrusionOk="0" fill="none" h="2095" w="2096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4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4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47"/>
            <p:cNvSpPr/>
            <p:nvPr/>
          </p:nvSpPr>
          <p:spPr>
            <a:xfrm>
              <a:off x="1923075" y="3694075"/>
              <a:ext cx="437200" cy="280100"/>
            </a:xfrm>
            <a:custGeom>
              <a:rect b="b" l="l" r="r" t="t"/>
              <a:pathLst>
                <a:path extrusionOk="0" fill="none" h="11204" w="17488">
                  <a:moveTo>
                    <a:pt x="14516" y="10912"/>
                  </a:moveTo>
                  <a:lnTo>
                    <a:pt x="5675" y="10912"/>
                  </a:lnTo>
                  <a:lnTo>
                    <a:pt x="6089" y="9889"/>
                  </a:lnTo>
                  <a:lnTo>
                    <a:pt x="6089" y="9889"/>
                  </a:lnTo>
                  <a:lnTo>
                    <a:pt x="6235" y="9913"/>
                  </a:lnTo>
                  <a:lnTo>
                    <a:pt x="6406" y="9913"/>
                  </a:lnTo>
                  <a:lnTo>
                    <a:pt x="13810" y="9231"/>
                  </a:lnTo>
                  <a:lnTo>
                    <a:pt x="13810" y="9231"/>
                  </a:lnTo>
                  <a:lnTo>
                    <a:pt x="13980" y="9207"/>
                  </a:lnTo>
                  <a:lnTo>
                    <a:pt x="14151" y="9134"/>
                  </a:lnTo>
                  <a:lnTo>
                    <a:pt x="14297" y="9061"/>
                  </a:lnTo>
                  <a:lnTo>
                    <a:pt x="14467" y="8963"/>
                  </a:lnTo>
                  <a:lnTo>
                    <a:pt x="14614" y="8866"/>
                  </a:lnTo>
                  <a:lnTo>
                    <a:pt x="14735" y="8744"/>
                  </a:lnTo>
                  <a:lnTo>
                    <a:pt x="14833" y="8598"/>
                  </a:lnTo>
                  <a:lnTo>
                    <a:pt x="14930" y="8452"/>
                  </a:lnTo>
                  <a:lnTo>
                    <a:pt x="17414" y="3142"/>
                  </a:lnTo>
                  <a:lnTo>
                    <a:pt x="17414" y="3142"/>
                  </a:lnTo>
                  <a:lnTo>
                    <a:pt x="17463" y="2996"/>
                  </a:lnTo>
                  <a:lnTo>
                    <a:pt x="17487" y="2875"/>
                  </a:lnTo>
                  <a:lnTo>
                    <a:pt x="17463" y="2753"/>
                  </a:lnTo>
                  <a:lnTo>
                    <a:pt x="17439" y="2631"/>
                  </a:lnTo>
                  <a:lnTo>
                    <a:pt x="17366" y="2558"/>
                  </a:lnTo>
                  <a:lnTo>
                    <a:pt x="17244" y="2485"/>
                  </a:lnTo>
                  <a:lnTo>
                    <a:pt x="17122" y="2436"/>
                  </a:lnTo>
                  <a:lnTo>
                    <a:pt x="16976" y="2412"/>
                  </a:lnTo>
                  <a:lnTo>
                    <a:pt x="4579" y="1998"/>
                  </a:lnTo>
                  <a:lnTo>
                    <a:pt x="4214" y="366"/>
                  </a:lnTo>
                  <a:lnTo>
                    <a:pt x="4214" y="366"/>
                  </a:lnTo>
                  <a:lnTo>
                    <a:pt x="4141" y="220"/>
                  </a:lnTo>
                  <a:lnTo>
                    <a:pt x="4043" y="98"/>
                  </a:lnTo>
                  <a:lnTo>
                    <a:pt x="3897" y="25"/>
                  </a:lnTo>
                  <a:lnTo>
                    <a:pt x="372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22"/>
                  </a:lnTo>
                  <a:lnTo>
                    <a:pt x="74" y="196"/>
                  </a:lnTo>
                  <a:lnTo>
                    <a:pt x="25" y="293"/>
                  </a:lnTo>
                  <a:lnTo>
                    <a:pt x="1" y="366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585"/>
                  </a:lnTo>
                  <a:lnTo>
                    <a:pt x="25" y="658"/>
                  </a:lnTo>
                  <a:lnTo>
                    <a:pt x="74" y="756"/>
                  </a:lnTo>
                  <a:lnTo>
                    <a:pt x="147" y="829"/>
                  </a:lnTo>
                  <a:lnTo>
                    <a:pt x="220" y="877"/>
                  </a:lnTo>
                  <a:lnTo>
                    <a:pt x="293" y="926"/>
                  </a:lnTo>
                  <a:lnTo>
                    <a:pt x="390" y="951"/>
                  </a:lnTo>
                  <a:lnTo>
                    <a:pt x="488" y="975"/>
                  </a:lnTo>
                  <a:lnTo>
                    <a:pt x="3337" y="975"/>
                  </a:lnTo>
                  <a:lnTo>
                    <a:pt x="5286" y="9256"/>
                  </a:lnTo>
                  <a:lnTo>
                    <a:pt x="4506" y="1120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47"/>
            <p:cNvSpPr/>
            <p:nvPr/>
          </p:nvSpPr>
          <p:spPr>
            <a:xfrm>
              <a:off x="2261000" y="3781750"/>
              <a:ext cx="48725" cy="108400"/>
            </a:xfrm>
            <a:custGeom>
              <a:rect b="b" l="l" r="r" t="t"/>
              <a:pathLst>
                <a:path extrusionOk="0" fill="none" h="4336" w="1949">
                  <a:moveTo>
                    <a:pt x="1" y="4336"/>
                  </a:moveTo>
                  <a:lnTo>
                    <a:pt x="1949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47"/>
            <p:cNvSpPr/>
            <p:nvPr/>
          </p:nvSpPr>
          <p:spPr>
            <a:xfrm>
              <a:off x="2225675" y="3780550"/>
              <a:ext cx="32300" cy="113875"/>
            </a:xfrm>
            <a:custGeom>
              <a:rect b="b" l="l" r="r" t="t"/>
              <a:pathLst>
                <a:path extrusionOk="0" fill="none" h="4555" w="1292">
                  <a:moveTo>
                    <a:pt x="1" y="4554"/>
                  </a:moveTo>
                  <a:lnTo>
                    <a:pt x="1292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47"/>
            <p:cNvSpPr/>
            <p:nvPr/>
          </p:nvSpPr>
          <p:spPr>
            <a:xfrm>
              <a:off x="2190375" y="3779325"/>
              <a:ext cx="15850" cy="119350"/>
            </a:xfrm>
            <a:custGeom>
              <a:rect b="b" l="l" r="r" t="t"/>
              <a:pathLst>
                <a:path extrusionOk="0" fill="none" h="4774" w="634">
                  <a:moveTo>
                    <a:pt x="0" y="4774"/>
                  </a:moveTo>
                  <a:lnTo>
                    <a:pt x="63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47"/>
            <p:cNvSpPr/>
            <p:nvPr/>
          </p:nvSpPr>
          <p:spPr>
            <a:xfrm>
              <a:off x="2154450" y="3777500"/>
              <a:ext cx="1250" cy="126050"/>
            </a:xfrm>
            <a:custGeom>
              <a:rect b="b" l="l" r="r" t="t"/>
              <a:pathLst>
                <a:path extrusionOk="0" fill="none" h="5042" w="50">
                  <a:moveTo>
                    <a:pt x="49" y="5042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47"/>
            <p:cNvSpPr/>
            <p:nvPr/>
          </p:nvSpPr>
          <p:spPr>
            <a:xfrm>
              <a:off x="2103300" y="3776275"/>
              <a:ext cx="17075" cy="131550"/>
            </a:xfrm>
            <a:custGeom>
              <a:rect b="b" l="l" r="r" t="t"/>
              <a:pathLst>
                <a:path extrusionOk="0" fill="none" h="5262" w="683">
                  <a:moveTo>
                    <a:pt x="683" y="526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47"/>
            <p:cNvSpPr/>
            <p:nvPr/>
          </p:nvSpPr>
          <p:spPr>
            <a:xfrm>
              <a:off x="2051550" y="3775050"/>
              <a:ext cx="34125" cy="137025"/>
            </a:xfrm>
            <a:custGeom>
              <a:rect b="b" l="l" r="r" t="t"/>
              <a:pathLst>
                <a:path extrusionOk="0" fill="none" h="5481" w="1365">
                  <a:moveTo>
                    <a:pt x="1364" y="548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3" name="Google Shape;823;p47"/>
          <p:cNvGrpSpPr/>
          <p:nvPr/>
        </p:nvGrpSpPr>
        <p:grpSpPr>
          <a:xfrm>
            <a:off x="2150271" y="3150850"/>
            <a:ext cx="320435" cy="263083"/>
            <a:chOff x="2599525" y="3688600"/>
            <a:chExt cx="428675" cy="351950"/>
          </a:xfrm>
        </p:grpSpPr>
        <p:sp>
          <p:nvSpPr>
            <p:cNvPr id="824" name="Google Shape;824;p47"/>
            <p:cNvSpPr/>
            <p:nvPr/>
          </p:nvSpPr>
          <p:spPr>
            <a:xfrm>
              <a:off x="2599525" y="3688600"/>
              <a:ext cx="428675" cy="168675"/>
            </a:xfrm>
            <a:custGeom>
              <a:rect b="b" l="l" r="r" t="t"/>
              <a:pathLst>
                <a:path extrusionOk="0" fill="none" h="6747" w="17147">
                  <a:moveTo>
                    <a:pt x="16660" y="1876"/>
                  </a:moveTo>
                  <a:lnTo>
                    <a:pt x="11594" y="1876"/>
                  </a:lnTo>
                  <a:lnTo>
                    <a:pt x="11594" y="1462"/>
                  </a:lnTo>
                  <a:lnTo>
                    <a:pt x="11594" y="1462"/>
                  </a:lnTo>
                  <a:lnTo>
                    <a:pt x="11594" y="1316"/>
                  </a:lnTo>
                  <a:lnTo>
                    <a:pt x="11569" y="1170"/>
                  </a:lnTo>
                  <a:lnTo>
                    <a:pt x="11472" y="902"/>
                  </a:lnTo>
                  <a:lnTo>
                    <a:pt x="11350" y="658"/>
                  </a:lnTo>
                  <a:lnTo>
                    <a:pt x="11155" y="439"/>
                  </a:lnTo>
                  <a:lnTo>
                    <a:pt x="10961" y="268"/>
                  </a:lnTo>
                  <a:lnTo>
                    <a:pt x="10693" y="122"/>
                  </a:lnTo>
                  <a:lnTo>
                    <a:pt x="10425" y="49"/>
                  </a:lnTo>
                  <a:lnTo>
                    <a:pt x="10279" y="25"/>
                  </a:lnTo>
                  <a:lnTo>
                    <a:pt x="10133" y="1"/>
                  </a:lnTo>
                  <a:lnTo>
                    <a:pt x="7015" y="1"/>
                  </a:lnTo>
                  <a:lnTo>
                    <a:pt x="7015" y="1"/>
                  </a:lnTo>
                  <a:lnTo>
                    <a:pt x="6869" y="25"/>
                  </a:lnTo>
                  <a:lnTo>
                    <a:pt x="6723" y="49"/>
                  </a:lnTo>
                  <a:lnTo>
                    <a:pt x="6455" y="122"/>
                  </a:lnTo>
                  <a:lnTo>
                    <a:pt x="6187" y="268"/>
                  </a:lnTo>
                  <a:lnTo>
                    <a:pt x="5992" y="439"/>
                  </a:lnTo>
                  <a:lnTo>
                    <a:pt x="5797" y="658"/>
                  </a:lnTo>
                  <a:lnTo>
                    <a:pt x="5676" y="902"/>
                  </a:lnTo>
                  <a:lnTo>
                    <a:pt x="5578" y="1170"/>
                  </a:lnTo>
                  <a:lnTo>
                    <a:pt x="5554" y="1316"/>
                  </a:lnTo>
                  <a:lnTo>
                    <a:pt x="5554" y="1462"/>
                  </a:lnTo>
                  <a:lnTo>
                    <a:pt x="5554" y="1876"/>
                  </a:lnTo>
                  <a:lnTo>
                    <a:pt x="488" y="1876"/>
                  </a:lnTo>
                  <a:lnTo>
                    <a:pt x="488" y="1876"/>
                  </a:lnTo>
                  <a:lnTo>
                    <a:pt x="391" y="1876"/>
                  </a:lnTo>
                  <a:lnTo>
                    <a:pt x="293" y="1900"/>
                  </a:lnTo>
                  <a:lnTo>
                    <a:pt x="220" y="1949"/>
                  </a:lnTo>
                  <a:lnTo>
                    <a:pt x="147" y="2022"/>
                  </a:lnTo>
                  <a:lnTo>
                    <a:pt x="74" y="2071"/>
                  </a:lnTo>
                  <a:lnTo>
                    <a:pt x="50" y="2168"/>
                  </a:lnTo>
                  <a:lnTo>
                    <a:pt x="1" y="2266"/>
                  </a:lnTo>
                  <a:lnTo>
                    <a:pt x="1" y="2363"/>
                  </a:lnTo>
                  <a:lnTo>
                    <a:pt x="1" y="5773"/>
                  </a:lnTo>
                  <a:lnTo>
                    <a:pt x="1" y="5773"/>
                  </a:lnTo>
                  <a:lnTo>
                    <a:pt x="25" y="5967"/>
                  </a:lnTo>
                  <a:lnTo>
                    <a:pt x="74" y="6138"/>
                  </a:lnTo>
                  <a:lnTo>
                    <a:pt x="171" y="6308"/>
                  </a:lnTo>
                  <a:lnTo>
                    <a:pt x="293" y="6455"/>
                  </a:lnTo>
                  <a:lnTo>
                    <a:pt x="439" y="6576"/>
                  </a:lnTo>
                  <a:lnTo>
                    <a:pt x="585" y="6674"/>
                  </a:lnTo>
                  <a:lnTo>
                    <a:pt x="780" y="6722"/>
                  </a:lnTo>
                  <a:lnTo>
                    <a:pt x="975" y="6747"/>
                  </a:lnTo>
                  <a:lnTo>
                    <a:pt x="7721" y="6747"/>
                  </a:lnTo>
                  <a:lnTo>
                    <a:pt x="7721" y="6138"/>
                  </a:lnTo>
                  <a:lnTo>
                    <a:pt x="7721" y="6138"/>
                  </a:lnTo>
                  <a:lnTo>
                    <a:pt x="7746" y="6041"/>
                  </a:lnTo>
                  <a:lnTo>
                    <a:pt x="7770" y="5967"/>
                  </a:lnTo>
                  <a:lnTo>
                    <a:pt x="7819" y="5870"/>
                  </a:lnTo>
                  <a:lnTo>
                    <a:pt x="7868" y="5797"/>
                  </a:lnTo>
                  <a:lnTo>
                    <a:pt x="7941" y="5748"/>
                  </a:lnTo>
                  <a:lnTo>
                    <a:pt x="8038" y="5700"/>
                  </a:lnTo>
                  <a:lnTo>
                    <a:pt x="8111" y="5675"/>
                  </a:lnTo>
                  <a:lnTo>
                    <a:pt x="8209" y="5651"/>
                  </a:lnTo>
                  <a:lnTo>
                    <a:pt x="8939" y="5651"/>
                  </a:lnTo>
                  <a:lnTo>
                    <a:pt x="8939" y="5651"/>
                  </a:lnTo>
                  <a:lnTo>
                    <a:pt x="9037" y="5675"/>
                  </a:lnTo>
                  <a:lnTo>
                    <a:pt x="9110" y="5700"/>
                  </a:lnTo>
                  <a:lnTo>
                    <a:pt x="9207" y="5748"/>
                  </a:lnTo>
                  <a:lnTo>
                    <a:pt x="9280" y="5797"/>
                  </a:lnTo>
                  <a:lnTo>
                    <a:pt x="9329" y="5870"/>
                  </a:lnTo>
                  <a:lnTo>
                    <a:pt x="9378" y="5967"/>
                  </a:lnTo>
                  <a:lnTo>
                    <a:pt x="9402" y="6041"/>
                  </a:lnTo>
                  <a:lnTo>
                    <a:pt x="9426" y="6138"/>
                  </a:lnTo>
                  <a:lnTo>
                    <a:pt x="9426" y="6747"/>
                  </a:lnTo>
                  <a:lnTo>
                    <a:pt x="16173" y="6747"/>
                  </a:lnTo>
                  <a:lnTo>
                    <a:pt x="16173" y="6747"/>
                  </a:lnTo>
                  <a:lnTo>
                    <a:pt x="16367" y="6722"/>
                  </a:lnTo>
                  <a:lnTo>
                    <a:pt x="16562" y="6674"/>
                  </a:lnTo>
                  <a:lnTo>
                    <a:pt x="16708" y="6576"/>
                  </a:lnTo>
                  <a:lnTo>
                    <a:pt x="16855" y="6455"/>
                  </a:lnTo>
                  <a:lnTo>
                    <a:pt x="16976" y="6308"/>
                  </a:lnTo>
                  <a:lnTo>
                    <a:pt x="17074" y="6138"/>
                  </a:lnTo>
                  <a:lnTo>
                    <a:pt x="17122" y="5967"/>
                  </a:lnTo>
                  <a:lnTo>
                    <a:pt x="17147" y="5773"/>
                  </a:lnTo>
                  <a:lnTo>
                    <a:pt x="17147" y="2363"/>
                  </a:lnTo>
                  <a:lnTo>
                    <a:pt x="17147" y="2363"/>
                  </a:lnTo>
                  <a:lnTo>
                    <a:pt x="17147" y="2266"/>
                  </a:lnTo>
                  <a:lnTo>
                    <a:pt x="17098" y="2168"/>
                  </a:lnTo>
                  <a:lnTo>
                    <a:pt x="17074" y="2071"/>
                  </a:lnTo>
                  <a:lnTo>
                    <a:pt x="17001" y="2022"/>
                  </a:lnTo>
                  <a:lnTo>
                    <a:pt x="16928" y="1949"/>
                  </a:lnTo>
                  <a:lnTo>
                    <a:pt x="16855" y="1900"/>
                  </a:lnTo>
                  <a:lnTo>
                    <a:pt x="16757" y="1876"/>
                  </a:lnTo>
                  <a:lnTo>
                    <a:pt x="16660" y="1876"/>
                  </a:lnTo>
                  <a:lnTo>
                    <a:pt x="16660" y="1876"/>
                  </a:lnTo>
                  <a:close/>
                  <a:moveTo>
                    <a:pt x="10620" y="1876"/>
                  </a:moveTo>
                  <a:lnTo>
                    <a:pt x="6528" y="1876"/>
                  </a:lnTo>
                  <a:lnTo>
                    <a:pt x="6528" y="1462"/>
                  </a:lnTo>
                  <a:lnTo>
                    <a:pt x="6528" y="1462"/>
                  </a:lnTo>
                  <a:lnTo>
                    <a:pt x="6528" y="1364"/>
                  </a:lnTo>
                  <a:lnTo>
                    <a:pt x="6577" y="1291"/>
                  </a:lnTo>
                  <a:lnTo>
                    <a:pt x="6601" y="1194"/>
                  </a:lnTo>
                  <a:lnTo>
                    <a:pt x="6674" y="1121"/>
                  </a:lnTo>
                  <a:lnTo>
                    <a:pt x="6747" y="1072"/>
                  </a:lnTo>
                  <a:lnTo>
                    <a:pt x="6820" y="1023"/>
                  </a:lnTo>
                  <a:lnTo>
                    <a:pt x="6918" y="999"/>
                  </a:lnTo>
                  <a:lnTo>
                    <a:pt x="7015" y="975"/>
                  </a:lnTo>
                  <a:lnTo>
                    <a:pt x="10133" y="975"/>
                  </a:lnTo>
                  <a:lnTo>
                    <a:pt x="10133" y="975"/>
                  </a:lnTo>
                  <a:lnTo>
                    <a:pt x="10230" y="999"/>
                  </a:lnTo>
                  <a:lnTo>
                    <a:pt x="10327" y="1023"/>
                  </a:lnTo>
                  <a:lnTo>
                    <a:pt x="10400" y="1072"/>
                  </a:lnTo>
                  <a:lnTo>
                    <a:pt x="10474" y="1121"/>
                  </a:lnTo>
                  <a:lnTo>
                    <a:pt x="10547" y="1194"/>
                  </a:lnTo>
                  <a:lnTo>
                    <a:pt x="10571" y="1291"/>
                  </a:lnTo>
                  <a:lnTo>
                    <a:pt x="10620" y="1364"/>
                  </a:lnTo>
                  <a:lnTo>
                    <a:pt x="10620" y="1462"/>
                  </a:lnTo>
                  <a:lnTo>
                    <a:pt x="10620" y="1876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47"/>
            <p:cNvSpPr/>
            <p:nvPr/>
          </p:nvSpPr>
          <p:spPr>
            <a:xfrm>
              <a:off x="2792550" y="3862125"/>
              <a:ext cx="42650" cy="23775"/>
            </a:xfrm>
            <a:custGeom>
              <a:rect b="b" l="l" r="r" t="t"/>
              <a:pathLst>
                <a:path extrusionOk="0" fill="none" h="951" w="1706">
                  <a:moveTo>
                    <a:pt x="1705" y="1"/>
                  </a:moveTo>
                  <a:lnTo>
                    <a:pt x="1705" y="463"/>
                  </a:lnTo>
                  <a:lnTo>
                    <a:pt x="1705" y="463"/>
                  </a:lnTo>
                  <a:lnTo>
                    <a:pt x="1681" y="561"/>
                  </a:lnTo>
                  <a:lnTo>
                    <a:pt x="1657" y="658"/>
                  </a:lnTo>
                  <a:lnTo>
                    <a:pt x="1608" y="756"/>
                  </a:lnTo>
                  <a:lnTo>
                    <a:pt x="1559" y="804"/>
                  </a:lnTo>
                  <a:lnTo>
                    <a:pt x="1486" y="877"/>
                  </a:lnTo>
                  <a:lnTo>
                    <a:pt x="1389" y="926"/>
                  </a:lnTo>
                  <a:lnTo>
                    <a:pt x="1316" y="951"/>
                  </a:lnTo>
                  <a:lnTo>
                    <a:pt x="1218" y="951"/>
                  </a:lnTo>
                  <a:lnTo>
                    <a:pt x="488" y="951"/>
                  </a:lnTo>
                  <a:lnTo>
                    <a:pt x="488" y="951"/>
                  </a:lnTo>
                  <a:lnTo>
                    <a:pt x="390" y="951"/>
                  </a:lnTo>
                  <a:lnTo>
                    <a:pt x="317" y="926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56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0" y="463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47"/>
            <p:cNvSpPr/>
            <p:nvPr/>
          </p:nvSpPr>
          <p:spPr>
            <a:xfrm>
              <a:off x="2599525" y="3852375"/>
              <a:ext cx="428675" cy="188175"/>
            </a:xfrm>
            <a:custGeom>
              <a:rect b="b" l="l" r="r" t="t"/>
              <a:pathLst>
                <a:path extrusionOk="0" fill="none" h="7527" w="17147">
                  <a:moveTo>
                    <a:pt x="1" y="1"/>
                  </a:moveTo>
                  <a:lnTo>
                    <a:pt x="1" y="7040"/>
                  </a:lnTo>
                  <a:lnTo>
                    <a:pt x="1" y="7040"/>
                  </a:lnTo>
                  <a:lnTo>
                    <a:pt x="1" y="7137"/>
                  </a:lnTo>
                  <a:lnTo>
                    <a:pt x="50" y="7210"/>
                  </a:lnTo>
                  <a:lnTo>
                    <a:pt x="74" y="7307"/>
                  </a:lnTo>
                  <a:lnTo>
                    <a:pt x="147" y="7381"/>
                  </a:lnTo>
                  <a:lnTo>
                    <a:pt x="220" y="7429"/>
                  </a:lnTo>
                  <a:lnTo>
                    <a:pt x="293" y="7478"/>
                  </a:lnTo>
                  <a:lnTo>
                    <a:pt x="391" y="7502"/>
                  </a:lnTo>
                  <a:lnTo>
                    <a:pt x="488" y="7527"/>
                  </a:lnTo>
                  <a:lnTo>
                    <a:pt x="16660" y="7527"/>
                  </a:lnTo>
                  <a:lnTo>
                    <a:pt x="16660" y="7527"/>
                  </a:lnTo>
                  <a:lnTo>
                    <a:pt x="16757" y="7502"/>
                  </a:lnTo>
                  <a:lnTo>
                    <a:pt x="16855" y="7478"/>
                  </a:lnTo>
                  <a:lnTo>
                    <a:pt x="16928" y="7429"/>
                  </a:lnTo>
                  <a:lnTo>
                    <a:pt x="17001" y="7381"/>
                  </a:lnTo>
                  <a:lnTo>
                    <a:pt x="17074" y="7307"/>
                  </a:lnTo>
                  <a:lnTo>
                    <a:pt x="17098" y="7210"/>
                  </a:lnTo>
                  <a:lnTo>
                    <a:pt x="17147" y="7137"/>
                  </a:lnTo>
                  <a:lnTo>
                    <a:pt x="17147" y="7040"/>
                  </a:lnTo>
                  <a:lnTo>
                    <a:pt x="17147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7" name="Google Shape;827;p47"/>
          <p:cNvGrpSpPr/>
          <p:nvPr/>
        </p:nvGrpSpPr>
        <p:grpSpPr>
          <a:xfrm>
            <a:off x="2668214" y="3132648"/>
            <a:ext cx="296776" cy="292665"/>
            <a:chOff x="3292425" y="3664250"/>
            <a:chExt cx="397025" cy="391525"/>
          </a:xfrm>
        </p:grpSpPr>
        <p:sp>
          <p:nvSpPr>
            <p:cNvPr id="828" name="Google Shape;828;p47"/>
            <p:cNvSpPr/>
            <p:nvPr/>
          </p:nvSpPr>
          <p:spPr>
            <a:xfrm>
              <a:off x="3292425" y="3680675"/>
              <a:ext cx="375100" cy="375100"/>
            </a:xfrm>
            <a:custGeom>
              <a:rect b="b" l="l" r="r" t="t"/>
              <a:pathLst>
                <a:path extrusionOk="0" fill="none" h="15004" w="15004">
                  <a:moveTo>
                    <a:pt x="7502" y="1"/>
                  </a:moveTo>
                  <a:lnTo>
                    <a:pt x="7502" y="1"/>
                  </a:lnTo>
                  <a:lnTo>
                    <a:pt x="7112" y="1"/>
                  </a:lnTo>
                  <a:lnTo>
                    <a:pt x="6747" y="50"/>
                  </a:lnTo>
                  <a:lnTo>
                    <a:pt x="6357" y="98"/>
                  </a:lnTo>
                  <a:lnTo>
                    <a:pt x="5992" y="147"/>
                  </a:lnTo>
                  <a:lnTo>
                    <a:pt x="5627" y="244"/>
                  </a:lnTo>
                  <a:lnTo>
                    <a:pt x="5261" y="342"/>
                  </a:lnTo>
                  <a:lnTo>
                    <a:pt x="4921" y="464"/>
                  </a:lnTo>
                  <a:lnTo>
                    <a:pt x="4580" y="585"/>
                  </a:lnTo>
                  <a:lnTo>
                    <a:pt x="4239" y="732"/>
                  </a:lnTo>
                  <a:lnTo>
                    <a:pt x="3922" y="902"/>
                  </a:lnTo>
                  <a:lnTo>
                    <a:pt x="3605" y="1097"/>
                  </a:lnTo>
                  <a:lnTo>
                    <a:pt x="3313" y="1292"/>
                  </a:lnTo>
                  <a:lnTo>
                    <a:pt x="3021" y="1487"/>
                  </a:lnTo>
                  <a:lnTo>
                    <a:pt x="2729" y="1706"/>
                  </a:lnTo>
                  <a:lnTo>
                    <a:pt x="2461" y="1949"/>
                  </a:lnTo>
                  <a:lnTo>
                    <a:pt x="2193" y="2193"/>
                  </a:lnTo>
                  <a:lnTo>
                    <a:pt x="1949" y="2461"/>
                  </a:lnTo>
                  <a:lnTo>
                    <a:pt x="1706" y="2729"/>
                  </a:lnTo>
                  <a:lnTo>
                    <a:pt x="1486" y="3021"/>
                  </a:lnTo>
                  <a:lnTo>
                    <a:pt x="1292" y="3313"/>
                  </a:lnTo>
                  <a:lnTo>
                    <a:pt x="1097" y="3605"/>
                  </a:lnTo>
                  <a:lnTo>
                    <a:pt x="902" y="3922"/>
                  </a:lnTo>
                  <a:lnTo>
                    <a:pt x="731" y="4239"/>
                  </a:lnTo>
                  <a:lnTo>
                    <a:pt x="585" y="4580"/>
                  </a:lnTo>
                  <a:lnTo>
                    <a:pt x="464" y="4921"/>
                  </a:lnTo>
                  <a:lnTo>
                    <a:pt x="342" y="5262"/>
                  </a:lnTo>
                  <a:lnTo>
                    <a:pt x="244" y="5627"/>
                  </a:lnTo>
                  <a:lnTo>
                    <a:pt x="147" y="5992"/>
                  </a:lnTo>
                  <a:lnTo>
                    <a:pt x="98" y="6358"/>
                  </a:lnTo>
                  <a:lnTo>
                    <a:pt x="50" y="6747"/>
                  </a:lnTo>
                  <a:lnTo>
                    <a:pt x="1" y="7113"/>
                  </a:lnTo>
                  <a:lnTo>
                    <a:pt x="1" y="7502"/>
                  </a:lnTo>
                  <a:lnTo>
                    <a:pt x="1" y="7502"/>
                  </a:lnTo>
                  <a:lnTo>
                    <a:pt x="1" y="7892"/>
                  </a:lnTo>
                  <a:lnTo>
                    <a:pt x="50" y="8257"/>
                  </a:lnTo>
                  <a:lnTo>
                    <a:pt x="98" y="8647"/>
                  </a:lnTo>
                  <a:lnTo>
                    <a:pt x="147" y="9012"/>
                  </a:lnTo>
                  <a:lnTo>
                    <a:pt x="244" y="9378"/>
                  </a:lnTo>
                  <a:lnTo>
                    <a:pt x="342" y="9743"/>
                  </a:lnTo>
                  <a:lnTo>
                    <a:pt x="464" y="10084"/>
                  </a:lnTo>
                  <a:lnTo>
                    <a:pt x="585" y="10425"/>
                  </a:lnTo>
                  <a:lnTo>
                    <a:pt x="731" y="10766"/>
                  </a:lnTo>
                  <a:lnTo>
                    <a:pt x="902" y="11082"/>
                  </a:lnTo>
                  <a:lnTo>
                    <a:pt x="1097" y="11399"/>
                  </a:lnTo>
                  <a:lnTo>
                    <a:pt x="1292" y="11691"/>
                  </a:lnTo>
                  <a:lnTo>
                    <a:pt x="1486" y="11984"/>
                  </a:lnTo>
                  <a:lnTo>
                    <a:pt x="1706" y="12276"/>
                  </a:lnTo>
                  <a:lnTo>
                    <a:pt x="1949" y="12544"/>
                  </a:lnTo>
                  <a:lnTo>
                    <a:pt x="2193" y="12812"/>
                  </a:lnTo>
                  <a:lnTo>
                    <a:pt x="2461" y="13055"/>
                  </a:lnTo>
                  <a:lnTo>
                    <a:pt x="2729" y="13299"/>
                  </a:lnTo>
                  <a:lnTo>
                    <a:pt x="3021" y="13518"/>
                  </a:lnTo>
                  <a:lnTo>
                    <a:pt x="3313" y="13713"/>
                  </a:lnTo>
                  <a:lnTo>
                    <a:pt x="3605" y="13908"/>
                  </a:lnTo>
                  <a:lnTo>
                    <a:pt x="3922" y="14102"/>
                  </a:lnTo>
                  <a:lnTo>
                    <a:pt x="4239" y="14273"/>
                  </a:lnTo>
                  <a:lnTo>
                    <a:pt x="4580" y="14419"/>
                  </a:lnTo>
                  <a:lnTo>
                    <a:pt x="4921" y="14541"/>
                  </a:lnTo>
                  <a:lnTo>
                    <a:pt x="5261" y="14663"/>
                  </a:lnTo>
                  <a:lnTo>
                    <a:pt x="5627" y="14760"/>
                  </a:lnTo>
                  <a:lnTo>
                    <a:pt x="5992" y="14857"/>
                  </a:lnTo>
                  <a:lnTo>
                    <a:pt x="6357" y="14906"/>
                  </a:lnTo>
                  <a:lnTo>
                    <a:pt x="6747" y="14955"/>
                  </a:lnTo>
                  <a:lnTo>
                    <a:pt x="7112" y="15004"/>
                  </a:lnTo>
                  <a:lnTo>
                    <a:pt x="7502" y="15004"/>
                  </a:lnTo>
                  <a:lnTo>
                    <a:pt x="7502" y="15004"/>
                  </a:lnTo>
                  <a:lnTo>
                    <a:pt x="7892" y="15004"/>
                  </a:lnTo>
                  <a:lnTo>
                    <a:pt x="8257" y="14955"/>
                  </a:lnTo>
                  <a:lnTo>
                    <a:pt x="8647" y="14906"/>
                  </a:lnTo>
                  <a:lnTo>
                    <a:pt x="9012" y="14857"/>
                  </a:lnTo>
                  <a:lnTo>
                    <a:pt x="9377" y="14760"/>
                  </a:lnTo>
                  <a:lnTo>
                    <a:pt x="9743" y="14663"/>
                  </a:lnTo>
                  <a:lnTo>
                    <a:pt x="10084" y="14541"/>
                  </a:lnTo>
                  <a:lnTo>
                    <a:pt x="10425" y="14419"/>
                  </a:lnTo>
                  <a:lnTo>
                    <a:pt x="10766" y="14273"/>
                  </a:lnTo>
                  <a:lnTo>
                    <a:pt x="11082" y="14102"/>
                  </a:lnTo>
                  <a:lnTo>
                    <a:pt x="11399" y="13908"/>
                  </a:lnTo>
                  <a:lnTo>
                    <a:pt x="11691" y="13713"/>
                  </a:lnTo>
                  <a:lnTo>
                    <a:pt x="11983" y="13518"/>
                  </a:lnTo>
                  <a:lnTo>
                    <a:pt x="12276" y="13299"/>
                  </a:lnTo>
                  <a:lnTo>
                    <a:pt x="12544" y="13055"/>
                  </a:lnTo>
                  <a:lnTo>
                    <a:pt x="12812" y="12812"/>
                  </a:lnTo>
                  <a:lnTo>
                    <a:pt x="13055" y="12544"/>
                  </a:lnTo>
                  <a:lnTo>
                    <a:pt x="13299" y="12276"/>
                  </a:lnTo>
                  <a:lnTo>
                    <a:pt x="13518" y="11984"/>
                  </a:lnTo>
                  <a:lnTo>
                    <a:pt x="13713" y="11691"/>
                  </a:lnTo>
                  <a:lnTo>
                    <a:pt x="13907" y="11399"/>
                  </a:lnTo>
                  <a:lnTo>
                    <a:pt x="14102" y="11082"/>
                  </a:lnTo>
                  <a:lnTo>
                    <a:pt x="14273" y="10766"/>
                  </a:lnTo>
                  <a:lnTo>
                    <a:pt x="14419" y="10425"/>
                  </a:lnTo>
                  <a:lnTo>
                    <a:pt x="14541" y="10084"/>
                  </a:lnTo>
                  <a:lnTo>
                    <a:pt x="14662" y="9743"/>
                  </a:lnTo>
                  <a:lnTo>
                    <a:pt x="14760" y="9378"/>
                  </a:lnTo>
                  <a:lnTo>
                    <a:pt x="14857" y="9012"/>
                  </a:lnTo>
                  <a:lnTo>
                    <a:pt x="14906" y="8647"/>
                  </a:lnTo>
                  <a:lnTo>
                    <a:pt x="14955" y="8257"/>
                  </a:lnTo>
                  <a:lnTo>
                    <a:pt x="15003" y="7892"/>
                  </a:lnTo>
                  <a:lnTo>
                    <a:pt x="15003" y="7502"/>
                  </a:lnTo>
                  <a:lnTo>
                    <a:pt x="7502" y="7502"/>
                  </a:lnTo>
                  <a:lnTo>
                    <a:pt x="7502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47"/>
            <p:cNvSpPr/>
            <p:nvPr/>
          </p:nvSpPr>
          <p:spPr>
            <a:xfrm>
              <a:off x="3504325" y="3664250"/>
              <a:ext cx="131525" cy="153450"/>
            </a:xfrm>
            <a:custGeom>
              <a:rect b="b" l="l" r="r" t="t"/>
              <a:pathLst>
                <a:path extrusionOk="0" fill="none" h="6138" w="5261">
                  <a:moveTo>
                    <a:pt x="0" y="0"/>
                  </a:moveTo>
                  <a:lnTo>
                    <a:pt x="0" y="0"/>
                  </a:lnTo>
                  <a:lnTo>
                    <a:pt x="390" y="25"/>
                  </a:lnTo>
                  <a:lnTo>
                    <a:pt x="780" y="98"/>
                  </a:lnTo>
                  <a:lnTo>
                    <a:pt x="1169" y="171"/>
                  </a:lnTo>
                  <a:lnTo>
                    <a:pt x="1559" y="268"/>
                  </a:lnTo>
                  <a:lnTo>
                    <a:pt x="1924" y="414"/>
                  </a:lnTo>
                  <a:lnTo>
                    <a:pt x="2314" y="560"/>
                  </a:lnTo>
                  <a:lnTo>
                    <a:pt x="2655" y="731"/>
                  </a:lnTo>
                  <a:lnTo>
                    <a:pt x="3020" y="901"/>
                  </a:lnTo>
                  <a:lnTo>
                    <a:pt x="3020" y="901"/>
                  </a:lnTo>
                  <a:lnTo>
                    <a:pt x="3337" y="1121"/>
                  </a:lnTo>
                  <a:lnTo>
                    <a:pt x="3654" y="1340"/>
                  </a:lnTo>
                  <a:lnTo>
                    <a:pt x="3946" y="1559"/>
                  </a:lnTo>
                  <a:lnTo>
                    <a:pt x="4238" y="1803"/>
                  </a:lnTo>
                  <a:lnTo>
                    <a:pt x="4530" y="2070"/>
                  </a:lnTo>
                  <a:lnTo>
                    <a:pt x="4774" y="2363"/>
                  </a:lnTo>
                  <a:lnTo>
                    <a:pt x="5017" y="2655"/>
                  </a:lnTo>
                  <a:lnTo>
                    <a:pt x="5261" y="2972"/>
                  </a:lnTo>
                  <a:lnTo>
                    <a:pt x="0" y="6138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47"/>
            <p:cNvSpPr/>
            <p:nvPr/>
          </p:nvSpPr>
          <p:spPr>
            <a:xfrm>
              <a:off x="3501875" y="3749500"/>
              <a:ext cx="187575" cy="96825"/>
            </a:xfrm>
            <a:custGeom>
              <a:rect b="b" l="l" r="r" t="t"/>
              <a:pathLst>
                <a:path extrusionOk="0" fill="none" h="3873" w="7503">
                  <a:moveTo>
                    <a:pt x="6431" y="0"/>
                  </a:moveTo>
                  <a:lnTo>
                    <a:pt x="1" y="3872"/>
                  </a:lnTo>
                  <a:lnTo>
                    <a:pt x="7502" y="3872"/>
                  </a:lnTo>
                  <a:lnTo>
                    <a:pt x="7502" y="3872"/>
                  </a:lnTo>
                  <a:lnTo>
                    <a:pt x="7478" y="3337"/>
                  </a:lnTo>
                  <a:lnTo>
                    <a:pt x="7429" y="2825"/>
                  </a:lnTo>
                  <a:lnTo>
                    <a:pt x="7332" y="2314"/>
                  </a:lnTo>
                  <a:lnTo>
                    <a:pt x="7210" y="1827"/>
                  </a:lnTo>
                  <a:lnTo>
                    <a:pt x="7064" y="1340"/>
                  </a:lnTo>
                  <a:lnTo>
                    <a:pt x="6893" y="877"/>
                  </a:lnTo>
                  <a:lnTo>
                    <a:pt x="6674" y="438"/>
                  </a:lnTo>
                  <a:lnTo>
                    <a:pt x="6431" y="0"/>
                  </a:lnTo>
                  <a:lnTo>
                    <a:pt x="6431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1" name="Google Shape;831;p47"/>
          <p:cNvGrpSpPr/>
          <p:nvPr/>
        </p:nvGrpSpPr>
        <p:grpSpPr>
          <a:xfrm>
            <a:off x="3146557" y="3170416"/>
            <a:ext cx="328638" cy="238509"/>
            <a:chOff x="3932350" y="3714775"/>
            <a:chExt cx="439650" cy="319075"/>
          </a:xfrm>
        </p:grpSpPr>
        <p:sp>
          <p:nvSpPr>
            <p:cNvPr id="832" name="Google Shape;832;p47"/>
            <p:cNvSpPr/>
            <p:nvPr/>
          </p:nvSpPr>
          <p:spPr>
            <a:xfrm>
              <a:off x="3932350" y="3714775"/>
              <a:ext cx="439650" cy="319075"/>
            </a:xfrm>
            <a:custGeom>
              <a:rect b="b" l="l" r="r" t="t"/>
              <a:pathLst>
                <a:path extrusionOk="0" fill="none" h="12763" w="17586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47"/>
            <p:cNvSpPr/>
            <p:nvPr/>
          </p:nvSpPr>
          <p:spPr>
            <a:xfrm>
              <a:off x="39701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47"/>
            <p:cNvSpPr/>
            <p:nvPr/>
          </p:nvSpPr>
          <p:spPr>
            <a:xfrm>
              <a:off x="42788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47"/>
            <p:cNvSpPr/>
            <p:nvPr/>
          </p:nvSpPr>
          <p:spPr>
            <a:xfrm>
              <a:off x="4073000" y="3716600"/>
              <a:ext cx="77350" cy="278900"/>
            </a:xfrm>
            <a:custGeom>
              <a:rect b="b" l="l" r="r" t="t"/>
              <a:pathLst>
                <a:path extrusionOk="0" fill="none" h="11156" w="3094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47"/>
            <p:cNvSpPr/>
            <p:nvPr/>
          </p:nvSpPr>
          <p:spPr>
            <a:xfrm>
              <a:off x="4175900" y="3787250"/>
              <a:ext cx="77350" cy="208250"/>
            </a:xfrm>
            <a:custGeom>
              <a:rect b="b" l="l" r="r" t="t"/>
              <a:pathLst>
                <a:path extrusionOk="0" fill="none" h="8330" w="3094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7" name="Google Shape;837;p47"/>
          <p:cNvGrpSpPr/>
          <p:nvPr/>
        </p:nvGrpSpPr>
        <p:grpSpPr>
          <a:xfrm>
            <a:off x="3649027" y="3170416"/>
            <a:ext cx="328620" cy="238509"/>
            <a:chOff x="4604550" y="3714775"/>
            <a:chExt cx="439625" cy="319075"/>
          </a:xfrm>
        </p:grpSpPr>
        <p:sp>
          <p:nvSpPr>
            <p:cNvPr id="838" name="Google Shape;838;p47"/>
            <p:cNvSpPr/>
            <p:nvPr/>
          </p:nvSpPr>
          <p:spPr>
            <a:xfrm>
              <a:off x="4604550" y="3714775"/>
              <a:ext cx="439625" cy="319075"/>
            </a:xfrm>
            <a:custGeom>
              <a:rect b="b" l="l" r="r" t="t"/>
              <a:pathLst>
                <a:path extrusionOk="0" fill="none" h="12763" w="17585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47"/>
            <p:cNvSpPr/>
            <p:nvPr/>
          </p:nvSpPr>
          <p:spPr>
            <a:xfrm>
              <a:off x="4647175" y="3761675"/>
              <a:ext cx="354400" cy="213725"/>
            </a:xfrm>
            <a:custGeom>
              <a:rect b="b" l="l" r="r" t="t"/>
              <a:pathLst>
                <a:path extrusionOk="0" fill="none" h="8549" w="14176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0" name="Google Shape;840;p47"/>
          <p:cNvGrpSpPr/>
          <p:nvPr/>
        </p:nvGrpSpPr>
        <p:grpSpPr>
          <a:xfrm>
            <a:off x="4163326" y="3145842"/>
            <a:ext cx="314062" cy="279023"/>
            <a:chOff x="5292575" y="3681900"/>
            <a:chExt cx="420150" cy="373275"/>
          </a:xfrm>
        </p:grpSpPr>
        <p:sp>
          <p:nvSpPr>
            <p:cNvPr id="841" name="Google Shape;841;p47"/>
            <p:cNvSpPr/>
            <p:nvPr/>
          </p:nvSpPr>
          <p:spPr>
            <a:xfrm>
              <a:off x="5292575" y="3706875"/>
              <a:ext cx="420150" cy="266700"/>
            </a:xfrm>
            <a:custGeom>
              <a:rect b="b" l="l" r="r" t="t"/>
              <a:pathLst>
                <a:path extrusionOk="0" fill="none" h="10668" w="16806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47"/>
            <p:cNvSpPr/>
            <p:nvPr/>
          </p:nvSpPr>
          <p:spPr>
            <a:xfrm>
              <a:off x="5490475" y="3681900"/>
              <a:ext cx="24375" cy="25000"/>
            </a:xfrm>
            <a:custGeom>
              <a:rect b="b" l="l" r="r" t="t"/>
              <a:pathLst>
                <a:path extrusionOk="0" fill="none" h="1000" w="975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47"/>
            <p:cNvSpPr/>
            <p:nvPr/>
          </p:nvSpPr>
          <p:spPr>
            <a:xfrm>
              <a:off x="5358350" y="3973550"/>
              <a:ext cx="60900" cy="81625"/>
            </a:xfrm>
            <a:custGeom>
              <a:rect b="b" l="l" r="r" t="t"/>
              <a:pathLst>
                <a:path extrusionOk="0" fill="none" h="3265" w="2436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47"/>
            <p:cNvSpPr/>
            <p:nvPr/>
          </p:nvSpPr>
          <p:spPr>
            <a:xfrm>
              <a:off x="5586050" y="3973550"/>
              <a:ext cx="60925" cy="81625"/>
            </a:xfrm>
            <a:custGeom>
              <a:rect b="b" l="l" r="r" t="t"/>
              <a:pathLst>
                <a:path extrusionOk="0" fill="none" h="3265" w="2437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47"/>
            <p:cNvSpPr/>
            <p:nvPr/>
          </p:nvSpPr>
          <p:spPr>
            <a:xfrm>
              <a:off x="5316925" y="3731225"/>
              <a:ext cx="371450" cy="218000"/>
            </a:xfrm>
            <a:custGeom>
              <a:rect b="b" l="l" r="r" t="t"/>
              <a:pathLst>
                <a:path extrusionOk="0" fill="none" h="8720" w="14858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47"/>
            <p:cNvSpPr/>
            <p:nvPr/>
          </p:nvSpPr>
          <p:spPr>
            <a:xfrm>
              <a:off x="5380250" y="3784800"/>
              <a:ext cx="230200" cy="115725"/>
            </a:xfrm>
            <a:custGeom>
              <a:rect b="b" l="l" r="r" t="t"/>
              <a:pathLst>
                <a:path extrusionOk="0" fill="none" h="4629" w="9208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47"/>
            <p:cNvSpPr/>
            <p:nvPr/>
          </p:nvSpPr>
          <p:spPr>
            <a:xfrm>
              <a:off x="5547700" y="3779925"/>
              <a:ext cx="68825" cy="68825"/>
            </a:xfrm>
            <a:custGeom>
              <a:rect b="b" l="l" r="r" t="t"/>
              <a:pathLst>
                <a:path extrusionOk="0" fill="none" h="2753" w="2753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8" name="Google Shape;848;p47"/>
          <p:cNvGrpSpPr/>
          <p:nvPr/>
        </p:nvGrpSpPr>
        <p:grpSpPr>
          <a:xfrm>
            <a:off x="4648042" y="3110335"/>
            <a:ext cx="349568" cy="349568"/>
            <a:chOff x="5941025" y="3634400"/>
            <a:chExt cx="467650" cy="467650"/>
          </a:xfrm>
        </p:grpSpPr>
        <p:sp>
          <p:nvSpPr>
            <p:cNvPr id="849" name="Google Shape;849;p47"/>
            <p:cNvSpPr/>
            <p:nvPr/>
          </p:nvSpPr>
          <p:spPr>
            <a:xfrm>
              <a:off x="5941025" y="3634400"/>
              <a:ext cx="467650" cy="467650"/>
            </a:xfrm>
            <a:custGeom>
              <a:rect b="b" l="l" r="r" t="t"/>
              <a:pathLst>
                <a:path extrusionOk="0" fill="none" h="18706" w="18706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47"/>
            <p:cNvSpPr/>
            <p:nvPr/>
          </p:nvSpPr>
          <p:spPr>
            <a:xfrm>
              <a:off x="6211975" y="3753150"/>
              <a:ext cx="19525" cy="18900"/>
            </a:xfrm>
            <a:custGeom>
              <a:rect b="b" l="l" r="r" t="t"/>
              <a:pathLst>
                <a:path extrusionOk="0" fill="none" h="756" w="781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47"/>
            <p:cNvSpPr/>
            <p:nvPr/>
          </p:nvSpPr>
          <p:spPr>
            <a:xfrm>
              <a:off x="5943475" y="3695900"/>
              <a:ext cx="177800" cy="351350"/>
            </a:xfrm>
            <a:custGeom>
              <a:rect b="b" l="l" r="r" t="t"/>
              <a:pathLst>
                <a:path extrusionOk="0" fill="none" h="14054" w="7112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47"/>
            <p:cNvSpPr/>
            <p:nvPr/>
          </p:nvSpPr>
          <p:spPr>
            <a:xfrm>
              <a:off x="6128575" y="3695900"/>
              <a:ext cx="86475" cy="47525"/>
            </a:xfrm>
            <a:custGeom>
              <a:rect b="b" l="l" r="r" t="t"/>
              <a:pathLst>
                <a:path extrusionOk="0" fill="none" h="1901" w="3459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47"/>
            <p:cNvSpPr/>
            <p:nvPr/>
          </p:nvSpPr>
          <p:spPr>
            <a:xfrm>
              <a:off x="6357500" y="3940075"/>
              <a:ext cx="18900" cy="34725"/>
            </a:xfrm>
            <a:custGeom>
              <a:rect b="b" l="l" r="r" t="t"/>
              <a:pathLst>
                <a:path extrusionOk="0" fill="none" h="1389" w="756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47"/>
            <p:cNvSpPr/>
            <p:nvPr/>
          </p:nvSpPr>
          <p:spPr>
            <a:xfrm>
              <a:off x="6202850" y="3720875"/>
              <a:ext cx="204000" cy="278875"/>
            </a:xfrm>
            <a:custGeom>
              <a:rect b="b" l="l" r="r" t="t"/>
              <a:pathLst>
                <a:path extrusionOk="0" fill="none" h="11155" w="816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5" name="Google Shape;855;p47"/>
          <p:cNvGrpSpPr/>
          <p:nvPr/>
        </p:nvGrpSpPr>
        <p:grpSpPr>
          <a:xfrm>
            <a:off x="5172824" y="3132648"/>
            <a:ext cx="304943" cy="304961"/>
            <a:chOff x="6643075" y="3664250"/>
            <a:chExt cx="407950" cy="407975"/>
          </a:xfrm>
        </p:grpSpPr>
        <p:sp>
          <p:nvSpPr>
            <p:cNvPr id="856" name="Google Shape;856;p47"/>
            <p:cNvSpPr/>
            <p:nvPr/>
          </p:nvSpPr>
          <p:spPr>
            <a:xfrm>
              <a:off x="6794075" y="3815250"/>
              <a:ext cx="211300" cy="211300"/>
            </a:xfrm>
            <a:custGeom>
              <a:rect b="b" l="l" r="r" t="t"/>
              <a:pathLst>
                <a:path extrusionOk="0" fill="none" h="8452" w="8452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47"/>
            <p:cNvSpPr/>
            <p:nvPr/>
          </p:nvSpPr>
          <p:spPr>
            <a:xfrm>
              <a:off x="6643075" y="3664250"/>
              <a:ext cx="407950" cy="407975"/>
            </a:xfrm>
            <a:custGeom>
              <a:rect b="b" l="l" r="r" t="t"/>
              <a:pathLst>
                <a:path extrusionOk="0" fill="none" h="16319" w="16318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8" name="Google Shape;858;p47"/>
          <p:cNvGrpSpPr/>
          <p:nvPr/>
        </p:nvGrpSpPr>
        <p:grpSpPr>
          <a:xfrm>
            <a:off x="637873" y="3622373"/>
            <a:ext cx="330451" cy="330432"/>
            <a:chOff x="576250" y="4319400"/>
            <a:chExt cx="442075" cy="442050"/>
          </a:xfrm>
        </p:grpSpPr>
        <p:sp>
          <p:nvSpPr>
            <p:cNvPr id="859" name="Google Shape;859;p47"/>
            <p:cNvSpPr/>
            <p:nvPr/>
          </p:nvSpPr>
          <p:spPr>
            <a:xfrm>
              <a:off x="576250" y="4319400"/>
              <a:ext cx="442075" cy="442050"/>
            </a:xfrm>
            <a:custGeom>
              <a:rect b="b" l="l" r="r" t="t"/>
              <a:pathLst>
                <a:path extrusionOk="0" fill="none" h="17682" w="17683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47"/>
            <p:cNvSpPr/>
            <p:nvPr/>
          </p:nvSpPr>
          <p:spPr>
            <a:xfrm>
              <a:off x="595725" y="4668875"/>
              <a:ext cx="73100" cy="73100"/>
            </a:xfrm>
            <a:custGeom>
              <a:rect b="b" l="l" r="r" t="t"/>
              <a:pathLst>
                <a:path extrusionOk="0" fill="none" h="2924" w="2924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47"/>
            <p:cNvSpPr/>
            <p:nvPr/>
          </p:nvSpPr>
          <p:spPr>
            <a:xfrm>
              <a:off x="652350" y="4711500"/>
              <a:ext cx="46925" cy="46925"/>
            </a:xfrm>
            <a:custGeom>
              <a:rect b="b" l="l" r="r" t="t"/>
              <a:pathLst>
                <a:path extrusionOk="0" fill="none" h="1877" w="1877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47"/>
            <p:cNvSpPr/>
            <p:nvPr/>
          </p:nvSpPr>
          <p:spPr>
            <a:xfrm>
              <a:off x="579300" y="4638450"/>
              <a:ext cx="46900" cy="46900"/>
            </a:xfrm>
            <a:custGeom>
              <a:rect b="b" l="l" r="r" t="t"/>
              <a:pathLst>
                <a:path extrusionOk="0" fill="none" h="1876" w="1876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63" name="Google Shape;863;p47"/>
          <p:cNvSpPr/>
          <p:nvPr/>
        </p:nvSpPr>
        <p:spPr>
          <a:xfrm>
            <a:off x="1126667" y="3686495"/>
            <a:ext cx="357754" cy="202087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4" name="Google Shape;864;p47"/>
          <p:cNvSpPr/>
          <p:nvPr/>
        </p:nvSpPr>
        <p:spPr>
          <a:xfrm>
            <a:off x="3163815" y="3635965"/>
            <a:ext cx="303130" cy="303149"/>
          </a:xfrm>
          <a:custGeom>
            <a:rect b="b" l="l" r="r" t="t"/>
            <a:pathLst>
              <a:path extrusionOk="0" fill="none" h="16222" w="16221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5" name="Google Shape;865;p47"/>
          <p:cNvSpPr/>
          <p:nvPr/>
        </p:nvSpPr>
        <p:spPr>
          <a:xfrm>
            <a:off x="2661353" y="3655082"/>
            <a:ext cx="303130" cy="264914"/>
          </a:xfrm>
          <a:custGeom>
            <a:rect b="b" l="l" r="r" t="t"/>
            <a:pathLst>
              <a:path extrusionOk="0" fill="none" h="14176" w="16221">
                <a:moveTo>
                  <a:pt x="16075" y="12665"/>
                </a:moveTo>
                <a:lnTo>
                  <a:pt x="8987" y="488"/>
                </a:lnTo>
                <a:lnTo>
                  <a:pt x="8987" y="488"/>
                </a:lnTo>
                <a:lnTo>
                  <a:pt x="8914" y="390"/>
                </a:lnTo>
                <a:lnTo>
                  <a:pt x="8817" y="293"/>
                </a:lnTo>
                <a:lnTo>
                  <a:pt x="8720" y="196"/>
                </a:lnTo>
                <a:lnTo>
                  <a:pt x="8622" y="123"/>
                </a:lnTo>
                <a:lnTo>
                  <a:pt x="8500" y="74"/>
                </a:lnTo>
                <a:lnTo>
                  <a:pt x="8379" y="25"/>
                </a:lnTo>
                <a:lnTo>
                  <a:pt x="8232" y="1"/>
                </a:lnTo>
                <a:lnTo>
                  <a:pt x="8111" y="1"/>
                </a:lnTo>
                <a:lnTo>
                  <a:pt x="8111" y="1"/>
                </a:lnTo>
                <a:lnTo>
                  <a:pt x="7965" y="1"/>
                </a:lnTo>
                <a:lnTo>
                  <a:pt x="7843" y="25"/>
                </a:lnTo>
                <a:lnTo>
                  <a:pt x="7721" y="74"/>
                </a:lnTo>
                <a:lnTo>
                  <a:pt x="7599" y="123"/>
                </a:lnTo>
                <a:lnTo>
                  <a:pt x="7502" y="196"/>
                </a:lnTo>
                <a:lnTo>
                  <a:pt x="7404" y="293"/>
                </a:lnTo>
                <a:lnTo>
                  <a:pt x="7307" y="390"/>
                </a:lnTo>
                <a:lnTo>
                  <a:pt x="7234" y="488"/>
                </a:lnTo>
                <a:lnTo>
                  <a:pt x="147" y="12665"/>
                </a:lnTo>
                <a:lnTo>
                  <a:pt x="147" y="12665"/>
                </a:lnTo>
                <a:lnTo>
                  <a:pt x="74" y="12787"/>
                </a:lnTo>
                <a:lnTo>
                  <a:pt x="25" y="12909"/>
                </a:lnTo>
                <a:lnTo>
                  <a:pt x="0" y="13031"/>
                </a:lnTo>
                <a:lnTo>
                  <a:pt x="0" y="13177"/>
                </a:lnTo>
                <a:lnTo>
                  <a:pt x="0" y="13177"/>
                </a:lnTo>
                <a:lnTo>
                  <a:pt x="0" y="13299"/>
                </a:lnTo>
                <a:lnTo>
                  <a:pt x="25" y="13420"/>
                </a:lnTo>
                <a:lnTo>
                  <a:pt x="74" y="13567"/>
                </a:lnTo>
                <a:lnTo>
                  <a:pt x="147" y="13688"/>
                </a:lnTo>
                <a:lnTo>
                  <a:pt x="147" y="13688"/>
                </a:lnTo>
                <a:lnTo>
                  <a:pt x="220" y="13786"/>
                </a:lnTo>
                <a:lnTo>
                  <a:pt x="293" y="13883"/>
                </a:lnTo>
                <a:lnTo>
                  <a:pt x="390" y="13981"/>
                </a:lnTo>
                <a:lnTo>
                  <a:pt x="512" y="14054"/>
                </a:lnTo>
                <a:lnTo>
                  <a:pt x="634" y="14102"/>
                </a:lnTo>
                <a:lnTo>
                  <a:pt x="755" y="14151"/>
                </a:lnTo>
                <a:lnTo>
                  <a:pt x="877" y="14175"/>
                </a:lnTo>
                <a:lnTo>
                  <a:pt x="1023" y="14175"/>
                </a:lnTo>
                <a:lnTo>
                  <a:pt x="15198" y="14175"/>
                </a:lnTo>
                <a:lnTo>
                  <a:pt x="15198" y="14175"/>
                </a:lnTo>
                <a:lnTo>
                  <a:pt x="15344" y="14175"/>
                </a:lnTo>
                <a:lnTo>
                  <a:pt x="15466" y="14151"/>
                </a:lnTo>
                <a:lnTo>
                  <a:pt x="15588" y="14102"/>
                </a:lnTo>
                <a:lnTo>
                  <a:pt x="15709" y="14054"/>
                </a:lnTo>
                <a:lnTo>
                  <a:pt x="15831" y="13981"/>
                </a:lnTo>
                <a:lnTo>
                  <a:pt x="15929" y="13883"/>
                </a:lnTo>
                <a:lnTo>
                  <a:pt x="16002" y="13786"/>
                </a:lnTo>
                <a:lnTo>
                  <a:pt x="16075" y="13688"/>
                </a:lnTo>
                <a:lnTo>
                  <a:pt x="16075" y="13688"/>
                </a:lnTo>
                <a:lnTo>
                  <a:pt x="16148" y="13567"/>
                </a:lnTo>
                <a:lnTo>
                  <a:pt x="16197" y="13420"/>
                </a:lnTo>
                <a:lnTo>
                  <a:pt x="16221" y="13299"/>
                </a:lnTo>
                <a:lnTo>
                  <a:pt x="16221" y="13177"/>
                </a:lnTo>
                <a:lnTo>
                  <a:pt x="16221" y="13177"/>
                </a:lnTo>
                <a:lnTo>
                  <a:pt x="16221" y="13031"/>
                </a:lnTo>
                <a:lnTo>
                  <a:pt x="16197" y="12909"/>
                </a:lnTo>
                <a:lnTo>
                  <a:pt x="16148" y="12787"/>
                </a:lnTo>
                <a:lnTo>
                  <a:pt x="16075" y="12665"/>
                </a:lnTo>
                <a:lnTo>
                  <a:pt x="16075" y="12665"/>
                </a:lnTo>
                <a:close/>
                <a:moveTo>
                  <a:pt x="8111" y="12349"/>
                </a:moveTo>
                <a:lnTo>
                  <a:pt x="8111" y="12349"/>
                </a:lnTo>
                <a:lnTo>
                  <a:pt x="7916" y="12324"/>
                </a:lnTo>
                <a:lnTo>
                  <a:pt x="7721" y="12276"/>
                </a:lnTo>
                <a:lnTo>
                  <a:pt x="7575" y="12178"/>
                </a:lnTo>
                <a:lnTo>
                  <a:pt x="7429" y="12057"/>
                </a:lnTo>
                <a:lnTo>
                  <a:pt x="7307" y="11910"/>
                </a:lnTo>
                <a:lnTo>
                  <a:pt x="7210" y="11764"/>
                </a:lnTo>
                <a:lnTo>
                  <a:pt x="7161" y="11569"/>
                </a:lnTo>
                <a:lnTo>
                  <a:pt x="7136" y="11375"/>
                </a:lnTo>
                <a:lnTo>
                  <a:pt x="7136" y="11375"/>
                </a:lnTo>
                <a:lnTo>
                  <a:pt x="7161" y="11180"/>
                </a:lnTo>
                <a:lnTo>
                  <a:pt x="7210" y="11009"/>
                </a:lnTo>
                <a:lnTo>
                  <a:pt x="7307" y="10839"/>
                </a:lnTo>
                <a:lnTo>
                  <a:pt x="7429" y="10693"/>
                </a:lnTo>
                <a:lnTo>
                  <a:pt x="7575" y="10571"/>
                </a:lnTo>
                <a:lnTo>
                  <a:pt x="7721" y="10473"/>
                </a:lnTo>
                <a:lnTo>
                  <a:pt x="7916" y="10425"/>
                </a:lnTo>
                <a:lnTo>
                  <a:pt x="8111" y="10400"/>
                </a:lnTo>
                <a:lnTo>
                  <a:pt x="8111" y="10400"/>
                </a:lnTo>
                <a:lnTo>
                  <a:pt x="8306" y="10425"/>
                </a:lnTo>
                <a:lnTo>
                  <a:pt x="8476" y="10473"/>
                </a:lnTo>
                <a:lnTo>
                  <a:pt x="8646" y="10571"/>
                </a:lnTo>
                <a:lnTo>
                  <a:pt x="8793" y="10693"/>
                </a:lnTo>
                <a:lnTo>
                  <a:pt x="8914" y="10839"/>
                </a:lnTo>
                <a:lnTo>
                  <a:pt x="9012" y="11009"/>
                </a:lnTo>
                <a:lnTo>
                  <a:pt x="9061" y="11180"/>
                </a:lnTo>
                <a:lnTo>
                  <a:pt x="9085" y="11375"/>
                </a:lnTo>
                <a:lnTo>
                  <a:pt x="9085" y="11375"/>
                </a:lnTo>
                <a:lnTo>
                  <a:pt x="9061" y="11569"/>
                </a:lnTo>
                <a:lnTo>
                  <a:pt x="9012" y="11764"/>
                </a:lnTo>
                <a:lnTo>
                  <a:pt x="8914" y="11910"/>
                </a:lnTo>
                <a:lnTo>
                  <a:pt x="8793" y="12057"/>
                </a:lnTo>
                <a:lnTo>
                  <a:pt x="8646" y="12178"/>
                </a:lnTo>
                <a:lnTo>
                  <a:pt x="8476" y="12276"/>
                </a:lnTo>
                <a:lnTo>
                  <a:pt x="8306" y="12324"/>
                </a:lnTo>
                <a:lnTo>
                  <a:pt x="8111" y="12349"/>
                </a:lnTo>
                <a:lnTo>
                  <a:pt x="8111" y="12349"/>
                </a:lnTo>
                <a:close/>
                <a:moveTo>
                  <a:pt x="9231" y="5091"/>
                </a:moveTo>
                <a:lnTo>
                  <a:pt x="8939" y="8915"/>
                </a:lnTo>
                <a:lnTo>
                  <a:pt x="8939" y="8915"/>
                </a:lnTo>
                <a:lnTo>
                  <a:pt x="8914" y="9061"/>
                </a:lnTo>
                <a:lnTo>
                  <a:pt x="8866" y="9207"/>
                </a:lnTo>
                <a:lnTo>
                  <a:pt x="8793" y="9304"/>
                </a:lnTo>
                <a:lnTo>
                  <a:pt x="8695" y="9426"/>
                </a:lnTo>
                <a:lnTo>
                  <a:pt x="8573" y="9499"/>
                </a:lnTo>
                <a:lnTo>
                  <a:pt x="8452" y="9572"/>
                </a:lnTo>
                <a:lnTo>
                  <a:pt x="8330" y="9621"/>
                </a:lnTo>
                <a:lnTo>
                  <a:pt x="8184" y="9621"/>
                </a:lnTo>
                <a:lnTo>
                  <a:pt x="8038" y="9621"/>
                </a:lnTo>
                <a:lnTo>
                  <a:pt x="8038" y="9621"/>
                </a:lnTo>
                <a:lnTo>
                  <a:pt x="7891" y="9621"/>
                </a:lnTo>
                <a:lnTo>
                  <a:pt x="7770" y="9572"/>
                </a:lnTo>
                <a:lnTo>
                  <a:pt x="7648" y="9499"/>
                </a:lnTo>
                <a:lnTo>
                  <a:pt x="7526" y="9426"/>
                </a:lnTo>
                <a:lnTo>
                  <a:pt x="7429" y="9304"/>
                </a:lnTo>
                <a:lnTo>
                  <a:pt x="7356" y="9207"/>
                </a:lnTo>
                <a:lnTo>
                  <a:pt x="7307" y="9061"/>
                </a:lnTo>
                <a:lnTo>
                  <a:pt x="7283" y="8915"/>
                </a:lnTo>
                <a:lnTo>
                  <a:pt x="6990" y="5091"/>
                </a:lnTo>
                <a:lnTo>
                  <a:pt x="6990" y="5091"/>
                </a:lnTo>
                <a:lnTo>
                  <a:pt x="7015" y="4945"/>
                </a:lnTo>
                <a:lnTo>
                  <a:pt x="7039" y="4823"/>
                </a:lnTo>
                <a:lnTo>
                  <a:pt x="7088" y="4701"/>
                </a:lnTo>
                <a:lnTo>
                  <a:pt x="7161" y="4604"/>
                </a:lnTo>
                <a:lnTo>
                  <a:pt x="7258" y="4506"/>
                </a:lnTo>
                <a:lnTo>
                  <a:pt x="7380" y="4433"/>
                </a:lnTo>
                <a:lnTo>
                  <a:pt x="7526" y="4409"/>
                </a:lnTo>
                <a:lnTo>
                  <a:pt x="7648" y="4385"/>
                </a:lnTo>
                <a:lnTo>
                  <a:pt x="8573" y="4385"/>
                </a:lnTo>
                <a:lnTo>
                  <a:pt x="8573" y="4385"/>
                </a:lnTo>
                <a:lnTo>
                  <a:pt x="8695" y="4409"/>
                </a:lnTo>
                <a:lnTo>
                  <a:pt x="8841" y="4433"/>
                </a:lnTo>
                <a:lnTo>
                  <a:pt x="8963" y="4506"/>
                </a:lnTo>
                <a:lnTo>
                  <a:pt x="9061" y="4604"/>
                </a:lnTo>
                <a:lnTo>
                  <a:pt x="9134" y="4701"/>
                </a:lnTo>
                <a:lnTo>
                  <a:pt x="9182" y="4823"/>
                </a:lnTo>
                <a:lnTo>
                  <a:pt x="9207" y="4945"/>
                </a:lnTo>
                <a:lnTo>
                  <a:pt x="9231" y="5091"/>
                </a:lnTo>
                <a:lnTo>
                  <a:pt x="9231" y="5091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6" name="Google Shape;866;p47"/>
          <p:cNvSpPr/>
          <p:nvPr/>
        </p:nvSpPr>
        <p:spPr>
          <a:xfrm>
            <a:off x="3664912" y="3634601"/>
            <a:ext cx="305858" cy="305877"/>
          </a:xfrm>
          <a:custGeom>
            <a:rect b="b" l="l" r="r" t="t"/>
            <a:pathLst>
              <a:path extrusionOk="0" fill="none" h="16368" w="16367">
                <a:moveTo>
                  <a:pt x="16074" y="4385"/>
                </a:moveTo>
                <a:lnTo>
                  <a:pt x="11983" y="293"/>
                </a:lnTo>
                <a:lnTo>
                  <a:pt x="11983" y="293"/>
                </a:lnTo>
                <a:lnTo>
                  <a:pt x="11812" y="171"/>
                </a:lnTo>
                <a:lnTo>
                  <a:pt x="11642" y="74"/>
                </a:lnTo>
                <a:lnTo>
                  <a:pt x="11447" y="25"/>
                </a:lnTo>
                <a:lnTo>
                  <a:pt x="11252" y="1"/>
                </a:lnTo>
                <a:lnTo>
                  <a:pt x="5115" y="1"/>
                </a:lnTo>
                <a:lnTo>
                  <a:pt x="5115" y="1"/>
                </a:lnTo>
                <a:lnTo>
                  <a:pt x="4920" y="25"/>
                </a:lnTo>
                <a:lnTo>
                  <a:pt x="4725" y="74"/>
                </a:lnTo>
                <a:lnTo>
                  <a:pt x="4554" y="171"/>
                </a:lnTo>
                <a:lnTo>
                  <a:pt x="4384" y="293"/>
                </a:lnTo>
                <a:lnTo>
                  <a:pt x="292" y="4385"/>
                </a:lnTo>
                <a:lnTo>
                  <a:pt x="292" y="4385"/>
                </a:lnTo>
                <a:lnTo>
                  <a:pt x="171" y="4555"/>
                </a:lnTo>
                <a:lnTo>
                  <a:pt x="73" y="4726"/>
                </a:lnTo>
                <a:lnTo>
                  <a:pt x="24" y="4921"/>
                </a:lnTo>
                <a:lnTo>
                  <a:pt x="0" y="5115"/>
                </a:lnTo>
                <a:lnTo>
                  <a:pt x="0" y="11253"/>
                </a:lnTo>
                <a:lnTo>
                  <a:pt x="0" y="11253"/>
                </a:lnTo>
                <a:lnTo>
                  <a:pt x="24" y="11448"/>
                </a:lnTo>
                <a:lnTo>
                  <a:pt x="73" y="11642"/>
                </a:lnTo>
                <a:lnTo>
                  <a:pt x="171" y="11813"/>
                </a:lnTo>
                <a:lnTo>
                  <a:pt x="292" y="11983"/>
                </a:lnTo>
                <a:lnTo>
                  <a:pt x="4384" y="16075"/>
                </a:lnTo>
                <a:lnTo>
                  <a:pt x="4384" y="16075"/>
                </a:lnTo>
                <a:lnTo>
                  <a:pt x="4554" y="16197"/>
                </a:lnTo>
                <a:lnTo>
                  <a:pt x="4725" y="16294"/>
                </a:lnTo>
                <a:lnTo>
                  <a:pt x="4920" y="16343"/>
                </a:lnTo>
                <a:lnTo>
                  <a:pt x="5115" y="16367"/>
                </a:lnTo>
                <a:lnTo>
                  <a:pt x="11252" y="16367"/>
                </a:lnTo>
                <a:lnTo>
                  <a:pt x="11252" y="16367"/>
                </a:lnTo>
                <a:lnTo>
                  <a:pt x="11447" y="16343"/>
                </a:lnTo>
                <a:lnTo>
                  <a:pt x="11642" y="16294"/>
                </a:lnTo>
                <a:lnTo>
                  <a:pt x="11812" y="16197"/>
                </a:lnTo>
                <a:lnTo>
                  <a:pt x="11983" y="16075"/>
                </a:lnTo>
                <a:lnTo>
                  <a:pt x="16074" y="11983"/>
                </a:lnTo>
                <a:lnTo>
                  <a:pt x="16074" y="11983"/>
                </a:lnTo>
                <a:lnTo>
                  <a:pt x="16196" y="11813"/>
                </a:lnTo>
                <a:lnTo>
                  <a:pt x="16294" y="11642"/>
                </a:lnTo>
                <a:lnTo>
                  <a:pt x="16342" y="11448"/>
                </a:lnTo>
                <a:lnTo>
                  <a:pt x="16367" y="11253"/>
                </a:lnTo>
                <a:lnTo>
                  <a:pt x="16367" y="5115"/>
                </a:lnTo>
                <a:lnTo>
                  <a:pt x="16367" y="5115"/>
                </a:lnTo>
                <a:lnTo>
                  <a:pt x="16342" y="4921"/>
                </a:lnTo>
                <a:lnTo>
                  <a:pt x="16294" y="4726"/>
                </a:lnTo>
                <a:lnTo>
                  <a:pt x="16196" y="4555"/>
                </a:lnTo>
                <a:lnTo>
                  <a:pt x="16074" y="4385"/>
                </a:lnTo>
                <a:lnTo>
                  <a:pt x="16074" y="4385"/>
                </a:lnTo>
                <a:close/>
                <a:moveTo>
                  <a:pt x="9864" y="8452"/>
                </a:moveTo>
                <a:lnTo>
                  <a:pt x="11203" y="9792"/>
                </a:lnTo>
                <a:lnTo>
                  <a:pt x="11203" y="9792"/>
                </a:lnTo>
                <a:lnTo>
                  <a:pt x="11252" y="9840"/>
                </a:lnTo>
                <a:lnTo>
                  <a:pt x="11276" y="9913"/>
                </a:lnTo>
                <a:lnTo>
                  <a:pt x="11301" y="10059"/>
                </a:lnTo>
                <a:lnTo>
                  <a:pt x="11276" y="10206"/>
                </a:lnTo>
                <a:lnTo>
                  <a:pt x="11252" y="10279"/>
                </a:lnTo>
                <a:lnTo>
                  <a:pt x="11203" y="10327"/>
                </a:lnTo>
                <a:lnTo>
                  <a:pt x="10327" y="11204"/>
                </a:lnTo>
                <a:lnTo>
                  <a:pt x="10327" y="11204"/>
                </a:lnTo>
                <a:lnTo>
                  <a:pt x="10278" y="11253"/>
                </a:lnTo>
                <a:lnTo>
                  <a:pt x="10205" y="11277"/>
                </a:lnTo>
                <a:lnTo>
                  <a:pt x="10059" y="11302"/>
                </a:lnTo>
                <a:lnTo>
                  <a:pt x="9913" y="11277"/>
                </a:lnTo>
                <a:lnTo>
                  <a:pt x="9840" y="11253"/>
                </a:lnTo>
                <a:lnTo>
                  <a:pt x="9791" y="11204"/>
                </a:lnTo>
                <a:lnTo>
                  <a:pt x="8451" y="9865"/>
                </a:lnTo>
                <a:lnTo>
                  <a:pt x="8451" y="9865"/>
                </a:lnTo>
                <a:lnTo>
                  <a:pt x="8403" y="9816"/>
                </a:lnTo>
                <a:lnTo>
                  <a:pt x="8330" y="9792"/>
                </a:lnTo>
                <a:lnTo>
                  <a:pt x="8183" y="9767"/>
                </a:lnTo>
                <a:lnTo>
                  <a:pt x="8037" y="9792"/>
                </a:lnTo>
                <a:lnTo>
                  <a:pt x="7964" y="9816"/>
                </a:lnTo>
                <a:lnTo>
                  <a:pt x="7915" y="9865"/>
                </a:lnTo>
                <a:lnTo>
                  <a:pt x="6576" y="11204"/>
                </a:lnTo>
                <a:lnTo>
                  <a:pt x="6576" y="11204"/>
                </a:lnTo>
                <a:lnTo>
                  <a:pt x="6527" y="11253"/>
                </a:lnTo>
                <a:lnTo>
                  <a:pt x="6454" y="11277"/>
                </a:lnTo>
                <a:lnTo>
                  <a:pt x="6308" y="11302"/>
                </a:lnTo>
                <a:lnTo>
                  <a:pt x="6162" y="11277"/>
                </a:lnTo>
                <a:lnTo>
                  <a:pt x="6089" y="11253"/>
                </a:lnTo>
                <a:lnTo>
                  <a:pt x="6040" y="11204"/>
                </a:lnTo>
                <a:lnTo>
                  <a:pt x="5163" y="10327"/>
                </a:lnTo>
                <a:lnTo>
                  <a:pt x="5163" y="10327"/>
                </a:lnTo>
                <a:lnTo>
                  <a:pt x="5115" y="10279"/>
                </a:lnTo>
                <a:lnTo>
                  <a:pt x="5090" y="10206"/>
                </a:lnTo>
                <a:lnTo>
                  <a:pt x="5066" y="10059"/>
                </a:lnTo>
                <a:lnTo>
                  <a:pt x="5090" y="9913"/>
                </a:lnTo>
                <a:lnTo>
                  <a:pt x="5115" y="9840"/>
                </a:lnTo>
                <a:lnTo>
                  <a:pt x="5163" y="9792"/>
                </a:lnTo>
                <a:lnTo>
                  <a:pt x="6503" y="8452"/>
                </a:lnTo>
                <a:lnTo>
                  <a:pt x="6503" y="8452"/>
                </a:lnTo>
                <a:lnTo>
                  <a:pt x="6552" y="8403"/>
                </a:lnTo>
                <a:lnTo>
                  <a:pt x="6576" y="8330"/>
                </a:lnTo>
                <a:lnTo>
                  <a:pt x="6600" y="8184"/>
                </a:lnTo>
                <a:lnTo>
                  <a:pt x="6576" y="8038"/>
                </a:lnTo>
                <a:lnTo>
                  <a:pt x="6552" y="7965"/>
                </a:lnTo>
                <a:lnTo>
                  <a:pt x="6503" y="7916"/>
                </a:lnTo>
                <a:lnTo>
                  <a:pt x="5163" y="6577"/>
                </a:lnTo>
                <a:lnTo>
                  <a:pt x="5163" y="6577"/>
                </a:lnTo>
                <a:lnTo>
                  <a:pt x="5115" y="6528"/>
                </a:lnTo>
                <a:lnTo>
                  <a:pt x="5090" y="6455"/>
                </a:lnTo>
                <a:lnTo>
                  <a:pt x="5066" y="6309"/>
                </a:lnTo>
                <a:lnTo>
                  <a:pt x="5090" y="6163"/>
                </a:lnTo>
                <a:lnTo>
                  <a:pt x="5115" y="6090"/>
                </a:lnTo>
                <a:lnTo>
                  <a:pt x="5163" y="6041"/>
                </a:lnTo>
                <a:lnTo>
                  <a:pt x="6040" y="5164"/>
                </a:lnTo>
                <a:lnTo>
                  <a:pt x="6040" y="5164"/>
                </a:lnTo>
                <a:lnTo>
                  <a:pt x="6089" y="5115"/>
                </a:lnTo>
                <a:lnTo>
                  <a:pt x="6162" y="5091"/>
                </a:lnTo>
                <a:lnTo>
                  <a:pt x="6308" y="5067"/>
                </a:lnTo>
                <a:lnTo>
                  <a:pt x="6454" y="5091"/>
                </a:lnTo>
                <a:lnTo>
                  <a:pt x="6527" y="5115"/>
                </a:lnTo>
                <a:lnTo>
                  <a:pt x="6576" y="5164"/>
                </a:lnTo>
                <a:lnTo>
                  <a:pt x="7915" y="6504"/>
                </a:lnTo>
                <a:lnTo>
                  <a:pt x="7915" y="6504"/>
                </a:lnTo>
                <a:lnTo>
                  <a:pt x="7964" y="6552"/>
                </a:lnTo>
                <a:lnTo>
                  <a:pt x="8037" y="6577"/>
                </a:lnTo>
                <a:lnTo>
                  <a:pt x="8183" y="6601"/>
                </a:lnTo>
                <a:lnTo>
                  <a:pt x="8330" y="6577"/>
                </a:lnTo>
                <a:lnTo>
                  <a:pt x="8403" y="6552"/>
                </a:lnTo>
                <a:lnTo>
                  <a:pt x="8451" y="6504"/>
                </a:lnTo>
                <a:lnTo>
                  <a:pt x="9791" y="5164"/>
                </a:lnTo>
                <a:lnTo>
                  <a:pt x="9791" y="5164"/>
                </a:lnTo>
                <a:lnTo>
                  <a:pt x="9840" y="5115"/>
                </a:lnTo>
                <a:lnTo>
                  <a:pt x="9913" y="5091"/>
                </a:lnTo>
                <a:lnTo>
                  <a:pt x="10059" y="5067"/>
                </a:lnTo>
                <a:lnTo>
                  <a:pt x="10205" y="5091"/>
                </a:lnTo>
                <a:lnTo>
                  <a:pt x="10278" y="5115"/>
                </a:lnTo>
                <a:lnTo>
                  <a:pt x="10327" y="5164"/>
                </a:lnTo>
                <a:lnTo>
                  <a:pt x="11203" y="6041"/>
                </a:lnTo>
                <a:lnTo>
                  <a:pt x="11203" y="6041"/>
                </a:lnTo>
                <a:lnTo>
                  <a:pt x="11252" y="6090"/>
                </a:lnTo>
                <a:lnTo>
                  <a:pt x="11276" y="6163"/>
                </a:lnTo>
                <a:lnTo>
                  <a:pt x="11301" y="6309"/>
                </a:lnTo>
                <a:lnTo>
                  <a:pt x="11276" y="6455"/>
                </a:lnTo>
                <a:lnTo>
                  <a:pt x="11252" y="6528"/>
                </a:lnTo>
                <a:lnTo>
                  <a:pt x="11203" y="6577"/>
                </a:lnTo>
                <a:lnTo>
                  <a:pt x="9864" y="7916"/>
                </a:lnTo>
                <a:lnTo>
                  <a:pt x="9864" y="7916"/>
                </a:lnTo>
                <a:lnTo>
                  <a:pt x="9815" y="7965"/>
                </a:lnTo>
                <a:lnTo>
                  <a:pt x="9791" y="8038"/>
                </a:lnTo>
                <a:lnTo>
                  <a:pt x="9766" y="8184"/>
                </a:lnTo>
                <a:lnTo>
                  <a:pt x="9791" y="8330"/>
                </a:lnTo>
                <a:lnTo>
                  <a:pt x="9815" y="8403"/>
                </a:lnTo>
                <a:lnTo>
                  <a:pt x="9864" y="8452"/>
                </a:lnTo>
                <a:lnTo>
                  <a:pt x="9864" y="8452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67" name="Google Shape;867;p47"/>
          <p:cNvGrpSpPr/>
          <p:nvPr/>
        </p:nvGrpSpPr>
        <p:grpSpPr>
          <a:xfrm>
            <a:off x="4145124" y="3639210"/>
            <a:ext cx="350465" cy="289488"/>
            <a:chOff x="5268225" y="4341925"/>
            <a:chExt cx="468850" cy="387275"/>
          </a:xfrm>
        </p:grpSpPr>
        <p:sp>
          <p:nvSpPr>
            <p:cNvPr id="868" name="Google Shape;868;p47"/>
            <p:cNvSpPr/>
            <p:nvPr/>
          </p:nvSpPr>
          <p:spPr>
            <a:xfrm>
              <a:off x="5652425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122" y="1291"/>
                  </a:lnTo>
                  <a:lnTo>
                    <a:pt x="244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412" y="1511"/>
                  </a:lnTo>
                  <a:lnTo>
                    <a:pt x="2533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47"/>
            <p:cNvSpPr/>
            <p:nvPr/>
          </p:nvSpPr>
          <p:spPr>
            <a:xfrm>
              <a:off x="5287100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98" y="1291"/>
                  </a:lnTo>
                  <a:lnTo>
                    <a:pt x="220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387" y="1511"/>
                  </a:lnTo>
                  <a:lnTo>
                    <a:pt x="2509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47"/>
            <p:cNvSpPr/>
            <p:nvPr/>
          </p:nvSpPr>
          <p:spPr>
            <a:xfrm>
              <a:off x="5268225" y="4341925"/>
              <a:ext cx="468850" cy="333075"/>
            </a:xfrm>
            <a:custGeom>
              <a:rect b="b" l="l" r="r" t="t"/>
              <a:pathLst>
                <a:path extrusionOk="0" fill="none" h="13323" w="18754">
                  <a:moveTo>
                    <a:pt x="18754" y="5553"/>
                  </a:moveTo>
                  <a:lnTo>
                    <a:pt x="18754" y="5553"/>
                  </a:lnTo>
                  <a:lnTo>
                    <a:pt x="18730" y="5334"/>
                  </a:lnTo>
                  <a:lnTo>
                    <a:pt x="18681" y="5091"/>
                  </a:lnTo>
                  <a:lnTo>
                    <a:pt x="18583" y="4847"/>
                  </a:lnTo>
                  <a:lnTo>
                    <a:pt x="18462" y="4628"/>
                  </a:lnTo>
                  <a:lnTo>
                    <a:pt x="18291" y="4433"/>
                  </a:lnTo>
                  <a:lnTo>
                    <a:pt x="18121" y="4287"/>
                  </a:lnTo>
                  <a:lnTo>
                    <a:pt x="18023" y="4214"/>
                  </a:lnTo>
                  <a:lnTo>
                    <a:pt x="17926" y="4165"/>
                  </a:lnTo>
                  <a:lnTo>
                    <a:pt x="17828" y="4141"/>
                  </a:lnTo>
                  <a:lnTo>
                    <a:pt x="17731" y="4141"/>
                  </a:lnTo>
                  <a:lnTo>
                    <a:pt x="16489" y="4141"/>
                  </a:lnTo>
                  <a:lnTo>
                    <a:pt x="15588" y="1803"/>
                  </a:lnTo>
                  <a:lnTo>
                    <a:pt x="15588" y="1803"/>
                  </a:lnTo>
                  <a:lnTo>
                    <a:pt x="15490" y="1583"/>
                  </a:lnTo>
                  <a:lnTo>
                    <a:pt x="15344" y="1364"/>
                  </a:lnTo>
                  <a:lnTo>
                    <a:pt x="15174" y="1169"/>
                  </a:lnTo>
                  <a:lnTo>
                    <a:pt x="15003" y="975"/>
                  </a:lnTo>
                  <a:lnTo>
                    <a:pt x="14784" y="804"/>
                  </a:lnTo>
                  <a:lnTo>
                    <a:pt x="14565" y="658"/>
                  </a:lnTo>
                  <a:lnTo>
                    <a:pt x="14346" y="536"/>
                  </a:lnTo>
                  <a:lnTo>
                    <a:pt x="14102" y="439"/>
                  </a:lnTo>
                  <a:lnTo>
                    <a:pt x="14102" y="439"/>
                  </a:lnTo>
                  <a:lnTo>
                    <a:pt x="13810" y="390"/>
                  </a:lnTo>
                  <a:lnTo>
                    <a:pt x="13444" y="317"/>
                  </a:lnTo>
                  <a:lnTo>
                    <a:pt x="12933" y="220"/>
                  </a:lnTo>
                  <a:lnTo>
                    <a:pt x="12275" y="147"/>
                  </a:lnTo>
                  <a:lnTo>
                    <a:pt x="11472" y="73"/>
                  </a:lnTo>
                  <a:lnTo>
                    <a:pt x="10498" y="25"/>
                  </a:lnTo>
                  <a:lnTo>
                    <a:pt x="9377" y="0"/>
                  </a:lnTo>
                  <a:lnTo>
                    <a:pt x="9377" y="0"/>
                  </a:lnTo>
                  <a:lnTo>
                    <a:pt x="8257" y="25"/>
                  </a:lnTo>
                  <a:lnTo>
                    <a:pt x="7283" y="73"/>
                  </a:lnTo>
                  <a:lnTo>
                    <a:pt x="6479" y="147"/>
                  </a:lnTo>
                  <a:lnTo>
                    <a:pt x="5821" y="220"/>
                  </a:lnTo>
                  <a:lnTo>
                    <a:pt x="5310" y="317"/>
                  </a:lnTo>
                  <a:lnTo>
                    <a:pt x="4945" y="390"/>
                  </a:lnTo>
                  <a:lnTo>
                    <a:pt x="4652" y="439"/>
                  </a:lnTo>
                  <a:lnTo>
                    <a:pt x="4652" y="439"/>
                  </a:lnTo>
                  <a:lnTo>
                    <a:pt x="4409" y="536"/>
                  </a:lnTo>
                  <a:lnTo>
                    <a:pt x="4190" y="658"/>
                  </a:lnTo>
                  <a:lnTo>
                    <a:pt x="3970" y="804"/>
                  </a:lnTo>
                  <a:lnTo>
                    <a:pt x="3751" y="975"/>
                  </a:lnTo>
                  <a:lnTo>
                    <a:pt x="3581" y="1169"/>
                  </a:lnTo>
                  <a:lnTo>
                    <a:pt x="3410" y="1364"/>
                  </a:lnTo>
                  <a:lnTo>
                    <a:pt x="3264" y="1583"/>
                  </a:lnTo>
                  <a:lnTo>
                    <a:pt x="3167" y="1803"/>
                  </a:lnTo>
                  <a:lnTo>
                    <a:pt x="2266" y="4141"/>
                  </a:lnTo>
                  <a:lnTo>
                    <a:pt x="1023" y="4141"/>
                  </a:lnTo>
                  <a:lnTo>
                    <a:pt x="1023" y="4141"/>
                  </a:lnTo>
                  <a:lnTo>
                    <a:pt x="926" y="4141"/>
                  </a:lnTo>
                  <a:lnTo>
                    <a:pt x="829" y="4165"/>
                  </a:lnTo>
                  <a:lnTo>
                    <a:pt x="731" y="4214"/>
                  </a:lnTo>
                  <a:lnTo>
                    <a:pt x="634" y="4287"/>
                  </a:lnTo>
                  <a:lnTo>
                    <a:pt x="463" y="4433"/>
                  </a:lnTo>
                  <a:lnTo>
                    <a:pt x="293" y="4628"/>
                  </a:lnTo>
                  <a:lnTo>
                    <a:pt x="171" y="4847"/>
                  </a:lnTo>
                  <a:lnTo>
                    <a:pt x="74" y="5091"/>
                  </a:lnTo>
                  <a:lnTo>
                    <a:pt x="25" y="5334"/>
                  </a:lnTo>
                  <a:lnTo>
                    <a:pt x="1" y="5553"/>
                  </a:lnTo>
                  <a:lnTo>
                    <a:pt x="1" y="5553"/>
                  </a:lnTo>
                  <a:lnTo>
                    <a:pt x="25" y="5748"/>
                  </a:lnTo>
                  <a:lnTo>
                    <a:pt x="74" y="5894"/>
                  </a:lnTo>
                  <a:lnTo>
                    <a:pt x="171" y="6016"/>
                  </a:lnTo>
                  <a:lnTo>
                    <a:pt x="293" y="6089"/>
                  </a:lnTo>
                  <a:lnTo>
                    <a:pt x="463" y="6138"/>
                  </a:lnTo>
                  <a:lnTo>
                    <a:pt x="634" y="6187"/>
                  </a:lnTo>
                  <a:lnTo>
                    <a:pt x="1023" y="6187"/>
                  </a:lnTo>
                  <a:lnTo>
                    <a:pt x="1462" y="6187"/>
                  </a:lnTo>
                  <a:lnTo>
                    <a:pt x="1145" y="7015"/>
                  </a:lnTo>
                  <a:lnTo>
                    <a:pt x="1145" y="7015"/>
                  </a:lnTo>
                  <a:lnTo>
                    <a:pt x="999" y="7526"/>
                  </a:lnTo>
                  <a:lnTo>
                    <a:pt x="877" y="8086"/>
                  </a:lnTo>
                  <a:lnTo>
                    <a:pt x="780" y="8671"/>
                  </a:lnTo>
                  <a:lnTo>
                    <a:pt x="756" y="9207"/>
                  </a:lnTo>
                  <a:lnTo>
                    <a:pt x="756" y="13323"/>
                  </a:lnTo>
                  <a:lnTo>
                    <a:pt x="17999" y="13323"/>
                  </a:lnTo>
                  <a:lnTo>
                    <a:pt x="17999" y="9207"/>
                  </a:lnTo>
                  <a:lnTo>
                    <a:pt x="17999" y="9207"/>
                  </a:lnTo>
                  <a:lnTo>
                    <a:pt x="17975" y="8671"/>
                  </a:lnTo>
                  <a:lnTo>
                    <a:pt x="17877" y="8086"/>
                  </a:lnTo>
                  <a:lnTo>
                    <a:pt x="17755" y="7526"/>
                  </a:lnTo>
                  <a:lnTo>
                    <a:pt x="17609" y="7015"/>
                  </a:lnTo>
                  <a:lnTo>
                    <a:pt x="17293" y="6187"/>
                  </a:lnTo>
                  <a:lnTo>
                    <a:pt x="17731" y="6187"/>
                  </a:lnTo>
                  <a:lnTo>
                    <a:pt x="17731" y="6187"/>
                  </a:lnTo>
                  <a:lnTo>
                    <a:pt x="18121" y="6187"/>
                  </a:lnTo>
                  <a:lnTo>
                    <a:pt x="18291" y="6138"/>
                  </a:lnTo>
                  <a:lnTo>
                    <a:pt x="18462" y="6089"/>
                  </a:lnTo>
                  <a:lnTo>
                    <a:pt x="18583" y="6016"/>
                  </a:lnTo>
                  <a:lnTo>
                    <a:pt x="18681" y="5894"/>
                  </a:lnTo>
                  <a:lnTo>
                    <a:pt x="18730" y="5748"/>
                  </a:lnTo>
                  <a:lnTo>
                    <a:pt x="18754" y="5553"/>
                  </a:lnTo>
                  <a:lnTo>
                    <a:pt x="18754" y="555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47"/>
            <p:cNvSpPr/>
            <p:nvPr/>
          </p:nvSpPr>
          <p:spPr>
            <a:xfrm>
              <a:off x="5351025" y="4375400"/>
              <a:ext cx="303250" cy="149825"/>
            </a:xfrm>
            <a:custGeom>
              <a:rect b="b" l="l" r="r" t="t"/>
              <a:pathLst>
                <a:path extrusionOk="0" fill="none" h="5993" w="12130">
                  <a:moveTo>
                    <a:pt x="1" y="4628"/>
                  </a:moveTo>
                  <a:lnTo>
                    <a:pt x="1" y="4628"/>
                  </a:lnTo>
                  <a:lnTo>
                    <a:pt x="171" y="4019"/>
                  </a:lnTo>
                  <a:lnTo>
                    <a:pt x="585" y="2656"/>
                  </a:lnTo>
                  <a:lnTo>
                    <a:pt x="805" y="1925"/>
                  </a:lnTo>
                  <a:lnTo>
                    <a:pt x="1024" y="1292"/>
                  </a:lnTo>
                  <a:lnTo>
                    <a:pt x="1194" y="829"/>
                  </a:lnTo>
                  <a:lnTo>
                    <a:pt x="1267" y="707"/>
                  </a:lnTo>
                  <a:lnTo>
                    <a:pt x="1316" y="658"/>
                  </a:lnTo>
                  <a:lnTo>
                    <a:pt x="1316" y="658"/>
                  </a:lnTo>
                  <a:lnTo>
                    <a:pt x="1535" y="561"/>
                  </a:lnTo>
                  <a:lnTo>
                    <a:pt x="1852" y="464"/>
                  </a:lnTo>
                  <a:lnTo>
                    <a:pt x="2315" y="342"/>
                  </a:lnTo>
                  <a:lnTo>
                    <a:pt x="2948" y="220"/>
                  </a:lnTo>
                  <a:lnTo>
                    <a:pt x="3776" y="98"/>
                  </a:lnTo>
                  <a:lnTo>
                    <a:pt x="4799" y="25"/>
                  </a:lnTo>
                  <a:lnTo>
                    <a:pt x="5408" y="1"/>
                  </a:lnTo>
                  <a:lnTo>
                    <a:pt x="6065" y="1"/>
                  </a:lnTo>
                  <a:lnTo>
                    <a:pt x="6065" y="1"/>
                  </a:lnTo>
                  <a:lnTo>
                    <a:pt x="6723" y="1"/>
                  </a:lnTo>
                  <a:lnTo>
                    <a:pt x="7332" y="25"/>
                  </a:lnTo>
                  <a:lnTo>
                    <a:pt x="8355" y="98"/>
                  </a:lnTo>
                  <a:lnTo>
                    <a:pt x="9183" y="220"/>
                  </a:lnTo>
                  <a:lnTo>
                    <a:pt x="9816" y="342"/>
                  </a:lnTo>
                  <a:lnTo>
                    <a:pt x="10279" y="464"/>
                  </a:lnTo>
                  <a:lnTo>
                    <a:pt x="10595" y="561"/>
                  </a:lnTo>
                  <a:lnTo>
                    <a:pt x="10814" y="658"/>
                  </a:lnTo>
                  <a:lnTo>
                    <a:pt x="10814" y="658"/>
                  </a:lnTo>
                  <a:lnTo>
                    <a:pt x="10863" y="707"/>
                  </a:lnTo>
                  <a:lnTo>
                    <a:pt x="10936" y="829"/>
                  </a:lnTo>
                  <a:lnTo>
                    <a:pt x="11107" y="1292"/>
                  </a:lnTo>
                  <a:lnTo>
                    <a:pt x="11326" y="1925"/>
                  </a:lnTo>
                  <a:lnTo>
                    <a:pt x="11545" y="2656"/>
                  </a:lnTo>
                  <a:lnTo>
                    <a:pt x="11959" y="4019"/>
                  </a:lnTo>
                  <a:lnTo>
                    <a:pt x="12130" y="4628"/>
                  </a:lnTo>
                  <a:lnTo>
                    <a:pt x="12130" y="4628"/>
                  </a:lnTo>
                  <a:lnTo>
                    <a:pt x="12105" y="4677"/>
                  </a:lnTo>
                  <a:lnTo>
                    <a:pt x="12057" y="4750"/>
                  </a:lnTo>
                  <a:lnTo>
                    <a:pt x="11959" y="4823"/>
                  </a:lnTo>
                  <a:lnTo>
                    <a:pt x="11813" y="4921"/>
                  </a:lnTo>
                  <a:lnTo>
                    <a:pt x="11618" y="5042"/>
                  </a:lnTo>
                  <a:lnTo>
                    <a:pt x="11375" y="5164"/>
                  </a:lnTo>
                  <a:lnTo>
                    <a:pt x="11058" y="5262"/>
                  </a:lnTo>
                  <a:lnTo>
                    <a:pt x="10717" y="5383"/>
                  </a:lnTo>
                  <a:lnTo>
                    <a:pt x="10327" y="5505"/>
                  </a:lnTo>
                  <a:lnTo>
                    <a:pt x="9865" y="5627"/>
                  </a:lnTo>
                  <a:lnTo>
                    <a:pt x="9377" y="5724"/>
                  </a:lnTo>
                  <a:lnTo>
                    <a:pt x="8817" y="5822"/>
                  </a:lnTo>
                  <a:lnTo>
                    <a:pt x="8208" y="5895"/>
                  </a:lnTo>
                  <a:lnTo>
                    <a:pt x="7551" y="5944"/>
                  </a:lnTo>
                  <a:lnTo>
                    <a:pt x="6845" y="5992"/>
                  </a:lnTo>
                  <a:lnTo>
                    <a:pt x="6065" y="5992"/>
                  </a:lnTo>
                  <a:lnTo>
                    <a:pt x="6065" y="5992"/>
                  </a:lnTo>
                  <a:lnTo>
                    <a:pt x="5286" y="5992"/>
                  </a:lnTo>
                  <a:lnTo>
                    <a:pt x="4580" y="5944"/>
                  </a:lnTo>
                  <a:lnTo>
                    <a:pt x="3922" y="5895"/>
                  </a:lnTo>
                  <a:lnTo>
                    <a:pt x="3313" y="5822"/>
                  </a:lnTo>
                  <a:lnTo>
                    <a:pt x="2753" y="5724"/>
                  </a:lnTo>
                  <a:lnTo>
                    <a:pt x="2266" y="5627"/>
                  </a:lnTo>
                  <a:lnTo>
                    <a:pt x="1803" y="5505"/>
                  </a:lnTo>
                  <a:lnTo>
                    <a:pt x="1413" y="5383"/>
                  </a:lnTo>
                  <a:lnTo>
                    <a:pt x="1072" y="5262"/>
                  </a:lnTo>
                  <a:lnTo>
                    <a:pt x="756" y="5164"/>
                  </a:lnTo>
                  <a:lnTo>
                    <a:pt x="512" y="5042"/>
                  </a:lnTo>
                  <a:lnTo>
                    <a:pt x="317" y="4921"/>
                  </a:lnTo>
                  <a:lnTo>
                    <a:pt x="171" y="4823"/>
                  </a:lnTo>
                  <a:lnTo>
                    <a:pt x="74" y="4750"/>
                  </a:lnTo>
                  <a:lnTo>
                    <a:pt x="25" y="4677"/>
                  </a:lnTo>
                  <a:lnTo>
                    <a:pt x="1" y="4628"/>
                  </a:lnTo>
                  <a:lnTo>
                    <a:pt x="1" y="462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47"/>
            <p:cNvSpPr/>
            <p:nvPr/>
          </p:nvSpPr>
          <p:spPr>
            <a:xfrm>
              <a:off x="5326675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32" y="2607"/>
                  </a:moveTo>
                  <a:lnTo>
                    <a:pt x="1632" y="2607"/>
                  </a:lnTo>
                  <a:lnTo>
                    <a:pt x="1291" y="2582"/>
                  </a:lnTo>
                  <a:lnTo>
                    <a:pt x="999" y="2509"/>
                  </a:lnTo>
                  <a:lnTo>
                    <a:pt x="731" y="2388"/>
                  </a:lnTo>
                  <a:lnTo>
                    <a:pt x="488" y="2217"/>
                  </a:lnTo>
                  <a:lnTo>
                    <a:pt x="293" y="2047"/>
                  </a:lnTo>
                  <a:lnTo>
                    <a:pt x="122" y="1803"/>
                  </a:lnTo>
                  <a:lnTo>
                    <a:pt x="74" y="1706"/>
                  </a:lnTo>
                  <a:lnTo>
                    <a:pt x="49" y="1559"/>
                  </a:lnTo>
                  <a:lnTo>
                    <a:pt x="25" y="1438"/>
                  </a:lnTo>
                  <a:lnTo>
                    <a:pt x="1" y="1316"/>
                  </a:lnTo>
                  <a:lnTo>
                    <a:pt x="1" y="1316"/>
                  </a:lnTo>
                  <a:lnTo>
                    <a:pt x="25" y="1170"/>
                  </a:lnTo>
                  <a:lnTo>
                    <a:pt x="49" y="1048"/>
                  </a:lnTo>
                  <a:lnTo>
                    <a:pt x="74" y="926"/>
                  </a:lnTo>
                  <a:lnTo>
                    <a:pt x="122" y="804"/>
                  </a:lnTo>
                  <a:lnTo>
                    <a:pt x="293" y="585"/>
                  </a:lnTo>
                  <a:lnTo>
                    <a:pt x="488" y="390"/>
                  </a:lnTo>
                  <a:lnTo>
                    <a:pt x="731" y="220"/>
                  </a:lnTo>
                  <a:lnTo>
                    <a:pt x="999" y="98"/>
                  </a:lnTo>
                  <a:lnTo>
                    <a:pt x="1291" y="25"/>
                  </a:lnTo>
                  <a:lnTo>
                    <a:pt x="1632" y="1"/>
                  </a:lnTo>
                  <a:lnTo>
                    <a:pt x="1632" y="1"/>
                  </a:lnTo>
                  <a:lnTo>
                    <a:pt x="1803" y="1"/>
                  </a:lnTo>
                  <a:lnTo>
                    <a:pt x="1949" y="49"/>
                  </a:lnTo>
                  <a:lnTo>
                    <a:pt x="2120" y="98"/>
                  </a:lnTo>
                  <a:lnTo>
                    <a:pt x="2266" y="171"/>
                  </a:lnTo>
                  <a:lnTo>
                    <a:pt x="2412" y="269"/>
                  </a:lnTo>
                  <a:lnTo>
                    <a:pt x="2534" y="390"/>
                  </a:lnTo>
                  <a:lnTo>
                    <a:pt x="2777" y="634"/>
                  </a:lnTo>
                  <a:lnTo>
                    <a:pt x="2972" y="926"/>
                  </a:lnTo>
                  <a:lnTo>
                    <a:pt x="3118" y="1219"/>
                  </a:lnTo>
                  <a:lnTo>
                    <a:pt x="3215" y="1535"/>
                  </a:lnTo>
                  <a:lnTo>
                    <a:pt x="3240" y="1681"/>
                  </a:lnTo>
                  <a:lnTo>
                    <a:pt x="3240" y="1803"/>
                  </a:lnTo>
                  <a:lnTo>
                    <a:pt x="3240" y="1803"/>
                  </a:lnTo>
                  <a:lnTo>
                    <a:pt x="3240" y="1949"/>
                  </a:lnTo>
                  <a:lnTo>
                    <a:pt x="3215" y="2047"/>
                  </a:lnTo>
                  <a:lnTo>
                    <a:pt x="3167" y="2144"/>
                  </a:lnTo>
                  <a:lnTo>
                    <a:pt x="3118" y="2241"/>
                  </a:lnTo>
                  <a:lnTo>
                    <a:pt x="3045" y="2314"/>
                  </a:lnTo>
                  <a:lnTo>
                    <a:pt x="2972" y="2388"/>
                  </a:lnTo>
                  <a:lnTo>
                    <a:pt x="2777" y="2485"/>
                  </a:lnTo>
                  <a:lnTo>
                    <a:pt x="2534" y="2558"/>
                  </a:lnTo>
                  <a:lnTo>
                    <a:pt x="2266" y="2582"/>
                  </a:lnTo>
                  <a:lnTo>
                    <a:pt x="1949" y="2607"/>
                  </a:lnTo>
                  <a:lnTo>
                    <a:pt x="1632" y="2607"/>
                  </a:lnTo>
                  <a:lnTo>
                    <a:pt x="1632" y="260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47"/>
            <p:cNvSpPr/>
            <p:nvPr/>
          </p:nvSpPr>
          <p:spPr>
            <a:xfrm>
              <a:off x="5447225" y="4615925"/>
              <a:ext cx="110850" cy="25"/>
            </a:xfrm>
            <a:custGeom>
              <a:rect b="b" l="l" r="r" t="t"/>
              <a:pathLst>
                <a:path extrusionOk="0" fill="none" h="1" w="4434">
                  <a:moveTo>
                    <a:pt x="1" y="0"/>
                  </a:moveTo>
                  <a:lnTo>
                    <a:pt x="443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47"/>
            <p:cNvSpPr/>
            <p:nvPr/>
          </p:nvSpPr>
          <p:spPr>
            <a:xfrm>
              <a:off x="5439925" y="4589125"/>
              <a:ext cx="125450" cy="25"/>
            </a:xfrm>
            <a:custGeom>
              <a:rect b="b" l="l" r="r" t="t"/>
              <a:pathLst>
                <a:path extrusionOk="0" fill="none" h="1" w="5018">
                  <a:moveTo>
                    <a:pt x="1" y="0"/>
                  </a:move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47"/>
            <p:cNvSpPr/>
            <p:nvPr/>
          </p:nvSpPr>
          <p:spPr>
            <a:xfrm>
              <a:off x="5597625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08" y="2607"/>
                  </a:moveTo>
                  <a:lnTo>
                    <a:pt x="1608" y="2607"/>
                  </a:lnTo>
                  <a:lnTo>
                    <a:pt x="1291" y="2607"/>
                  </a:lnTo>
                  <a:lnTo>
                    <a:pt x="975" y="2582"/>
                  </a:lnTo>
                  <a:lnTo>
                    <a:pt x="707" y="2558"/>
                  </a:lnTo>
                  <a:lnTo>
                    <a:pt x="463" y="2485"/>
                  </a:lnTo>
                  <a:lnTo>
                    <a:pt x="268" y="2388"/>
                  </a:lnTo>
                  <a:lnTo>
                    <a:pt x="195" y="2314"/>
                  </a:lnTo>
                  <a:lnTo>
                    <a:pt x="122" y="2241"/>
                  </a:lnTo>
                  <a:lnTo>
                    <a:pt x="74" y="2144"/>
                  </a:lnTo>
                  <a:lnTo>
                    <a:pt x="25" y="2047"/>
                  </a:lnTo>
                  <a:lnTo>
                    <a:pt x="1" y="1949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681"/>
                  </a:lnTo>
                  <a:lnTo>
                    <a:pt x="25" y="1535"/>
                  </a:lnTo>
                  <a:lnTo>
                    <a:pt x="122" y="1219"/>
                  </a:lnTo>
                  <a:lnTo>
                    <a:pt x="268" y="926"/>
                  </a:lnTo>
                  <a:lnTo>
                    <a:pt x="463" y="634"/>
                  </a:lnTo>
                  <a:lnTo>
                    <a:pt x="707" y="390"/>
                  </a:lnTo>
                  <a:lnTo>
                    <a:pt x="829" y="269"/>
                  </a:lnTo>
                  <a:lnTo>
                    <a:pt x="975" y="171"/>
                  </a:lnTo>
                  <a:lnTo>
                    <a:pt x="1121" y="98"/>
                  </a:lnTo>
                  <a:lnTo>
                    <a:pt x="1291" y="49"/>
                  </a:lnTo>
                  <a:lnTo>
                    <a:pt x="1438" y="1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949" y="25"/>
                  </a:lnTo>
                  <a:lnTo>
                    <a:pt x="2241" y="98"/>
                  </a:lnTo>
                  <a:lnTo>
                    <a:pt x="2509" y="220"/>
                  </a:lnTo>
                  <a:lnTo>
                    <a:pt x="2753" y="390"/>
                  </a:lnTo>
                  <a:lnTo>
                    <a:pt x="2948" y="585"/>
                  </a:lnTo>
                  <a:lnTo>
                    <a:pt x="3118" y="804"/>
                  </a:lnTo>
                  <a:lnTo>
                    <a:pt x="3167" y="926"/>
                  </a:lnTo>
                  <a:lnTo>
                    <a:pt x="3191" y="1048"/>
                  </a:lnTo>
                  <a:lnTo>
                    <a:pt x="3215" y="1170"/>
                  </a:lnTo>
                  <a:lnTo>
                    <a:pt x="3240" y="1316"/>
                  </a:lnTo>
                  <a:lnTo>
                    <a:pt x="3240" y="1316"/>
                  </a:lnTo>
                  <a:lnTo>
                    <a:pt x="3215" y="1438"/>
                  </a:lnTo>
                  <a:lnTo>
                    <a:pt x="3191" y="1559"/>
                  </a:lnTo>
                  <a:lnTo>
                    <a:pt x="3167" y="1706"/>
                  </a:lnTo>
                  <a:lnTo>
                    <a:pt x="3118" y="1803"/>
                  </a:lnTo>
                  <a:lnTo>
                    <a:pt x="2948" y="2047"/>
                  </a:lnTo>
                  <a:lnTo>
                    <a:pt x="2753" y="2217"/>
                  </a:lnTo>
                  <a:lnTo>
                    <a:pt x="2509" y="2388"/>
                  </a:lnTo>
                  <a:lnTo>
                    <a:pt x="2241" y="2509"/>
                  </a:lnTo>
                  <a:lnTo>
                    <a:pt x="1949" y="2582"/>
                  </a:lnTo>
                  <a:lnTo>
                    <a:pt x="1608" y="2607"/>
                  </a:lnTo>
                  <a:lnTo>
                    <a:pt x="1608" y="260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6" name="Google Shape;876;p47"/>
          <p:cNvGrpSpPr/>
          <p:nvPr/>
        </p:nvGrpSpPr>
        <p:grpSpPr>
          <a:xfrm>
            <a:off x="4665347" y="3630110"/>
            <a:ext cx="314959" cy="314959"/>
            <a:chOff x="5964175" y="4329750"/>
            <a:chExt cx="421350" cy="421350"/>
          </a:xfrm>
        </p:grpSpPr>
        <p:sp>
          <p:nvSpPr>
            <p:cNvPr id="877" name="Google Shape;877;p47"/>
            <p:cNvSpPr/>
            <p:nvPr/>
          </p:nvSpPr>
          <p:spPr>
            <a:xfrm>
              <a:off x="5964175" y="4329750"/>
              <a:ext cx="421350" cy="421350"/>
            </a:xfrm>
            <a:custGeom>
              <a:rect b="b" l="l" r="r" t="t"/>
              <a:pathLst>
                <a:path extrusionOk="0" fill="none" h="16854" w="16854">
                  <a:moveTo>
                    <a:pt x="15636" y="14004"/>
                  </a:moveTo>
                  <a:lnTo>
                    <a:pt x="13517" y="6260"/>
                  </a:lnTo>
                  <a:lnTo>
                    <a:pt x="16196" y="3605"/>
                  </a:lnTo>
                  <a:lnTo>
                    <a:pt x="16196" y="3605"/>
                  </a:lnTo>
                  <a:lnTo>
                    <a:pt x="16318" y="3434"/>
                  </a:lnTo>
                  <a:lnTo>
                    <a:pt x="16440" y="3239"/>
                  </a:lnTo>
                  <a:lnTo>
                    <a:pt x="16537" y="3020"/>
                  </a:lnTo>
                  <a:lnTo>
                    <a:pt x="16610" y="2777"/>
                  </a:lnTo>
                  <a:lnTo>
                    <a:pt x="16732" y="2338"/>
                  </a:lnTo>
                  <a:lnTo>
                    <a:pt x="16805" y="2046"/>
                  </a:lnTo>
                  <a:lnTo>
                    <a:pt x="16805" y="2046"/>
                  </a:lnTo>
                  <a:lnTo>
                    <a:pt x="16830" y="1729"/>
                  </a:lnTo>
                  <a:lnTo>
                    <a:pt x="16854" y="1437"/>
                  </a:lnTo>
                  <a:lnTo>
                    <a:pt x="16854" y="1194"/>
                  </a:lnTo>
                  <a:lnTo>
                    <a:pt x="16854" y="950"/>
                  </a:lnTo>
                  <a:lnTo>
                    <a:pt x="16805" y="755"/>
                  </a:lnTo>
                  <a:lnTo>
                    <a:pt x="16732" y="585"/>
                  </a:lnTo>
                  <a:lnTo>
                    <a:pt x="16659" y="414"/>
                  </a:lnTo>
                  <a:lnTo>
                    <a:pt x="16562" y="293"/>
                  </a:lnTo>
                  <a:lnTo>
                    <a:pt x="16562" y="293"/>
                  </a:lnTo>
                  <a:lnTo>
                    <a:pt x="16440" y="195"/>
                  </a:lnTo>
                  <a:lnTo>
                    <a:pt x="16269" y="122"/>
                  </a:lnTo>
                  <a:lnTo>
                    <a:pt x="16099" y="49"/>
                  </a:lnTo>
                  <a:lnTo>
                    <a:pt x="15904" y="0"/>
                  </a:lnTo>
                  <a:lnTo>
                    <a:pt x="15660" y="0"/>
                  </a:lnTo>
                  <a:lnTo>
                    <a:pt x="15417" y="0"/>
                  </a:lnTo>
                  <a:lnTo>
                    <a:pt x="15125" y="25"/>
                  </a:lnTo>
                  <a:lnTo>
                    <a:pt x="14808" y="49"/>
                  </a:lnTo>
                  <a:lnTo>
                    <a:pt x="14808" y="49"/>
                  </a:lnTo>
                  <a:lnTo>
                    <a:pt x="14516" y="122"/>
                  </a:lnTo>
                  <a:lnTo>
                    <a:pt x="14077" y="244"/>
                  </a:lnTo>
                  <a:lnTo>
                    <a:pt x="13834" y="317"/>
                  </a:lnTo>
                  <a:lnTo>
                    <a:pt x="13615" y="414"/>
                  </a:lnTo>
                  <a:lnTo>
                    <a:pt x="13420" y="536"/>
                  </a:lnTo>
                  <a:lnTo>
                    <a:pt x="13249" y="658"/>
                  </a:lnTo>
                  <a:lnTo>
                    <a:pt x="10595" y="3337"/>
                  </a:lnTo>
                  <a:lnTo>
                    <a:pt x="2850" y="1218"/>
                  </a:lnTo>
                  <a:lnTo>
                    <a:pt x="2850" y="1218"/>
                  </a:lnTo>
                  <a:lnTo>
                    <a:pt x="2704" y="1194"/>
                  </a:lnTo>
                  <a:lnTo>
                    <a:pt x="2582" y="1218"/>
                  </a:lnTo>
                  <a:lnTo>
                    <a:pt x="2460" y="1267"/>
                  </a:lnTo>
                  <a:lnTo>
                    <a:pt x="2338" y="1340"/>
                  </a:lnTo>
                  <a:lnTo>
                    <a:pt x="1608" y="2095"/>
                  </a:lnTo>
                  <a:lnTo>
                    <a:pt x="1608" y="2095"/>
                  </a:lnTo>
                  <a:lnTo>
                    <a:pt x="1535" y="2192"/>
                  </a:lnTo>
                  <a:lnTo>
                    <a:pt x="1486" y="2290"/>
                  </a:lnTo>
                  <a:lnTo>
                    <a:pt x="1462" y="2411"/>
                  </a:lnTo>
                  <a:lnTo>
                    <a:pt x="1462" y="2509"/>
                  </a:lnTo>
                  <a:lnTo>
                    <a:pt x="1462" y="2509"/>
                  </a:lnTo>
                  <a:lnTo>
                    <a:pt x="1486" y="2606"/>
                  </a:lnTo>
                  <a:lnTo>
                    <a:pt x="1510" y="2679"/>
                  </a:lnTo>
                  <a:lnTo>
                    <a:pt x="1608" y="2825"/>
                  </a:lnTo>
                  <a:lnTo>
                    <a:pt x="1608" y="2825"/>
                  </a:lnTo>
                  <a:lnTo>
                    <a:pt x="1705" y="2899"/>
                  </a:lnTo>
                  <a:lnTo>
                    <a:pt x="7404" y="6600"/>
                  </a:lnTo>
                  <a:lnTo>
                    <a:pt x="4165" y="10863"/>
                  </a:lnTo>
                  <a:lnTo>
                    <a:pt x="926" y="10302"/>
                  </a:lnTo>
                  <a:lnTo>
                    <a:pt x="926" y="10302"/>
                  </a:lnTo>
                  <a:lnTo>
                    <a:pt x="828" y="10302"/>
                  </a:lnTo>
                  <a:lnTo>
                    <a:pt x="707" y="10327"/>
                  </a:lnTo>
                  <a:lnTo>
                    <a:pt x="609" y="10375"/>
                  </a:lnTo>
                  <a:lnTo>
                    <a:pt x="512" y="10449"/>
                  </a:lnTo>
                  <a:lnTo>
                    <a:pt x="146" y="10814"/>
                  </a:lnTo>
                  <a:lnTo>
                    <a:pt x="146" y="10814"/>
                  </a:lnTo>
                  <a:lnTo>
                    <a:pt x="73" y="10911"/>
                  </a:lnTo>
                  <a:lnTo>
                    <a:pt x="25" y="11033"/>
                  </a:lnTo>
                  <a:lnTo>
                    <a:pt x="0" y="11155"/>
                  </a:lnTo>
                  <a:lnTo>
                    <a:pt x="0" y="11277"/>
                  </a:lnTo>
                  <a:lnTo>
                    <a:pt x="0" y="11277"/>
                  </a:lnTo>
                  <a:lnTo>
                    <a:pt x="49" y="11423"/>
                  </a:lnTo>
                  <a:lnTo>
                    <a:pt x="146" y="11569"/>
                  </a:lnTo>
                  <a:lnTo>
                    <a:pt x="146" y="11569"/>
                  </a:lnTo>
                  <a:lnTo>
                    <a:pt x="244" y="11642"/>
                  </a:lnTo>
                  <a:lnTo>
                    <a:pt x="3434" y="13420"/>
                  </a:lnTo>
                  <a:lnTo>
                    <a:pt x="5212" y="16610"/>
                  </a:lnTo>
                  <a:lnTo>
                    <a:pt x="5212" y="16610"/>
                  </a:lnTo>
                  <a:lnTo>
                    <a:pt x="5285" y="16708"/>
                  </a:lnTo>
                  <a:lnTo>
                    <a:pt x="5285" y="16708"/>
                  </a:lnTo>
                  <a:lnTo>
                    <a:pt x="5431" y="16805"/>
                  </a:lnTo>
                  <a:lnTo>
                    <a:pt x="5578" y="16854"/>
                  </a:lnTo>
                  <a:lnTo>
                    <a:pt x="5578" y="16854"/>
                  </a:lnTo>
                  <a:lnTo>
                    <a:pt x="5699" y="16854"/>
                  </a:lnTo>
                  <a:lnTo>
                    <a:pt x="5821" y="16830"/>
                  </a:lnTo>
                  <a:lnTo>
                    <a:pt x="5943" y="16781"/>
                  </a:lnTo>
                  <a:lnTo>
                    <a:pt x="6040" y="16708"/>
                  </a:lnTo>
                  <a:lnTo>
                    <a:pt x="6406" y="16342"/>
                  </a:lnTo>
                  <a:lnTo>
                    <a:pt x="6406" y="16342"/>
                  </a:lnTo>
                  <a:lnTo>
                    <a:pt x="6479" y="16245"/>
                  </a:lnTo>
                  <a:lnTo>
                    <a:pt x="6527" y="16148"/>
                  </a:lnTo>
                  <a:lnTo>
                    <a:pt x="6552" y="16026"/>
                  </a:lnTo>
                  <a:lnTo>
                    <a:pt x="6552" y="15928"/>
                  </a:lnTo>
                  <a:lnTo>
                    <a:pt x="5992" y="12689"/>
                  </a:lnTo>
                  <a:lnTo>
                    <a:pt x="10254" y="9450"/>
                  </a:lnTo>
                  <a:lnTo>
                    <a:pt x="13956" y="15149"/>
                  </a:lnTo>
                  <a:lnTo>
                    <a:pt x="13956" y="15149"/>
                  </a:lnTo>
                  <a:lnTo>
                    <a:pt x="14029" y="15246"/>
                  </a:lnTo>
                  <a:lnTo>
                    <a:pt x="14029" y="15246"/>
                  </a:lnTo>
                  <a:lnTo>
                    <a:pt x="14175" y="15344"/>
                  </a:lnTo>
                  <a:lnTo>
                    <a:pt x="14248" y="15368"/>
                  </a:lnTo>
                  <a:lnTo>
                    <a:pt x="14345" y="15393"/>
                  </a:lnTo>
                  <a:lnTo>
                    <a:pt x="14345" y="15393"/>
                  </a:lnTo>
                  <a:lnTo>
                    <a:pt x="14443" y="15393"/>
                  </a:lnTo>
                  <a:lnTo>
                    <a:pt x="14565" y="15368"/>
                  </a:lnTo>
                  <a:lnTo>
                    <a:pt x="14662" y="15320"/>
                  </a:lnTo>
                  <a:lnTo>
                    <a:pt x="14759" y="15246"/>
                  </a:lnTo>
                  <a:lnTo>
                    <a:pt x="15514" y="14516"/>
                  </a:lnTo>
                  <a:lnTo>
                    <a:pt x="15514" y="14516"/>
                  </a:lnTo>
                  <a:lnTo>
                    <a:pt x="15587" y="14394"/>
                  </a:lnTo>
                  <a:lnTo>
                    <a:pt x="15636" y="14272"/>
                  </a:lnTo>
                  <a:lnTo>
                    <a:pt x="15660" y="14151"/>
                  </a:lnTo>
                  <a:lnTo>
                    <a:pt x="15636" y="14004"/>
                  </a:lnTo>
                  <a:lnTo>
                    <a:pt x="15636" y="1400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47"/>
            <p:cNvSpPr/>
            <p:nvPr/>
          </p:nvSpPr>
          <p:spPr>
            <a:xfrm>
              <a:off x="6322800" y="4360800"/>
              <a:ext cx="31675" cy="30475"/>
            </a:xfrm>
            <a:custGeom>
              <a:rect b="b" l="l" r="r" t="t"/>
              <a:pathLst>
                <a:path extrusionOk="0" fill="none" h="1219" w="1267">
                  <a:moveTo>
                    <a:pt x="1267" y="1218"/>
                  </a:moveTo>
                  <a:lnTo>
                    <a:pt x="1267" y="1218"/>
                  </a:lnTo>
                  <a:lnTo>
                    <a:pt x="1242" y="999"/>
                  </a:lnTo>
                  <a:lnTo>
                    <a:pt x="1169" y="755"/>
                  </a:lnTo>
                  <a:lnTo>
                    <a:pt x="1048" y="561"/>
                  </a:lnTo>
                  <a:lnTo>
                    <a:pt x="901" y="366"/>
                  </a:lnTo>
                  <a:lnTo>
                    <a:pt x="901" y="366"/>
                  </a:lnTo>
                  <a:lnTo>
                    <a:pt x="707" y="220"/>
                  </a:lnTo>
                  <a:lnTo>
                    <a:pt x="487" y="98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9" name="Google Shape;879;p47"/>
          <p:cNvGrpSpPr/>
          <p:nvPr/>
        </p:nvGrpSpPr>
        <p:grpSpPr>
          <a:xfrm>
            <a:off x="1139875" y="4132579"/>
            <a:ext cx="331367" cy="320435"/>
            <a:chOff x="1247825" y="5001950"/>
            <a:chExt cx="443300" cy="428675"/>
          </a:xfrm>
        </p:grpSpPr>
        <p:sp>
          <p:nvSpPr>
            <p:cNvPr id="880" name="Google Shape;880;p47"/>
            <p:cNvSpPr/>
            <p:nvPr/>
          </p:nvSpPr>
          <p:spPr>
            <a:xfrm>
              <a:off x="1247825" y="5168175"/>
              <a:ext cx="373875" cy="221650"/>
            </a:xfrm>
            <a:custGeom>
              <a:rect b="b" l="l" r="r" t="t"/>
              <a:pathLst>
                <a:path extrusionOk="0" fill="none" h="8866" w="14955">
                  <a:moveTo>
                    <a:pt x="12178" y="8865"/>
                  </a:moveTo>
                  <a:lnTo>
                    <a:pt x="12178" y="8865"/>
                  </a:lnTo>
                  <a:lnTo>
                    <a:pt x="12325" y="8841"/>
                  </a:lnTo>
                  <a:lnTo>
                    <a:pt x="12471" y="8792"/>
                  </a:lnTo>
                  <a:lnTo>
                    <a:pt x="12592" y="8695"/>
                  </a:lnTo>
                  <a:lnTo>
                    <a:pt x="12666" y="8573"/>
                  </a:lnTo>
                  <a:lnTo>
                    <a:pt x="12666" y="8573"/>
                  </a:lnTo>
                  <a:lnTo>
                    <a:pt x="12958" y="8037"/>
                  </a:lnTo>
                  <a:lnTo>
                    <a:pt x="13323" y="7331"/>
                  </a:lnTo>
                  <a:lnTo>
                    <a:pt x="13688" y="6454"/>
                  </a:lnTo>
                  <a:lnTo>
                    <a:pt x="13883" y="5991"/>
                  </a:lnTo>
                  <a:lnTo>
                    <a:pt x="14078" y="5480"/>
                  </a:lnTo>
                  <a:lnTo>
                    <a:pt x="14249" y="4944"/>
                  </a:lnTo>
                  <a:lnTo>
                    <a:pt x="14419" y="4360"/>
                  </a:lnTo>
                  <a:lnTo>
                    <a:pt x="14565" y="3775"/>
                  </a:lnTo>
                  <a:lnTo>
                    <a:pt x="14711" y="3166"/>
                  </a:lnTo>
                  <a:lnTo>
                    <a:pt x="14809" y="2533"/>
                  </a:lnTo>
                  <a:lnTo>
                    <a:pt x="14882" y="1875"/>
                  </a:lnTo>
                  <a:lnTo>
                    <a:pt x="14931" y="1218"/>
                  </a:lnTo>
                  <a:lnTo>
                    <a:pt x="14955" y="536"/>
                  </a:lnTo>
                  <a:lnTo>
                    <a:pt x="14955" y="536"/>
                  </a:lnTo>
                  <a:lnTo>
                    <a:pt x="14955" y="438"/>
                  </a:lnTo>
                  <a:lnTo>
                    <a:pt x="14906" y="341"/>
                  </a:lnTo>
                  <a:lnTo>
                    <a:pt x="14857" y="244"/>
                  </a:lnTo>
                  <a:lnTo>
                    <a:pt x="14809" y="146"/>
                  </a:lnTo>
                  <a:lnTo>
                    <a:pt x="14711" y="97"/>
                  </a:lnTo>
                  <a:lnTo>
                    <a:pt x="14614" y="24"/>
                  </a:lnTo>
                  <a:lnTo>
                    <a:pt x="14516" y="0"/>
                  </a:lnTo>
                  <a:lnTo>
                    <a:pt x="14395" y="0"/>
                  </a:lnTo>
                  <a:lnTo>
                    <a:pt x="3338" y="0"/>
                  </a:lnTo>
                  <a:lnTo>
                    <a:pt x="3338" y="0"/>
                  </a:lnTo>
                  <a:lnTo>
                    <a:pt x="3216" y="0"/>
                  </a:lnTo>
                  <a:lnTo>
                    <a:pt x="3118" y="24"/>
                  </a:lnTo>
                  <a:lnTo>
                    <a:pt x="3021" y="97"/>
                  </a:lnTo>
                  <a:lnTo>
                    <a:pt x="2924" y="146"/>
                  </a:lnTo>
                  <a:lnTo>
                    <a:pt x="2875" y="244"/>
                  </a:lnTo>
                  <a:lnTo>
                    <a:pt x="2826" y="341"/>
                  </a:lnTo>
                  <a:lnTo>
                    <a:pt x="2777" y="438"/>
                  </a:lnTo>
                  <a:lnTo>
                    <a:pt x="2777" y="536"/>
                  </a:lnTo>
                  <a:lnTo>
                    <a:pt x="2777" y="536"/>
                  </a:lnTo>
                  <a:lnTo>
                    <a:pt x="2777" y="706"/>
                  </a:lnTo>
                  <a:lnTo>
                    <a:pt x="2777" y="706"/>
                  </a:lnTo>
                  <a:lnTo>
                    <a:pt x="2558" y="633"/>
                  </a:lnTo>
                  <a:lnTo>
                    <a:pt x="2363" y="585"/>
                  </a:lnTo>
                  <a:lnTo>
                    <a:pt x="2144" y="560"/>
                  </a:lnTo>
                  <a:lnTo>
                    <a:pt x="1949" y="536"/>
                  </a:lnTo>
                  <a:lnTo>
                    <a:pt x="1949" y="536"/>
                  </a:lnTo>
                  <a:lnTo>
                    <a:pt x="1755" y="560"/>
                  </a:lnTo>
                  <a:lnTo>
                    <a:pt x="1560" y="585"/>
                  </a:lnTo>
                  <a:lnTo>
                    <a:pt x="1365" y="633"/>
                  </a:lnTo>
                  <a:lnTo>
                    <a:pt x="1194" y="706"/>
                  </a:lnTo>
                  <a:lnTo>
                    <a:pt x="1024" y="779"/>
                  </a:lnTo>
                  <a:lnTo>
                    <a:pt x="853" y="877"/>
                  </a:lnTo>
                  <a:lnTo>
                    <a:pt x="707" y="999"/>
                  </a:lnTo>
                  <a:lnTo>
                    <a:pt x="561" y="1120"/>
                  </a:lnTo>
                  <a:lnTo>
                    <a:pt x="439" y="1242"/>
                  </a:lnTo>
                  <a:lnTo>
                    <a:pt x="342" y="1413"/>
                  </a:lnTo>
                  <a:lnTo>
                    <a:pt x="244" y="1559"/>
                  </a:lnTo>
                  <a:lnTo>
                    <a:pt x="147" y="1729"/>
                  </a:lnTo>
                  <a:lnTo>
                    <a:pt x="98" y="1900"/>
                  </a:lnTo>
                  <a:lnTo>
                    <a:pt x="50" y="2095"/>
                  </a:lnTo>
                  <a:lnTo>
                    <a:pt x="1" y="2289"/>
                  </a:lnTo>
                  <a:lnTo>
                    <a:pt x="1" y="2484"/>
                  </a:lnTo>
                  <a:lnTo>
                    <a:pt x="1" y="2484"/>
                  </a:lnTo>
                  <a:lnTo>
                    <a:pt x="25" y="2850"/>
                  </a:lnTo>
                  <a:lnTo>
                    <a:pt x="98" y="3191"/>
                  </a:lnTo>
                  <a:lnTo>
                    <a:pt x="220" y="3556"/>
                  </a:lnTo>
                  <a:lnTo>
                    <a:pt x="366" y="3872"/>
                  </a:lnTo>
                  <a:lnTo>
                    <a:pt x="561" y="4213"/>
                  </a:lnTo>
                  <a:lnTo>
                    <a:pt x="780" y="4530"/>
                  </a:lnTo>
                  <a:lnTo>
                    <a:pt x="1024" y="4822"/>
                  </a:lnTo>
                  <a:lnTo>
                    <a:pt x="1292" y="5090"/>
                  </a:lnTo>
                  <a:lnTo>
                    <a:pt x="1584" y="5334"/>
                  </a:lnTo>
                  <a:lnTo>
                    <a:pt x="1901" y="5577"/>
                  </a:lnTo>
                  <a:lnTo>
                    <a:pt x="2242" y="5772"/>
                  </a:lnTo>
                  <a:lnTo>
                    <a:pt x="2583" y="5943"/>
                  </a:lnTo>
                  <a:lnTo>
                    <a:pt x="2924" y="6089"/>
                  </a:lnTo>
                  <a:lnTo>
                    <a:pt x="3265" y="6186"/>
                  </a:lnTo>
                  <a:lnTo>
                    <a:pt x="3605" y="6259"/>
                  </a:lnTo>
                  <a:lnTo>
                    <a:pt x="3946" y="6284"/>
                  </a:lnTo>
                  <a:lnTo>
                    <a:pt x="3946" y="6284"/>
                  </a:lnTo>
                  <a:lnTo>
                    <a:pt x="4068" y="6625"/>
                  </a:lnTo>
                  <a:lnTo>
                    <a:pt x="4214" y="6941"/>
                  </a:lnTo>
                  <a:lnTo>
                    <a:pt x="4507" y="7574"/>
                  </a:lnTo>
                  <a:lnTo>
                    <a:pt x="4799" y="8110"/>
                  </a:lnTo>
                  <a:lnTo>
                    <a:pt x="5067" y="8573"/>
                  </a:lnTo>
                  <a:lnTo>
                    <a:pt x="5067" y="8573"/>
                  </a:lnTo>
                  <a:lnTo>
                    <a:pt x="5140" y="8695"/>
                  </a:lnTo>
                  <a:lnTo>
                    <a:pt x="5262" y="8792"/>
                  </a:lnTo>
                  <a:lnTo>
                    <a:pt x="5408" y="8841"/>
                  </a:lnTo>
                  <a:lnTo>
                    <a:pt x="5554" y="8865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47"/>
            <p:cNvSpPr/>
            <p:nvPr/>
          </p:nvSpPr>
          <p:spPr>
            <a:xfrm>
              <a:off x="1275850" y="5209575"/>
              <a:ext cx="60900" cy="87075"/>
            </a:xfrm>
            <a:custGeom>
              <a:rect b="b" l="l" r="r" t="t"/>
              <a:pathLst>
                <a:path extrusionOk="0" fill="none" h="3483" w="2436">
                  <a:moveTo>
                    <a:pt x="0" y="828"/>
                  </a:moveTo>
                  <a:lnTo>
                    <a:pt x="0" y="828"/>
                  </a:lnTo>
                  <a:lnTo>
                    <a:pt x="0" y="658"/>
                  </a:lnTo>
                  <a:lnTo>
                    <a:pt x="49" y="512"/>
                  </a:lnTo>
                  <a:lnTo>
                    <a:pt x="122" y="366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487" y="73"/>
                  </a:lnTo>
                  <a:lnTo>
                    <a:pt x="658" y="25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50" y="0"/>
                  </a:lnTo>
                  <a:lnTo>
                    <a:pt x="1072" y="25"/>
                  </a:lnTo>
                  <a:lnTo>
                    <a:pt x="1340" y="122"/>
                  </a:lnTo>
                  <a:lnTo>
                    <a:pt x="1559" y="268"/>
                  </a:lnTo>
                  <a:lnTo>
                    <a:pt x="1754" y="414"/>
                  </a:lnTo>
                  <a:lnTo>
                    <a:pt x="1754" y="414"/>
                  </a:lnTo>
                  <a:lnTo>
                    <a:pt x="1803" y="780"/>
                  </a:lnTo>
                  <a:lnTo>
                    <a:pt x="1876" y="1169"/>
                  </a:lnTo>
                  <a:lnTo>
                    <a:pt x="2046" y="1997"/>
                  </a:lnTo>
                  <a:lnTo>
                    <a:pt x="2265" y="2801"/>
                  </a:lnTo>
                  <a:lnTo>
                    <a:pt x="2436" y="3483"/>
                  </a:lnTo>
                  <a:lnTo>
                    <a:pt x="2436" y="3483"/>
                  </a:lnTo>
                  <a:lnTo>
                    <a:pt x="2241" y="3434"/>
                  </a:lnTo>
                  <a:lnTo>
                    <a:pt x="2022" y="3361"/>
                  </a:lnTo>
                  <a:lnTo>
                    <a:pt x="1827" y="3264"/>
                  </a:lnTo>
                  <a:lnTo>
                    <a:pt x="1608" y="3142"/>
                  </a:lnTo>
                  <a:lnTo>
                    <a:pt x="1413" y="3020"/>
                  </a:lnTo>
                  <a:lnTo>
                    <a:pt x="1194" y="2874"/>
                  </a:lnTo>
                  <a:lnTo>
                    <a:pt x="999" y="2704"/>
                  </a:lnTo>
                  <a:lnTo>
                    <a:pt x="804" y="2533"/>
                  </a:lnTo>
                  <a:lnTo>
                    <a:pt x="634" y="2338"/>
                  </a:lnTo>
                  <a:lnTo>
                    <a:pt x="487" y="2143"/>
                  </a:lnTo>
                  <a:lnTo>
                    <a:pt x="341" y="1924"/>
                  </a:lnTo>
                  <a:lnTo>
                    <a:pt x="219" y="1729"/>
                  </a:lnTo>
                  <a:lnTo>
                    <a:pt x="122" y="1510"/>
                  </a:lnTo>
                  <a:lnTo>
                    <a:pt x="49" y="1267"/>
                  </a:lnTo>
                  <a:lnTo>
                    <a:pt x="0" y="1047"/>
                  </a:lnTo>
                  <a:lnTo>
                    <a:pt x="0" y="828"/>
                  </a:lnTo>
                  <a:lnTo>
                    <a:pt x="0" y="82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47"/>
            <p:cNvSpPr/>
            <p:nvPr/>
          </p:nvSpPr>
          <p:spPr>
            <a:xfrm>
              <a:off x="1247825" y="5391625"/>
              <a:ext cx="443300" cy="39000"/>
            </a:xfrm>
            <a:custGeom>
              <a:rect b="b" l="l" r="r" t="t"/>
              <a:pathLst>
                <a:path extrusionOk="0" fill="none" h="1560" w="17732">
                  <a:moveTo>
                    <a:pt x="16611" y="1559"/>
                  </a:moveTo>
                  <a:lnTo>
                    <a:pt x="1121" y="1559"/>
                  </a:lnTo>
                  <a:lnTo>
                    <a:pt x="1121" y="1559"/>
                  </a:lnTo>
                  <a:lnTo>
                    <a:pt x="1000" y="1535"/>
                  </a:lnTo>
                  <a:lnTo>
                    <a:pt x="878" y="1510"/>
                  </a:lnTo>
                  <a:lnTo>
                    <a:pt x="780" y="1462"/>
                  </a:lnTo>
                  <a:lnTo>
                    <a:pt x="683" y="1389"/>
                  </a:lnTo>
                  <a:lnTo>
                    <a:pt x="488" y="1218"/>
                  </a:lnTo>
                  <a:lnTo>
                    <a:pt x="318" y="999"/>
                  </a:lnTo>
                  <a:lnTo>
                    <a:pt x="196" y="755"/>
                  </a:lnTo>
                  <a:lnTo>
                    <a:pt x="98" y="487"/>
                  </a:lnTo>
                  <a:lnTo>
                    <a:pt x="25" y="244"/>
                  </a:lnTo>
                  <a:lnTo>
                    <a:pt x="1" y="0"/>
                  </a:lnTo>
                  <a:lnTo>
                    <a:pt x="17731" y="0"/>
                  </a:lnTo>
                  <a:lnTo>
                    <a:pt x="17731" y="0"/>
                  </a:lnTo>
                  <a:lnTo>
                    <a:pt x="17707" y="244"/>
                  </a:lnTo>
                  <a:lnTo>
                    <a:pt x="17634" y="487"/>
                  </a:lnTo>
                  <a:lnTo>
                    <a:pt x="17537" y="755"/>
                  </a:lnTo>
                  <a:lnTo>
                    <a:pt x="17415" y="999"/>
                  </a:lnTo>
                  <a:lnTo>
                    <a:pt x="17244" y="1218"/>
                  </a:lnTo>
                  <a:lnTo>
                    <a:pt x="17049" y="1389"/>
                  </a:lnTo>
                  <a:lnTo>
                    <a:pt x="16952" y="1462"/>
                  </a:lnTo>
                  <a:lnTo>
                    <a:pt x="16855" y="1510"/>
                  </a:lnTo>
                  <a:lnTo>
                    <a:pt x="16733" y="1535"/>
                  </a:lnTo>
                  <a:lnTo>
                    <a:pt x="16611" y="1559"/>
                  </a:lnTo>
                  <a:lnTo>
                    <a:pt x="16611" y="155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47"/>
            <p:cNvSpPr/>
            <p:nvPr/>
          </p:nvSpPr>
          <p:spPr>
            <a:xfrm>
              <a:off x="145485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10" y="317"/>
                  </a:lnTo>
                  <a:lnTo>
                    <a:pt x="512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74" y="1072"/>
                  </a:lnTo>
                  <a:lnTo>
                    <a:pt x="49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49" y="1851"/>
                  </a:lnTo>
                  <a:lnTo>
                    <a:pt x="74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12" y="2606"/>
                  </a:lnTo>
                  <a:lnTo>
                    <a:pt x="610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10" y="3385"/>
                  </a:lnTo>
                  <a:lnTo>
                    <a:pt x="512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74" y="4116"/>
                  </a:lnTo>
                  <a:lnTo>
                    <a:pt x="49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47"/>
            <p:cNvSpPr/>
            <p:nvPr/>
          </p:nvSpPr>
          <p:spPr>
            <a:xfrm>
              <a:off x="1411025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97" y="1072"/>
                  </a:lnTo>
                  <a:lnTo>
                    <a:pt x="49" y="1194"/>
                  </a:lnTo>
                  <a:lnTo>
                    <a:pt x="24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24" y="1705"/>
                  </a:lnTo>
                  <a:lnTo>
                    <a:pt x="49" y="1851"/>
                  </a:lnTo>
                  <a:lnTo>
                    <a:pt x="97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97" y="4116"/>
                  </a:lnTo>
                  <a:lnTo>
                    <a:pt x="49" y="4262"/>
                  </a:lnTo>
                  <a:lnTo>
                    <a:pt x="24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47"/>
            <p:cNvSpPr/>
            <p:nvPr/>
          </p:nvSpPr>
          <p:spPr>
            <a:xfrm>
              <a:off x="1498700" y="5001950"/>
              <a:ext cx="16450" cy="114475"/>
            </a:xfrm>
            <a:custGeom>
              <a:rect b="b" l="l" r="r" t="t"/>
              <a:pathLst>
                <a:path extrusionOk="0" fill="none" h="4579" w="658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8" y="731"/>
                  </a:lnTo>
                  <a:lnTo>
                    <a:pt x="122" y="950"/>
                  </a:lnTo>
                  <a:lnTo>
                    <a:pt x="73" y="1072"/>
                  </a:lnTo>
                  <a:lnTo>
                    <a:pt x="25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25" y="1851"/>
                  </a:lnTo>
                  <a:lnTo>
                    <a:pt x="73" y="1997"/>
                  </a:lnTo>
                  <a:lnTo>
                    <a:pt x="122" y="2095"/>
                  </a:lnTo>
                  <a:lnTo>
                    <a:pt x="268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8" y="3800"/>
                  </a:lnTo>
                  <a:lnTo>
                    <a:pt x="122" y="3994"/>
                  </a:lnTo>
                  <a:lnTo>
                    <a:pt x="73" y="4116"/>
                  </a:lnTo>
                  <a:lnTo>
                    <a:pt x="25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6" name="Google Shape;886;p47"/>
          <p:cNvGrpSpPr/>
          <p:nvPr/>
        </p:nvGrpSpPr>
        <p:grpSpPr>
          <a:xfrm>
            <a:off x="1671927" y="4116639"/>
            <a:ext cx="272202" cy="346840"/>
            <a:chOff x="1959600" y="4980625"/>
            <a:chExt cx="364150" cy="464000"/>
          </a:xfrm>
        </p:grpSpPr>
        <p:sp>
          <p:nvSpPr>
            <p:cNvPr id="887" name="Google Shape;887;p47"/>
            <p:cNvSpPr/>
            <p:nvPr/>
          </p:nvSpPr>
          <p:spPr>
            <a:xfrm>
              <a:off x="1959600" y="4980625"/>
              <a:ext cx="364150" cy="239325"/>
            </a:xfrm>
            <a:custGeom>
              <a:rect b="b" l="l" r="r" t="t"/>
              <a:pathLst>
                <a:path extrusionOk="0" fill="none" h="9573" w="14566">
                  <a:moveTo>
                    <a:pt x="8769" y="9572"/>
                  </a:moveTo>
                  <a:lnTo>
                    <a:pt x="14565" y="9572"/>
                  </a:lnTo>
                  <a:lnTo>
                    <a:pt x="14565" y="6114"/>
                  </a:lnTo>
                  <a:lnTo>
                    <a:pt x="14565" y="6114"/>
                  </a:lnTo>
                  <a:lnTo>
                    <a:pt x="14541" y="6016"/>
                  </a:lnTo>
                  <a:lnTo>
                    <a:pt x="14516" y="5919"/>
                  </a:lnTo>
                  <a:lnTo>
                    <a:pt x="14468" y="5822"/>
                  </a:lnTo>
                  <a:lnTo>
                    <a:pt x="14419" y="5773"/>
                  </a:lnTo>
                  <a:lnTo>
                    <a:pt x="14346" y="5700"/>
                  </a:lnTo>
                  <a:lnTo>
                    <a:pt x="14249" y="5651"/>
                  </a:lnTo>
                  <a:lnTo>
                    <a:pt x="14175" y="5627"/>
                  </a:lnTo>
                  <a:lnTo>
                    <a:pt x="14078" y="5627"/>
                  </a:lnTo>
                  <a:lnTo>
                    <a:pt x="10814" y="5627"/>
                  </a:lnTo>
                  <a:lnTo>
                    <a:pt x="10814" y="5627"/>
                  </a:lnTo>
                  <a:lnTo>
                    <a:pt x="11228" y="5456"/>
                  </a:lnTo>
                  <a:lnTo>
                    <a:pt x="11643" y="5237"/>
                  </a:lnTo>
                  <a:lnTo>
                    <a:pt x="12008" y="4993"/>
                  </a:lnTo>
                  <a:lnTo>
                    <a:pt x="12178" y="4872"/>
                  </a:lnTo>
                  <a:lnTo>
                    <a:pt x="12349" y="4726"/>
                  </a:lnTo>
                  <a:lnTo>
                    <a:pt x="12349" y="4726"/>
                  </a:lnTo>
                  <a:lnTo>
                    <a:pt x="12617" y="4433"/>
                  </a:lnTo>
                  <a:lnTo>
                    <a:pt x="12836" y="4141"/>
                  </a:lnTo>
                  <a:lnTo>
                    <a:pt x="13031" y="3849"/>
                  </a:lnTo>
                  <a:lnTo>
                    <a:pt x="13177" y="3557"/>
                  </a:lnTo>
                  <a:lnTo>
                    <a:pt x="13274" y="3289"/>
                  </a:lnTo>
                  <a:lnTo>
                    <a:pt x="13372" y="3021"/>
                  </a:lnTo>
                  <a:lnTo>
                    <a:pt x="13396" y="2753"/>
                  </a:lnTo>
                  <a:lnTo>
                    <a:pt x="13420" y="2485"/>
                  </a:lnTo>
                  <a:lnTo>
                    <a:pt x="13396" y="2241"/>
                  </a:lnTo>
                  <a:lnTo>
                    <a:pt x="13347" y="1998"/>
                  </a:lnTo>
                  <a:lnTo>
                    <a:pt x="13274" y="1754"/>
                  </a:lnTo>
                  <a:lnTo>
                    <a:pt x="13201" y="1535"/>
                  </a:lnTo>
                  <a:lnTo>
                    <a:pt x="13079" y="1340"/>
                  </a:lnTo>
                  <a:lnTo>
                    <a:pt x="12958" y="1121"/>
                  </a:lnTo>
                  <a:lnTo>
                    <a:pt x="12812" y="951"/>
                  </a:lnTo>
                  <a:lnTo>
                    <a:pt x="12641" y="780"/>
                  </a:lnTo>
                  <a:lnTo>
                    <a:pt x="12641" y="780"/>
                  </a:lnTo>
                  <a:lnTo>
                    <a:pt x="12471" y="610"/>
                  </a:lnTo>
                  <a:lnTo>
                    <a:pt x="12300" y="463"/>
                  </a:lnTo>
                  <a:lnTo>
                    <a:pt x="12105" y="342"/>
                  </a:lnTo>
                  <a:lnTo>
                    <a:pt x="11886" y="220"/>
                  </a:lnTo>
                  <a:lnTo>
                    <a:pt x="11667" y="147"/>
                  </a:lnTo>
                  <a:lnTo>
                    <a:pt x="11423" y="74"/>
                  </a:lnTo>
                  <a:lnTo>
                    <a:pt x="11180" y="25"/>
                  </a:lnTo>
                  <a:lnTo>
                    <a:pt x="10936" y="1"/>
                  </a:lnTo>
                  <a:lnTo>
                    <a:pt x="10668" y="25"/>
                  </a:lnTo>
                  <a:lnTo>
                    <a:pt x="10400" y="49"/>
                  </a:lnTo>
                  <a:lnTo>
                    <a:pt x="10133" y="147"/>
                  </a:lnTo>
                  <a:lnTo>
                    <a:pt x="9865" y="244"/>
                  </a:lnTo>
                  <a:lnTo>
                    <a:pt x="9572" y="390"/>
                  </a:lnTo>
                  <a:lnTo>
                    <a:pt x="9280" y="585"/>
                  </a:lnTo>
                  <a:lnTo>
                    <a:pt x="8988" y="804"/>
                  </a:lnTo>
                  <a:lnTo>
                    <a:pt x="8696" y="1072"/>
                  </a:lnTo>
                  <a:lnTo>
                    <a:pt x="8696" y="1072"/>
                  </a:lnTo>
                  <a:lnTo>
                    <a:pt x="8452" y="1365"/>
                  </a:lnTo>
                  <a:lnTo>
                    <a:pt x="8257" y="1657"/>
                  </a:lnTo>
                  <a:lnTo>
                    <a:pt x="8062" y="1973"/>
                  </a:lnTo>
                  <a:lnTo>
                    <a:pt x="7892" y="2314"/>
                  </a:lnTo>
                  <a:lnTo>
                    <a:pt x="7770" y="2680"/>
                  </a:lnTo>
                  <a:lnTo>
                    <a:pt x="7648" y="3045"/>
                  </a:lnTo>
                  <a:lnTo>
                    <a:pt x="7551" y="3386"/>
                  </a:lnTo>
                  <a:lnTo>
                    <a:pt x="7478" y="3727"/>
                  </a:lnTo>
                  <a:lnTo>
                    <a:pt x="7380" y="4385"/>
                  </a:lnTo>
                  <a:lnTo>
                    <a:pt x="7307" y="489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59" y="4896"/>
                  </a:lnTo>
                  <a:lnTo>
                    <a:pt x="7186" y="4385"/>
                  </a:lnTo>
                  <a:lnTo>
                    <a:pt x="7088" y="3727"/>
                  </a:lnTo>
                  <a:lnTo>
                    <a:pt x="7015" y="3386"/>
                  </a:lnTo>
                  <a:lnTo>
                    <a:pt x="6918" y="3045"/>
                  </a:lnTo>
                  <a:lnTo>
                    <a:pt x="6796" y="2680"/>
                  </a:lnTo>
                  <a:lnTo>
                    <a:pt x="6674" y="2314"/>
                  </a:lnTo>
                  <a:lnTo>
                    <a:pt x="6504" y="1973"/>
                  </a:lnTo>
                  <a:lnTo>
                    <a:pt x="6309" y="1657"/>
                  </a:lnTo>
                  <a:lnTo>
                    <a:pt x="6114" y="1365"/>
                  </a:lnTo>
                  <a:lnTo>
                    <a:pt x="5870" y="1072"/>
                  </a:lnTo>
                  <a:lnTo>
                    <a:pt x="5870" y="1072"/>
                  </a:lnTo>
                  <a:lnTo>
                    <a:pt x="5578" y="804"/>
                  </a:lnTo>
                  <a:lnTo>
                    <a:pt x="5286" y="585"/>
                  </a:lnTo>
                  <a:lnTo>
                    <a:pt x="4994" y="390"/>
                  </a:lnTo>
                  <a:lnTo>
                    <a:pt x="4701" y="244"/>
                  </a:lnTo>
                  <a:lnTo>
                    <a:pt x="4433" y="147"/>
                  </a:lnTo>
                  <a:lnTo>
                    <a:pt x="4166" y="49"/>
                  </a:lnTo>
                  <a:lnTo>
                    <a:pt x="3898" y="25"/>
                  </a:lnTo>
                  <a:lnTo>
                    <a:pt x="3630" y="1"/>
                  </a:lnTo>
                  <a:lnTo>
                    <a:pt x="3386" y="25"/>
                  </a:lnTo>
                  <a:lnTo>
                    <a:pt x="3143" y="74"/>
                  </a:lnTo>
                  <a:lnTo>
                    <a:pt x="2899" y="147"/>
                  </a:lnTo>
                  <a:lnTo>
                    <a:pt x="2680" y="220"/>
                  </a:lnTo>
                  <a:lnTo>
                    <a:pt x="2461" y="342"/>
                  </a:lnTo>
                  <a:lnTo>
                    <a:pt x="2266" y="463"/>
                  </a:lnTo>
                  <a:lnTo>
                    <a:pt x="2095" y="610"/>
                  </a:lnTo>
                  <a:lnTo>
                    <a:pt x="1925" y="780"/>
                  </a:lnTo>
                  <a:lnTo>
                    <a:pt x="1925" y="780"/>
                  </a:lnTo>
                  <a:lnTo>
                    <a:pt x="1754" y="951"/>
                  </a:lnTo>
                  <a:lnTo>
                    <a:pt x="1608" y="1121"/>
                  </a:lnTo>
                  <a:lnTo>
                    <a:pt x="1487" y="1340"/>
                  </a:lnTo>
                  <a:lnTo>
                    <a:pt x="1365" y="1535"/>
                  </a:lnTo>
                  <a:lnTo>
                    <a:pt x="1292" y="1754"/>
                  </a:lnTo>
                  <a:lnTo>
                    <a:pt x="1219" y="1998"/>
                  </a:lnTo>
                  <a:lnTo>
                    <a:pt x="1170" y="2241"/>
                  </a:lnTo>
                  <a:lnTo>
                    <a:pt x="1146" y="2485"/>
                  </a:lnTo>
                  <a:lnTo>
                    <a:pt x="1170" y="2753"/>
                  </a:lnTo>
                  <a:lnTo>
                    <a:pt x="1194" y="3021"/>
                  </a:lnTo>
                  <a:lnTo>
                    <a:pt x="1292" y="3289"/>
                  </a:lnTo>
                  <a:lnTo>
                    <a:pt x="1389" y="3557"/>
                  </a:lnTo>
                  <a:lnTo>
                    <a:pt x="1535" y="3849"/>
                  </a:lnTo>
                  <a:lnTo>
                    <a:pt x="1730" y="4141"/>
                  </a:lnTo>
                  <a:lnTo>
                    <a:pt x="1949" y="4433"/>
                  </a:lnTo>
                  <a:lnTo>
                    <a:pt x="2217" y="4726"/>
                  </a:lnTo>
                  <a:lnTo>
                    <a:pt x="2217" y="4726"/>
                  </a:lnTo>
                  <a:lnTo>
                    <a:pt x="2388" y="4872"/>
                  </a:lnTo>
                  <a:lnTo>
                    <a:pt x="2558" y="4993"/>
                  </a:lnTo>
                  <a:lnTo>
                    <a:pt x="2923" y="5237"/>
                  </a:lnTo>
                  <a:lnTo>
                    <a:pt x="3337" y="5456"/>
                  </a:lnTo>
                  <a:lnTo>
                    <a:pt x="3752" y="5627"/>
                  </a:lnTo>
                  <a:lnTo>
                    <a:pt x="488" y="5627"/>
                  </a:lnTo>
                  <a:lnTo>
                    <a:pt x="488" y="5627"/>
                  </a:lnTo>
                  <a:lnTo>
                    <a:pt x="391" y="5627"/>
                  </a:lnTo>
                  <a:lnTo>
                    <a:pt x="317" y="5651"/>
                  </a:lnTo>
                  <a:lnTo>
                    <a:pt x="220" y="5700"/>
                  </a:lnTo>
                  <a:lnTo>
                    <a:pt x="147" y="5773"/>
                  </a:lnTo>
                  <a:lnTo>
                    <a:pt x="98" y="5822"/>
                  </a:lnTo>
                  <a:lnTo>
                    <a:pt x="50" y="5919"/>
                  </a:lnTo>
                  <a:lnTo>
                    <a:pt x="25" y="6016"/>
                  </a:lnTo>
                  <a:lnTo>
                    <a:pt x="1" y="6114"/>
                  </a:lnTo>
                  <a:lnTo>
                    <a:pt x="1" y="9572"/>
                  </a:lnTo>
                  <a:lnTo>
                    <a:pt x="5797" y="957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47"/>
            <p:cNvSpPr/>
            <p:nvPr/>
          </p:nvSpPr>
          <p:spPr>
            <a:xfrm>
              <a:off x="2053375" y="5121275"/>
              <a:ext cx="176600" cy="25"/>
            </a:xfrm>
            <a:custGeom>
              <a:rect b="b" l="l" r="r" t="t"/>
              <a:pathLst>
                <a:path extrusionOk="0" fill="none" h="1" w="7064">
                  <a:moveTo>
                    <a:pt x="1" y="1"/>
                  </a:moveTo>
                  <a:lnTo>
                    <a:pt x="706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47"/>
            <p:cNvSpPr/>
            <p:nvPr/>
          </p:nvSpPr>
          <p:spPr>
            <a:xfrm>
              <a:off x="2104525" y="5121275"/>
              <a:ext cx="74300" cy="323350"/>
            </a:xfrm>
            <a:custGeom>
              <a:rect b="b" l="l" r="r" t="t"/>
              <a:pathLst>
                <a:path extrusionOk="0" fill="none" h="12934" w="2972">
                  <a:moveTo>
                    <a:pt x="0" y="1"/>
                  </a:moveTo>
                  <a:lnTo>
                    <a:pt x="0" y="12933"/>
                  </a:lnTo>
                  <a:lnTo>
                    <a:pt x="2972" y="12933"/>
                  </a:lnTo>
                  <a:lnTo>
                    <a:pt x="2972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47"/>
            <p:cNvSpPr/>
            <p:nvPr/>
          </p:nvSpPr>
          <p:spPr>
            <a:xfrm>
              <a:off x="2166625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902" y="659"/>
                  </a:moveTo>
                  <a:lnTo>
                    <a:pt x="902" y="659"/>
                  </a:lnTo>
                  <a:lnTo>
                    <a:pt x="1194" y="391"/>
                  </a:lnTo>
                  <a:lnTo>
                    <a:pt x="1486" y="196"/>
                  </a:lnTo>
                  <a:lnTo>
                    <a:pt x="1754" y="74"/>
                  </a:lnTo>
                  <a:lnTo>
                    <a:pt x="1900" y="50"/>
                  </a:lnTo>
                  <a:lnTo>
                    <a:pt x="2022" y="25"/>
                  </a:lnTo>
                  <a:lnTo>
                    <a:pt x="2144" y="1"/>
                  </a:lnTo>
                  <a:lnTo>
                    <a:pt x="2290" y="25"/>
                  </a:lnTo>
                  <a:lnTo>
                    <a:pt x="2412" y="50"/>
                  </a:lnTo>
                  <a:lnTo>
                    <a:pt x="2533" y="74"/>
                  </a:lnTo>
                  <a:lnTo>
                    <a:pt x="2655" y="123"/>
                  </a:lnTo>
                  <a:lnTo>
                    <a:pt x="2777" y="196"/>
                  </a:lnTo>
                  <a:lnTo>
                    <a:pt x="3021" y="391"/>
                  </a:lnTo>
                  <a:lnTo>
                    <a:pt x="3021" y="391"/>
                  </a:lnTo>
                  <a:lnTo>
                    <a:pt x="3215" y="634"/>
                  </a:lnTo>
                  <a:lnTo>
                    <a:pt x="3288" y="756"/>
                  </a:lnTo>
                  <a:lnTo>
                    <a:pt x="3337" y="878"/>
                  </a:lnTo>
                  <a:lnTo>
                    <a:pt x="3362" y="999"/>
                  </a:lnTo>
                  <a:lnTo>
                    <a:pt x="3386" y="1121"/>
                  </a:lnTo>
                  <a:lnTo>
                    <a:pt x="3410" y="1267"/>
                  </a:lnTo>
                  <a:lnTo>
                    <a:pt x="3386" y="1389"/>
                  </a:lnTo>
                  <a:lnTo>
                    <a:pt x="3362" y="1535"/>
                  </a:lnTo>
                  <a:lnTo>
                    <a:pt x="3337" y="1657"/>
                  </a:lnTo>
                  <a:lnTo>
                    <a:pt x="3215" y="1925"/>
                  </a:lnTo>
                  <a:lnTo>
                    <a:pt x="3021" y="2217"/>
                  </a:lnTo>
                  <a:lnTo>
                    <a:pt x="2753" y="2509"/>
                  </a:lnTo>
                  <a:lnTo>
                    <a:pt x="2753" y="2509"/>
                  </a:lnTo>
                  <a:lnTo>
                    <a:pt x="2631" y="2607"/>
                  </a:lnTo>
                  <a:lnTo>
                    <a:pt x="2509" y="2704"/>
                  </a:lnTo>
                  <a:lnTo>
                    <a:pt x="2192" y="2899"/>
                  </a:lnTo>
                  <a:lnTo>
                    <a:pt x="1827" y="3045"/>
                  </a:lnTo>
                  <a:lnTo>
                    <a:pt x="1462" y="3167"/>
                  </a:lnTo>
                  <a:lnTo>
                    <a:pt x="1072" y="3264"/>
                  </a:lnTo>
                  <a:lnTo>
                    <a:pt x="682" y="3338"/>
                  </a:lnTo>
                  <a:lnTo>
                    <a:pt x="317" y="3386"/>
                  </a:lnTo>
                  <a:lnTo>
                    <a:pt x="1" y="3411"/>
                  </a:lnTo>
                  <a:lnTo>
                    <a:pt x="1" y="3411"/>
                  </a:lnTo>
                  <a:lnTo>
                    <a:pt x="25" y="3094"/>
                  </a:lnTo>
                  <a:lnTo>
                    <a:pt x="98" y="2729"/>
                  </a:lnTo>
                  <a:lnTo>
                    <a:pt x="147" y="2339"/>
                  </a:lnTo>
                  <a:lnTo>
                    <a:pt x="244" y="1949"/>
                  </a:lnTo>
                  <a:lnTo>
                    <a:pt x="366" y="1584"/>
                  </a:lnTo>
                  <a:lnTo>
                    <a:pt x="512" y="1219"/>
                  </a:lnTo>
                  <a:lnTo>
                    <a:pt x="707" y="902"/>
                  </a:lnTo>
                  <a:lnTo>
                    <a:pt x="804" y="780"/>
                  </a:lnTo>
                  <a:lnTo>
                    <a:pt x="902" y="659"/>
                  </a:lnTo>
                  <a:lnTo>
                    <a:pt x="902" y="65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47"/>
            <p:cNvSpPr/>
            <p:nvPr/>
          </p:nvSpPr>
          <p:spPr>
            <a:xfrm>
              <a:off x="2031450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390" y="391"/>
                  </a:moveTo>
                  <a:lnTo>
                    <a:pt x="390" y="391"/>
                  </a:lnTo>
                  <a:lnTo>
                    <a:pt x="634" y="196"/>
                  </a:lnTo>
                  <a:lnTo>
                    <a:pt x="756" y="123"/>
                  </a:lnTo>
                  <a:lnTo>
                    <a:pt x="878" y="74"/>
                  </a:lnTo>
                  <a:lnTo>
                    <a:pt x="999" y="50"/>
                  </a:lnTo>
                  <a:lnTo>
                    <a:pt x="1121" y="25"/>
                  </a:lnTo>
                  <a:lnTo>
                    <a:pt x="1267" y="1"/>
                  </a:lnTo>
                  <a:lnTo>
                    <a:pt x="1389" y="25"/>
                  </a:lnTo>
                  <a:lnTo>
                    <a:pt x="1511" y="50"/>
                  </a:lnTo>
                  <a:lnTo>
                    <a:pt x="1657" y="74"/>
                  </a:lnTo>
                  <a:lnTo>
                    <a:pt x="1925" y="196"/>
                  </a:lnTo>
                  <a:lnTo>
                    <a:pt x="2217" y="391"/>
                  </a:lnTo>
                  <a:lnTo>
                    <a:pt x="2509" y="659"/>
                  </a:lnTo>
                  <a:lnTo>
                    <a:pt x="2509" y="659"/>
                  </a:lnTo>
                  <a:lnTo>
                    <a:pt x="2607" y="780"/>
                  </a:lnTo>
                  <a:lnTo>
                    <a:pt x="2704" y="902"/>
                  </a:lnTo>
                  <a:lnTo>
                    <a:pt x="2899" y="1219"/>
                  </a:lnTo>
                  <a:lnTo>
                    <a:pt x="3045" y="1584"/>
                  </a:lnTo>
                  <a:lnTo>
                    <a:pt x="3167" y="1949"/>
                  </a:lnTo>
                  <a:lnTo>
                    <a:pt x="3264" y="2339"/>
                  </a:lnTo>
                  <a:lnTo>
                    <a:pt x="3313" y="2729"/>
                  </a:lnTo>
                  <a:lnTo>
                    <a:pt x="3386" y="3094"/>
                  </a:lnTo>
                  <a:lnTo>
                    <a:pt x="3410" y="3411"/>
                  </a:lnTo>
                  <a:lnTo>
                    <a:pt x="3410" y="3411"/>
                  </a:lnTo>
                  <a:lnTo>
                    <a:pt x="3094" y="3386"/>
                  </a:lnTo>
                  <a:lnTo>
                    <a:pt x="2729" y="3338"/>
                  </a:lnTo>
                  <a:lnTo>
                    <a:pt x="2339" y="3264"/>
                  </a:lnTo>
                  <a:lnTo>
                    <a:pt x="1949" y="3167"/>
                  </a:lnTo>
                  <a:lnTo>
                    <a:pt x="1584" y="3045"/>
                  </a:lnTo>
                  <a:lnTo>
                    <a:pt x="1218" y="2899"/>
                  </a:lnTo>
                  <a:lnTo>
                    <a:pt x="902" y="2704"/>
                  </a:lnTo>
                  <a:lnTo>
                    <a:pt x="780" y="2607"/>
                  </a:lnTo>
                  <a:lnTo>
                    <a:pt x="658" y="2509"/>
                  </a:lnTo>
                  <a:lnTo>
                    <a:pt x="658" y="2509"/>
                  </a:lnTo>
                  <a:lnTo>
                    <a:pt x="390" y="2217"/>
                  </a:lnTo>
                  <a:lnTo>
                    <a:pt x="196" y="1925"/>
                  </a:lnTo>
                  <a:lnTo>
                    <a:pt x="74" y="1657"/>
                  </a:lnTo>
                  <a:lnTo>
                    <a:pt x="49" y="1535"/>
                  </a:lnTo>
                  <a:lnTo>
                    <a:pt x="25" y="1389"/>
                  </a:lnTo>
                  <a:lnTo>
                    <a:pt x="1" y="1267"/>
                  </a:lnTo>
                  <a:lnTo>
                    <a:pt x="25" y="1121"/>
                  </a:lnTo>
                  <a:lnTo>
                    <a:pt x="49" y="999"/>
                  </a:lnTo>
                  <a:lnTo>
                    <a:pt x="74" y="878"/>
                  </a:lnTo>
                  <a:lnTo>
                    <a:pt x="123" y="756"/>
                  </a:lnTo>
                  <a:lnTo>
                    <a:pt x="196" y="634"/>
                  </a:lnTo>
                  <a:lnTo>
                    <a:pt x="390" y="391"/>
                  </a:lnTo>
                  <a:lnTo>
                    <a:pt x="390" y="39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47"/>
            <p:cNvSpPr/>
            <p:nvPr/>
          </p:nvSpPr>
          <p:spPr>
            <a:xfrm>
              <a:off x="19791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0" y="0"/>
                  </a:moveTo>
                  <a:lnTo>
                    <a:pt x="0" y="8500"/>
                  </a:lnTo>
                  <a:lnTo>
                    <a:pt x="0" y="8500"/>
                  </a:lnTo>
                  <a:lnTo>
                    <a:pt x="25" y="8598"/>
                  </a:lnTo>
                  <a:lnTo>
                    <a:pt x="49" y="8695"/>
                  </a:lnTo>
                  <a:lnTo>
                    <a:pt x="98" y="8768"/>
                  </a:lnTo>
                  <a:lnTo>
                    <a:pt x="146" y="8841"/>
                  </a:lnTo>
                  <a:lnTo>
                    <a:pt x="219" y="8890"/>
                  </a:lnTo>
                  <a:lnTo>
                    <a:pt x="317" y="8938"/>
                  </a:lnTo>
                  <a:lnTo>
                    <a:pt x="390" y="8963"/>
                  </a:lnTo>
                  <a:lnTo>
                    <a:pt x="487" y="8987"/>
                  </a:lnTo>
                  <a:lnTo>
                    <a:pt x="5017" y="898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47"/>
            <p:cNvSpPr/>
            <p:nvPr/>
          </p:nvSpPr>
          <p:spPr>
            <a:xfrm>
              <a:off x="21788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1" y="8987"/>
                  </a:moveTo>
                  <a:lnTo>
                    <a:pt x="4531" y="8987"/>
                  </a:lnTo>
                  <a:lnTo>
                    <a:pt x="4531" y="8987"/>
                  </a:lnTo>
                  <a:lnTo>
                    <a:pt x="4628" y="8963"/>
                  </a:lnTo>
                  <a:lnTo>
                    <a:pt x="4701" y="8938"/>
                  </a:lnTo>
                  <a:lnTo>
                    <a:pt x="4799" y="8890"/>
                  </a:lnTo>
                  <a:lnTo>
                    <a:pt x="4872" y="8841"/>
                  </a:lnTo>
                  <a:lnTo>
                    <a:pt x="4920" y="8768"/>
                  </a:lnTo>
                  <a:lnTo>
                    <a:pt x="4969" y="8695"/>
                  </a:lnTo>
                  <a:lnTo>
                    <a:pt x="4993" y="8598"/>
                  </a:lnTo>
                  <a:lnTo>
                    <a:pt x="5018" y="8500"/>
                  </a:ln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4" name="Google Shape;894;p47"/>
          <p:cNvGrpSpPr/>
          <p:nvPr/>
        </p:nvGrpSpPr>
        <p:grpSpPr>
          <a:xfrm>
            <a:off x="2154382" y="4129851"/>
            <a:ext cx="312231" cy="320883"/>
            <a:chOff x="2605025" y="4998300"/>
            <a:chExt cx="417700" cy="429275"/>
          </a:xfrm>
        </p:grpSpPr>
        <p:sp>
          <p:nvSpPr>
            <p:cNvPr id="895" name="Google Shape;895;p47"/>
            <p:cNvSpPr/>
            <p:nvPr/>
          </p:nvSpPr>
          <p:spPr>
            <a:xfrm>
              <a:off x="2819350" y="5216875"/>
              <a:ext cx="202150" cy="210700"/>
            </a:xfrm>
            <a:custGeom>
              <a:rect b="b" l="l" r="r" t="t"/>
              <a:pathLst>
                <a:path extrusionOk="0" fill="none" h="8428" w="8086">
                  <a:moveTo>
                    <a:pt x="0" y="1851"/>
                  </a:moveTo>
                  <a:lnTo>
                    <a:pt x="5797" y="8135"/>
                  </a:lnTo>
                  <a:lnTo>
                    <a:pt x="5797" y="8135"/>
                  </a:lnTo>
                  <a:lnTo>
                    <a:pt x="5943" y="8257"/>
                  </a:lnTo>
                  <a:lnTo>
                    <a:pt x="6113" y="8354"/>
                  </a:lnTo>
                  <a:lnTo>
                    <a:pt x="6284" y="8403"/>
                  </a:lnTo>
                  <a:lnTo>
                    <a:pt x="6478" y="8427"/>
                  </a:lnTo>
                  <a:lnTo>
                    <a:pt x="6649" y="8403"/>
                  </a:lnTo>
                  <a:lnTo>
                    <a:pt x="6819" y="8354"/>
                  </a:lnTo>
                  <a:lnTo>
                    <a:pt x="6990" y="8257"/>
                  </a:lnTo>
                  <a:lnTo>
                    <a:pt x="7136" y="8135"/>
                  </a:lnTo>
                  <a:lnTo>
                    <a:pt x="7818" y="7453"/>
                  </a:lnTo>
                  <a:lnTo>
                    <a:pt x="7818" y="7453"/>
                  </a:lnTo>
                  <a:lnTo>
                    <a:pt x="7940" y="7307"/>
                  </a:lnTo>
                  <a:lnTo>
                    <a:pt x="8037" y="7136"/>
                  </a:lnTo>
                  <a:lnTo>
                    <a:pt x="8086" y="6966"/>
                  </a:lnTo>
                  <a:lnTo>
                    <a:pt x="8086" y="6795"/>
                  </a:lnTo>
                  <a:lnTo>
                    <a:pt x="8086" y="6601"/>
                  </a:lnTo>
                  <a:lnTo>
                    <a:pt x="8037" y="6430"/>
                  </a:lnTo>
                  <a:lnTo>
                    <a:pt x="7940" y="6260"/>
                  </a:lnTo>
                  <a:lnTo>
                    <a:pt x="7818" y="6114"/>
                  </a:lnTo>
                  <a:lnTo>
                    <a:pt x="1705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47"/>
            <p:cNvSpPr/>
            <p:nvPr/>
          </p:nvSpPr>
          <p:spPr>
            <a:xfrm>
              <a:off x="2606225" y="4998300"/>
              <a:ext cx="203400" cy="207650"/>
            </a:xfrm>
            <a:custGeom>
              <a:rect b="b" l="l" r="r" t="t"/>
              <a:pathLst>
                <a:path extrusionOk="0" fill="none" h="8306" w="8136">
                  <a:moveTo>
                    <a:pt x="8135" y="6649"/>
                  </a:moveTo>
                  <a:lnTo>
                    <a:pt x="4433" y="2947"/>
                  </a:lnTo>
                  <a:lnTo>
                    <a:pt x="1730" y="244"/>
                  </a:lnTo>
                  <a:lnTo>
                    <a:pt x="1730" y="244"/>
                  </a:lnTo>
                  <a:lnTo>
                    <a:pt x="1584" y="122"/>
                  </a:lnTo>
                  <a:lnTo>
                    <a:pt x="1413" y="49"/>
                  </a:lnTo>
                  <a:lnTo>
                    <a:pt x="1243" y="0"/>
                  </a:lnTo>
                  <a:lnTo>
                    <a:pt x="1048" y="0"/>
                  </a:lnTo>
                  <a:lnTo>
                    <a:pt x="878" y="0"/>
                  </a:lnTo>
                  <a:lnTo>
                    <a:pt x="683" y="49"/>
                  </a:lnTo>
                  <a:lnTo>
                    <a:pt x="512" y="122"/>
                  </a:lnTo>
                  <a:lnTo>
                    <a:pt x="390" y="244"/>
                  </a:lnTo>
                  <a:lnTo>
                    <a:pt x="390" y="244"/>
                  </a:lnTo>
                  <a:lnTo>
                    <a:pt x="269" y="365"/>
                  </a:lnTo>
                  <a:lnTo>
                    <a:pt x="171" y="511"/>
                  </a:lnTo>
                  <a:lnTo>
                    <a:pt x="98" y="682"/>
                  </a:lnTo>
                  <a:lnTo>
                    <a:pt x="50" y="852"/>
                  </a:lnTo>
                  <a:lnTo>
                    <a:pt x="1" y="1023"/>
                  </a:lnTo>
                  <a:lnTo>
                    <a:pt x="1" y="1218"/>
                  </a:lnTo>
                  <a:lnTo>
                    <a:pt x="1" y="1413"/>
                  </a:lnTo>
                  <a:lnTo>
                    <a:pt x="1" y="1607"/>
                  </a:lnTo>
                  <a:lnTo>
                    <a:pt x="74" y="2021"/>
                  </a:lnTo>
                  <a:lnTo>
                    <a:pt x="220" y="2484"/>
                  </a:lnTo>
                  <a:lnTo>
                    <a:pt x="390" y="2923"/>
                  </a:lnTo>
                  <a:lnTo>
                    <a:pt x="610" y="3385"/>
                  </a:lnTo>
                  <a:lnTo>
                    <a:pt x="853" y="3872"/>
                  </a:lnTo>
                  <a:lnTo>
                    <a:pt x="1121" y="4311"/>
                  </a:lnTo>
                  <a:lnTo>
                    <a:pt x="1413" y="4774"/>
                  </a:lnTo>
                  <a:lnTo>
                    <a:pt x="1706" y="5188"/>
                  </a:lnTo>
                  <a:lnTo>
                    <a:pt x="1998" y="5577"/>
                  </a:lnTo>
                  <a:lnTo>
                    <a:pt x="2290" y="5943"/>
                  </a:lnTo>
                  <a:lnTo>
                    <a:pt x="2582" y="6284"/>
                  </a:lnTo>
                  <a:lnTo>
                    <a:pt x="2850" y="6551"/>
                  </a:lnTo>
                  <a:lnTo>
                    <a:pt x="2850" y="6551"/>
                  </a:lnTo>
                  <a:lnTo>
                    <a:pt x="3070" y="6771"/>
                  </a:lnTo>
                  <a:lnTo>
                    <a:pt x="3313" y="6966"/>
                  </a:lnTo>
                  <a:lnTo>
                    <a:pt x="3557" y="7136"/>
                  </a:lnTo>
                  <a:lnTo>
                    <a:pt x="3800" y="7307"/>
                  </a:lnTo>
                  <a:lnTo>
                    <a:pt x="4312" y="7599"/>
                  </a:lnTo>
                  <a:lnTo>
                    <a:pt x="4823" y="7818"/>
                  </a:lnTo>
                  <a:lnTo>
                    <a:pt x="5310" y="8013"/>
                  </a:lnTo>
                  <a:lnTo>
                    <a:pt x="5724" y="8159"/>
                  </a:lnTo>
                  <a:lnTo>
                    <a:pt x="6333" y="8305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47"/>
            <p:cNvSpPr/>
            <p:nvPr/>
          </p:nvSpPr>
          <p:spPr>
            <a:xfrm>
              <a:off x="2605025" y="5003775"/>
              <a:ext cx="417700" cy="417700"/>
            </a:xfrm>
            <a:custGeom>
              <a:rect b="b" l="l" r="r" t="t"/>
              <a:pathLst>
                <a:path extrusionOk="0" fill="none" h="16708" w="16708">
                  <a:moveTo>
                    <a:pt x="13931" y="6820"/>
                  </a:moveTo>
                  <a:lnTo>
                    <a:pt x="13931" y="6820"/>
                  </a:lnTo>
                  <a:lnTo>
                    <a:pt x="14126" y="6625"/>
                  </a:lnTo>
                  <a:lnTo>
                    <a:pt x="14345" y="6357"/>
                  </a:lnTo>
                  <a:lnTo>
                    <a:pt x="14784" y="5797"/>
                  </a:lnTo>
                  <a:lnTo>
                    <a:pt x="15246" y="5139"/>
                  </a:lnTo>
                  <a:lnTo>
                    <a:pt x="15685" y="4482"/>
                  </a:lnTo>
                  <a:lnTo>
                    <a:pt x="16367" y="3386"/>
                  </a:lnTo>
                  <a:lnTo>
                    <a:pt x="16659" y="2923"/>
                  </a:lnTo>
                  <a:lnTo>
                    <a:pt x="16659" y="2923"/>
                  </a:lnTo>
                  <a:lnTo>
                    <a:pt x="16708" y="2825"/>
                  </a:lnTo>
                  <a:lnTo>
                    <a:pt x="16708" y="2728"/>
                  </a:lnTo>
                  <a:lnTo>
                    <a:pt x="16708" y="2655"/>
                  </a:lnTo>
                  <a:lnTo>
                    <a:pt x="16659" y="2582"/>
                  </a:lnTo>
                  <a:lnTo>
                    <a:pt x="16659" y="2582"/>
                  </a:lnTo>
                  <a:lnTo>
                    <a:pt x="16586" y="2533"/>
                  </a:lnTo>
                  <a:lnTo>
                    <a:pt x="16488" y="2533"/>
                  </a:lnTo>
                  <a:lnTo>
                    <a:pt x="16415" y="2533"/>
                  </a:lnTo>
                  <a:lnTo>
                    <a:pt x="16318" y="2582"/>
                  </a:lnTo>
                  <a:lnTo>
                    <a:pt x="13615" y="4944"/>
                  </a:lnTo>
                  <a:lnTo>
                    <a:pt x="13615" y="4944"/>
                  </a:lnTo>
                  <a:lnTo>
                    <a:pt x="13541" y="4993"/>
                  </a:lnTo>
                  <a:lnTo>
                    <a:pt x="13420" y="4993"/>
                  </a:lnTo>
                  <a:lnTo>
                    <a:pt x="13322" y="4969"/>
                  </a:lnTo>
                  <a:lnTo>
                    <a:pt x="13200" y="4871"/>
                  </a:lnTo>
                  <a:lnTo>
                    <a:pt x="13200" y="4871"/>
                  </a:lnTo>
                  <a:lnTo>
                    <a:pt x="13103" y="4749"/>
                  </a:lnTo>
                  <a:lnTo>
                    <a:pt x="13054" y="4628"/>
                  </a:lnTo>
                  <a:lnTo>
                    <a:pt x="13054" y="4530"/>
                  </a:lnTo>
                  <a:lnTo>
                    <a:pt x="13103" y="4433"/>
                  </a:lnTo>
                  <a:lnTo>
                    <a:pt x="13103" y="4433"/>
                  </a:lnTo>
                  <a:lnTo>
                    <a:pt x="15563" y="1486"/>
                  </a:lnTo>
                  <a:lnTo>
                    <a:pt x="15563" y="1486"/>
                  </a:lnTo>
                  <a:lnTo>
                    <a:pt x="15612" y="1388"/>
                  </a:lnTo>
                  <a:lnTo>
                    <a:pt x="15612" y="1315"/>
                  </a:lnTo>
                  <a:lnTo>
                    <a:pt x="15612" y="1218"/>
                  </a:lnTo>
                  <a:lnTo>
                    <a:pt x="15563" y="1145"/>
                  </a:lnTo>
                  <a:lnTo>
                    <a:pt x="15563" y="1145"/>
                  </a:lnTo>
                  <a:lnTo>
                    <a:pt x="15490" y="1096"/>
                  </a:lnTo>
                  <a:lnTo>
                    <a:pt x="15392" y="1096"/>
                  </a:lnTo>
                  <a:lnTo>
                    <a:pt x="15319" y="1096"/>
                  </a:lnTo>
                  <a:lnTo>
                    <a:pt x="15222" y="1145"/>
                  </a:lnTo>
                  <a:lnTo>
                    <a:pt x="15222" y="1145"/>
                  </a:lnTo>
                  <a:lnTo>
                    <a:pt x="12275" y="3605"/>
                  </a:lnTo>
                  <a:lnTo>
                    <a:pt x="12275" y="3605"/>
                  </a:lnTo>
                  <a:lnTo>
                    <a:pt x="12178" y="3653"/>
                  </a:lnTo>
                  <a:lnTo>
                    <a:pt x="12080" y="3653"/>
                  </a:lnTo>
                  <a:lnTo>
                    <a:pt x="11958" y="3605"/>
                  </a:lnTo>
                  <a:lnTo>
                    <a:pt x="11861" y="3507"/>
                  </a:lnTo>
                  <a:lnTo>
                    <a:pt x="11861" y="3507"/>
                  </a:lnTo>
                  <a:lnTo>
                    <a:pt x="11764" y="3386"/>
                  </a:lnTo>
                  <a:lnTo>
                    <a:pt x="11715" y="3288"/>
                  </a:lnTo>
                  <a:lnTo>
                    <a:pt x="11715" y="3166"/>
                  </a:lnTo>
                  <a:lnTo>
                    <a:pt x="11764" y="3093"/>
                  </a:lnTo>
                  <a:lnTo>
                    <a:pt x="14126" y="390"/>
                  </a:lnTo>
                  <a:lnTo>
                    <a:pt x="14126" y="390"/>
                  </a:lnTo>
                  <a:lnTo>
                    <a:pt x="14175" y="292"/>
                  </a:lnTo>
                  <a:lnTo>
                    <a:pt x="14175" y="219"/>
                  </a:lnTo>
                  <a:lnTo>
                    <a:pt x="14175" y="122"/>
                  </a:lnTo>
                  <a:lnTo>
                    <a:pt x="14126" y="49"/>
                  </a:lnTo>
                  <a:lnTo>
                    <a:pt x="14126" y="49"/>
                  </a:lnTo>
                  <a:lnTo>
                    <a:pt x="14053" y="0"/>
                  </a:lnTo>
                  <a:lnTo>
                    <a:pt x="13980" y="0"/>
                  </a:lnTo>
                  <a:lnTo>
                    <a:pt x="13882" y="0"/>
                  </a:lnTo>
                  <a:lnTo>
                    <a:pt x="13785" y="49"/>
                  </a:lnTo>
                  <a:lnTo>
                    <a:pt x="13785" y="49"/>
                  </a:lnTo>
                  <a:lnTo>
                    <a:pt x="13322" y="341"/>
                  </a:lnTo>
                  <a:lnTo>
                    <a:pt x="12226" y="1023"/>
                  </a:lnTo>
                  <a:lnTo>
                    <a:pt x="11569" y="1462"/>
                  </a:lnTo>
                  <a:lnTo>
                    <a:pt x="10911" y="1924"/>
                  </a:lnTo>
                  <a:lnTo>
                    <a:pt x="10351" y="2363"/>
                  </a:lnTo>
                  <a:lnTo>
                    <a:pt x="10083" y="2582"/>
                  </a:lnTo>
                  <a:lnTo>
                    <a:pt x="9888" y="2777"/>
                  </a:lnTo>
                  <a:lnTo>
                    <a:pt x="9888" y="2777"/>
                  </a:lnTo>
                  <a:lnTo>
                    <a:pt x="9766" y="2898"/>
                  </a:lnTo>
                  <a:lnTo>
                    <a:pt x="9669" y="3045"/>
                  </a:lnTo>
                  <a:lnTo>
                    <a:pt x="9572" y="3215"/>
                  </a:lnTo>
                  <a:lnTo>
                    <a:pt x="9499" y="3410"/>
                  </a:lnTo>
                  <a:lnTo>
                    <a:pt x="9377" y="3824"/>
                  </a:lnTo>
                  <a:lnTo>
                    <a:pt x="9304" y="4262"/>
                  </a:lnTo>
                  <a:lnTo>
                    <a:pt x="9255" y="4701"/>
                  </a:lnTo>
                  <a:lnTo>
                    <a:pt x="9279" y="5163"/>
                  </a:lnTo>
                  <a:lnTo>
                    <a:pt x="9328" y="5577"/>
                  </a:lnTo>
                  <a:lnTo>
                    <a:pt x="9352" y="5772"/>
                  </a:lnTo>
                  <a:lnTo>
                    <a:pt x="9425" y="5943"/>
                  </a:lnTo>
                  <a:lnTo>
                    <a:pt x="268" y="14418"/>
                  </a:lnTo>
                  <a:lnTo>
                    <a:pt x="268" y="14418"/>
                  </a:lnTo>
                  <a:lnTo>
                    <a:pt x="146" y="14564"/>
                  </a:lnTo>
                  <a:lnTo>
                    <a:pt x="73" y="14735"/>
                  </a:lnTo>
                  <a:lnTo>
                    <a:pt x="0" y="14905"/>
                  </a:lnTo>
                  <a:lnTo>
                    <a:pt x="0" y="15076"/>
                  </a:lnTo>
                  <a:lnTo>
                    <a:pt x="0" y="15271"/>
                  </a:lnTo>
                  <a:lnTo>
                    <a:pt x="73" y="15441"/>
                  </a:lnTo>
                  <a:lnTo>
                    <a:pt x="146" y="15612"/>
                  </a:lnTo>
                  <a:lnTo>
                    <a:pt x="268" y="15758"/>
                  </a:lnTo>
                  <a:lnTo>
                    <a:pt x="950" y="16440"/>
                  </a:lnTo>
                  <a:lnTo>
                    <a:pt x="950" y="16440"/>
                  </a:lnTo>
                  <a:lnTo>
                    <a:pt x="1096" y="16562"/>
                  </a:lnTo>
                  <a:lnTo>
                    <a:pt x="1267" y="16635"/>
                  </a:lnTo>
                  <a:lnTo>
                    <a:pt x="1437" y="16708"/>
                  </a:lnTo>
                  <a:lnTo>
                    <a:pt x="1632" y="16708"/>
                  </a:lnTo>
                  <a:lnTo>
                    <a:pt x="1802" y="16708"/>
                  </a:lnTo>
                  <a:lnTo>
                    <a:pt x="1973" y="16635"/>
                  </a:lnTo>
                  <a:lnTo>
                    <a:pt x="2143" y="16562"/>
                  </a:lnTo>
                  <a:lnTo>
                    <a:pt x="2289" y="16440"/>
                  </a:lnTo>
                  <a:lnTo>
                    <a:pt x="10765" y="7282"/>
                  </a:lnTo>
                  <a:lnTo>
                    <a:pt x="10765" y="7282"/>
                  </a:lnTo>
                  <a:lnTo>
                    <a:pt x="11130" y="7380"/>
                  </a:lnTo>
                  <a:lnTo>
                    <a:pt x="11544" y="7428"/>
                  </a:lnTo>
                  <a:lnTo>
                    <a:pt x="12007" y="7453"/>
                  </a:lnTo>
                  <a:lnTo>
                    <a:pt x="12445" y="7404"/>
                  </a:lnTo>
                  <a:lnTo>
                    <a:pt x="12884" y="7331"/>
                  </a:lnTo>
                  <a:lnTo>
                    <a:pt x="13298" y="7209"/>
                  </a:lnTo>
                  <a:lnTo>
                    <a:pt x="13493" y="7136"/>
                  </a:lnTo>
                  <a:lnTo>
                    <a:pt x="13663" y="7039"/>
                  </a:lnTo>
                  <a:lnTo>
                    <a:pt x="13809" y="6941"/>
                  </a:lnTo>
                  <a:lnTo>
                    <a:pt x="13931" y="6820"/>
                  </a:lnTo>
                  <a:lnTo>
                    <a:pt x="13931" y="682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8" name="Google Shape;898;p47"/>
          <p:cNvGrpSpPr/>
          <p:nvPr/>
        </p:nvGrpSpPr>
        <p:grpSpPr>
          <a:xfrm>
            <a:off x="2626354" y="4132579"/>
            <a:ext cx="373227" cy="310867"/>
            <a:chOff x="3236425" y="5001950"/>
            <a:chExt cx="499300" cy="415875"/>
          </a:xfrm>
        </p:grpSpPr>
        <p:sp>
          <p:nvSpPr>
            <p:cNvPr id="899" name="Google Shape;899;p47"/>
            <p:cNvSpPr/>
            <p:nvPr/>
          </p:nvSpPr>
          <p:spPr>
            <a:xfrm>
              <a:off x="3236425" y="5309425"/>
              <a:ext cx="499300" cy="108400"/>
            </a:xfrm>
            <a:custGeom>
              <a:rect b="b" l="l" r="r" t="t"/>
              <a:pathLst>
                <a:path extrusionOk="0" fill="none" h="4336" w="19972">
                  <a:moveTo>
                    <a:pt x="19533" y="0"/>
                  </a:moveTo>
                  <a:lnTo>
                    <a:pt x="439" y="0"/>
                  </a:lnTo>
                  <a:lnTo>
                    <a:pt x="439" y="0"/>
                  </a:lnTo>
                  <a:lnTo>
                    <a:pt x="365" y="0"/>
                  </a:lnTo>
                  <a:lnTo>
                    <a:pt x="268" y="25"/>
                  </a:lnTo>
                  <a:lnTo>
                    <a:pt x="195" y="73"/>
                  </a:lnTo>
                  <a:lnTo>
                    <a:pt x="122" y="122"/>
                  </a:lnTo>
                  <a:lnTo>
                    <a:pt x="73" y="195"/>
                  </a:lnTo>
                  <a:lnTo>
                    <a:pt x="49" y="268"/>
                  </a:lnTo>
                  <a:lnTo>
                    <a:pt x="25" y="341"/>
                  </a:lnTo>
                  <a:lnTo>
                    <a:pt x="0" y="439"/>
                  </a:lnTo>
                  <a:lnTo>
                    <a:pt x="0" y="439"/>
                  </a:lnTo>
                  <a:lnTo>
                    <a:pt x="25" y="512"/>
                  </a:lnTo>
                  <a:lnTo>
                    <a:pt x="49" y="585"/>
                  </a:lnTo>
                  <a:lnTo>
                    <a:pt x="73" y="658"/>
                  </a:lnTo>
                  <a:lnTo>
                    <a:pt x="122" y="731"/>
                  </a:lnTo>
                  <a:lnTo>
                    <a:pt x="195" y="780"/>
                  </a:lnTo>
                  <a:lnTo>
                    <a:pt x="268" y="828"/>
                  </a:lnTo>
                  <a:lnTo>
                    <a:pt x="365" y="853"/>
                  </a:lnTo>
                  <a:lnTo>
                    <a:pt x="439" y="853"/>
                  </a:lnTo>
                  <a:lnTo>
                    <a:pt x="439" y="853"/>
                  </a:lnTo>
                  <a:lnTo>
                    <a:pt x="487" y="877"/>
                  </a:lnTo>
                  <a:lnTo>
                    <a:pt x="560" y="902"/>
                  </a:lnTo>
                  <a:lnTo>
                    <a:pt x="706" y="1048"/>
                  </a:lnTo>
                  <a:lnTo>
                    <a:pt x="853" y="1242"/>
                  </a:lnTo>
                  <a:lnTo>
                    <a:pt x="1023" y="1486"/>
                  </a:lnTo>
                  <a:lnTo>
                    <a:pt x="1340" y="2022"/>
                  </a:lnTo>
                  <a:lnTo>
                    <a:pt x="1632" y="2509"/>
                  </a:lnTo>
                  <a:lnTo>
                    <a:pt x="1632" y="2509"/>
                  </a:lnTo>
                  <a:lnTo>
                    <a:pt x="1900" y="2996"/>
                  </a:lnTo>
                  <a:lnTo>
                    <a:pt x="2168" y="3459"/>
                  </a:lnTo>
                  <a:lnTo>
                    <a:pt x="2460" y="3873"/>
                  </a:lnTo>
                  <a:lnTo>
                    <a:pt x="2582" y="4043"/>
                  </a:lnTo>
                  <a:lnTo>
                    <a:pt x="2728" y="4214"/>
                  </a:lnTo>
                  <a:lnTo>
                    <a:pt x="2728" y="4214"/>
                  </a:lnTo>
                  <a:lnTo>
                    <a:pt x="2801" y="4263"/>
                  </a:lnTo>
                  <a:lnTo>
                    <a:pt x="2874" y="4287"/>
                  </a:lnTo>
                  <a:lnTo>
                    <a:pt x="2971" y="4311"/>
                  </a:lnTo>
                  <a:lnTo>
                    <a:pt x="3045" y="4336"/>
                  </a:lnTo>
                  <a:lnTo>
                    <a:pt x="16927" y="4336"/>
                  </a:lnTo>
                  <a:lnTo>
                    <a:pt x="16927" y="4336"/>
                  </a:lnTo>
                  <a:lnTo>
                    <a:pt x="17000" y="4311"/>
                  </a:lnTo>
                  <a:lnTo>
                    <a:pt x="17097" y="4287"/>
                  </a:lnTo>
                  <a:lnTo>
                    <a:pt x="17170" y="4263"/>
                  </a:lnTo>
                  <a:lnTo>
                    <a:pt x="17243" y="4214"/>
                  </a:lnTo>
                  <a:lnTo>
                    <a:pt x="17243" y="4214"/>
                  </a:lnTo>
                  <a:lnTo>
                    <a:pt x="17390" y="4043"/>
                  </a:lnTo>
                  <a:lnTo>
                    <a:pt x="17511" y="3873"/>
                  </a:lnTo>
                  <a:lnTo>
                    <a:pt x="17804" y="3459"/>
                  </a:lnTo>
                  <a:lnTo>
                    <a:pt x="18072" y="2996"/>
                  </a:lnTo>
                  <a:lnTo>
                    <a:pt x="18339" y="2509"/>
                  </a:lnTo>
                  <a:lnTo>
                    <a:pt x="18339" y="2509"/>
                  </a:lnTo>
                  <a:lnTo>
                    <a:pt x="18632" y="2022"/>
                  </a:lnTo>
                  <a:lnTo>
                    <a:pt x="18948" y="1486"/>
                  </a:lnTo>
                  <a:lnTo>
                    <a:pt x="19119" y="1242"/>
                  </a:lnTo>
                  <a:lnTo>
                    <a:pt x="19265" y="1048"/>
                  </a:lnTo>
                  <a:lnTo>
                    <a:pt x="19411" y="902"/>
                  </a:lnTo>
                  <a:lnTo>
                    <a:pt x="19484" y="877"/>
                  </a:lnTo>
                  <a:lnTo>
                    <a:pt x="19533" y="853"/>
                  </a:lnTo>
                  <a:lnTo>
                    <a:pt x="19533" y="853"/>
                  </a:lnTo>
                  <a:lnTo>
                    <a:pt x="19606" y="853"/>
                  </a:lnTo>
                  <a:lnTo>
                    <a:pt x="19703" y="828"/>
                  </a:lnTo>
                  <a:lnTo>
                    <a:pt x="19776" y="780"/>
                  </a:lnTo>
                  <a:lnTo>
                    <a:pt x="19849" y="731"/>
                  </a:lnTo>
                  <a:lnTo>
                    <a:pt x="19898" y="658"/>
                  </a:lnTo>
                  <a:lnTo>
                    <a:pt x="19922" y="585"/>
                  </a:lnTo>
                  <a:lnTo>
                    <a:pt x="19947" y="512"/>
                  </a:lnTo>
                  <a:lnTo>
                    <a:pt x="19971" y="439"/>
                  </a:lnTo>
                  <a:lnTo>
                    <a:pt x="19971" y="439"/>
                  </a:lnTo>
                  <a:lnTo>
                    <a:pt x="19947" y="341"/>
                  </a:lnTo>
                  <a:lnTo>
                    <a:pt x="19922" y="268"/>
                  </a:lnTo>
                  <a:lnTo>
                    <a:pt x="19898" y="195"/>
                  </a:lnTo>
                  <a:lnTo>
                    <a:pt x="19825" y="122"/>
                  </a:lnTo>
                  <a:lnTo>
                    <a:pt x="19776" y="73"/>
                  </a:lnTo>
                  <a:lnTo>
                    <a:pt x="19703" y="25"/>
                  </a:lnTo>
                  <a:lnTo>
                    <a:pt x="19606" y="0"/>
                  </a:lnTo>
                  <a:lnTo>
                    <a:pt x="19533" y="0"/>
                  </a:lnTo>
                  <a:lnTo>
                    <a:pt x="19533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47"/>
            <p:cNvSpPr/>
            <p:nvPr/>
          </p:nvSpPr>
          <p:spPr>
            <a:xfrm>
              <a:off x="3294875" y="5330725"/>
              <a:ext cx="382400" cy="25"/>
            </a:xfrm>
            <a:custGeom>
              <a:rect b="b" l="l" r="r" t="t"/>
              <a:pathLst>
                <a:path extrusionOk="0" fill="none" h="1" w="15296">
                  <a:moveTo>
                    <a:pt x="0" y="1"/>
                  </a:moveTo>
                  <a:lnTo>
                    <a:pt x="15295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47"/>
            <p:cNvSpPr/>
            <p:nvPr/>
          </p:nvSpPr>
          <p:spPr>
            <a:xfrm>
              <a:off x="3280250" y="5162675"/>
              <a:ext cx="411625" cy="140075"/>
            </a:xfrm>
            <a:custGeom>
              <a:rect b="b" l="l" r="r" t="t"/>
              <a:pathLst>
                <a:path extrusionOk="0" fill="none" h="5603" w="16465">
                  <a:moveTo>
                    <a:pt x="16465" y="5602"/>
                  </a:moveTo>
                  <a:lnTo>
                    <a:pt x="16465" y="5602"/>
                  </a:lnTo>
                  <a:lnTo>
                    <a:pt x="16392" y="5408"/>
                  </a:lnTo>
                  <a:lnTo>
                    <a:pt x="16294" y="5237"/>
                  </a:lnTo>
                  <a:lnTo>
                    <a:pt x="16075" y="4921"/>
                  </a:lnTo>
                  <a:lnTo>
                    <a:pt x="15807" y="4628"/>
                  </a:lnTo>
                  <a:lnTo>
                    <a:pt x="15490" y="4385"/>
                  </a:lnTo>
                  <a:lnTo>
                    <a:pt x="15320" y="4287"/>
                  </a:lnTo>
                  <a:lnTo>
                    <a:pt x="15149" y="4190"/>
                  </a:lnTo>
                  <a:lnTo>
                    <a:pt x="14979" y="4092"/>
                  </a:lnTo>
                  <a:lnTo>
                    <a:pt x="14784" y="4044"/>
                  </a:lnTo>
                  <a:lnTo>
                    <a:pt x="14589" y="3971"/>
                  </a:lnTo>
                  <a:lnTo>
                    <a:pt x="14394" y="3946"/>
                  </a:lnTo>
                  <a:lnTo>
                    <a:pt x="14175" y="3922"/>
                  </a:lnTo>
                  <a:lnTo>
                    <a:pt x="13980" y="3898"/>
                  </a:lnTo>
                  <a:lnTo>
                    <a:pt x="13980" y="3898"/>
                  </a:lnTo>
                  <a:lnTo>
                    <a:pt x="13737" y="3922"/>
                  </a:lnTo>
                  <a:lnTo>
                    <a:pt x="13518" y="3946"/>
                  </a:lnTo>
                  <a:lnTo>
                    <a:pt x="13518" y="3946"/>
                  </a:lnTo>
                  <a:lnTo>
                    <a:pt x="13420" y="3532"/>
                  </a:lnTo>
                  <a:lnTo>
                    <a:pt x="13299" y="3143"/>
                  </a:lnTo>
                  <a:lnTo>
                    <a:pt x="13128" y="2753"/>
                  </a:lnTo>
                  <a:lnTo>
                    <a:pt x="12933" y="2388"/>
                  </a:lnTo>
                  <a:lnTo>
                    <a:pt x="12714" y="2047"/>
                  </a:lnTo>
                  <a:lnTo>
                    <a:pt x="12470" y="1706"/>
                  </a:lnTo>
                  <a:lnTo>
                    <a:pt x="12178" y="1413"/>
                  </a:lnTo>
                  <a:lnTo>
                    <a:pt x="11886" y="1121"/>
                  </a:lnTo>
                  <a:lnTo>
                    <a:pt x="11545" y="878"/>
                  </a:lnTo>
                  <a:lnTo>
                    <a:pt x="11204" y="658"/>
                  </a:lnTo>
                  <a:lnTo>
                    <a:pt x="10839" y="464"/>
                  </a:lnTo>
                  <a:lnTo>
                    <a:pt x="10449" y="293"/>
                  </a:lnTo>
                  <a:lnTo>
                    <a:pt x="10059" y="171"/>
                  </a:lnTo>
                  <a:lnTo>
                    <a:pt x="9645" y="74"/>
                  </a:lnTo>
                  <a:lnTo>
                    <a:pt x="9207" y="25"/>
                  </a:lnTo>
                  <a:lnTo>
                    <a:pt x="8768" y="1"/>
                  </a:lnTo>
                  <a:lnTo>
                    <a:pt x="8768" y="1"/>
                  </a:lnTo>
                  <a:lnTo>
                    <a:pt x="8452" y="1"/>
                  </a:lnTo>
                  <a:lnTo>
                    <a:pt x="8135" y="50"/>
                  </a:lnTo>
                  <a:lnTo>
                    <a:pt x="7819" y="98"/>
                  </a:lnTo>
                  <a:lnTo>
                    <a:pt x="7502" y="171"/>
                  </a:lnTo>
                  <a:lnTo>
                    <a:pt x="7210" y="269"/>
                  </a:lnTo>
                  <a:lnTo>
                    <a:pt x="6918" y="366"/>
                  </a:lnTo>
                  <a:lnTo>
                    <a:pt x="6625" y="512"/>
                  </a:lnTo>
                  <a:lnTo>
                    <a:pt x="6357" y="658"/>
                  </a:lnTo>
                  <a:lnTo>
                    <a:pt x="6089" y="805"/>
                  </a:lnTo>
                  <a:lnTo>
                    <a:pt x="5846" y="999"/>
                  </a:lnTo>
                  <a:lnTo>
                    <a:pt x="5602" y="1170"/>
                  </a:lnTo>
                  <a:lnTo>
                    <a:pt x="5383" y="1389"/>
                  </a:lnTo>
                  <a:lnTo>
                    <a:pt x="5188" y="1608"/>
                  </a:lnTo>
                  <a:lnTo>
                    <a:pt x="4993" y="1852"/>
                  </a:lnTo>
                  <a:lnTo>
                    <a:pt x="4799" y="2095"/>
                  </a:lnTo>
                  <a:lnTo>
                    <a:pt x="4628" y="2363"/>
                  </a:lnTo>
                  <a:lnTo>
                    <a:pt x="4628" y="2363"/>
                  </a:lnTo>
                  <a:lnTo>
                    <a:pt x="4360" y="2266"/>
                  </a:lnTo>
                  <a:lnTo>
                    <a:pt x="4092" y="2217"/>
                  </a:lnTo>
                  <a:lnTo>
                    <a:pt x="3824" y="2193"/>
                  </a:lnTo>
                  <a:lnTo>
                    <a:pt x="3532" y="2168"/>
                  </a:lnTo>
                  <a:lnTo>
                    <a:pt x="3532" y="2168"/>
                  </a:lnTo>
                  <a:lnTo>
                    <a:pt x="3191" y="2193"/>
                  </a:lnTo>
                  <a:lnTo>
                    <a:pt x="2850" y="2242"/>
                  </a:lnTo>
                  <a:lnTo>
                    <a:pt x="2509" y="2339"/>
                  </a:lnTo>
                  <a:lnTo>
                    <a:pt x="2193" y="2436"/>
                  </a:lnTo>
                  <a:lnTo>
                    <a:pt x="1876" y="2582"/>
                  </a:lnTo>
                  <a:lnTo>
                    <a:pt x="1584" y="2753"/>
                  </a:lnTo>
                  <a:lnTo>
                    <a:pt x="1316" y="2948"/>
                  </a:lnTo>
                  <a:lnTo>
                    <a:pt x="1072" y="3167"/>
                  </a:lnTo>
                  <a:lnTo>
                    <a:pt x="853" y="3411"/>
                  </a:lnTo>
                  <a:lnTo>
                    <a:pt x="634" y="3678"/>
                  </a:lnTo>
                  <a:lnTo>
                    <a:pt x="463" y="3971"/>
                  </a:lnTo>
                  <a:lnTo>
                    <a:pt x="317" y="4263"/>
                  </a:lnTo>
                  <a:lnTo>
                    <a:pt x="196" y="4580"/>
                  </a:lnTo>
                  <a:lnTo>
                    <a:pt x="98" y="4896"/>
                  </a:lnTo>
                  <a:lnTo>
                    <a:pt x="25" y="5237"/>
                  </a:lnTo>
                  <a:lnTo>
                    <a:pt x="1" y="560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47"/>
            <p:cNvSpPr/>
            <p:nvPr/>
          </p:nvSpPr>
          <p:spPr>
            <a:xfrm>
              <a:off x="347145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12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73" y="1072"/>
                  </a:lnTo>
                  <a:lnTo>
                    <a:pt x="49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49" y="1851"/>
                  </a:lnTo>
                  <a:lnTo>
                    <a:pt x="73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12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12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73" y="4116"/>
                  </a:lnTo>
                  <a:lnTo>
                    <a:pt x="49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47"/>
            <p:cNvSpPr/>
            <p:nvPr/>
          </p:nvSpPr>
          <p:spPr>
            <a:xfrm>
              <a:off x="342760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98" y="1072"/>
                  </a:lnTo>
                  <a:lnTo>
                    <a:pt x="49" y="1194"/>
                  </a:lnTo>
                  <a:lnTo>
                    <a:pt x="25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25" y="1705"/>
                  </a:lnTo>
                  <a:lnTo>
                    <a:pt x="49" y="1851"/>
                  </a:lnTo>
                  <a:lnTo>
                    <a:pt x="98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98" y="4116"/>
                  </a:lnTo>
                  <a:lnTo>
                    <a:pt x="49" y="4262"/>
                  </a:lnTo>
                  <a:lnTo>
                    <a:pt x="25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47"/>
            <p:cNvSpPr/>
            <p:nvPr/>
          </p:nvSpPr>
          <p:spPr>
            <a:xfrm>
              <a:off x="3515275" y="5001950"/>
              <a:ext cx="16475" cy="114475"/>
            </a:xfrm>
            <a:custGeom>
              <a:rect b="b" l="l" r="r" t="t"/>
              <a:pathLst>
                <a:path extrusionOk="0" fill="none" h="4579" w="659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9" y="731"/>
                  </a:lnTo>
                  <a:lnTo>
                    <a:pt x="122" y="950"/>
                  </a:lnTo>
                  <a:lnTo>
                    <a:pt x="74" y="1072"/>
                  </a:lnTo>
                  <a:lnTo>
                    <a:pt x="25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25" y="1851"/>
                  </a:lnTo>
                  <a:lnTo>
                    <a:pt x="74" y="1997"/>
                  </a:lnTo>
                  <a:lnTo>
                    <a:pt x="122" y="2095"/>
                  </a:lnTo>
                  <a:lnTo>
                    <a:pt x="269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9" y="3800"/>
                  </a:lnTo>
                  <a:lnTo>
                    <a:pt x="122" y="3994"/>
                  </a:lnTo>
                  <a:lnTo>
                    <a:pt x="74" y="4116"/>
                  </a:lnTo>
                  <a:lnTo>
                    <a:pt x="25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5" name="Google Shape;905;p47"/>
          <p:cNvGrpSpPr/>
          <p:nvPr/>
        </p:nvGrpSpPr>
        <p:grpSpPr>
          <a:xfrm>
            <a:off x="3173411" y="4116639"/>
            <a:ext cx="284031" cy="338188"/>
            <a:chOff x="3968275" y="4980625"/>
            <a:chExt cx="379975" cy="452425"/>
          </a:xfrm>
        </p:grpSpPr>
        <p:sp>
          <p:nvSpPr>
            <p:cNvPr id="906" name="Google Shape;906;p47"/>
            <p:cNvSpPr/>
            <p:nvPr/>
          </p:nvSpPr>
          <p:spPr>
            <a:xfrm>
              <a:off x="4168000" y="4980625"/>
              <a:ext cx="85875" cy="102325"/>
            </a:xfrm>
            <a:custGeom>
              <a:rect b="b" l="l" r="r" t="t"/>
              <a:pathLst>
                <a:path extrusionOk="0" fill="none" h="4093" w="3435">
                  <a:moveTo>
                    <a:pt x="317" y="1486"/>
                  </a:moveTo>
                  <a:lnTo>
                    <a:pt x="317" y="1486"/>
                  </a:lnTo>
                  <a:lnTo>
                    <a:pt x="487" y="1292"/>
                  </a:lnTo>
                  <a:lnTo>
                    <a:pt x="682" y="1097"/>
                  </a:lnTo>
                  <a:lnTo>
                    <a:pt x="901" y="951"/>
                  </a:lnTo>
                  <a:lnTo>
                    <a:pt x="1145" y="780"/>
                  </a:lnTo>
                  <a:lnTo>
                    <a:pt x="1388" y="658"/>
                  </a:lnTo>
                  <a:lnTo>
                    <a:pt x="1632" y="537"/>
                  </a:lnTo>
                  <a:lnTo>
                    <a:pt x="2143" y="317"/>
                  </a:lnTo>
                  <a:lnTo>
                    <a:pt x="2631" y="171"/>
                  </a:lnTo>
                  <a:lnTo>
                    <a:pt x="3020" y="74"/>
                  </a:lnTo>
                  <a:lnTo>
                    <a:pt x="3386" y="1"/>
                  </a:lnTo>
                  <a:lnTo>
                    <a:pt x="3386" y="1"/>
                  </a:lnTo>
                  <a:lnTo>
                    <a:pt x="3410" y="366"/>
                  </a:lnTo>
                  <a:lnTo>
                    <a:pt x="3434" y="780"/>
                  </a:lnTo>
                  <a:lnTo>
                    <a:pt x="3434" y="1267"/>
                  </a:lnTo>
                  <a:lnTo>
                    <a:pt x="3410" y="1827"/>
                  </a:lnTo>
                  <a:lnTo>
                    <a:pt x="3386" y="2095"/>
                  </a:lnTo>
                  <a:lnTo>
                    <a:pt x="3312" y="2363"/>
                  </a:lnTo>
                  <a:lnTo>
                    <a:pt x="3264" y="2655"/>
                  </a:lnTo>
                  <a:lnTo>
                    <a:pt x="3166" y="2899"/>
                  </a:lnTo>
                  <a:lnTo>
                    <a:pt x="3045" y="3143"/>
                  </a:lnTo>
                  <a:lnTo>
                    <a:pt x="2923" y="3362"/>
                  </a:lnTo>
                  <a:lnTo>
                    <a:pt x="2923" y="3362"/>
                  </a:lnTo>
                  <a:lnTo>
                    <a:pt x="2752" y="3557"/>
                  </a:lnTo>
                  <a:lnTo>
                    <a:pt x="2582" y="3703"/>
                  </a:lnTo>
                  <a:lnTo>
                    <a:pt x="2387" y="3824"/>
                  </a:lnTo>
                  <a:lnTo>
                    <a:pt x="2192" y="3922"/>
                  </a:lnTo>
                  <a:lnTo>
                    <a:pt x="1997" y="3995"/>
                  </a:lnTo>
                  <a:lnTo>
                    <a:pt x="1778" y="4044"/>
                  </a:lnTo>
                  <a:lnTo>
                    <a:pt x="1583" y="4092"/>
                  </a:lnTo>
                  <a:lnTo>
                    <a:pt x="1388" y="4092"/>
                  </a:lnTo>
                  <a:lnTo>
                    <a:pt x="1047" y="4092"/>
                  </a:lnTo>
                  <a:lnTo>
                    <a:pt x="755" y="4044"/>
                  </a:lnTo>
                  <a:lnTo>
                    <a:pt x="487" y="3995"/>
                  </a:lnTo>
                  <a:lnTo>
                    <a:pt x="487" y="3995"/>
                  </a:lnTo>
                  <a:lnTo>
                    <a:pt x="341" y="3751"/>
                  </a:lnTo>
                  <a:lnTo>
                    <a:pt x="219" y="3483"/>
                  </a:lnTo>
                  <a:lnTo>
                    <a:pt x="98" y="3143"/>
                  </a:lnTo>
                  <a:lnTo>
                    <a:pt x="49" y="2972"/>
                  </a:lnTo>
                  <a:lnTo>
                    <a:pt x="25" y="2753"/>
                  </a:lnTo>
                  <a:lnTo>
                    <a:pt x="0" y="2558"/>
                  </a:lnTo>
                  <a:lnTo>
                    <a:pt x="0" y="2339"/>
                  </a:lnTo>
                  <a:lnTo>
                    <a:pt x="25" y="2120"/>
                  </a:lnTo>
                  <a:lnTo>
                    <a:pt x="98" y="1900"/>
                  </a:lnTo>
                  <a:lnTo>
                    <a:pt x="195" y="1706"/>
                  </a:lnTo>
                  <a:lnTo>
                    <a:pt x="317" y="1486"/>
                  </a:lnTo>
                  <a:lnTo>
                    <a:pt x="317" y="1486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47"/>
            <p:cNvSpPr/>
            <p:nvPr/>
          </p:nvSpPr>
          <p:spPr>
            <a:xfrm>
              <a:off x="3968275" y="5043350"/>
              <a:ext cx="379975" cy="389700"/>
            </a:xfrm>
            <a:custGeom>
              <a:rect b="b" l="l" r="r" t="t"/>
              <a:pathLst>
                <a:path extrusionOk="0" fill="none" h="15588" w="15199">
                  <a:moveTo>
                    <a:pt x="7965" y="2679"/>
                  </a:moveTo>
                  <a:lnTo>
                    <a:pt x="7965" y="2679"/>
                  </a:lnTo>
                  <a:lnTo>
                    <a:pt x="7478" y="2655"/>
                  </a:lnTo>
                  <a:lnTo>
                    <a:pt x="6942" y="2606"/>
                  </a:lnTo>
                  <a:lnTo>
                    <a:pt x="5822" y="2509"/>
                  </a:lnTo>
                  <a:lnTo>
                    <a:pt x="5261" y="2484"/>
                  </a:lnTo>
                  <a:lnTo>
                    <a:pt x="4726" y="2509"/>
                  </a:lnTo>
                  <a:lnTo>
                    <a:pt x="4482" y="2533"/>
                  </a:lnTo>
                  <a:lnTo>
                    <a:pt x="4239" y="2582"/>
                  </a:lnTo>
                  <a:lnTo>
                    <a:pt x="4019" y="2655"/>
                  </a:lnTo>
                  <a:lnTo>
                    <a:pt x="3825" y="2728"/>
                  </a:lnTo>
                  <a:lnTo>
                    <a:pt x="3825" y="2728"/>
                  </a:lnTo>
                  <a:lnTo>
                    <a:pt x="3410" y="2947"/>
                  </a:lnTo>
                  <a:lnTo>
                    <a:pt x="2996" y="3166"/>
                  </a:lnTo>
                  <a:lnTo>
                    <a:pt x="2631" y="3434"/>
                  </a:lnTo>
                  <a:lnTo>
                    <a:pt x="2266" y="3702"/>
                  </a:lnTo>
                  <a:lnTo>
                    <a:pt x="1925" y="4019"/>
                  </a:lnTo>
                  <a:lnTo>
                    <a:pt x="1608" y="4335"/>
                  </a:lnTo>
                  <a:lnTo>
                    <a:pt x="1316" y="4676"/>
                  </a:lnTo>
                  <a:lnTo>
                    <a:pt x="1072" y="5042"/>
                  </a:lnTo>
                  <a:lnTo>
                    <a:pt x="829" y="5431"/>
                  </a:lnTo>
                  <a:lnTo>
                    <a:pt x="610" y="5845"/>
                  </a:lnTo>
                  <a:lnTo>
                    <a:pt x="439" y="6284"/>
                  </a:lnTo>
                  <a:lnTo>
                    <a:pt x="293" y="6722"/>
                  </a:lnTo>
                  <a:lnTo>
                    <a:pt x="171" y="7185"/>
                  </a:lnTo>
                  <a:lnTo>
                    <a:pt x="74" y="7672"/>
                  </a:lnTo>
                  <a:lnTo>
                    <a:pt x="25" y="8184"/>
                  </a:lnTo>
                  <a:lnTo>
                    <a:pt x="1" y="8695"/>
                  </a:lnTo>
                  <a:lnTo>
                    <a:pt x="1" y="8695"/>
                  </a:lnTo>
                  <a:lnTo>
                    <a:pt x="25" y="9231"/>
                  </a:lnTo>
                  <a:lnTo>
                    <a:pt x="74" y="9767"/>
                  </a:lnTo>
                  <a:lnTo>
                    <a:pt x="171" y="10278"/>
                  </a:lnTo>
                  <a:lnTo>
                    <a:pt x="293" y="10765"/>
                  </a:lnTo>
                  <a:lnTo>
                    <a:pt x="464" y="11277"/>
                  </a:lnTo>
                  <a:lnTo>
                    <a:pt x="658" y="11739"/>
                  </a:lnTo>
                  <a:lnTo>
                    <a:pt x="878" y="12202"/>
                  </a:lnTo>
                  <a:lnTo>
                    <a:pt x="1121" y="12641"/>
                  </a:lnTo>
                  <a:lnTo>
                    <a:pt x="1389" y="13055"/>
                  </a:lnTo>
                  <a:lnTo>
                    <a:pt x="1706" y="13469"/>
                  </a:lnTo>
                  <a:lnTo>
                    <a:pt x="2022" y="13834"/>
                  </a:lnTo>
                  <a:lnTo>
                    <a:pt x="2388" y="14199"/>
                  </a:lnTo>
                  <a:lnTo>
                    <a:pt x="2753" y="14540"/>
                  </a:lnTo>
                  <a:lnTo>
                    <a:pt x="3143" y="14832"/>
                  </a:lnTo>
                  <a:lnTo>
                    <a:pt x="3581" y="15125"/>
                  </a:lnTo>
                  <a:lnTo>
                    <a:pt x="4019" y="15368"/>
                  </a:lnTo>
                  <a:lnTo>
                    <a:pt x="4019" y="15368"/>
                  </a:lnTo>
                  <a:lnTo>
                    <a:pt x="4214" y="15466"/>
                  </a:lnTo>
                  <a:lnTo>
                    <a:pt x="4409" y="15539"/>
                  </a:lnTo>
                  <a:lnTo>
                    <a:pt x="4628" y="15587"/>
                  </a:lnTo>
                  <a:lnTo>
                    <a:pt x="4847" y="15587"/>
                  </a:lnTo>
                  <a:lnTo>
                    <a:pt x="5042" y="15587"/>
                  </a:lnTo>
                  <a:lnTo>
                    <a:pt x="5261" y="15587"/>
                  </a:lnTo>
                  <a:lnTo>
                    <a:pt x="5724" y="15514"/>
                  </a:lnTo>
                  <a:lnTo>
                    <a:pt x="6650" y="15320"/>
                  </a:lnTo>
                  <a:lnTo>
                    <a:pt x="7112" y="15246"/>
                  </a:lnTo>
                  <a:lnTo>
                    <a:pt x="7356" y="15222"/>
                  </a:lnTo>
                  <a:lnTo>
                    <a:pt x="7600" y="15222"/>
                  </a:lnTo>
                  <a:lnTo>
                    <a:pt x="7600" y="15222"/>
                  </a:lnTo>
                  <a:lnTo>
                    <a:pt x="7843" y="15222"/>
                  </a:lnTo>
                  <a:lnTo>
                    <a:pt x="8087" y="15246"/>
                  </a:lnTo>
                  <a:lnTo>
                    <a:pt x="8574" y="15320"/>
                  </a:lnTo>
                  <a:lnTo>
                    <a:pt x="9524" y="15514"/>
                  </a:lnTo>
                  <a:lnTo>
                    <a:pt x="9962" y="15563"/>
                  </a:lnTo>
                  <a:lnTo>
                    <a:pt x="10181" y="15587"/>
                  </a:lnTo>
                  <a:lnTo>
                    <a:pt x="10400" y="15587"/>
                  </a:lnTo>
                  <a:lnTo>
                    <a:pt x="10620" y="15563"/>
                  </a:lnTo>
                  <a:lnTo>
                    <a:pt x="10839" y="15514"/>
                  </a:lnTo>
                  <a:lnTo>
                    <a:pt x="11034" y="15441"/>
                  </a:lnTo>
                  <a:lnTo>
                    <a:pt x="11253" y="15344"/>
                  </a:lnTo>
                  <a:lnTo>
                    <a:pt x="11253" y="15344"/>
                  </a:lnTo>
                  <a:lnTo>
                    <a:pt x="11691" y="15100"/>
                  </a:lnTo>
                  <a:lnTo>
                    <a:pt x="12081" y="14808"/>
                  </a:lnTo>
                  <a:lnTo>
                    <a:pt x="12495" y="14491"/>
                  </a:lnTo>
                  <a:lnTo>
                    <a:pt x="12860" y="14175"/>
                  </a:lnTo>
                  <a:lnTo>
                    <a:pt x="13201" y="13810"/>
                  </a:lnTo>
                  <a:lnTo>
                    <a:pt x="13518" y="13420"/>
                  </a:lnTo>
                  <a:lnTo>
                    <a:pt x="13834" y="13030"/>
                  </a:lnTo>
                  <a:lnTo>
                    <a:pt x="14102" y="12616"/>
                  </a:lnTo>
                  <a:lnTo>
                    <a:pt x="14346" y="12178"/>
                  </a:lnTo>
                  <a:lnTo>
                    <a:pt x="14565" y="11715"/>
                  </a:lnTo>
                  <a:lnTo>
                    <a:pt x="14760" y="11252"/>
                  </a:lnTo>
                  <a:lnTo>
                    <a:pt x="14906" y="10765"/>
                  </a:lnTo>
                  <a:lnTo>
                    <a:pt x="15028" y="10254"/>
                  </a:lnTo>
                  <a:lnTo>
                    <a:pt x="15125" y="9742"/>
                  </a:lnTo>
                  <a:lnTo>
                    <a:pt x="15174" y="9231"/>
                  </a:lnTo>
                  <a:lnTo>
                    <a:pt x="15198" y="8695"/>
                  </a:lnTo>
                  <a:lnTo>
                    <a:pt x="15198" y="8695"/>
                  </a:lnTo>
                  <a:lnTo>
                    <a:pt x="15174" y="8159"/>
                  </a:lnTo>
                  <a:lnTo>
                    <a:pt x="15125" y="7648"/>
                  </a:lnTo>
                  <a:lnTo>
                    <a:pt x="15028" y="7161"/>
                  </a:lnTo>
                  <a:lnTo>
                    <a:pt x="14906" y="6674"/>
                  </a:lnTo>
                  <a:lnTo>
                    <a:pt x="14736" y="6235"/>
                  </a:lnTo>
                  <a:lnTo>
                    <a:pt x="14565" y="5797"/>
                  </a:lnTo>
                  <a:lnTo>
                    <a:pt x="14346" y="5383"/>
                  </a:lnTo>
                  <a:lnTo>
                    <a:pt x="14102" y="4993"/>
                  </a:lnTo>
                  <a:lnTo>
                    <a:pt x="13810" y="4603"/>
                  </a:lnTo>
                  <a:lnTo>
                    <a:pt x="13518" y="4262"/>
                  </a:lnTo>
                  <a:lnTo>
                    <a:pt x="13177" y="3946"/>
                  </a:lnTo>
                  <a:lnTo>
                    <a:pt x="12836" y="3629"/>
                  </a:lnTo>
                  <a:lnTo>
                    <a:pt x="12471" y="3361"/>
                  </a:lnTo>
                  <a:lnTo>
                    <a:pt x="12056" y="3093"/>
                  </a:lnTo>
                  <a:lnTo>
                    <a:pt x="11642" y="2850"/>
                  </a:lnTo>
                  <a:lnTo>
                    <a:pt x="11228" y="2655"/>
                  </a:lnTo>
                  <a:lnTo>
                    <a:pt x="11228" y="2655"/>
                  </a:lnTo>
                  <a:lnTo>
                    <a:pt x="11034" y="2582"/>
                  </a:lnTo>
                  <a:lnTo>
                    <a:pt x="10863" y="2533"/>
                  </a:lnTo>
                  <a:lnTo>
                    <a:pt x="10668" y="2509"/>
                  </a:lnTo>
                  <a:lnTo>
                    <a:pt x="10498" y="2484"/>
                  </a:lnTo>
                  <a:lnTo>
                    <a:pt x="10084" y="2484"/>
                  </a:lnTo>
                  <a:lnTo>
                    <a:pt x="9670" y="2509"/>
                  </a:lnTo>
                  <a:lnTo>
                    <a:pt x="8817" y="2606"/>
                  </a:lnTo>
                  <a:lnTo>
                    <a:pt x="8403" y="2655"/>
                  </a:lnTo>
                  <a:lnTo>
                    <a:pt x="7965" y="2679"/>
                  </a:lnTo>
                  <a:lnTo>
                    <a:pt x="7965" y="2679"/>
                  </a:lnTo>
                  <a:lnTo>
                    <a:pt x="6357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47"/>
            <p:cNvSpPr/>
            <p:nvPr/>
          </p:nvSpPr>
          <p:spPr>
            <a:xfrm>
              <a:off x="4031000" y="5150500"/>
              <a:ext cx="54200" cy="61525"/>
            </a:xfrm>
            <a:custGeom>
              <a:rect b="b" l="l" r="r" t="t"/>
              <a:pathLst>
                <a:path extrusionOk="0" fill="none" h="2461" w="2168">
                  <a:moveTo>
                    <a:pt x="2168" y="1"/>
                  </a:moveTo>
                  <a:lnTo>
                    <a:pt x="2168" y="1"/>
                  </a:lnTo>
                  <a:lnTo>
                    <a:pt x="1900" y="49"/>
                  </a:lnTo>
                  <a:lnTo>
                    <a:pt x="1656" y="123"/>
                  </a:lnTo>
                  <a:lnTo>
                    <a:pt x="1437" y="220"/>
                  </a:lnTo>
                  <a:lnTo>
                    <a:pt x="1218" y="342"/>
                  </a:lnTo>
                  <a:lnTo>
                    <a:pt x="1048" y="488"/>
                  </a:lnTo>
                  <a:lnTo>
                    <a:pt x="877" y="634"/>
                  </a:lnTo>
                  <a:lnTo>
                    <a:pt x="731" y="780"/>
                  </a:lnTo>
                  <a:lnTo>
                    <a:pt x="585" y="951"/>
                  </a:lnTo>
                  <a:lnTo>
                    <a:pt x="487" y="1121"/>
                  </a:lnTo>
                  <a:lnTo>
                    <a:pt x="366" y="1316"/>
                  </a:lnTo>
                  <a:lnTo>
                    <a:pt x="220" y="1681"/>
                  </a:lnTo>
                  <a:lnTo>
                    <a:pt x="98" y="2071"/>
                  </a:lnTo>
                  <a:lnTo>
                    <a:pt x="0" y="246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9" name="Google Shape;909;p47"/>
          <p:cNvGrpSpPr/>
          <p:nvPr/>
        </p:nvGrpSpPr>
        <p:grpSpPr>
          <a:xfrm>
            <a:off x="4645762" y="4192192"/>
            <a:ext cx="359585" cy="195733"/>
            <a:chOff x="5937975" y="5081700"/>
            <a:chExt cx="481050" cy="261850"/>
          </a:xfrm>
        </p:grpSpPr>
        <p:sp>
          <p:nvSpPr>
            <p:cNvPr id="910" name="Google Shape;910;p47"/>
            <p:cNvSpPr/>
            <p:nvPr/>
          </p:nvSpPr>
          <p:spPr>
            <a:xfrm>
              <a:off x="6104200" y="5081700"/>
              <a:ext cx="314825" cy="215575"/>
            </a:xfrm>
            <a:custGeom>
              <a:rect b="b" l="l" r="r" t="t"/>
              <a:pathLst>
                <a:path extrusionOk="0" fill="none" h="8623" w="12593">
                  <a:moveTo>
                    <a:pt x="5481" y="8622"/>
                  </a:moveTo>
                  <a:lnTo>
                    <a:pt x="5481" y="8622"/>
                  </a:lnTo>
                  <a:lnTo>
                    <a:pt x="6017" y="8574"/>
                  </a:lnTo>
                  <a:lnTo>
                    <a:pt x="6382" y="8525"/>
                  </a:lnTo>
                  <a:lnTo>
                    <a:pt x="6796" y="8452"/>
                  </a:lnTo>
                  <a:lnTo>
                    <a:pt x="7234" y="8354"/>
                  </a:lnTo>
                  <a:lnTo>
                    <a:pt x="7697" y="8257"/>
                  </a:lnTo>
                  <a:lnTo>
                    <a:pt x="8184" y="8086"/>
                  </a:lnTo>
                  <a:lnTo>
                    <a:pt x="8671" y="7892"/>
                  </a:lnTo>
                  <a:lnTo>
                    <a:pt x="9134" y="7648"/>
                  </a:lnTo>
                  <a:lnTo>
                    <a:pt x="9353" y="7526"/>
                  </a:lnTo>
                  <a:lnTo>
                    <a:pt x="9597" y="7356"/>
                  </a:lnTo>
                  <a:lnTo>
                    <a:pt x="9792" y="7185"/>
                  </a:lnTo>
                  <a:lnTo>
                    <a:pt x="9986" y="7015"/>
                  </a:lnTo>
                  <a:lnTo>
                    <a:pt x="10181" y="6820"/>
                  </a:lnTo>
                  <a:lnTo>
                    <a:pt x="10376" y="6601"/>
                  </a:lnTo>
                  <a:lnTo>
                    <a:pt x="10522" y="6357"/>
                  </a:lnTo>
                  <a:lnTo>
                    <a:pt x="10668" y="6114"/>
                  </a:lnTo>
                  <a:lnTo>
                    <a:pt x="10814" y="5846"/>
                  </a:lnTo>
                  <a:lnTo>
                    <a:pt x="10912" y="5554"/>
                  </a:lnTo>
                  <a:lnTo>
                    <a:pt x="11009" y="5261"/>
                  </a:lnTo>
                  <a:lnTo>
                    <a:pt x="11082" y="4945"/>
                  </a:lnTo>
                  <a:lnTo>
                    <a:pt x="11131" y="4579"/>
                  </a:lnTo>
                  <a:lnTo>
                    <a:pt x="11155" y="4214"/>
                  </a:lnTo>
                  <a:lnTo>
                    <a:pt x="11155" y="4214"/>
                  </a:lnTo>
                  <a:lnTo>
                    <a:pt x="11155" y="3873"/>
                  </a:lnTo>
                  <a:lnTo>
                    <a:pt x="11131" y="3435"/>
                  </a:lnTo>
                  <a:lnTo>
                    <a:pt x="11131" y="2972"/>
                  </a:lnTo>
                  <a:lnTo>
                    <a:pt x="11131" y="2753"/>
                  </a:lnTo>
                  <a:lnTo>
                    <a:pt x="11180" y="2582"/>
                  </a:lnTo>
                  <a:lnTo>
                    <a:pt x="12032" y="2607"/>
                  </a:lnTo>
                  <a:lnTo>
                    <a:pt x="11594" y="2120"/>
                  </a:lnTo>
                  <a:lnTo>
                    <a:pt x="11594" y="2120"/>
                  </a:lnTo>
                  <a:lnTo>
                    <a:pt x="11764" y="2046"/>
                  </a:lnTo>
                  <a:lnTo>
                    <a:pt x="11935" y="1973"/>
                  </a:lnTo>
                  <a:lnTo>
                    <a:pt x="12300" y="1827"/>
                  </a:lnTo>
                  <a:lnTo>
                    <a:pt x="12568" y="1730"/>
                  </a:lnTo>
                  <a:lnTo>
                    <a:pt x="12592" y="1681"/>
                  </a:lnTo>
                  <a:lnTo>
                    <a:pt x="12592" y="1657"/>
                  </a:lnTo>
                  <a:lnTo>
                    <a:pt x="12568" y="1632"/>
                  </a:lnTo>
                  <a:lnTo>
                    <a:pt x="12568" y="1632"/>
                  </a:lnTo>
                  <a:lnTo>
                    <a:pt x="12203" y="1511"/>
                  </a:lnTo>
                  <a:lnTo>
                    <a:pt x="11789" y="1389"/>
                  </a:lnTo>
                  <a:lnTo>
                    <a:pt x="11302" y="1267"/>
                  </a:lnTo>
                  <a:lnTo>
                    <a:pt x="11302" y="1267"/>
                  </a:lnTo>
                  <a:lnTo>
                    <a:pt x="11082" y="1024"/>
                  </a:lnTo>
                  <a:lnTo>
                    <a:pt x="10863" y="780"/>
                  </a:lnTo>
                  <a:lnTo>
                    <a:pt x="10547" y="512"/>
                  </a:lnTo>
                  <a:lnTo>
                    <a:pt x="10352" y="390"/>
                  </a:lnTo>
                  <a:lnTo>
                    <a:pt x="10157" y="269"/>
                  </a:lnTo>
                  <a:lnTo>
                    <a:pt x="9938" y="171"/>
                  </a:lnTo>
                  <a:lnTo>
                    <a:pt x="9719" y="98"/>
                  </a:lnTo>
                  <a:lnTo>
                    <a:pt x="9475" y="25"/>
                  </a:lnTo>
                  <a:lnTo>
                    <a:pt x="9231" y="1"/>
                  </a:lnTo>
                  <a:lnTo>
                    <a:pt x="8964" y="25"/>
                  </a:lnTo>
                  <a:lnTo>
                    <a:pt x="8696" y="74"/>
                  </a:lnTo>
                  <a:lnTo>
                    <a:pt x="8696" y="74"/>
                  </a:lnTo>
                  <a:lnTo>
                    <a:pt x="8501" y="122"/>
                  </a:lnTo>
                  <a:lnTo>
                    <a:pt x="8306" y="171"/>
                  </a:lnTo>
                  <a:lnTo>
                    <a:pt x="8111" y="269"/>
                  </a:lnTo>
                  <a:lnTo>
                    <a:pt x="7916" y="366"/>
                  </a:lnTo>
                  <a:lnTo>
                    <a:pt x="7746" y="488"/>
                  </a:lnTo>
                  <a:lnTo>
                    <a:pt x="7575" y="610"/>
                  </a:lnTo>
                  <a:lnTo>
                    <a:pt x="7405" y="756"/>
                  </a:lnTo>
                  <a:lnTo>
                    <a:pt x="7283" y="926"/>
                  </a:lnTo>
                  <a:lnTo>
                    <a:pt x="7137" y="1097"/>
                  </a:lnTo>
                  <a:lnTo>
                    <a:pt x="7039" y="1267"/>
                  </a:lnTo>
                  <a:lnTo>
                    <a:pt x="6942" y="1462"/>
                  </a:lnTo>
                  <a:lnTo>
                    <a:pt x="6845" y="1657"/>
                  </a:lnTo>
                  <a:lnTo>
                    <a:pt x="6796" y="1876"/>
                  </a:lnTo>
                  <a:lnTo>
                    <a:pt x="6747" y="2095"/>
                  </a:lnTo>
                  <a:lnTo>
                    <a:pt x="6723" y="2339"/>
                  </a:lnTo>
                  <a:lnTo>
                    <a:pt x="6723" y="2558"/>
                  </a:lnTo>
                  <a:lnTo>
                    <a:pt x="1" y="4360"/>
                  </a:lnTo>
                  <a:lnTo>
                    <a:pt x="1" y="4360"/>
                  </a:lnTo>
                  <a:lnTo>
                    <a:pt x="318" y="4579"/>
                  </a:lnTo>
                  <a:lnTo>
                    <a:pt x="634" y="4799"/>
                  </a:lnTo>
                  <a:lnTo>
                    <a:pt x="951" y="5018"/>
                  </a:lnTo>
                  <a:lnTo>
                    <a:pt x="1267" y="5188"/>
                  </a:lnTo>
                  <a:lnTo>
                    <a:pt x="1608" y="5359"/>
                  </a:lnTo>
                  <a:lnTo>
                    <a:pt x="1925" y="5481"/>
                  </a:lnTo>
                  <a:lnTo>
                    <a:pt x="2266" y="5602"/>
                  </a:lnTo>
                  <a:lnTo>
                    <a:pt x="2583" y="5724"/>
                  </a:lnTo>
                  <a:lnTo>
                    <a:pt x="2923" y="5797"/>
                  </a:lnTo>
                  <a:lnTo>
                    <a:pt x="3264" y="5846"/>
                  </a:lnTo>
                  <a:lnTo>
                    <a:pt x="3581" y="5895"/>
                  </a:lnTo>
                  <a:lnTo>
                    <a:pt x="3922" y="5919"/>
                  </a:lnTo>
                  <a:lnTo>
                    <a:pt x="4263" y="5919"/>
                  </a:lnTo>
                  <a:lnTo>
                    <a:pt x="4604" y="5895"/>
                  </a:lnTo>
                  <a:lnTo>
                    <a:pt x="4945" y="5846"/>
                  </a:lnTo>
                  <a:lnTo>
                    <a:pt x="5286" y="5797"/>
                  </a:lnTo>
                  <a:lnTo>
                    <a:pt x="5286" y="5797"/>
                  </a:lnTo>
                  <a:lnTo>
                    <a:pt x="5603" y="5700"/>
                  </a:lnTo>
                  <a:lnTo>
                    <a:pt x="5919" y="5627"/>
                  </a:lnTo>
                  <a:lnTo>
                    <a:pt x="6455" y="5407"/>
                  </a:lnTo>
                  <a:lnTo>
                    <a:pt x="6942" y="5188"/>
                  </a:lnTo>
                  <a:lnTo>
                    <a:pt x="7356" y="4969"/>
                  </a:lnTo>
                  <a:lnTo>
                    <a:pt x="7697" y="4750"/>
                  </a:lnTo>
                  <a:lnTo>
                    <a:pt x="7941" y="4579"/>
                  </a:lnTo>
                  <a:lnTo>
                    <a:pt x="8160" y="4409"/>
                  </a:lnTo>
                  <a:lnTo>
                    <a:pt x="8160" y="4409"/>
                  </a:lnTo>
                  <a:lnTo>
                    <a:pt x="8233" y="4360"/>
                  </a:lnTo>
                  <a:lnTo>
                    <a:pt x="8330" y="4336"/>
                  </a:lnTo>
                  <a:lnTo>
                    <a:pt x="8428" y="4360"/>
                  </a:lnTo>
                  <a:lnTo>
                    <a:pt x="8501" y="440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47"/>
            <p:cNvSpPr/>
            <p:nvPr/>
          </p:nvSpPr>
          <p:spPr>
            <a:xfrm>
              <a:off x="5937975" y="5210175"/>
              <a:ext cx="333700" cy="133375"/>
            </a:xfrm>
            <a:custGeom>
              <a:rect b="b" l="l" r="r" t="t"/>
              <a:pathLst>
                <a:path extrusionOk="0" fill="none" h="5335" w="13348">
                  <a:moveTo>
                    <a:pt x="7819" y="1"/>
                  </a:moveTo>
                  <a:lnTo>
                    <a:pt x="318" y="2533"/>
                  </a:lnTo>
                  <a:lnTo>
                    <a:pt x="318" y="2533"/>
                  </a:lnTo>
                  <a:lnTo>
                    <a:pt x="245" y="2582"/>
                  </a:lnTo>
                  <a:lnTo>
                    <a:pt x="147" y="2631"/>
                  </a:lnTo>
                  <a:lnTo>
                    <a:pt x="98" y="2704"/>
                  </a:lnTo>
                  <a:lnTo>
                    <a:pt x="50" y="2777"/>
                  </a:lnTo>
                  <a:lnTo>
                    <a:pt x="1" y="2874"/>
                  </a:lnTo>
                  <a:lnTo>
                    <a:pt x="1" y="2972"/>
                  </a:lnTo>
                  <a:lnTo>
                    <a:pt x="1" y="3045"/>
                  </a:lnTo>
                  <a:lnTo>
                    <a:pt x="25" y="3142"/>
                  </a:lnTo>
                  <a:lnTo>
                    <a:pt x="25" y="3142"/>
                  </a:lnTo>
                  <a:lnTo>
                    <a:pt x="98" y="3288"/>
                  </a:lnTo>
                  <a:lnTo>
                    <a:pt x="196" y="3386"/>
                  </a:lnTo>
                  <a:lnTo>
                    <a:pt x="318" y="3459"/>
                  </a:lnTo>
                  <a:lnTo>
                    <a:pt x="488" y="3483"/>
                  </a:lnTo>
                  <a:lnTo>
                    <a:pt x="488" y="3483"/>
                  </a:lnTo>
                  <a:lnTo>
                    <a:pt x="610" y="3459"/>
                  </a:lnTo>
                  <a:lnTo>
                    <a:pt x="269" y="3629"/>
                  </a:lnTo>
                  <a:lnTo>
                    <a:pt x="269" y="3629"/>
                  </a:lnTo>
                  <a:lnTo>
                    <a:pt x="171" y="3678"/>
                  </a:lnTo>
                  <a:lnTo>
                    <a:pt x="123" y="3751"/>
                  </a:lnTo>
                  <a:lnTo>
                    <a:pt x="50" y="3824"/>
                  </a:lnTo>
                  <a:lnTo>
                    <a:pt x="25" y="3922"/>
                  </a:lnTo>
                  <a:lnTo>
                    <a:pt x="1" y="3995"/>
                  </a:lnTo>
                  <a:lnTo>
                    <a:pt x="1" y="4092"/>
                  </a:lnTo>
                  <a:lnTo>
                    <a:pt x="1" y="4190"/>
                  </a:lnTo>
                  <a:lnTo>
                    <a:pt x="50" y="4287"/>
                  </a:lnTo>
                  <a:lnTo>
                    <a:pt x="50" y="4287"/>
                  </a:lnTo>
                  <a:lnTo>
                    <a:pt x="123" y="4409"/>
                  </a:lnTo>
                  <a:lnTo>
                    <a:pt x="220" y="4482"/>
                  </a:lnTo>
                  <a:lnTo>
                    <a:pt x="342" y="4531"/>
                  </a:lnTo>
                  <a:lnTo>
                    <a:pt x="488" y="4555"/>
                  </a:lnTo>
                  <a:lnTo>
                    <a:pt x="488" y="4555"/>
                  </a:lnTo>
                  <a:lnTo>
                    <a:pt x="586" y="4555"/>
                  </a:lnTo>
                  <a:lnTo>
                    <a:pt x="683" y="4506"/>
                  </a:lnTo>
                  <a:lnTo>
                    <a:pt x="853" y="4433"/>
                  </a:lnTo>
                  <a:lnTo>
                    <a:pt x="853" y="4433"/>
                  </a:lnTo>
                  <a:lnTo>
                    <a:pt x="780" y="4555"/>
                  </a:lnTo>
                  <a:lnTo>
                    <a:pt x="756" y="4701"/>
                  </a:lnTo>
                  <a:lnTo>
                    <a:pt x="780" y="4847"/>
                  </a:lnTo>
                  <a:lnTo>
                    <a:pt x="829" y="4993"/>
                  </a:lnTo>
                  <a:lnTo>
                    <a:pt x="829" y="4993"/>
                  </a:lnTo>
                  <a:lnTo>
                    <a:pt x="926" y="5091"/>
                  </a:lnTo>
                  <a:lnTo>
                    <a:pt x="1024" y="5139"/>
                  </a:lnTo>
                  <a:lnTo>
                    <a:pt x="1121" y="5188"/>
                  </a:lnTo>
                  <a:lnTo>
                    <a:pt x="1243" y="5212"/>
                  </a:lnTo>
                  <a:lnTo>
                    <a:pt x="1243" y="5212"/>
                  </a:lnTo>
                  <a:lnTo>
                    <a:pt x="1389" y="5188"/>
                  </a:lnTo>
                  <a:lnTo>
                    <a:pt x="1511" y="5115"/>
                  </a:lnTo>
                  <a:lnTo>
                    <a:pt x="6065" y="2144"/>
                  </a:lnTo>
                  <a:lnTo>
                    <a:pt x="6065" y="2144"/>
                  </a:lnTo>
                  <a:lnTo>
                    <a:pt x="6528" y="2363"/>
                  </a:lnTo>
                  <a:lnTo>
                    <a:pt x="7088" y="2582"/>
                  </a:lnTo>
                  <a:lnTo>
                    <a:pt x="7770" y="2826"/>
                  </a:lnTo>
                  <a:lnTo>
                    <a:pt x="8501" y="3045"/>
                  </a:lnTo>
                  <a:lnTo>
                    <a:pt x="9280" y="3240"/>
                  </a:lnTo>
                  <a:lnTo>
                    <a:pt x="10060" y="3386"/>
                  </a:lnTo>
                  <a:lnTo>
                    <a:pt x="10425" y="3435"/>
                  </a:lnTo>
                  <a:lnTo>
                    <a:pt x="10790" y="3483"/>
                  </a:lnTo>
                  <a:lnTo>
                    <a:pt x="11156" y="3483"/>
                  </a:lnTo>
                  <a:lnTo>
                    <a:pt x="11497" y="3483"/>
                  </a:lnTo>
                  <a:lnTo>
                    <a:pt x="12178" y="5188"/>
                  </a:lnTo>
                  <a:lnTo>
                    <a:pt x="12178" y="5188"/>
                  </a:lnTo>
                  <a:lnTo>
                    <a:pt x="12227" y="5237"/>
                  </a:lnTo>
                  <a:lnTo>
                    <a:pt x="12276" y="5286"/>
                  </a:lnTo>
                  <a:lnTo>
                    <a:pt x="12349" y="5310"/>
                  </a:lnTo>
                  <a:lnTo>
                    <a:pt x="12422" y="5334"/>
                  </a:lnTo>
                  <a:lnTo>
                    <a:pt x="13347" y="533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47"/>
            <p:cNvSpPr/>
            <p:nvPr/>
          </p:nvSpPr>
          <p:spPr>
            <a:xfrm>
              <a:off x="6352025" y="5109100"/>
              <a:ext cx="19500" cy="18900"/>
            </a:xfrm>
            <a:custGeom>
              <a:rect b="b" l="l" r="r" t="t"/>
              <a:pathLst>
                <a:path extrusionOk="0" h="756" w="780">
                  <a:moveTo>
                    <a:pt x="317" y="1"/>
                  </a:moveTo>
                  <a:lnTo>
                    <a:pt x="244" y="25"/>
                  </a:lnTo>
                  <a:lnTo>
                    <a:pt x="122" y="98"/>
                  </a:lnTo>
                  <a:lnTo>
                    <a:pt x="49" y="220"/>
                  </a:lnTo>
                  <a:lnTo>
                    <a:pt x="25" y="293"/>
                  </a:lnTo>
                  <a:lnTo>
                    <a:pt x="0" y="390"/>
                  </a:lnTo>
                  <a:lnTo>
                    <a:pt x="25" y="463"/>
                  </a:lnTo>
                  <a:lnTo>
                    <a:pt x="49" y="536"/>
                  </a:lnTo>
                  <a:lnTo>
                    <a:pt x="122" y="658"/>
                  </a:lnTo>
                  <a:lnTo>
                    <a:pt x="244" y="731"/>
                  </a:lnTo>
                  <a:lnTo>
                    <a:pt x="317" y="756"/>
                  </a:lnTo>
                  <a:lnTo>
                    <a:pt x="463" y="756"/>
                  </a:lnTo>
                  <a:lnTo>
                    <a:pt x="536" y="731"/>
                  </a:lnTo>
                  <a:lnTo>
                    <a:pt x="658" y="658"/>
                  </a:lnTo>
                  <a:lnTo>
                    <a:pt x="755" y="536"/>
                  </a:lnTo>
                  <a:lnTo>
                    <a:pt x="780" y="463"/>
                  </a:lnTo>
                  <a:lnTo>
                    <a:pt x="780" y="390"/>
                  </a:lnTo>
                  <a:lnTo>
                    <a:pt x="780" y="293"/>
                  </a:lnTo>
                  <a:lnTo>
                    <a:pt x="755" y="220"/>
                  </a:lnTo>
                  <a:lnTo>
                    <a:pt x="658" y="98"/>
                  </a:lnTo>
                  <a:lnTo>
                    <a:pt x="536" y="25"/>
                  </a:lnTo>
                  <a:lnTo>
                    <a:pt x="463" y="1"/>
                  </a:ln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3" name="Google Shape;913;p47"/>
          <p:cNvGrpSpPr/>
          <p:nvPr/>
        </p:nvGrpSpPr>
        <p:grpSpPr>
          <a:xfrm>
            <a:off x="5195567" y="4154425"/>
            <a:ext cx="258074" cy="296758"/>
            <a:chOff x="6673500" y="5031175"/>
            <a:chExt cx="345250" cy="397000"/>
          </a:xfrm>
        </p:grpSpPr>
        <p:sp>
          <p:nvSpPr>
            <p:cNvPr id="914" name="Google Shape;914;p47"/>
            <p:cNvSpPr/>
            <p:nvPr/>
          </p:nvSpPr>
          <p:spPr>
            <a:xfrm>
              <a:off x="6731950" y="5031175"/>
              <a:ext cx="105375" cy="147375"/>
            </a:xfrm>
            <a:custGeom>
              <a:rect b="b" l="l" r="r" t="t"/>
              <a:pathLst>
                <a:path extrusionOk="0" fill="none" h="5895" w="4215">
                  <a:moveTo>
                    <a:pt x="2436" y="5894"/>
                  </a:moveTo>
                  <a:lnTo>
                    <a:pt x="2436" y="5894"/>
                  </a:lnTo>
                  <a:lnTo>
                    <a:pt x="2656" y="5845"/>
                  </a:lnTo>
                  <a:lnTo>
                    <a:pt x="2850" y="5772"/>
                  </a:lnTo>
                  <a:lnTo>
                    <a:pt x="3045" y="5699"/>
                  </a:lnTo>
                  <a:lnTo>
                    <a:pt x="3216" y="5577"/>
                  </a:lnTo>
                  <a:lnTo>
                    <a:pt x="3386" y="5456"/>
                  </a:lnTo>
                  <a:lnTo>
                    <a:pt x="3532" y="5285"/>
                  </a:lnTo>
                  <a:lnTo>
                    <a:pt x="3678" y="5115"/>
                  </a:lnTo>
                  <a:lnTo>
                    <a:pt x="3800" y="4920"/>
                  </a:lnTo>
                  <a:lnTo>
                    <a:pt x="3922" y="4725"/>
                  </a:lnTo>
                  <a:lnTo>
                    <a:pt x="4019" y="4506"/>
                  </a:lnTo>
                  <a:lnTo>
                    <a:pt x="4092" y="4262"/>
                  </a:lnTo>
                  <a:lnTo>
                    <a:pt x="4141" y="4019"/>
                  </a:lnTo>
                  <a:lnTo>
                    <a:pt x="4190" y="3775"/>
                  </a:lnTo>
                  <a:lnTo>
                    <a:pt x="4214" y="3507"/>
                  </a:lnTo>
                  <a:lnTo>
                    <a:pt x="4190" y="3239"/>
                  </a:lnTo>
                  <a:lnTo>
                    <a:pt x="4166" y="2971"/>
                  </a:lnTo>
                  <a:lnTo>
                    <a:pt x="4166" y="2971"/>
                  </a:lnTo>
                  <a:lnTo>
                    <a:pt x="4044" y="1876"/>
                  </a:lnTo>
                  <a:lnTo>
                    <a:pt x="3946" y="1364"/>
                  </a:lnTo>
                  <a:lnTo>
                    <a:pt x="3825" y="901"/>
                  </a:lnTo>
                  <a:lnTo>
                    <a:pt x="3727" y="682"/>
                  </a:lnTo>
                  <a:lnTo>
                    <a:pt x="3654" y="512"/>
                  </a:lnTo>
                  <a:lnTo>
                    <a:pt x="3532" y="341"/>
                  </a:lnTo>
                  <a:lnTo>
                    <a:pt x="3411" y="219"/>
                  </a:lnTo>
                  <a:lnTo>
                    <a:pt x="3264" y="122"/>
                  </a:lnTo>
                  <a:lnTo>
                    <a:pt x="3118" y="49"/>
                  </a:lnTo>
                  <a:lnTo>
                    <a:pt x="2923" y="0"/>
                  </a:lnTo>
                  <a:lnTo>
                    <a:pt x="2729" y="25"/>
                  </a:lnTo>
                  <a:lnTo>
                    <a:pt x="2729" y="25"/>
                  </a:lnTo>
                  <a:lnTo>
                    <a:pt x="2509" y="73"/>
                  </a:lnTo>
                  <a:lnTo>
                    <a:pt x="2266" y="146"/>
                  </a:lnTo>
                  <a:lnTo>
                    <a:pt x="2022" y="268"/>
                  </a:lnTo>
                  <a:lnTo>
                    <a:pt x="1779" y="414"/>
                  </a:lnTo>
                  <a:lnTo>
                    <a:pt x="1535" y="609"/>
                  </a:lnTo>
                  <a:lnTo>
                    <a:pt x="1316" y="804"/>
                  </a:lnTo>
                  <a:lnTo>
                    <a:pt x="1072" y="1023"/>
                  </a:lnTo>
                  <a:lnTo>
                    <a:pt x="853" y="1267"/>
                  </a:lnTo>
                  <a:lnTo>
                    <a:pt x="658" y="1535"/>
                  </a:lnTo>
                  <a:lnTo>
                    <a:pt x="488" y="1802"/>
                  </a:lnTo>
                  <a:lnTo>
                    <a:pt x="317" y="2095"/>
                  </a:lnTo>
                  <a:lnTo>
                    <a:pt x="196" y="2363"/>
                  </a:lnTo>
                  <a:lnTo>
                    <a:pt x="98" y="2655"/>
                  </a:lnTo>
                  <a:lnTo>
                    <a:pt x="25" y="2947"/>
                  </a:lnTo>
                  <a:lnTo>
                    <a:pt x="1" y="3239"/>
                  </a:lnTo>
                  <a:lnTo>
                    <a:pt x="1" y="3507"/>
                  </a:lnTo>
                  <a:lnTo>
                    <a:pt x="1" y="3507"/>
                  </a:lnTo>
                  <a:lnTo>
                    <a:pt x="50" y="3775"/>
                  </a:lnTo>
                  <a:lnTo>
                    <a:pt x="123" y="4043"/>
                  </a:lnTo>
                  <a:lnTo>
                    <a:pt x="196" y="4287"/>
                  </a:lnTo>
                  <a:lnTo>
                    <a:pt x="293" y="4530"/>
                  </a:lnTo>
                  <a:lnTo>
                    <a:pt x="415" y="4749"/>
                  </a:lnTo>
                  <a:lnTo>
                    <a:pt x="561" y="4944"/>
                  </a:lnTo>
                  <a:lnTo>
                    <a:pt x="707" y="5139"/>
                  </a:lnTo>
                  <a:lnTo>
                    <a:pt x="853" y="5310"/>
                  </a:lnTo>
                  <a:lnTo>
                    <a:pt x="1024" y="5456"/>
                  </a:lnTo>
                  <a:lnTo>
                    <a:pt x="1219" y="5602"/>
                  </a:lnTo>
                  <a:lnTo>
                    <a:pt x="1389" y="5699"/>
                  </a:lnTo>
                  <a:lnTo>
                    <a:pt x="1584" y="5797"/>
                  </a:lnTo>
                  <a:lnTo>
                    <a:pt x="1803" y="5845"/>
                  </a:lnTo>
                  <a:lnTo>
                    <a:pt x="1998" y="5894"/>
                  </a:lnTo>
                  <a:lnTo>
                    <a:pt x="2217" y="5894"/>
                  </a:lnTo>
                  <a:lnTo>
                    <a:pt x="2436" y="5894"/>
                  </a:lnTo>
                  <a:lnTo>
                    <a:pt x="2436" y="5894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47"/>
            <p:cNvSpPr/>
            <p:nvPr/>
          </p:nvSpPr>
          <p:spPr>
            <a:xfrm>
              <a:off x="6673500" y="5146850"/>
              <a:ext cx="84050" cy="116925"/>
            </a:xfrm>
            <a:custGeom>
              <a:rect b="b" l="l" r="r" t="t"/>
              <a:pathLst>
                <a:path extrusionOk="0" fill="none" h="4677" w="3362">
                  <a:moveTo>
                    <a:pt x="2875" y="4579"/>
                  </a:moveTo>
                  <a:lnTo>
                    <a:pt x="2875" y="4579"/>
                  </a:lnTo>
                  <a:lnTo>
                    <a:pt x="3021" y="4482"/>
                  </a:lnTo>
                  <a:lnTo>
                    <a:pt x="3143" y="4385"/>
                  </a:lnTo>
                  <a:lnTo>
                    <a:pt x="3240" y="4287"/>
                  </a:lnTo>
                  <a:lnTo>
                    <a:pt x="3313" y="4141"/>
                  </a:lnTo>
                  <a:lnTo>
                    <a:pt x="3362" y="3995"/>
                  </a:lnTo>
                  <a:lnTo>
                    <a:pt x="3362" y="3849"/>
                  </a:lnTo>
                  <a:lnTo>
                    <a:pt x="3362" y="3678"/>
                  </a:lnTo>
                  <a:lnTo>
                    <a:pt x="3337" y="3508"/>
                  </a:lnTo>
                  <a:lnTo>
                    <a:pt x="3240" y="3118"/>
                  </a:lnTo>
                  <a:lnTo>
                    <a:pt x="3069" y="2704"/>
                  </a:lnTo>
                  <a:lnTo>
                    <a:pt x="2704" y="1803"/>
                  </a:lnTo>
                  <a:lnTo>
                    <a:pt x="2704" y="1803"/>
                  </a:lnTo>
                  <a:lnTo>
                    <a:pt x="2363" y="950"/>
                  </a:lnTo>
                  <a:lnTo>
                    <a:pt x="2193" y="609"/>
                  </a:lnTo>
                  <a:lnTo>
                    <a:pt x="2022" y="342"/>
                  </a:lnTo>
                  <a:lnTo>
                    <a:pt x="1949" y="220"/>
                  </a:lnTo>
                  <a:lnTo>
                    <a:pt x="1852" y="122"/>
                  </a:lnTo>
                  <a:lnTo>
                    <a:pt x="1730" y="74"/>
                  </a:lnTo>
                  <a:lnTo>
                    <a:pt x="1633" y="25"/>
                  </a:lnTo>
                  <a:lnTo>
                    <a:pt x="1486" y="1"/>
                  </a:lnTo>
                  <a:lnTo>
                    <a:pt x="1365" y="1"/>
                  </a:lnTo>
                  <a:lnTo>
                    <a:pt x="1194" y="25"/>
                  </a:lnTo>
                  <a:lnTo>
                    <a:pt x="1024" y="98"/>
                  </a:lnTo>
                  <a:lnTo>
                    <a:pt x="1024" y="98"/>
                  </a:lnTo>
                  <a:lnTo>
                    <a:pt x="853" y="171"/>
                  </a:lnTo>
                  <a:lnTo>
                    <a:pt x="707" y="269"/>
                  </a:lnTo>
                  <a:lnTo>
                    <a:pt x="561" y="390"/>
                  </a:lnTo>
                  <a:lnTo>
                    <a:pt x="439" y="536"/>
                  </a:lnTo>
                  <a:lnTo>
                    <a:pt x="317" y="683"/>
                  </a:lnTo>
                  <a:lnTo>
                    <a:pt x="220" y="853"/>
                  </a:lnTo>
                  <a:lnTo>
                    <a:pt x="147" y="1048"/>
                  </a:lnTo>
                  <a:lnTo>
                    <a:pt x="74" y="1243"/>
                  </a:lnTo>
                  <a:lnTo>
                    <a:pt x="49" y="1438"/>
                  </a:lnTo>
                  <a:lnTo>
                    <a:pt x="1" y="1657"/>
                  </a:lnTo>
                  <a:lnTo>
                    <a:pt x="1" y="1876"/>
                  </a:lnTo>
                  <a:lnTo>
                    <a:pt x="1" y="2095"/>
                  </a:lnTo>
                  <a:lnTo>
                    <a:pt x="25" y="2339"/>
                  </a:lnTo>
                  <a:lnTo>
                    <a:pt x="74" y="2558"/>
                  </a:lnTo>
                  <a:lnTo>
                    <a:pt x="147" y="2801"/>
                  </a:lnTo>
                  <a:lnTo>
                    <a:pt x="220" y="3045"/>
                  </a:lnTo>
                  <a:lnTo>
                    <a:pt x="220" y="3045"/>
                  </a:lnTo>
                  <a:lnTo>
                    <a:pt x="342" y="3264"/>
                  </a:lnTo>
                  <a:lnTo>
                    <a:pt x="439" y="3483"/>
                  </a:lnTo>
                  <a:lnTo>
                    <a:pt x="585" y="3678"/>
                  </a:lnTo>
                  <a:lnTo>
                    <a:pt x="731" y="3849"/>
                  </a:lnTo>
                  <a:lnTo>
                    <a:pt x="878" y="4019"/>
                  </a:lnTo>
                  <a:lnTo>
                    <a:pt x="1048" y="4165"/>
                  </a:lnTo>
                  <a:lnTo>
                    <a:pt x="1219" y="4311"/>
                  </a:lnTo>
                  <a:lnTo>
                    <a:pt x="1389" y="4409"/>
                  </a:lnTo>
                  <a:lnTo>
                    <a:pt x="1559" y="4506"/>
                  </a:lnTo>
                  <a:lnTo>
                    <a:pt x="1754" y="4579"/>
                  </a:lnTo>
                  <a:lnTo>
                    <a:pt x="1949" y="4628"/>
                  </a:lnTo>
                  <a:lnTo>
                    <a:pt x="2120" y="4677"/>
                  </a:lnTo>
                  <a:lnTo>
                    <a:pt x="2314" y="4677"/>
                  </a:lnTo>
                  <a:lnTo>
                    <a:pt x="2509" y="4677"/>
                  </a:lnTo>
                  <a:lnTo>
                    <a:pt x="2680" y="4628"/>
                  </a:lnTo>
                  <a:lnTo>
                    <a:pt x="2875" y="4579"/>
                  </a:lnTo>
                  <a:lnTo>
                    <a:pt x="2875" y="457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47"/>
            <p:cNvSpPr/>
            <p:nvPr/>
          </p:nvSpPr>
          <p:spPr>
            <a:xfrm>
              <a:off x="6859225" y="5033600"/>
              <a:ext cx="105350" cy="144950"/>
            </a:xfrm>
            <a:custGeom>
              <a:rect b="b" l="l" r="r" t="t"/>
              <a:pathLst>
                <a:path extrusionOk="0" fill="none" h="5798" w="4214">
                  <a:moveTo>
                    <a:pt x="1778" y="5797"/>
                  </a:moveTo>
                  <a:lnTo>
                    <a:pt x="1778" y="5797"/>
                  </a:lnTo>
                  <a:lnTo>
                    <a:pt x="1997" y="5797"/>
                  </a:lnTo>
                  <a:lnTo>
                    <a:pt x="2216" y="5797"/>
                  </a:lnTo>
                  <a:lnTo>
                    <a:pt x="2411" y="5748"/>
                  </a:lnTo>
                  <a:lnTo>
                    <a:pt x="2630" y="5700"/>
                  </a:lnTo>
                  <a:lnTo>
                    <a:pt x="2825" y="5602"/>
                  </a:lnTo>
                  <a:lnTo>
                    <a:pt x="2996" y="5505"/>
                  </a:lnTo>
                  <a:lnTo>
                    <a:pt x="3191" y="5359"/>
                  </a:lnTo>
                  <a:lnTo>
                    <a:pt x="3361" y="5213"/>
                  </a:lnTo>
                  <a:lnTo>
                    <a:pt x="3507" y="5042"/>
                  </a:lnTo>
                  <a:lnTo>
                    <a:pt x="3653" y="4847"/>
                  </a:lnTo>
                  <a:lnTo>
                    <a:pt x="3799" y="4652"/>
                  </a:lnTo>
                  <a:lnTo>
                    <a:pt x="3921" y="4433"/>
                  </a:lnTo>
                  <a:lnTo>
                    <a:pt x="4019" y="4190"/>
                  </a:lnTo>
                  <a:lnTo>
                    <a:pt x="4092" y="3946"/>
                  </a:lnTo>
                  <a:lnTo>
                    <a:pt x="4165" y="3678"/>
                  </a:lnTo>
                  <a:lnTo>
                    <a:pt x="4213" y="3410"/>
                  </a:lnTo>
                  <a:lnTo>
                    <a:pt x="4213" y="3410"/>
                  </a:lnTo>
                  <a:lnTo>
                    <a:pt x="4213" y="3142"/>
                  </a:lnTo>
                  <a:lnTo>
                    <a:pt x="4189" y="2850"/>
                  </a:lnTo>
                  <a:lnTo>
                    <a:pt x="4116" y="2582"/>
                  </a:lnTo>
                  <a:lnTo>
                    <a:pt x="4019" y="2290"/>
                  </a:lnTo>
                  <a:lnTo>
                    <a:pt x="3897" y="2022"/>
                  </a:lnTo>
                  <a:lnTo>
                    <a:pt x="3726" y="1730"/>
                  </a:lnTo>
                  <a:lnTo>
                    <a:pt x="3556" y="1486"/>
                  </a:lnTo>
                  <a:lnTo>
                    <a:pt x="3361" y="1218"/>
                  </a:lnTo>
                  <a:lnTo>
                    <a:pt x="3142" y="999"/>
                  </a:lnTo>
                  <a:lnTo>
                    <a:pt x="2898" y="780"/>
                  </a:lnTo>
                  <a:lnTo>
                    <a:pt x="2679" y="585"/>
                  </a:lnTo>
                  <a:lnTo>
                    <a:pt x="2436" y="415"/>
                  </a:lnTo>
                  <a:lnTo>
                    <a:pt x="2192" y="269"/>
                  </a:lnTo>
                  <a:lnTo>
                    <a:pt x="1948" y="147"/>
                  </a:lnTo>
                  <a:lnTo>
                    <a:pt x="1705" y="74"/>
                  </a:lnTo>
                  <a:lnTo>
                    <a:pt x="1486" y="25"/>
                  </a:lnTo>
                  <a:lnTo>
                    <a:pt x="1486" y="25"/>
                  </a:lnTo>
                  <a:lnTo>
                    <a:pt x="1291" y="1"/>
                  </a:lnTo>
                  <a:lnTo>
                    <a:pt x="1096" y="49"/>
                  </a:lnTo>
                  <a:lnTo>
                    <a:pt x="950" y="98"/>
                  </a:lnTo>
                  <a:lnTo>
                    <a:pt x="804" y="195"/>
                  </a:lnTo>
                  <a:lnTo>
                    <a:pt x="682" y="317"/>
                  </a:lnTo>
                  <a:lnTo>
                    <a:pt x="585" y="463"/>
                  </a:lnTo>
                  <a:lnTo>
                    <a:pt x="487" y="658"/>
                  </a:lnTo>
                  <a:lnTo>
                    <a:pt x="390" y="853"/>
                  </a:lnTo>
                  <a:lnTo>
                    <a:pt x="268" y="1291"/>
                  </a:lnTo>
                  <a:lnTo>
                    <a:pt x="170" y="1803"/>
                  </a:lnTo>
                  <a:lnTo>
                    <a:pt x="49" y="2874"/>
                  </a:lnTo>
                  <a:lnTo>
                    <a:pt x="49" y="2874"/>
                  </a:lnTo>
                  <a:lnTo>
                    <a:pt x="0" y="3142"/>
                  </a:lnTo>
                  <a:lnTo>
                    <a:pt x="0" y="3410"/>
                  </a:lnTo>
                  <a:lnTo>
                    <a:pt x="24" y="3678"/>
                  </a:lnTo>
                  <a:lnTo>
                    <a:pt x="73" y="3922"/>
                  </a:lnTo>
                  <a:lnTo>
                    <a:pt x="122" y="4165"/>
                  </a:lnTo>
                  <a:lnTo>
                    <a:pt x="195" y="4409"/>
                  </a:lnTo>
                  <a:lnTo>
                    <a:pt x="292" y="4628"/>
                  </a:lnTo>
                  <a:lnTo>
                    <a:pt x="414" y="4823"/>
                  </a:lnTo>
                  <a:lnTo>
                    <a:pt x="536" y="5018"/>
                  </a:lnTo>
                  <a:lnTo>
                    <a:pt x="682" y="5188"/>
                  </a:lnTo>
                  <a:lnTo>
                    <a:pt x="828" y="5359"/>
                  </a:lnTo>
                  <a:lnTo>
                    <a:pt x="999" y="5480"/>
                  </a:lnTo>
                  <a:lnTo>
                    <a:pt x="1169" y="5602"/>
                  </a:lnTo>
                  <a:lnTo>
                    <a:pt x="1364" y="5675"/>
                  </a:lnTo>
                  <a:lnTo>
                    <a:pt x="1583" y="5748"/>
                  </a:lnTo>
                  <a:lnTo>
                    <a:pt x="1778" y="5797"/>
                  </a:lnTo>
                  <a:lnTo>
                    <a:pt x="1778" y="5797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47"/>
            <p:cNvSpPr/>
            <p:nvPr/>
          </p:nvSpPr>
          <p:spPr>
            <a:xfrm>
              <a:off x="6931675" y="5150500"/>
              <a:ext cx="87075" cy="115725"/>
            </a:xfrm>
            <a:custGeom>
              <a:rect b="b" l="l" r="r" t="t"/>
              <a:pathLst>
                <a:path extrusionOk="0" fill="none" h="4629" w="3483">
                  <a:moveTo>
                    <a:pt x="2558" y="98"/>
                  </a:moveTo>
                  <a:lnTo>
                    <a:pt x="2558" y="98"/>
                  </a:lnTo>
                  <a:lnTo>
                    <a:pt x="2387" y="49"/>
                  </a:lnTo>
                  <a:lnTo>
                    <a:pt x="2241" y="1"/>
                  </a:lnTo>
                  <a:lnTo>
                    <a:pt x="2095" y="1"/>
                  </a:lnTo>
                  <a:lnTo>
                    <a:pt x="1973" y="1"/>
                  </a:lnTo>
                  <a:lnTo>
                    <a:pt x="1851" y="49"/>
                  </a:lnTo>
                  <a:lnTo>
                    <a:pt x="1729" y="98"/>
                  </a:lnTo>
                  <a:lnTo>
                    <a:pt x="1632" y="196"/>
                  </a:lnTo>
                  <a:lnTo>
                    <a:pt x="1535" y="293"/>
                  </a:lnTo>
                  <a:lnTo>
                    <a:pt x="1364" y="561"/>
                  </a:lnTo>
                  <a:lnTo>
                    <a:pt x="1169" y="902"/>
                  </a:lnTo>
                  <a:lnTo>
                    <a:pt x="780" y="1730"/>
                  </a:lnTo>
                  <a:lnTo>
                    <a:pt x="780" y="1730"/>
                  </a:lnTo>
                  <a:lnTo>
                    <a:pt x="366" y="2607"/>
                  </a:lnTo>
                  <a:lnTo>
                    <a:pt x="195" y="2996"/>
                  </a:lnTo>
                  <a:lnTo>
                    <a:pt x="73" y="3386"/>
                  </a:lnTo>
                  <a:lnTo>
                    <a:pt x="25" y="3557"/>
                  </a:lnTo>
                  <a:lnTo>
                    <a:pt x="0" y="3727"/>
                  </a:lnTo>
                  <a:lnTo>
                    <a:pt x="25" y="3898"/>
                  </a:lnTo>
                  <a:lnTo>
                    <a:pt x="49" y="4044"/>
                  </a:lnTo>
                  <a:lnTo>
                    <a:pt x="98" y="4165"/>
                  </a:lnTo>
                  <a:lnTo>
                    <a:pt x="195" y="4287"/>
                  </a:lnTo>
                  <a:lnTo>
                    <a:pt x="317" y="4385"/>
                  </a:lnTo>
                  <a:lnTo>
                    <a:pt x="463" y="4482"/>
                  </a:lnTo>
                  <a:lnTo>
                    <a:pt x="463" y="4482"/>
                  </a:lnTo>
                  <a:lnTo>
                    <a:pt x="633" y="4555"/>
                  </a:lnTo>
                  <a:lnTo>
                    <a:pt x="828" y="4604"/>
                  </a:lnTo>
                  <a:lnTo>
                    <a:pt x="1023" y="4628"/>
                  </a:lnTo>
                  <a:lnTo>
                    <a:pt x="1194" y="4628"/>
                  </a:lnTo>
                  <a:lnTo>
                    <a:pt x="1388" y="4604"/>
                  </a:lnTo>
                  <a:lnTo>
                    <a:pt x="1583" y="4555"/>
                  </a:lnTo>
                  <a:lnTo>
                    <a:pt x="1778" y="4482"/>
                  </a:lnTo>
                  <a:lnTo>
                    <a:pt x="1949" y="4409"/>
                  </a:lnTo>
                  <a:lnTo>
                    <a:pt x="2143" y="4312"/>
                  </a:lnTo>
                  <a:lnTo>
                    <a:pt x="2314" y="4190"/>
                  </a:lnTo>
                  <a:lnTo>
                    <a:pt x="2484" y="4044"/>
                  </a:lnTo>
                  <a:lnTo>
                    <a:pt x="2655" y="3873"/>
                  </a:lnTo>
                  <a:lnTo>
                    <a:pt x="2801" y="3703"/>
                  </a:lnTo>
                  <a:lnTo>
                    <a:pt x="2947" y="3508"/>
                  </a:lnTo>
                  <a:lnTo>
                    <a:pt x="3069" y="3313"/>
                  </a:lnTo>
                  <a:lnTo>
                    <a:pt x="3191" y="3094"/>
                  </a:lnTo>
                  <a:lnTo>
                    <a:pt x="3191" y="3094"/>
                  </a:lnTo>
                  <a:lnTo>
                    <a:pt x="3288" y="2875"/>
                  </a:lnTo>
                  <a:lnTo>
                    <a:pt x="3361" y="2631"/>
                  </a:lnTo>
                  <a:lnTo>
                    <a:pt x="3410" y="2412"/>
                  </a:lnTo>
                  <a:lnTo>
                    <a:pt x="3459" y="2168"/>
                  </a:lnTo>
                  <a:lnTo>
                    <a:pt x="3483" y="1949"/>
                  </a:lnTo>
                  <a:lnTo>
                    <a:pt x="3483" y="1730"/>
                  </a:lnTo>
                  <a:lnTo>
                    <a:pt x="3459" y="1511"/>
                  </a:lnTo>
                  <a:lnTo>
                    <a:pt x="3434" y="1316"/>
                  </a:lnTo>
                  <a:lnTo>
                    <a:pt x="3386" y="1121"/>
                  </a:lnTo>
                  <a:lnTo>
                    <a:pt x="3313" y="926"/>
                  </a:lnTo>
                  <a:lnTo>
                    <a:pt x="3239" y="756"/>
                  </a:lnTo>
                  <a:lnTo>
                    <a:pt x="3118" y="585"/>
                  </a:lnTo>
                  <a:lnTo>
                    <a:pt x="2996" y="439"/>
                  </a:lnTo>
                  <a:lnTo>
                    <a:pt x="2874" y="317"/>
                  </a:lnTo>
                  <a:lnTo>
                    <a:pt x="2728" y="196"/>
                  </a:lnTo>
                  <a:lnTo>
                    <a:pt x="2558" y="98"/>
                  </a:lnTo>
                  <a:lnTo>
                    <a:pt x="2558" y="9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47"/>
            <p:cNvSpPr/>
            <p:nvPr/>
          </p:nvSpPr>
          <p:spPr>
            <a:xfrm>
              <a:off x="6715525" y="5180350"/>
              <a:ext cx="263050" cy="247825"/>
            </a:xfrm>
            <a:custGeom>
              <a:rect b="b" l="l" r="r" t="t"/>
              <a:pathLst>
                <a:path extrusionOk="0" fill="none" h="9913" w="10522">
                  <a:moveTo>
                    <a:pt x="8135" y="3191"/>
                  </a:moveTo>
                  <a:lnTo>
                    <a:pt x="8135" y="3191"/>
                  </a:lnTo>
                  <a:lnTo>
                    <a:pt x="8037" y="2923"/>
                  </a:lnTo>
                  <a:lnTo>
                    <a:pt x="7940" y="2655"/>
                  </a:lnTo>
                  <a:lnTo>
                    <a:pt x="7794" y="2119"/>
                  </a:lnTo>
                  <a:lnTo>
                    <a:pt x="7721" y="1851"/>
                  </a:lnTo>
                  <a:lnTo>
                    <a:pt x="7623" y="1608"/>
                  </a:lnTo>
                  <a:lnTo>
                    <a:pt x="7502" y="1340"/>
                  </a:lnTo>
                  <a:lnTo>
                    <a:pt x="7355" y="1120"/>
                  </a:lnTo>
                  <a:lnTo>
                    <a:pt x="7355" y="1120"/>
                  </a:lnTo>
                  <a:lnTo>
                    <a:pt x="7161" y="853"/>
                  </a:lnTo>
                  <a:lnTo>
                    <a:pt x="6941" y="633"/>
                  </a:lnTo>
                  <a:lnTo>
                    <a:pt x="6698" y="463"/>
                  </a:lnTo>
                  <a:lnTo>
                    <a:pt x="6430" y="292"/>
                  </a:lnTo>
                  <a:lnTo>
                    <a:pt x="6162" y="171"/>
                  </a:lnTo>
                  <a:lnTo>
                    <a:pt x="5870" y="73"/>
                  </a:lnTo>
                  <a:lnTo>
                    <a:pt x="5578" y="25"/>
                  </a:lnTo>
                  <a:lnTo>
                    <a:pt x="5285" y="0"/>
                  </a:lnTo>
                  <a:lnTo>
                    <a:pt x="5285" y="0"/>
                  </a:lnTo>
                  <a:lnTo>
                    <a:pt x="5261" y="0"/>
                  </a:lnTo>
                  <a:lnTo>
                    <a:pt x="5261" y="0"/>
                  </a:lnTo>
                  <a:lnTo>
                    <a:pt x="5237" y="0"/>
                  </a:lnTo>
                  <a:lnTo>
                    <a:pt x="5237" y="0"/>
                  </a:lnTo>
                  <a:lnTo>
                    <a:pt x="4944" y="25"/>
                  </a:lnTo>
                  <a:lnTo>
                    <a:pt x="4652" y="73"/>
                  </a:lnTo>
                  <a:lnTo>
                    <a:pt x="4360" y="171"/>
                  </a:lnTo>
                  <a:lnTo>
                    <a:pt x="4092" y="292"/>
                  </a:lnTo>
                  <a:lnTo>
                    <a:pt x="3824" y="463"/>
                  </a:lnTo>
                  <a:lnTo>
                    <a:pt x="3580" y="633"/>
                  </a:lnTo>
                  <a:lnTo>
                    <a:pt x="3361" y="853"/>
                  </a:lnTo>
                  <a:lnTo>
                    <a:pt x="3166" y="1120"/>
                  </a:lnTo>
                  <a:lnTo>
                    <a:pt x="3166" y="1120"/>
                  </a:lnTo>
                  <a:lnTo>
                    <a:pt x="3020" y="1340"/>
                  </a:lnTo>
                  <a:lnTo>
                    <a:pt x="2898" y="1608"/>
                  </a:lnTo>
                  <a:lnTo>
                    <a:pt x="2801" y="1851"/>
                  </a:lnTo>
                  <a:lnTo>
                    <a:pt x="2728" y="2119"/>
                  </a:lnTo>
                  <a:lnTo>
                    <a:pt x="2558" y="2655"/>
                  </a:lnTo>
                  <a:lnTo>
                    <a:pt x="2484" y="2923"/>
                  </a:lnTo>
                  <a:lnTo>
                    <a:pt x="2387" y="3191"/>
                  </a:lnTo>
                  <a:lnTo>
                    <a:pt x="2387" y="3191"/>
                  </a:lnTo>
                  <a:lnTo>
                    <a:pt x="2241" y="3434"/>
                  </a:lnTo>
                  <a:lnTo>
                    <a:pt x="2095" y="3678"/>
                  </a:lnTo>
                  <a:lnTo>
                    <a:pt x="1900" y="3897"/>
                  </a:lnTo>
                  <a:lnTo>
                    <a:pt x="1729" y="4092"/>
                  </a:lnTo>
                  <a:lnTo>
                    <a:pt x="1315" y="4457"/>
                  </a:lnTo>
                  <a:lnTo>
                    <a:pt x="901" y="4847"/>
                  </a:lnTo>
                  <a:lnTo>
                    <a:pt x="901" y="4847"/>
                  </a:lnTo>
                  <a:lnTo>
                    <a:pt x="707" y="5066"/>
                  </a:lnTo>
                  <a:lnTo>
                    <a:pt x="512" y="5310"/>
                  </a:lnTo>
                  <a:lnTo>
                    <a:pt x="366" y="5553"/>
                  </a:lnTo>
                  <a:lnTo>
                    <a:pt x="244" y="5821"/>
                  </a:lnTo>
                  <a:lnTo>
                    <a:pt x="146" y="6113"/>
                  </a:lnTo>
                  <a:lnTo>
                    <a:pt x="73" y="6405"/>
                  </a:lnTo>
                  <a:lnTo>
                    <a:pt x="25" y="6722"/>
                  </a:lnTo>
                  <a:lnTo>
                    <a:pt x="0" y="7014"/>
                  </a:lnTo>
                  <a:lnTo>
                    <a:pt x="0" y="7014"/>
                  </a:lnTo>
                  <a:lnTo>
                    <a:pt x="25" y="7307"/>
                  </a:lnTo>
                  <a:lnTo>
                    <a:pt x="49" y="7599"/>
                  </a:lnTo>
                  <a:lnTo>
                    <a:pt x="122" y="7867"/>
                  </a:lnTo>
                  <a:lnTo>
                    <a:pt x="219" y="8135"/>
                  </a:lnTo>
                  <a:lnTo>
                    <a:pt x="317" y="8403"/>
                  </a:lnTo>
                  <a:lnTo>
                    <a:pt x="439" y="8622"/>
                  </a:lnTo>
                  <a:lnTo>
                    <a:pt x="609" y="8865"/>
                  </a:lnTo>
                  <a:lnTo>
                    <a:pt x="780" y="9060"/>
                  </a:lnTo>
                  <a:lnTo>
                    <a:pt x="950" y="9255"/>
                  </a:lnTo>
                  <a:lnTo>
                    <a:pt x="1145" y="9401"/>
                  </a:lnTo>
                  <a:lnTo>
                    <a:pt x="1364" y="9547"/>
                  </a:lnTo>
                  <a:lnTo>
                    <a:pt x="1608" y="9669"/>
                  </a:lnTo>
                  <a:lnTo>
                    <a:pt x="1851" y="9766"/>
                  </a:lnTo>
                  <a:lnTo>
                    <a:pt x="2095" y="9840"/>
                  </a:lnTo>
                  <a:lnTo>
                    <a:pt x="2363" y="9888"/>
                  </a:lnTo>
                  <a:lnTo>
                    <a:pt x="2606" y="9913"/>
                  </a:lnTo>
                  <a:lnTo>
                    <a:pt x="2606" y="9913"/>
                  </a:lnTo>
                  <a:lnTo>
                    <a:pt x="2972" y="9888"/>
                  </a:lnTo>
                  <a:lnTo>
                    <a:pt x="3337" y="9791"/>
                  </a:lnTo>
                  <a:lnTo>
                    <a:pt x="3678" y="9669"/>
                  </a:lnTo>
                  <a:lnTo>
                    <a:pt x="3994" y="9474"/>
                  </a:lnTo>
                  <a:lnTo>
                    <a:pt x="3994" y="9474"/>
                  </a:lnTo>
                  <a:lnTo>
                    <a:pt x="4141" y="9377"/>
                  </a:lnTo>
                  <a:lnTo>
                    <a:pt x="4287" y="9304"/>
                  </a:lnTo>
                  <a:lnTo>
                    <a:pt x="4433" y="9279"/>
                  </a:lnTo>
                  <a:lnTo>
                    <a:pt x="4579" y="9231"/>
                  </a:lnTo>
                  <a:lnTo>
                    <a:pt x="4896" y="9206"/>
                  </a:lnTo>
                  <a:lnTo>
                    <a:pt x="5261" y="9206"/>
                  </a:lnTo>
                  <a:lnTo>
                    <a:pt x="5261" y="9206"/>
                  </a:lnTo>
                  <a:lnTo>
                    <a:pt x="5626" y="9206"/>
                  </a:lnTo>
                  <a:lnTo>
                    <a:pt x="5943" y="9231"/>
                  </a:lnTo>
                  <a:lnTo>
                    <a:pt x="6089" y="9279"/>
                  </a:lnTo>
                  <a:lnTo>
                    <a:pt x="6235" y="9304"/>
                  </a:lnTo>
                  <a:lnTo>
                    <a:pt x="6381" y="9377"/>
                  </a:lnTo>
                  <a:lnTo>
                    <a:pt x="6527" y="9474"/>
                  </a:lnTo>
                  <a:lnTo>
                    <a:pt x="6527" y="9474"/>
                  </a:lnTo>
                  <a:lnTo>
                    <a:pt x="6844" y="9669"/>
                  </a:lnTo>
                  <a:lnTo>
                    <a:pt x="7185" y="9791"/>
                  </a:lnTo>
                  <a:lnTo>
                    <a:pt x="7550" y="9888"/>
                  </a:lnTo>
                  <a:lnTo>
                    <a:pt x="7916" y="9913"/>
                  </a:lnTo>
                  <a:lnTo>
                    <a:pt x="7916" y="9913"/>
                  </a:lnTo>
                  <a:lnTo>
                    <a:pt x="8184" y="9888"/>
                  </a:lnTo>
                  <a:lnTo>
                    <a:pt x="8427" y="9840"/>
                  </a:lnTo>
                  <a:lnTo>
                    <a:pt x="8671" y="9766"/>
                  </a:lnTo>
                  <a:lnTo>
                    <a:pt x="8914" y="9669"/>
                  </a:lnTo>
                  <a:lnTo>
                    <a:pt x="9158" y="9547"/>
                  </a:lnTo>
                  <a:lnTo>
                    <a:pt x="9377" y="9401"/>
                  </a:lnTo>
                  <a:lnTo>
                    <a:pt x="9572" y="9255"/>
                  </a:lnTo>
                  <a:lnTo>
                    <a:pt x="9742" y="9060"/>
                  </a:lnTo>
                  <a:lnTo>
                    <a:pt x="9913" y="8865"/>
                  </a:lnTo>
                  <a:lnTo>
                    <a:pt x="10083" y="8622"/>
                  </a:lnTo>
                  <a:lnTo>
                    <a:pt x="10205" y="8403"/>
                  </a:lnTo>
                  <a:lnTo>
                    <a:pt x="10302" y="8135"/>
                  </a:lnTo>
                  <a:lnTo>
                    <a:pt x="10400" y="7867"/>
                  </a:lnTo>
                  <a:lnTo>
                    <a:pt x="10473" y="7599"/>
                  </a:lnTo>
                  <a:lnTo>
                    <a:pt x="10497" y="7307"/>
                  </a:lnTo>
                  <a:lnTo>
                    <a:pt x="10522" y="7014"/>
                  </a:lnTo>
                  <a:lnTo>
                    <a:pt x="10522" y="7014"/>
                  </a:lnTo>
                  <a:lnTo>
                    <a:pt x="10497" y="6722"/>
                  </a:lnTo>
                  <a:lnTo>
                    <a:pt x="10449" y="6405"/>
                  </a:lnTo>
                  <a:lnTo>
                    <a:pt x="10375" y="6113"/>
                  </a:lnTo>
                  <a:lnTo>
                    <a:pt x="10278" y="5821"/>
                  </a:lnTo>
                  <a:lnTo>
                    <a:pt x="10156" y="5553"/>
                  </a:lnTo>
                  <a:lnTo>
                    <a:pt x="10010" y="5310"/>
                  </a:lnTo>
                  <a:lnTo>
                    <a:pt x="9815" y="5066"/>
                  </a:lnTo>
                  <a:lnTo>
                    <a:pt x="9620" y="4847"/>
                  </a:lnTo>
                  <a:lnTo>
                    <a:pt x="9620" y="4847"/>
                  </a:lnTo>
                  <a:lnTo>
                    <a:pt x="9206" y="4457"/>
                  </a:lnTo>
                  <a:lnTo>
                    <a:pt x="8792" y="4092"/>
                  </a:lnTo>
                  <a:lnTo>
                    <a:pt x="8622" y="3897"/>
                  </a:lnTo>
                  <a:lnTo>
                    <a:pt x="8427" y="3678"/>
                  </a:lnTo>
                  <a:lnTo>
                    <a:pt x="8281" y="3434"/>
                  </a:lnTo>
                  <a:lnTo>
                    <a:pt x="8135" y="3191"/>
                  </a:lnTo>
                  <a:lnTo>
                    <a:pt x="8135" y="319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9" name="Google Shape;919;p47"/>
          <p:cNvGrpSpPr/>
          <p:nvPr/>
        </p:nvGrpSpPr>
        <p:grpSpPr>
          <a:xfrm>
            <a:off x="3142932" y="618937"/>
            <a:ext cx="345009" cy="307690"/>
            <a:chOff x="3927500" y="301425"/>
            <a:chExt cx="461550" cy="411625"/>
          </a:xfrm>
        </p:grpSpPr>
        <p:sp>
          <p:nvSpPr>
            <p:cNvPr id="920" name="Google Shape;920;p47"/>
            <p:cNvSpPr/>
            <p:nvPr/>
          </p:nvSpPr>
          <p:spPr>
            <a:xfrm>
              <a:off x="4080925" y="302050"/>
              <a:ext cx="154075" cy="411000"/>
            </a:xfrm>
            <a:custGeom>
              <a:rect b="b" l="l" r="r" t="t"/>
              <a:pathLst>
                <a:path extrusionOk="0" fill="none" h="16440" w="6163">
                  <a:moveTo>
                    <a:pt x="6162" y="3118"/>
                  </a:moveTo>
                  <a:lnTo>
                    <a:pt x="0" y="0"/>
                  </a:lnTo>
                  <a:lnTo>
                    <a:pt x="0" y="13322"/>
                  </a:lnTo>
                  <a:lnTo>
                    <a:pt x="6162" y="16440"/>
                  </a:lnTo>
                  <a:lnTo>
                    <a:pt x="6162" y="311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47"/>
            <p:cNvSpPr/>
            <p:nvPr/>
          </p:nvSpPr>
          <p:spPr>
            <a:xfrm>
              <a:off x="3927500" y="301425"/>
              <a:ext cx="153450" cy="406150"/>
            </a:xfrm>
            <a:custGeom>
              <a:rect b="b" l="l" r="r" t="t"/>
              <a:pathLst>
                <a:path extrusionOk="0" fill="none" h="16246" w="6138">
                  <a:moveTo>
                    <a:pt x="6137" y="1"/>
                  </a:moveTo>
                  <a:lnTo>
                    <a:pt x="536" y="2850"/>
                  </a:lnTo>
                  <a:lnTo>
                    <a:pt x="536" y="2850"/>
                  </a:lnTo>
                  <a:lnTo>
                    <a:pt x="414" y="2899"/>
                  </a:lnTo>
                  <a:lnTo>
                    <a:pt x="317" y="2997"/>
                  </a:lnTo>
                  <a:lnTo>
                    <a:pt x="219" y="3094"/>
                  </a:lnTo>
                  <a:lnTo>
                    <a:pt x="146" y="3216"/>
                  </a:lnTo>
                  <a:lnTo>
                    <a:pt x="73" y="3313"/>
                  </a:lnTo>
                  <a:lnTo>
                    <a:pt x="24" y="3435"/>
                  </a:lnTo>
                  <a:lnTo>
                    <a:pt x="0" y="3557"/>
                  </a:lnTo>
                  <a:lnTo>
                    <a:pt x="0" y="3679"/>
                  </a:lnTo>
                  <a:lnTo>
                    <a:pt x="0" y="15880"/>
                  </a:lnTo>
                  <a:lnTo>
                    <a:pt x="0" y="15880"/>
                  </a:lnTo>
                  <a:lnTo>
                    <a:pt x="0" y="16002"/>
                  </a:lnTo>
                  <a:lnTo>
                    <a:pt x="49" y="16075"/>
                  </a:lnTo>
                  <a:lnTo>
                    <a:pt x="97" y="16148"/>
                  </a:lnTo>
                  <a:lnTo>
                    <a:pt x="170" y="16197"/>
                  </a:lnTo>
                  <a:lnTo>
                    <a:pt x="244" y="16221"/>
                  </a:lnTo>
                  <a:lnTo>
                    <a:pt x="341" y="16246"/>
                  </a:lnTo>
                  <a:lnTo>
                    <a:pt x="463" y="16221"/>
                  </a:lnTo>
                  <a:lnTo>
                    <a:pt x="560" y="16173"/>
                  </a:lnTo>
                  <a:lnTo>
                    <a:pt x="6137" y="13323"/>
                  </a:lnTo>
                  <a:lnTo>
                    <a:pt x="6137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47"/>
            <p:cNvSpPr/>
            <p:nvPr/>
          </p:nvSpPr>
          <p:spPr>
            <a:xfrm>
              <a:off x="4234975" y="306925"/>
              <a:ext cx="154075" cy="405525"/>
            </a:xfrm>
            <a:custGeom>
              <a:rect b="b" l="l" r="r" t="t"/>
              <a:pathLst>
                <a:path extrusionOk="0" fill="none" h="16221" w="6163">
                  <a:moveTo>
                    <a:pt x="5578" y="49"/>
                  </a:moveTo>
                  <a:lnTo>
                    <a:pt x="0" y="2898"/>
                  </a:lnTo>
                  <a:lnTo>
                    <a:pt x="0" y="16221"/>
                  </a:lnTo>
                  <a:lnTo>
                    <a:pt x="5626" y="13371"/>
                  </a:lnTo>
                  <a:lnTo>
                    <a:pt x="5626" y="13371"/>
                  </a:lnTo>
                  <a:lnTo>
                    <a:pt x="5724" y="13322"/>
                  </a:lnTo>
                  <a:lnTo>
                    <a:pt x="5845" y="13225"/>
                  </a:lnTo>
                  <a:lnTo>
                    <a:pt x="5918" y="13127"/>
                  </a:lnTo>
                  <a:lnTo>
                    <a:pt x="6016" y="13030"/>
                  </a:lnTo>
                  <a:lnTo>
                    <a:pt x="6065" y="12908"/>
                  </a:lnTo>
                  <a:lnTo>
                    <a:pt x="6113" y="12786"/>
                  </a:lnTo>
                  <a:lnTo>
                    <a:pt x="6138" y="12665"/>
                  </a:lnTo>
                  <a:lnTo>
                    <a:pt x="6162" y="12543"/>
                  </a:lnTo>
                  <a:lnTo>
                    <a:pt x="6162" y="341"/>
                  </a:lnTo>
                  <a:lnTo>
                    <a:pt x="6162" y="341"/>
                  </a:lnTo>
                  <a:lnTo>
                    <a:pt x="6138" y="219"/>
                  </a:lnTo>
                  <a:lnTo>
                    <a:pt x="6113" y="146"/>
                  </a:lnTo>
                  <a:lnTo>
                    <a:pt x="6065" y="73"/>
                  </a:lnTo>
                  <a:lnTo>
                    <a:pt x="5992" y="24"/>
                  </a:lnTo>
                  <a:lnTo>
                    <a:pt x="5894" y="0"/>
                  </a:lnTo>
                  <a:lnTo>
                    <a:pt x="5797" y="0"/>
                  </a:lnTo>
                  <a:lnTo>
                    <a:pt x="5699" y="0"/>
                  </a:lnTo>
                  <a:lnTo>
                    <a:pt x="5578" y="49"/>
                  </a:lnTo>
                  <a:lnTo>
                    <a:pt x="5578" y="4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47"/>
            <p:cNvSpPr/>
            <p:nvPr/>
          </p:nvSpPr>
          <p:spPr>
            <a:xfrm>
              <a:off x="4295850" y="442075"/>
              <a:ext cx="46300" cy="26225"/>
            </a:xfrm>
            <a:custGeom>
              <a:rect b="b" l="l" r="r" t="t"/>
              <a:pathLst>
                <a:path extrusionOk="0" fill="none" h="1049" w="1852">
                  <a:moveTo>
                    <a:pt x="1" y="1"/>
                  </a:moveTo>
                  <a:lnTo>
                    <a:pt x="1852" y="104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47"/>
            <p:cNvSpPr/>
            <p:nvPr/>
          </p:nvSpPr>
          <p:spPr>
            <a:xfrm>
              <a:off x="4296475" y="415900"/>
              <a:ext cx="45075" cy="78575"/>
            </a:xfrm>
            <a:custGeom>
              <a:rect b="b" l="l" r="r" t="t"/>
              <a:pathLst>
                <a:path extrusionOk="0" fill="none" h="3143" w="1803">
                  <a:moveTo>
                    <a:pt x="1802" y="1"/>
                  </a:moveTo>
                  <a:lnTo>
                    <a:pt x="0" y="314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47"/>
            <p:cNvSpPr/>
            <p:nvPr/>
          </p:nvSpPr>
          <p:spPr>
            <a:xfrm>
              <a:off x="3968275" y="590050"/>
              <a:ext cx="25" cy="6100"/>
            </a:xfrm>
            <a:custGeom>
              <a:rect b="b" l="l" r="r" t="t"/>
              <a:pathLst>
                <a:path extrusionOk="0" fill="none" h="244" w="1">
                  <a:moveTo>
                    <a:pt x="1" y="244"/>
                  </a:moveTo>
                  <a:lnTo>
                    <a:pt x="1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47"/>
            <p:cNvSpPr/>
            <p:nvPr/>
          </p:nvSpPr>
          <p:spPr>
            <a:xfrm>
              <a:off x="3970725" y="558375"/>
              <a:ext cx="1850" cy="12200"/>
            </a:xfrm>
            <a:custGeom>
              <a:rect b="b" l="l" r="r" t="t"/>
              <a:pathLst>
                <a:path extrusionOk="0" fill="none" h="488" w="74">
                  <a:moveTo>
                    <a:pt x="0" y="488"/>
                  </a:moveTo>
                  <a:lnTo>
                    <a:pt x="7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47"/>
            <p:cNvSpPr/>
            <p:nvPr/>
          </p:nvSpPr>
          <p:spPr>
            <a:xfrm>
              <a:off x="3976200" y="527325"/>
              <a:ext cx="3675" cy="12200"/>
            </a:xfrm>
            <a:custGeom>
              <a:rect b="b" l="l" r="r" t="t"/>
              <a:pathLst>
                <a:path extrusionOk="0" fill="none" h="488" w="147">
                  <a:moveTo>
                    <a:pt x="0" y="488"/>
                  </a:moveTo>
                  <a:lnTo>
                    <a:pt x="98" y="147"/>
                  </a:lnTo>
                  <a:lnTo>
                    <a:pt x="147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47"/>
            <p:cNvSpPr/>
            <p:nvPr/>
          </p:nvSpPr>
          <p:spPr>
            <a:xfrm>
              <a:off x="3985950" y="498100"/>
              <a:ext cx="4875" cy="10975"/>
            </a:xfrm>
            <a:custGeom>
              <a:rect b="b" l="l" r="r" t="t"/>
              <a:pathLst>
                <a:path extrusionOk="0" fill="none" h="439" w="195">
                  <a:moveTo>
                    <a:pt x="0" y="439"/>
                  </a:moveTo>
                  <a:lnTo>
                    <a:pt x="195" y="25"/>
                  </a:ln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47"/>
            <p:cNvSpPr/>
            <p:nvPr/>
          </p:nvSpPr>
          <p:spPr>
            <a:xfrm>
              <a:off x="4000550" y="471300"/>
              <a:ext cx="7325" cy="9775"/>
            </a:xfrm>
            <a:custGeom>
              <a:rect b="b" l="l" r="r" t="t"/>
              <a:pathLst>
                <a:path extrusionOk="0" fill="none" h="391" w="293">
                  <a:moveTo>
                    <a:pt x="1" y="391"/>
                  </a:moveTo>
                  <a:lnTo>
                    <a:pt x="74" y="269"/>
                  </a:lnTo>
                  <a:lnTo>
                    <a:pt x="29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47"/>
            <p:cNvSpPr/>
            <p:nvPr/>
          </p:nvSpPr>
          <p:spPr>
            <a:xfrm>
              <a:off x="4021250" y="450600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1" y="269"/>
                  </a:moveTo>
                  <a:lnTo>
                    <a:pt x="25" y="244"/>
                  </a:lnTo>
                  <a:lnTo>
                    <a:pt x="220" y="123"/>
                  </a:lnTo>
                  <a:lnTo>
                    <a:pt x="415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47"/>
            <p:cNvSpPr/>
            <p:nvPr/>
          </p:nvSpPr>
          <p:spPr>
            <a:xfrm>
              <a:off x="4049250" y="440250"/>
              <a:ext cx="11600" cy="2475"/>
            </a:xfrm>
            <a:custGeom>
              <a:rect b="b" l="l" r="r" t="t"/>
              <a:pathLst>
                <a:path extrusionOk="0" fill="none" h="99" w="464">
                  <a:moveTo>
                    <a:pt x="1" y="98"/>
                  </a:moveTo>
                  <a:lnTo>
                    <a:pt x="220" y="50"/>
                  </a:lnTo>
                  <a:lnTo>
                    <a:pt x="464" y="1"/>
                  </a:lnTo>
                  <a:lnTo>
                    <a:pt x="464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47"/>
            <p:cNvSpPr/>
            <p:nvPr/>
          </p:nvSpPr>
          <p:spPr>
            <a:xfrm>
              <a:off x="4080325" y="439650"/>
              <a:ext cx="12200" cy="1850"/>
            </a:xfrm>
            <a:custGeom>
              <a:rect b="b" l="l" r="r" t="t"/>
              <a:pathLst>
                <a:path extrusionOk="0" fill="none" h="74" w="488">
                  <a:moveTo>
                    <a:pt x="0" y="0"/>
                  </a:moveTo>
                  <a:lnTo>
                    <a:pt x="146" y="0"/>
                  </a:lnTo>
                  <a:lnTo>
                    <a:pt x="463" y="74"/>
                  </a:lnTo>
                  <a:lnTo>
                    <a:pt x="487" y="7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47"/>
            <p:cNvSpPr/>
            <p:nvPr/>
          </p:nvSpPr>
          <p:spPr>
            <a:xfrm>
              <a:off x="4110150" y="450000"/>
              <a:ext cx="9150" cy="7950"/>
            </a:xfrm>
            <a:custGeom>
              <a:rect b="b" l="l" r="r" t="t"/>
              <a:pathLst>
                <a:path extrusionOk="0" fill="none" h="318" w="366">
                  <a:moveTo>
                    <a:pt x="0" y="1"/>
                  </a:moveTo>
                  <a:lnTo>
                    <a:pt x="98" y="74"/>
                  </a:lnTo>
                  <a:lnTo>
                    <a:pt x="317" y="268"/>
                  </a:lnTo>
                  <a:lnTo>
                    <a:pt x="366" y="31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47"/>
            <p:cNvSpPr/>
            <p:nvPr/>
          </p:nvSpPr>
          <p:spPr>
            <a:xfrm>
              <a:off x="4130250" y="473750"/>
              <a:ext cx="4900" cy="10975"/>
            </a:xfrm>
            <a:custGeom>
              <a:rect b="b" l="l" r="r" t="t"/>
              <a:pathLst>
                <a:path extrusionOk="0" fill="none" h="439" w="196">
                  <a:moveTo>
                    <a:pt x="0" y="0"/>
                  </a:moveTo>
                  <a:lnTo>
                    <a:pt x="25" y="73"/>
                  </a:lnTo>
                  <a:lnTo>
                    <a:pt x="171" y="366"/>
                  </a:lnTo>
                  <a:lnTo>
                    <a:pt x="195" y="43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47"/>
            <p:cNvSpPr/>
            <p:nvPr/>
          </p:nvSpPr>
          <p:spPr>
            <a:xfrm>
              <a:off x="4141800" y="502975"/>
              <a:ext cx="3700" cy="11600"/>
            </a:xfrm>
            <a:custGeom>
              <a:rect b="b" l="l" r="r" t="t"/>
              <a:pathLst>
                <a:path extrusionOk="0" fill="none" h="464" w="148">
                  <a:moveTo>
                    <a:pt x="1" y="0"/>
                  </a:moveTo>
                  <a:lnTo>
                    <a:pt x="147" y="46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47"/>
            <p:cNvSpPr/>
            <p:nvPr/>
          </p:nvSpPr>
          <p:spPr>
            <a:xfrm>
              <a:off x="4150950" y="533425"/>
              <a:ext cx="3675" cy="11575"/>
            </a:xfrm>
            <a:custGeom>
              <a:rect b="b" l="l" r="r" t="t"/>
              <a:pathLst>
                <a:path extrusionOk="0" fill="none" h="463" w="147">
                  <a:moveTo>
                    <a:pt x="0" y="0"/>
                  </a:moveTo>
                  <a:lnTo>
                    <a:pt x="146" y="46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47"/>
            <p:cNvSpPr/>
            <p:nvPr/>
          </p:nvSpPr>
          <p:spPr>
            <a:xfrm>
              <a:off x="4160675" y="563850"/>
              <a:ext cx="4900" cy="11000"/>
            </a:xfrm>
            <a:custGeom>
              <a:rect b="b" l="l" r="r" t="t"/>
              <a:pathLst>
                <a:path extrusionOk="0" fill="none" h="440" w="196">
                  <a:moveTo>
                    <a:pt x="1" y="1"/>
                  </a:moveTo>
                  <a:lnTo>
                    <a:pt x="50" y="123"/>
                  </a:lnTo>
                  <a:lnTo>
                    <a:pt x="196" y="415"/>
                  </a:lnTo>
                  <a:lnTo>
                    <a:pt x="196" y="43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47"/>
            <p:cNvSpPr/>
            <p:nvPr/>
          </p:nvSpPr>
          <p:spPr>
            <a:xfrm>
              <a:off x="4175300" y="591875"/>
              <a:ext cx="7325" cy="9150"/>
            </a:xfrm>
            <a:custGeom>
              <a:rect b="b" l="l" r="r" t="t"/>
              <a:pathLst>
                <a:path extrusionOk="0" fill="none" h="366" w="293">
                  <a:moveTo>
                    <a:pt x="0" y="0"/>
                  </a:moveTo>
                  <a:lnTo>
                    <a:pt x="98" y="146"/>
                  </a:lnTo>
                  <a:lnTo>
                    <a:pt x="293" y="366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47"/>
            <p:cNvSpPr/>
            <p:nvPr/>
          </p:nvSpPr>
          <p:spPr>
            <a:xfrm>
              <a:off x="4198425" y="613175"/>
              <a:ext cx="11000" cy="4900"/>
            </a:xfrm>
            <a:custGeom>
              <a:rect b="b" l="l" r="r" t="t"/>
              <a:pathLst>
                <a:path extrusionOk="0" fill="none" h="196" w="440">
                  <a:moveTo>
                    <a:pt x="1" y="1"/>
                  </a:moveTo>
                  <a:lnTo>
                    <a:pt x="171" y="98"/>
                  </a:lnTo>
                  <a:lnTo>
                    <a:pt x="439" y="195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47"/>
            <p:cNvSpPr/>
            <p:nvPr/>
          </p:nvSpPr>
          <p:spPr>
            <a:xfrm>
              <a:off x="4228275" y="621100"/>
              <a:ext cx="12200" cy="625"/>
            </a:xfrm>
            <a:custGeom>
              <a:rect b="b" l="l" r="r" t="t"/>
              <a:pathLst>
                <a:path extrusionOk="0" fill="none" h="25" w="488">
                  <a:moveTo>
                    <a:pt x="0" y="0"/>
                  </a:moveTo>
                  <a:lnTo>
                    <a:pt x="49" y="25"/>
                  </a:lnTo>
                  <a:lnTo>
                    <a:pt x="487" y="0"/>
                  </a:lnTo>
                  <a:lnTo>
                    <a:pt x="487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47"/>
            <p:cNvSpPr/>
            <p:nvPr/>
          </p:nvSpPr>
          <p:spPr>
            <a:xfrm>
              <a:off x="4259925" y="616225"/>
              <a:ext cx="11600" cy="3075"/>
            </a:xfrm>
            <a:custGeom>
              <a:rect b="b" l="l" r="r" t="t"/>
              <a:pathLst>
                <a:path extrusionOk="0" fill="none" h="123" w="464">
                  <a:moveTo>
                    <a:pt x="1" y="122"/>
                  </a:moveTo>
                  <a:lnTo>
                    <a:pt x="196" y="73"/>
                  </a:lnTo>
                  <a:lnTo>
                    <a:pt x="464" y="0"/>
                  </a:lnTo>
                  <a:lnTo>
                    <a:pt x="46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47"/>
            <p:cNvSpPr/>
            <p:nvPr/>
          </p:nvSpPr>
          <p:spPr>
            <a:xfrm>
              <a:off x="4289775" y="602225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0" y="268"/>
                  </a:moveTo>
                  <a:lnTo>
                    <a:pt x="195" y="146"/>
                  </a:lnTo>
                  <a:lnTo>
                    <a:pt x="390" y="0"/>
                  </a:lnTo>
                  <a:lnTo>
                    <a:pt x="41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47"/>
            <p:cNvSpPr/>
            <p:nvPr/>
          </p:nvSpPr>
          <p:spPr>
            <a:xfrm>
              <a:off x="4313525" y="577875"/>
              <a:ext cx="6100" cy="10375"/>
            </a:xfrm>
            <a:custGeom>
              <a:rect b="b" l="l" r="r" t="t"/>
              <a:pathLst>
                <a:path extrusionOk="0" fill="none" h="415" w="244">
                  <a:moveTo>
                    <a:pt x="0" y="414"/>
                  </a:moveTo>
                  <a:lnTo>
                    <a:pt x="24" y="365"/>
                  </a:lnTo>
                  <a:lnTo>
                    <a:pt x="146" y="195"/>
                  </a:lnTo>
                  <a:lnTo>
                    <a:pt x="24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47"/>
            <p:cNvSpPr/>
            <p:nvPr/>
          </p:nvSpPr>
          <p:spPr>
            <a:xfrm>
              <a:off x="4326300" y="547425"/>
              <a:ext cx="2450" cy="12200"/>
            </a:xfrm>
            <a:custGeom>
              <a:rect b="b" l="l" r="r" t="t"/>
              <a:pathLst>
                <a:path extrusionOk="0" fill="none" h="488" w="98">
                  <a:moveTo>
                    <a:pt x="0" y="487"/>
                  </a:moveTo>
                  <a:lnTo>
                    <a:pt x="49" y="293"/>
                  </a:lnTo>
                  <a:lnTo>
                    <a:pt x="9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47"/>
            <p:cNvSpPr/>
            <p:nvPr/>
          </p:nvSpPr>
          <p:spPr>
            <a:xfrm>
              <a:off x="4329350" y="515750"/>
              <a:ext cx="625" cy="12200"/>
            </a:xfrm>
            <a:custGeom>
              <a:rect b="b" l="l" r="r" t="t"/>
              <a:pathLst>
                <a:path extrusionOk="0" fill="none" h="488" w="25">
                  <a:moveTo>
                    <a:pt x="25" y="488"/>
                  </a:moveTo>
                  <a:lnTo>
                    <a:pt x="25" y="464"/>
                  </a:lnTo>
                  <a:lnTo>
                    <a:pt x="25" y="123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47"/>
            <p:cNvSpPr/>
            <p:nvPr/>
          </p:nvSpPr>
          <p:spPr>
            <a:xfrm>
              <a:off x="4325075" y="488975"/>
              <a:ext cx="1250" cy="6100"/>
            </a:xfrm>
            <a:custGeom>
              <a:rect b="b" l="l" r="r" t="t"/>
              <a:pathLst>
                <a:path extrusionOk="0" fill="none" h="244" w="50">
                  <a:moveTo>
                    <a:pt x="49" y="244"/>
                  </a:moveTo>
                  <a:lnTo>
                    <a:pt x="49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7" name="Google Shape;947;p47"/>
          <p:cNvGrpSpPr/>
          <p:nvPr/>
        </p:nvGrpSpPr>
        <p:grpSpPr>
          <a:xfrm>
            <a:off x="5177365" y="624861"/>
            <a:ext cx="295860" cy="295860"/>
            <a:chOff x="6649150" y="309350"/>
            <a:chExt cx="395800" cy="395800"/>
          </a:xfrm>
        </p:grpSpPr>
        <p:sp>
          <p:nvSpPr>
            <p:cNvPr id="948" name="Google Shape;948;p47"/>
            <p:cNvSpPr/>
            <p:nvPr/>
          </p:nvSpPr>
          <p:spPr>
            <a:xfrm>
              <a:off x="6649150" y="309350"/>
              <a:ext cx="395800" cy="395800"/>
            </a:xfrm>
            <a:custGeom>
              <a:rect b="b" l="l" r="r" t="t"/>
              <a:pathLst>
                <a:path extrusionOk="0" fill="none" h="15832" w="15832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47"/>
            <p:cNvSpPr/>
            <p:nvPr/>
          </p:nvSpPr>
          <p:spPr>
            <a:xfrm>
              <a:off x="6673500" y="333700"/>
              <a:ext cx="347100" cy="347100"/>
            </a:xfrm>
            <a:custGeom>
              <a:rect b="b" l="l" r="r" t="t"/>
              <a:pathLst>
                <a:path extrusionOk="0" fill="none" h="13884" w="13884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47"/>
            <p:cNvSpPr/>
            <p:nvPr/>
          </p:nvSpPr>
          <p:spPr>
            <a:xfrm>
              <a:off x="6848850" y="397625"/>
              <a:ext cx="54825" cy="169300"/>
            </a:xfrm>
            <a:custGeom>
              <a:rect b="b" l="l" r="r" t="t"/>
              <a:pathLst>
                <a:path extrusionOk="0" fill="none" h="6772" w="2193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47"/>
            <p:cNvSpPr/>
            <p:nvPr/>
          </p:nvSpPr>
          <p:spPr>
            <a:xfrm>
              <a:off x="6847025" y="333700"/>
              <a:ext cx="25" cy="29250"/>
            </a:xfrm>
            <a:custGeom>
              <a:rect b="b" l="l" r="r" t="t"/>
              <a:pathLst>
                <a:path extrusionOk="0" fill="none" h="1170" w="1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47"/>
            <p:cNvSpPr/>
            <p:nvPr/>
          </p:nvSpPr>
          <p:spPr>
            <a:xfrm>
              <a:off x="6760575" y="3568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47"/>
            <p:cNvSpPr/>
            <p:nvPr/>
          </p:nvSpPr>
          <p:spPr>
            <a:xfrm>
              <a:off x="6760575" y="356850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47"/>
            <p:cNvSpPr/>
            <p:nvPr/>
          </p:nvSpPr>
          <p:spPr>
            <a:xfrm>
              <a:off x="6696650" y="4207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47"/>
            <p:cNvSpPr/>
            <p:nvPr/>
          </p:nvSpPr>
          <p:spPr>
            <a:xfrm>
              <a:off x="6696650" y="420775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47"/>
            <p:cNvSpPr/>
            <p:nvPr/>
          </p:nvSpPr>
          <p:spPr>
            <a:xfrm>
              <a:off x="6673500" y="507225"/>
              <a:ext cx="29250" cy="25"/>
            </a:xfrm>
            <a:custGeom>
              <a:rect b="b" l="l" r="r" t="t"/>
              <a:pathLst>
                <a:path extrusionOk="0" fill="none" h="1" w="117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47"/>
            <p:cNvSpPr/>
            <p:nvPr/>
          </p:nvSpPr>
          <p:spPr>
            <a:xfrm>
              <a:off x="6696650" y="5937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47"/>
            <p:cNvSpPr/>
            <p:nvPr/>
          </p:nvSpPr>
          <p:spPr>
            <a:xfrm>
              <a:off x="6696650" y="579700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47"/>
            <p:cNvSpPr/>
            <p:nvPr/>
          </p:nvSpPr>
          <p:spPr>
            <a:xfrm>
              <a:off x="6760575" y="632675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47"/>
            <p:cNvSpPr/>
            <p:nvPr/>
          </p:nvSpPr>
          <p:spPr>
            <a:xfrm>
              <a:off x="6760575" y="65762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47"/>
            <p:cNvSpPr/>
            <p:nvPr/>
          </p:nvSpPr>
          <p:spPr>
            <a:xfrm>
              <a:off x="6847025" y="651550"/>
              <a:ext cx="25" cy="29250"/>
            </a:xfrm>
            <a:custGeom>
              <a:rect b="b" l="l" r="r" t="t"/>
              <a:pathLst>
                <a:path extrusionOk="0" fill="none" h="1170" w="1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47"/>
            <p:cNvSpPr/>
            <p:nvPr/>
          </p:nvSpPr>
          <p:spPr>
            <a:xfrm>
              <a:off x="6919500" y="632675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47"/>
            <p:cNvSpPr/>
            <p:nvPr/>
          </p:nvSpPr>
          <p:spPr>
            <a:xfrm>
              <a:off x="6933500" y="65762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47"/>
            <p:cNvSpPr/>
            <p:nvPr/>
          </p:nvSpPr>
          <p:spPr>
            <a:xfrm>
              <a:off x="6972475" y="579700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47"/>
            <p:cNvSpPr/>
            <p:nvPr/>
          </p:nvSpPr>
          <p:spPr>
            <a:xfrm>
              <a:off x="6997425" y="5937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47"/>
            <p:cNvSpPr/>
            <p:nvPr/>
          </p:nvSpPr>
          <p:spPr>
            <a:xfrm>
              <a:off x="6991350" y="507225"/>
              <a:ext cx="29250" cy="25"/>
            </a:xfrm>
            <a:custGeom>
              <a:rect b="b" l="l" r="r" t="t"/>
              <a:pathLst>
                <a:path extrusionOk="0" fill="none" h="1" w="117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47"/>
            <p:cNvSpPr/>
            <p:nvPr/>
          </p:nvSpPr>
          <p:spPr>
            <a:xfrm>
              <a:off x="6972475" y="420775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47"/>
            <p:cNvSpPr/>
            <p:nvPr/>
          </p:nvSpPr>
          <p:spPr>
            <a:xfrm>
              <a:off x="6997425" y="4207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47"/>
            <p:cNvSpPr/>
            <p:nvPr/>
          </p:nvSpPr>
          <p:spPr>
            <a:xfrm>
              <a:off x="6919500" y="356850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47"/>
            <p:cNvSpPr/>
            <p:nvPr/>
          </p:nvSpPr>
          <p:spPr>
            <a:xfrm>
              <a:off x="6933500" y="3568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71" name="Google Shape;971;p47"/>
          <p:cNvGrpSpPr/>
          <p:nvPr/>
        </p:nvGrpSpPr>
        <p:grpSpPr>
          <a:xfrm>
            <a:off x="4672616" y="631681"/>
            <a:ext cx="300420" cy="284480"/>
            <a:chOff x="5973900" y="318475"/>
            <a:chExt cx="401900" cy="380575"/>
          </a:xfrm>
        </p:grpSpPr>
        <p:sp>
          <p:nvSpPr>
            <p:cNvPr id="972" name="Google Shape;972;p47"/>
            <p:cNvSpPr/>
            <p:nvPr/>
          </p:nvSpPr>
          <p:spPr>
            <a:xfrm>
              <a:off x="5973900" y="337975"/>
              <a:ext cx="401900" cy="67000"/>
            </a:xfrm>
            <a:custGeom>
              <a:rect b="b" l="l" r="r" t="t"/>
              <a:pathLst>
                <a:path extrusionOk="0" fill="none" h="2680" w="16076">
                  <a:moveTo>
                    <a:pt x="16075" y="2679"/>
                  </a:moveTo>
                  <a:lnTo>
                    <a:pt x="16075" y="0"/>
                  </a:lnTo>
                  <a:lnTo>
                    <a:pt x="1" y="0"/>
                  </a:lnTo>
                  <a:lnTo>
                    <a:pt x="1" y="267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47"/>
            <p:cNvSpPr/>
            <p:nvPr/>
          </p:nvSpPr>
          <p:spPr>
            <a:xfrm>
              <a:off x="6024450" y="348325"/>
              <a:ext cx="45075" cy="45075"/>
            </a:xfrm>
            <a:custGeom>
              <a:rect b="b" l="l" r="r" t="t"/>
              <a:pathLst>
                <a:path extrusionOk="0" fill="none" h="1803" w="1803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3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3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2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2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47"/>
            <p:cNvSpPr/>
            <p:nvPr/>
          </p:nvSpPr>
          <p:spPr>
            <a:xfrm>
              <a:off x="6280175" y="348325"/>
              <a:ext cx="45075" cy="45075"/>
            </a:xfrm>
            <a:custGeom>
              <a:rect b="b" l="l" r="r" t="t"/>
              <a:pathLst>
                <a:path extrusionOk="0" fill="none" h="1803" w="1803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4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4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3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3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47"/>
            <p:cNvSpPr/>
            <p:nvPr/>
          </p:nvSpPr>
          <p:spPr>
            <a:xfrm>
              <a:off x="5973900" y="667375"/>
              <a:ext cx="401900" cy="31675"/>
            </a:xfrm>
            <a:custGeom>
              <a:rect b="b" l="l" r="r" t="t"/>
              <a:pathLst>
                <a:path extrusionOk="0" fill="none" h="1267" w="1607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58"/>
                  </a:lnTo>
                  <a:lnTo>
                    <a:pt x="74" y="804"/>
                  </a:lnTo>
                  <a:lnTo>
                    <a:pt x="147" y="926"/>
                  </a:lnTo>
                  <a:lnTo>
                    <a:pt x="220" y="1048"/>
                  </a:lnTo>
                  <a:lnTo>
                    <a:pt x="342" y="1145"/>
                  </a:lnTo>
                  <a:lnTo>
                    <a:pt x="488" y="1218"/>
                  </a:lnTo>
                  <a:lnTo>
                    <a:pt x="634" y="1267"/>
                  </a:lnTo>
                  <a:lnTo>
                    <a:pt x="780" y="1267"/>
                  </a:lnTo>
                  <a:lnTo>
                    <a:pt x="15296" y="1267"/>
                  </a:lnTo>
                  <a:lnTo>
                    <a:pt x="15296" y="1267"/>
                  </a:lnTo>
                  <a:lnTo>
                    <a:pt x="15442" y="1267"/>
                  </a:lnTo>
                  <a:lnTo>
                    <a:pt x="15588" y="1218"/>
                  </a:lnTo>
                  <a:lnTo>
                    <a:pt x="15734" y="1145"/>
                  </a:lnTo>
                  <a:lnTo>
                    <a:pt x="15856" y="1048"/>
                  </a:lnTo>
                  <a:lnTo>
                    <a:pt x="15929" y="926"/>
                  </a:lnTo>
                  <a:lnTo>
                    <a:pt x="16002" y="804"/>
                  </a:lnTo>
                  <a:lnTo>
                    <a:pt x="16051" y="658"/>
                  </a:lnTo>
                  <a:lnTo>
                    <a:pt x="16075" y="487"/>
                  </a:lnTo>
                  <a:lnTo>
                    <a:pt x="16075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47"/>
            <p:cNvSpPr/>
            <p:nvPr/>
          </p:nvSpPr>
          <p:spPr>
            <a:xfrm>
              <a:off x="6302700" y="318475"/>
              <a:ext cx="28650" cy="63350"/>
            </a:xfrm>
            <a:custGeom>
              <a:rect b="b" l="l" r="r" t="t"/>
              <a:pathLst>
                <a:path extrusionOk="0" fill="none" h="2534" w="1146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4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47"/>
            <p:cNvSpPr/>
            <p:nvPr/>
          </p:nvSpPr>
          <p:spPr>
            <a:xfrm>
              <a:off x="6046975" y="318475"/>
              <a:ext cx="28650" cy="63350"/>
            </a:xfrm>
            <a:custGeom>
              <a:rect b="b" l="l" r="r" t="t"/>
              <a:pathLst>
                <a:path extrusionOk="0" fill="none" h="2534" w="1146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2" y="1"/>
                  </a:lnTo>
                  <a:lnTo>
                    <a:pt x="682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3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47"/>
            <p:cNvSpPr/>
            <p:nvPr/>
          </p:nvSpPr>
          <p:spPr>
            <a:xfrm>
              <a:off x="5973900" y="407375"/>
              <a:ext cx="401900" cy="272200"/>
            </a:xfrm>
            <a:custGeom>
              <a:rect b="b" l="l" r="r" t="t"/>
              <a:pathLst>
                <a:path extrusionOk="0" fill="none" h="10888" w="16076">
                  <a:moveTo>
                    <a:pt x="1" y="1"/>
                  </a:moveTo>
                  <a:lnTo>
                    <a:pt x="1" y="10303"/>
                  </a:lnTo>
                  <a:lnTo>
                    <a:pt x="1" y="10303"/>
                  </a:lnTo>
                  <a:lnTo>
                    <a:pt x="25" y="10400"/>
                  </a:lnTo>
                  <a:lnTo>
                    <a:pt x="74" y="10498"/>
                  </a:lnTo>
                  <a:lnTo>
                    <a:pt x="147" y="10595"/>
                  </a:lnTo>
                  <a:lnTo>
                    <a:pt x="220" y="10693"/>
                  </a:lnTo>
                  <a:lnTo>
                    <a:pt x="342" y="10766"/>
                  </a:lnTo>
                  <a:lnTo>
                    <a:pt x="488" y="10839"/>
                  </a:lnTo>
                  <a:lnTo>
                    <a:pt x="634" y="10887"/>
                  </a:lnTo>
                  <a:lnTo>
                    <a:pt x="780" y="10887"/>
                  </a:lnTo>
                  <a:lnTo>
                    <a:pt x="15296" y="10887"/>
                  </a:lnTo>
                  <a:lnTo>
                    <a:pt x="15296" y="10887"/>
                  </a:lnTo>
                  <a:lnTo>
                    <a:pt x="15442" y="10887"/>
                  </a:lnTo>
                  <a:lnTo>
                    <a:pt x="15588" y="10839"/>
                  </a:lnTo>
                  <a:lnTo>
                    <a:pt x="15734" y="10766"/>
                  </a:lnTo>
                  <a:lnTo>
                    <a:pt x="15856" y="10668"/>
                  </a:lnTo>
                  <a:lnTo>
                    <a:pt x="15929" y="10546"/>
                  </a:lnTo>
                  <a:lnTo>
                    <a:pt x="16002" y="10425"/>
                  </a:lnTo>
                  <a:lnTo>
                    <a:pt x="16051" y="10278"/>
                  </a:lnTo>
                  <a:lnTo>
                    <a:pt x="16075" y="10108"/>
                  </a:lnTo>
                  <a:lnTo>
                    <a:pt x="16075" y="1"/>
                  </a:lnTo>
                  <a:lnTo>
                    <a:pt x="1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47"/>
            <p:cNvSpPr/>
            <p:nvPr/>
          </p:nvSpPr>
          <p:spPr>
            <a:xfrm>
              <a:off x="6024450" y="456100"/>
              <a:ext cx="300800" cy="175375"/>
            </a:xfrm>
            <a:custGeom>
              <a:rect b="b" l="l" r="r" t="t"/>
              <a:pathLst>
                <a:path extrusionOk="0" fill="none" h="7015" w="12032">
                  <a:moveTo>
                    <a:pt x="0" y="0"/>
                  </a:moveTo>
                  <a:lnTo>
                    <a:pt x="12032" y="0"/>
                  </a:lnTo>
                  <a:lnTo>
                    <a:pt x="12032" y="7014"/>
                  </a:lnTo>
                  <a:lnTo>
                    <a:pt x="0" y="7014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47"/>
            <p:cNvSpPr/>
            <p:nvPr/>
          </p:nvSpPr>
          <p:spPr>
            <a:xfrm>
              <a:off x="6024450" y="573000"/>
              <a:ext cx="300800" cy="25"/>
            </a:xfrm>
            <a:custGeom>
              <a:rect b="b" l="l" r="r" t="t"/>
              <a:pathLst>
                <a:path extrusionOk="0" fill="none" h="1" w="12032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47"/>
            <p:cNvSpPr/>
            <p:nvPr/>
          </p:nvSpPr>
          <p:spPr>
            <a:xfrm>
              <a:off x="6024450" y="514550"/>
              <a:ext cx="300800" cy="25"/>
            </a:xfrm>
            <a:custGeom>
              <a:rect b="b" l="l" r="r" t="t"/>
              <a:pathLst>
                <a:path extrusionOk="0" fill="none" h="1" w="12032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47"/>
            <p:cNvSpPr/>
            <p:nvPr/>
          </p:nvSpPr>
          <p:spPr>
            <a:xfrm>
              <a:off x="6264950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47"/>
            <p:cNvSpPr/>
            <p:nvPr/>
          </p:nvSpPr>
          <p:spPr>
            <a:xfrm>
              <a:off x="6204675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0" y="0"/>
                  </a:moveTo>
                  <a:lnTo>
                    <a:pt x="0" y="701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47"/>
            <p:cNvSpPr/>
            <p:nvPr/>
          </p:nvSpPr>
          <p:spPr>
            <a:xfrm>
              <a:off x="6145000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47"/>
            <p:cNvSpPr/>
            <p:nvPr/>
          </p:nvSpPr>
          <p:spPr>
            <a:xfrm>
              <a:off x="6084725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86" name="Google Shape;986;p47"/>
          <p:cNvGrpSpPr/>
          <p:nvPr/>
        </p:nvGrpSpPr>
        <p:grpSpPr>
          <a:xfrm>
            <a:off x="1155367" y="1088180"/>
            <a:ext cx="304943" cy="371863"/>
            <a:chOff x="1268550" y="929175"/>
            <a:chExt cx="407950" cy="497475"/>
          </a:xfrm>
        </p:grpSpPr>
        <p:sp>
          <p:nvSpPr>
            <p:cNvPr id="987" name="Google Shape;987;p47"/>
            <p:cNvSpPr/>
            <p:nvPr/>
          </p:nvSpPr>
          <p:spPr>
            <a:xfrm>
              <a:off x="12685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5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7" y="18534"/>
                  </a:lnTo>
                  <a:lnTo>
                    <a:pt x="15051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2" y="18900"/>
                  </a:lnTo>
                  <a:lnTo>
                    <a:pt x="682" y="18802"/>
                  </a:lnTo>
                  <a:lnTo>
                    <a:pt x="511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7" y="18169"/>
                  </a:lnTo>
                  <a:lnTo>
                    <a:pt x="24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4" y="706"/>
                  </a:lnTo>
                  <a:lnTo>
                    <a:pt x="97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47"/>
            <p:cNvSpPr/>
            <p:nvPr/>
          </p:nvSpPr>
          <p:spPr>
            <a:xfrm>
              <a:off x="12989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6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1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47"/>
            <p:cNvSpPr/>
            <p:nvPr/>
          </p:nvSpPr>
          <p:spPr>
            <a:xfrm>
              <a:off x="15924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90" name="Google Shape;990;p47"/>
          <p:cNvGrpSpPr/>
          <p:nvPr/>
        </p:nvGrpSpPr>
        <p:grpSpPr>
          <a:xfrm>
            <a:off x="5145055" y="1102289"/>
            <a:ext cx="360482" cy="345924"/>
            <a:chOff x="6605925" y="948050"/>
            <a:chExt cx="482250" cy="462775"/>
          </a:xfrm>
        </p:grpSpPr>
        <p:sp>
          <p:nvSpPr>
            <p:cNvPr id="991" name="Google Shape;991;p47"/>
            <p:cNvSpPr/>
            <p:nvPr/>
          </p:nvSpPr>
          <p:spPr>
            <a:xfrm>
              <a:off x="6847025" y="1209875"/>
              <a:ext cx="60325" cy="200950"/>
            </a:xfrm>
            <a:custGeom>
              <a:rect b="b" l="l" r="r" t="t"/>
              <a:pathLst>
                <a:path extrusionOk="0" fill="none" h="8038" w="2413">
                  <a:moveTo>
                    <a:pt x="2412" y="6820"/>
                  </a:moveTo>
                  <a:lnTo>
                    <a:pt x="2412" y="6820"/>
                  </a:lnTo>
                  <a:lnTo>
                    <a:pt x="2388" y="7063"/>
                  </a:lnTo>
                  <a:lnTo>
                    <a:pt x="2315" y="7283"/>
                  </a:lnTo>
                  <a:lnTo>
                    <a:pt x="2217" y="7502"/>
                  </a:lnTo>
                  <a:lnTo>
                    <a:pt x="2071" y="7672"/>
                  </a:lnTo>
                  <a:lnTo>
                    <a:pt x="1876" y="7818"/>
                  </a:lnTo>
                  <a:lnTo>
                    <a:pt x="1681" y="7940"/>
                  </a:lnTo>
                  <a:lnTo>
                    <a:pt x="1462" y="8013"/>
                  </a:lnTo>
                  <a:lnTo>
                    <a:pt x="1219" y="8038"/>
                  </a:lnTo>
                  <a:lnTo>
                    <a:pt x="1219" y="8038"/>
                  </a:lnTo>
                  <a:lnTo>
                    <a:pt x="975" y="8013"/>
                  </a:lnTo>
                  <a:lnTo>
                    <a:pt x="732" y="7940"/>
                  </a:lnTo>
                  <a:lnTo>
                    <a:pt x="537" y="7818"/>
                  </a:lnTo>
                  <a:lnTo>
                    <a:pt x="366" y="7672"/>
                  </a:lnTo>
                  <a:lnTo>
                    <a:pt x="196" y="7502"/>
                  </a:lnTo>
                  <a:lnTo>
                    <a:pt x="98" y="7283"/>
                  </a:lnTo>
                  <a:lnTo>
                    <a:pt x="25" y="7063"/>
                  </a:lnTo>
                  <a:lnTo>
                    <a:pt x="1" y="682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47"/>
            <p:cNvSpPr/>
            <p:nvPr/>
          </p:nvSpPr>
          <p:spPr>
            <a:xfrm>
              <a:off x="6605925" y="971800"/>
              <a:ext cx="482250" cy="228350"/>
            </a:xfrm>
            <a:custGeom>
              <a:rect b="b" l="l" r="r" t="t"/>
              <a:pathLst>
                <a:path extrusionOk="0" fill="none" h="9134" w="19290">
                  <a:moveTo>
                    <a:pt x="4993" y="8817"/>
                  </a:moveTo>
                  <a:lnTo>
                    <a:pt x="4993" y="8817"/>
                  </a:lnTo>
                  <a:lnTo>
                    <a:pt x="5212" y="8671"/>
                  </a:lnTo>
                  <a:lnTo>
                    <a:pt x="5456" y="8501"/>
                  </a:lnTo>
                  <a:lnTo>
                    <a:pt x="5748" y="8330"/>
                  </a:lnTo>
                  <a:lnTo>
                    <a:pt x="6040" y="8184"/>
                  </a:lnTo>
                  <a:lnTo>
                    <a:pt x="6357" y="8038"/>
                  </a:lnTo>
                  <a:lnTo>
                    <a:pt x="6674" y="7940"/>
                  </a:lnTo>
                  <a:lnTo>
                    <a:pt x="6990" y="7867"/>
                  </a:lnTo>
                  <a:lnTo>
                    <a:pt x="7307" y="7843"/>
                  </a:lnTo>
                  <a:lnTo>
                    <a:pt x="7307" y="7843"/>
                  </a:lnTo>
                  <a:lnTo>
                    <a:pt x="7623" y="7867"/>
                  </a:lnTo>
                  <a:lnTo>
                    <a:pt x="7916" y="7892"/>
                  </a:lnTo>
                  <a:lnTo>
                    <a:pt x="8184" y="7940"/>
                  </a:lnTo>
                  <a:lnTo>
                    <a:pt x="8452" y="8038"/>
                  </a:lnTo>
                  <a:lnTo>
                    <a:pt x="8719" y="8135"/>
                  </a:lnTo>
                  <a:lnTo>
                    <a:pt x="8963" y="8257"/>
                  </a:lnTo>
                  <a:lnTo>
                    <a:pt x="9182" y="8379"/>
                  </a:lnTo>
                  <a:lnTo>
                    <a:pt x="9401" y="8525"/>
                  </a:lnTo>
                  <a:lnTo>
                    <a:pt x="9888" y="8525"/>
                  </a:lnTo>
                  <a:lnTo>
                    <a:pt x="9888" y="8525"/>
                  </a:lnTo>
                  <a:lnTo>
                    <a:pt x="10108" y="8379"/>
                  </a:lnTo>
                  <a:lnTo>
                    <a:pt x="10327" y="8257"/>
                  </a:lnTo>
                  <a:lnTo>
                    <a:pt x="10570" y="8135"/>
                  </a:lnTo>
                  <a:lnTo>
                    <a:pt x="10838" y="8038"/>
                  </a:lnTo>
                  <a:lnTo>
                    <a:pt x="11106" y="7940"/>
                  </a:lnTo>
                  <a:lnTo>
                    <a:pt x="11374" y="7892"/>
                  </a:lnTo>
                  <a:lnTo>
                    <a:pt x="11666" y="7867"/>
                  </a:lnTo>
                  <a:lnTo>
                    <a:pt x="11983" y="7843"/>
                  </a:lnTo>
                  <a:lnTo>
                    <a:pt x="11983" y="7843"/>
                  </a:lnTo>
                  <a:lnTo>
                    <a:pt x="12300" y="7867"/>
                  </a:lnTo>
                  <a:lnTo>
                    <a:pt x="12616" y="7940"/>
                  </a:lnTo>
                  <a:lnTo>
                    <a:pt x="12933" y="8038"/>
                  </a:lnTo>
                  <a:lnTo>
                    <a:pt x="13249" y="8184"/>
                  </a:lnTo>
                  <a:lnTo>
                    <a:pt x="13542" y="8330"/>
                  </a:lnTo>
                  <a:lnTo>
                    <a:pt x="13834" y="8501"/>
                  </a:lnTo>
                  <a:lnTo>
                    <a:pt x="14078" y="8671"/>
                  </a:lnTo>
                  <a:lnTo>
                    <a:pt x="14297" y="8817"/>
                  </a:lnTo>
                  <a:lnTo>
                    <a:pt x="14297" y="8817"/>
                  </a:lnTo>
                  <a:lnTo>
                    <a:pt x="14516" y="8647"/>
                  </a:lnTo>
                  <a:lnTo>
                    <a:pt x="14784" y="8476"/>
                  </a:lnTo>
                  <a:lnTo>
                    <a:pt x="15052" y="8330"/>
                  </a:lnTo>
                  <a:lnTo>
                    <a:pt x="15368" y="8184"/>
                  </a:lnTo>
                  <a:lnTo>
                    <a:pt x="15685" y="8038"/>
                  </a:lnTo>
                  <a:lnTo>
                    <a:pt x="16002" y="7940"/>
                  </a:lnTo>
                  <a:lnTo>
                    <a:pt x="16343" y="7867"/>
                  </a:lnTo>
                  <a:lnTo>
                    <a:pt x="16659" y="7843"/>
                  </a:lnTo>
                  <a:lnTo>
                    <a:pt x="16659" y="7843"/>
                  </a:lnTo>
                  <a:lnTo>
                    <a:pt x="17073" y="7867"/>
                  </a:lnTo>
                  <a:lnTo>
                    <a:pt x="17487" y="7940"/>
                  </a:lnTo>
                  <a:lnTo>
                    <a:pt x="17853" y="8062"/>
                  </a:lnTo>
                  <a:lnTo>
                    <a:pt x="18218" y="8208"/>
                  </a:lnTo>
                  <a:lnTo>
                    <a:pt x="18534" y="8379"/>
                  </a:lnTo>
                  <a:lnTo>
                    <a:pt x="18827" y="8598"/>
                  </a:lnTo>
                  <a:lnTo>
                    <a:pt x="19095" y="8866"/>
                  </a:lnTo>
                  <a:lnTo>
                    <a:pt x="19289" y="9134"/>
                  </a:lnTo>
                  <a:lnTo>
                    <a:pt x="19289" y="9134"/>
                  </a:lnTo>
                  <a:lnTo>
                    <a:pt x="19265" y="8695"/>
                  </a:lnTo>
                  <a:lnTo>
                    <a:pt x="19192" y="8233"/>
                  </a:lnTo>
                  <a:lnTo>
                    <a:pt x="19119" y="7819"/>
                  </a:lnTo>
                  <a:lnTo>
                    <a:pt x="19046" y="7380"/>
                  </a:lnTo>
                  <a:lnTo>
                    <a:pt x="18924" y="6942"/>
                  </a:lnTo>
                  <a:lnTo>
                    <a:pt x="18802" y="6528"/>
                  </a:lnTo>
                  <a:lnTo>
                    <a:pt x="18632" y="6114"/>
                  </a:lnTo>
                  <a:lnTo>
                    <a:pt x="18486" y="5724"/>
                  </a:lnTo>
                  <a:lnTo>
                    <a:pt x="18291" y="5334"/>
                  </a:lnTo>
                  <a:lnTo>
                    <a:pt x="18072" y="4945"/>
                  </a:lnTo>
                  <a:lnTo>
                    <a:pt x="17853" y="4555"/>
                  </a:lnTo>
                  <a:lnTo>
                    <a:pt x="17609" y="4190"/>
                  </a:lnTo>
                  <a:lnTo>
                    <a:pt x="17365" y="3824"/>
                  </a:lnTo>
                  <a:lnTo>
                    <a:pt x="17073" y="3483"/>
                  </a:lnTo>
                  <a:lnTo>
                    <a:pt x="16781" y="3143"/>
                  </a:lnTo>
                  <a:lnTo>
                    <a:pt x="16464" y="2826"/>
                  </a:lnTo>
                  <a:lnTo>
                    <a:pt x="16464" y="2826"/>
                  </a:lnTo>
                  <a:lnTo>
                    <a:pt x="16148" y="2509"/>
                  </a:lnTo>
                  <a:lnTo>
                    <a:pt x="15831" y="2217"/>
                  </a:lnTo>
                  <a:lnTo>
                    <a:pt x="15490" y="1949"/>
                  </a:lnTo>
                  <a:lnTo>
                    <a:pt x="15125" y="1706"/>
                  </a:lnTo>
                  <a:lnTo>
                    <a:pt x="14759" y="1462"/>
                  </a:lnTo>
                  <a:lnTo>
                    <a:pt x="14394" y="1243"/>
                  </a:lnTo>
                  <a:lnTo>
                    <a:pt x="14004" y="1024"/>
                  </a:lnTo>
                  <a:lnTo>
                    <a:pt x="13615" y="853"/>
                  </a:lnTo>
                  <a:lnTo>
                    <a:pt x="13225" y="683"/>
                  </a:lnTo>
                  <a:lnTo>
                    <a:pt x="12811" y="512"/>
                  </a:lnTo>
                  <a:lnTo>
                    <a:pt x="12397" y="390"/>
                  </a:lnTo>
                  <a:lnTo>
                    <a:pt x="11983" y="269"/>
                  </a:lnTo>
                  <a:lnTo>
                    <a:pt x="11545" y="171"/>
                  </a:lnTo>
                  <a:lnTo>
                    <a:pt x="11131" y="98"/>
                  </a:lnTo>
                  <a:lnTo>
                    <a:pt x="10692" y="49"/>
                  </a:lnTo>
                  <a:lnTo>
                    <a:pt x="10254" y="1"/>
                  </a:lnTo>
                  <a:lnTo>
                    <a:pt x="9036" y="1"/>
                  </a:lnTo>
                  <a:lnTo>
                    <a:pt x="9036" y="1"/>
                  </a:lnTo>
                  <a:lnTo>
                    <a:pt x="8598" y="49"/>
                  </a:lnTo>
                  <a:lnTo>
                    <a:pt x="8159" y="98"/>
                  </a:lnTo>
                  <a:lnTo>
                    <a:pt x="7745" y="171"/>
                  </a:lnTo>
                  <a:lnTo>
                    <a:pt x="7307" y="269"/>
                  </a:lnTo>
                  <a:lnTo>
                    <a:pt x="6893" y="390"/>
                  </a:lnTo>
                  <a:lnTo>
                    <a:pt x="6479" y="512"/>
                  </a:lnTo>
                  <a:lnTo>
                    <a:pt x="6065" y="683"/>
                  </a:lnTo>
                  <a:lnTo>
                    <a:pt x="5675" y="853"/>
                  </a:lnTo>
                  <a:lnTo>
                    <a:pt x="5285" y="1024"/>
                  </a:lnTo>
                  <a:lnTo>
                    <a:pt x="4896" y="1243"/>
                  </a:lnTo>
                  <a:lnTo>
                    <a:pt x="4530" y="1462"/>
                  </a:lnTo>
                  <a:lnTo>
                    <a:pt x="4165" y="1706"/>
                  </a:lnTo>
                  <a:lnTo>
                    <a:pt x="3800" y="1949"/>
                  </a:lnTo>
                  <a:lnTo>
                    <a:pt x="3459" y="2217"/>
                  </a:lnTo>
                  <a:lnTo>
                    <a:pt x="3142" y="2509"/>
                  </a:lnTo>
                  <a:lnTo>
                    <a:pt x="2826" y="2826"/>
                  </a:lnTo>
                  <a:lnTo>
                    <a:pt x="2826" y="2826"/>
                  </a:lnTo>
                  <a:lnTo>
                    <a:pt x="2509" y="3143"/>
                  </a:lnTo>
                  <a:lnTo>
                    <a:pt x="2217" y="3483"/>
                  </a:lnTo>
                  <a:lnTo>
                    <a:pt x="1924" y="3824"/>
                  </a:lnTo>
                  <a:lnTo>
                    <a:pt x="1681" y="4190"/>
                  </a:lnTo>
                  <a:lnTo>
                    <a:pt x="1437" y="4555"/>
                  </a:lnTo>
                  <a:lnTo>
                    <a:pt x="1218" y="4945"/>
                  </a:lnTo>
                  <a:lnTo>
                    <a:pt x="999" y="5334"/>
                  </a:lnTo>
                  <a:lnTo>
                    <a:pt x="804" y="5724"/>
                  </a:lnTo>
                  <a:lnTo>
                    <a:pt x="658" y="6114"/>
                  </a:lnTo>
                  <a:lnTo>
                    <a:pt x="487" y="6528"/>
                  </a:lnTo>
                  <a:lnTo>
                    <a:pt x="366" y="6942"/>
                  </a:lnTo>
                  <a:lnTo>
                    <a:pt x="244" y="7380"/>
                  </a:lnTo>
                  <a:lnTo>
                    <a:pt x="171" y="7819"/>
                  </a:lnTo>
                  <a:lnTo>
                    <a:pt x="98" y="8233"/>
                  </a:lnTo>
                  <a:lnTo>
                    <a:pt x="25" y="8695"/>
                  </a:lnTo>
                  <a:lnTo>
                    <a:pt x="0" y="9134"/>
                  </a:lnTo>
                  <a:lnTo>
                    <a:pt x="0" y="9134"/>
                  </a:lnTo>
                  <a:lnTo>
                    <a:pt x="195" y="8866"/>
                  </a:lnTo>
                  <a:lnTo>
                    <a:pt x="463" y="8598"/>
                  </a:lnTo>
                  <a:lnTo>
                    <a:pt x="755" y="8379"/>
                  </a:lnTo>
                  <a:lnTo>
                    <a:pt x="1072" y="8208"/>
                  </a:lnTo>
                  <a:lnTo>
                    <a:pt x="1437" y="8062"/>
                  </a:lnTo>
                  <a:lnTo>
                    <a:pt x="1803" y="7940"/>
                  </a:lnTo>
                  <a:lnTo>
                    <a:pt x="2217" y="7867"/>
                  </a:lnTo>
                  <a:lnTo>
                    <a:pt x="2631" y="7843"/>
                  </a:lnTo>
                  <a:lnTo>
                    <a:pt x="2631" y="7843"/>
                  </a:lnTo>
                  <a:lnTo>
                    <a:pt x="2947" y="7867"/>
                  </a:lnTo>
                  <a:lnTo>
                    <a:pt x="3288" y="7940"/>
                  </a:lnTo>
                  <a:lnTo>
                    <a:pt x="3605" y="8038"/>
                  </a:lnTo>
                  <a:lnTo>
                    <a:pt x="3922" y="8184"/>
                  </a:lnTo>
                  <a:lnTo>
                    <a:pt x="4238" y="8330"/>
                  </a:lnTo>
                  <a:lnTo>
                    <a:pt x="4506" y="8476"/>
                  </a:lnTo>
                  <a:lnTo>
                    <a:pt x="4774" y="8647"/>
                  </a:lnTo>
                  <a:lnTo>
                    <a:pt x="4993" y="8817"/>
                  </a:lnTo>
                  <a:lnTo>
                    <a:pt x="4993" y="8817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47"/>
            <p:cNvSpPr/>
            <p:nvPr/>
          </p:nvSpPr>
          <p:spPr>
            <a:xfrm>
              <a:off x="6847025" y="948050"/>
              <a:ext cx="25" cy="23775"/>
            </a:xfrm>
            <a:custGeom>
              <a:rect b="b" l="l" r="r" t="t"/>
              <a:pathLst>
                <a:path extrusionOk="0" fill="none" h="951" w="1">
                  <a:moveTo>
                    <a:pt x="1" y="95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47"/>
            <p:cNvSpPr/>
            <p:nvPr/>
          </p:nvSpPr>
          <p:spPr>
            <a:xfrm>
              <a:off x="6847025" y="1001025"/>
              <a:ext cx="25" cy="183900"/>
            </a:xfrm>
            <a:custGeom>
              <a:rect b="b" l="l" r="r" t="t"/>
              <a:pathLst>
                <a:path extrusionOk="0" fill="none" h="7356" w="1">
                  <a:moveTo>
                    <a:pt x="1" y="1"/>
                  </a:moveTo>
                  <a:lnTo>
                    <a:pt x="1" y="7356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47"/>
            <p:cNvSpPr/>
            <p:nvPr/>
          </p:nvSpPr>
          <p:spPr>
            <a:xfrm>
              <a:off x="6872000" y="994325"/>
              <a:ext cx="85275" cy="190600"/>
            </a:xfrm>
            <a:custGeom>
              <a:rect b="b" l="l" r="r" t="t"/>
              <a:pathLst>
                <a:path extrusionOk="0" fill="none" h="7624" w="3411">
                  <a:moveTo>
                    <a:pt x="3410" y="7624"/>
                  </a:moveTo>
                  <a:lnTo>
                    <a:pt x="3410" y="7624"/>
                  </a:lnTo>
                  <a:lnTo>
                    <a:pt x="3337" y="7112"/>
                  </a:lnTo>
                  <a:lnTo>
                    <a:pt x="3215" y="6406"/>
                  </a:lnTo>
                  <a:lnTo>
                    <a:pt x="3142" y="5968"/>
                  </a:lnTo>
                  <a:lnTo>
                    <a:pt x="3020" y="5505"/>
                  </a:lnTo>
                  <a:lnTo>
                    <a:pt x="2874" y="4994"/>
                  </a:lnTo>
                  <a:lnTo>
                    <a:pt x="2704" y="4482"/>
                  </a:lnTo>
                  <a:lnTo>
                    <a:pt x="2509" y="3922"/>
                  </a:lnTo>
                  <a:lnTo>
                    <a:pt x="2265" y="3362"/>
                  </a:lnTo>
                  <a:lnTo>
                    <a:pt x="1998" y="2802"/>
                  </a:lnTo>
                  <a:lnTo>
                    <a:pt x="1681" y="2217"/>
                  </a:lnTo>
                  <a:lnTo>
                    <a:pt x="1340" y="1633"/>
                  </a:lnTo>
                  <a:lnTo>
                    <a:pt x="950" y="1072"/>
                  </a:lnTo>
                  <a:lnTo>
                    <a:pt x="488" y="512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47"/>
            <p:cNvSpPr/>
            <p:nvPr/>
          </p:nvSpPr>
          <p:spPr>
            <a:xfrm>
              <a:off x="6736825" y="994325"/>
              <a:ext cx="85275" cy="190600"/>
            </a:xfrm>
            <a:custGeom>
              <a:rect b="b" l="l" r="r" t="t"/>
              <a:pathLst>
                <a:path extrusionOk="0" fill="none" h="7624" w="3411">
                  <a:moveTo>
                    <a:pt x="3410" y="1"/>
                  </a:moveTo>
                  <a:lnTo>
                    <a:pt x="3410" y="1"/>
                  </a:lnTo>
                  <a:lnTo>
                    <a:pt x="2923" y="512"/>
                  </a:lnTo>
                  <a:lnTo>
                    <a:pt x="2461" y="1072"/>
                  </a:lnTo>
                  <a:lnTo>
                    <a:pt x="2071" y="1633"/>
                  </a:lnTo>
                  <a:lnTo>
                    <a:pt x="1706" y="2217"/>
                  </a:lnTo>
                  <a:lnTo>
                    <a:pt x="1413" y="2802"/>
                  </a:lnTo>
                  <a:lnTo>
                    <a:pt x="1121" y="3362"/>
                  </a:lnTo>
                  <a:lnTo>
                    <a:pt x="902" y="3922"/>
                  </a:lnTo>
                  <a:lnTo>
                    <a:pt x="707" y="4482"/>
                  </a:lnTo>
                  <a:lnTo>
                    <a:pt x="536" y="4994"/>
                  </a:lnTo>
                  <a:lnTo>
                    <a:pt x="390" y="5505"/>
                  </a:lnTo>
                  <a:lnTo>
                    <a:pt x="269" y="5968"/>
                  </a:lnTo>
                  <a:lnTo>
                    <a:pt x="171" y="6406"/>
                  </a:lnTo>
                  <a:lnTo>
                    <a:pt x="49" y="7112"/>
                  </a:lnTo>
                  <a:lnTo>
                    <a:pt x="1" y="762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97" name="Google Shape;997;p47"/>
          <p:cNvGrpSpPr/>
          <p:nvPr/>
        </p:nvGrpSpPr>
        <p:grpSpPr>
          <a:xfrm>
            <a:off x="5229261" y="2126794"/>
            <a:ext cx="192070" cy="304513"/>
            <a:chOff x="6718575" y="2318625"/>
            <a:chExt cx="256950" cy="407375"/>
          </a:xfrm>
        </p:grpSpPr>
        <p:sp>
          <p:nvSpPr>
            <p:cNvPr id="998" name="Google Shape;998;p47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47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47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47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" name="Google Shape;1002;p47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" name="Google Shape;1003;p47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47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47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06" name="Google Shape;1006;p47"/>
          <p:cNvGrpSpPr/>
          <p:nvPr/>
        </p:nvGrpSpPr>
        <p:grpSpPr>
          <a:xfrm>
            <a:off x="2651376" y="2684335"/>
            <a:ext cx="323163" cy="196649"/>
            <a:chOff x="3269900" y="3064500"/>
            <a:chExt cx="432325" cy="263075"/>
          </a:xfrm>
        </p:grpSpPr>
        <p:sp>
          <p:nvSpPr>
            <p:cNvPr id="1007" name="Google Shape;1007;p47"/>
            <p:cNvSpPr/>
            <p:nvPr/>
          </p:nvSpPr>
          <p:spPr>
            <a:xfrm>
              <a:off x="3269900" y="3064500"/>
              <a:ext cx="432325" cy="263075"/>
            </a:xfrm>
            <a:custGeom>
              <a:rect b="b" l="l" r="r" t="t"/>
              <a:pathLst>
                <a:path extrusionOk="0" fill="none" h="10523" w="17293">
                  <a:moveTo>
                    <a:pt x="14711" y="7916"/>
                  </a:moveTo>
                  <a:lnTo>
                    <a:pt x="14711" y="7916"/>
                  </a:lnTo>
                  <a:lnTo>
                    <a:pt x="14151" y="8379"/>
                  </a:lnTo>
                  <a:lnTo>
                    <a:pt x="13493" y="8842"/>
                  </a:lnTo>
                  <a:lnTo>
                    <a:pt x="12811" y="9280"/>
                  </a:lnTo>
                  <a:lnTo>
                    <a:pt x="12446" y="9475"/>
                  </a:lnTo>
                  <a:lnTo>
                    <a:pt x="12056" y="9670"/>
                  </a:lnTo>
                  <a:lnTo>
                    <a:pt x="11667" y="9840"/>
                  </a:lnTo>
                  <a:lnTo>
                    <a:pt x="11253" y="10011"/>
                  </a:lnTo>
                  <a:lnTo>
                    <a:pt x="10839" y="10157"/>
                  </a:lnTo>
                  <a:lnTo>
                    <a:pt x="10425" y="10278"/>
                  </a:lnTo>
                  <a:lnTo>
                    <a:pt x="9986" y="10376"/>
                  </a:lnTo>
                  <a:lnTo>
                    <a:pt x="9548" y="10449"/>
                  </a:lnTo>
                  <a:lnTo>
                    <a:pt x="9109" y="10498"/>
                  </a:lnTo>
                  <a:lnTo>
                    <a:pt x="8647" y="10522"/>
                  </a:lnTo>
                  <a:lnTo>
                    <a:pt x="8647" y="10522"/>
                  </a:lnTo>
                  <a:lnTo>
                    <a:pt x="8233" y="10522"/>
                  </a:lnTo>
                  <a:lnTo>
                    <a:pt x="7843" y="10473"/>
                  </a:lnTo>
                  <a:lnTo>
                    <a:pt x="7453" y="10425"/>
                  </a:lnTo>
                  <a:lnTo>
                    <a:pt x="7064" y="10327"/>
                  </a:lnTo>
                  <a:lnTo>
                    <a:pt x="6674" y="10230"/>
                  </a:lnTo>
                  <a:lnTo>
                    <a:pt x="6284" y="10108"/>
                  </a:lnTo>
                  <a:lnTo>
                    <a:pt x="5919" y="9986"/>
                  </a:lnTo>
                  <a:lnTo>
                    <a:pt x="5554" y="9840"/>
                  </a:lnTo>
                  <a:lnTo>
                    <a:pt x="5213" y="9670"/>
                  </a:lnTo>
                  <a:lnTo>
                    <a:pt x="4847" y="9499"/>
                  </a:lnTo>
                  <a:lnTo>
                    <a:pt x="4190" y="9109"/>
                  </a:lnTo>
                  <a:lnTo>
                    <a:pt x="3557" y="8695"/>
                  </a:lnTo>
                  <a:lnTo>
                    <a:pt x="2972" y="8233"/>
                  </a:lnTo>
                  <a:lnTo>
                    <a:pt x="2412" y="7794"/>
                  </a:lnTo>
                  <a:lnTo>
                    <a:pt x="1900" y="7332"/>
                  </a:lnTo>
                  <a:lnTo>
                    <a:pt x="1438" y="6893"/>
                  </a:lnTo>
                  <a:lnTo>
                    <a:pt x="1048" y="6479"/>
                  </a:lnTo>
                  <a:lnTo>
                    <a:pt x="390" y="5748"/>
                  </a:lnTo>
                  <a:lnTo>
                    <a:pt x="1" y="5261"/>
                  </a:lnTo>
                  <a:lnTo>
                    <a:pt x="1" y="5261"/>
                  </a:lnTo>
                  <a:lnTo>
                    <a:pt x="390" y="4774"/>
                  </a:lnTo>
                  <a:lnTo>
                    <a:pt x="1048" y="4044"/>
                  </a:lnTo>
                  <a:lnTo>
                    <a:pt x="1438" y="3630"/>
                  </a:lnTo>
                  <a:lnTo>
                    <a:pt x="1900" y="3191"/>
                  </a:lnTo>
                  <a:lnTo>
                    <a:pt x="2412" y="2728"/>
                  </a:lnTo>
                  <a:lnTo>
                    <a:pt x="2972" y="2290"/>
                  </a:lnTo>
                  <a:lnTo>
                    <a:pt x="3557" y="1852"/>
                  </a:lnTo>
                  <a:lnTo>
                    <a:pt x="4190" y="1413"/>
                  </a:lnTo>
                  <a:lnTo>
                    <a:pt x="4847" y="1024"/>
                  </a:lnTo>
                  <a:lnTo>
                    <a:pt x="5213" y="853"/>
                  </a:lnTo>
                  <a:lnTo>
                    <a:pt x="5554" y="683"/>
                  </a:lnTo>
                  <a:lnTo>
                    <a:pt x="5919" y="536"/>
                  </a:lnTo>
                  <a:lnTo>
                    <a:pt x="6284" y="415"/>
                  </a:lnTo>
                  <a:lnTo>
                    <a:pt x="6674" y="293"/>
                  </a:lnTo>
                  <a:lnTo>
                    <a:pt x="7064" y="196"/>
                  </a:lnTo>
                  <a:lnTo>
                    <a:pt x="7453" y="98"/>
                  </a:lnTo>
                  <a:lnTo>
                    <a:pt x="7843" y="49"/>
                  </a:lnTo>
                  <a:lnTo>
                    <a:pt x="8233" y="1"/>
                  </a:lnTo>
                  <a:lnTo>
                    <a:pt x="8647" y="1"/>
                  </a:lnTo>
                  <a:lnTo>
                    <a:pt x="8647" y="1"/>
                  </a:lnTo>
                  <a:lnTo>
                    <a:pt x="9109" y="25"/>
                  </a:lnTo>
                  <a:lnTo>
                    <a:pt x="9548" y="74"/>
                  </a:lnTo>
                  <a:lnTo>
                    <a:pt x="9986" y="147"/>
                  </a:lnTo>
                  <a:lnTo>
                    <a:pt x="10425" y="244"/>
                  </a:lnTo>
                  <a:lnTo>
                    <a:pt x="10839" y="366"/>
                  </a:lnTo>
                  <a:lnTo>
                    <a:pt x="11253" y="512"/>
                  </a:lnTo>
                  <a:lnTo>
                    <a:pt x="11667" y="683"/>
                  </a:lnTo>
                  <a:lnTo>
                    <a:pt x="12056" y="853"/>
                  </a:lnTo>
                  <a:lnTo>
                    <a:pt x="12446" y="1048"/>
                  </a:lnTo>
                  <a:lnTo>
                    <a:pt x="12811" y="1243"/>
                  </a:lnTo>
                  <a:lnTo>
                    <a:pt x="13493" y="1681"/>
                  </a:lnTo>
                  <a:lnTo>
                    <a:pt x="14151" y="2144"/>
                  </a:lnTo>
                  <a:lnTo>
                    <a:pt x="14711" y="2607"/>
                  </a:lnTo>
                  <a:lnTo>
                    <a:pt x="14711" y="2607"/>
                  </a:lnTo>
                  <a:lnTo>
                    <a:pt x="15198" y="3021"/>
                  </a:lnTo>
                  <a:lnTo>
                    <a:pt x="15637" y="3435"/>
                  </a:lnTo>
                  <a:lnTo>
                    <a:pt x="16026" y="3824"/>
                  </a:lnTo>
                  <a:lnTo>
                    <a:pt x="16367" y="4190"/>
                  </a:lnTo>
                  <a:lnTo>
                    <a:pt x="16927" y="4823"/>
                  </a:lnTo>
                  <a:lnTo>
                    <a:pt x="17293" y="5261"/>
                  </a:lnTo>
                  <a:lnTo>
                    <a:pt x="17293" y="5261"/>
                  </a:lnTo>
                  <a:lnTo>
                    <a:pt x="16927" y="5700"/>
                  </a:lnTo>
                  <a:lnTo>
                    <a:pt x="16367" y="6333"/>
                  </a:lnTo>
                  <a:lnTo>
                    <a:pt x="16026" y="6698"/>
                  </a:lnTo>
                  <a:lnTo>
                    <a:pt x="15637" y="7088"/>
                  </a:lnTo>
                  <a:lnTo>
                    <a:pt x="15198" y="7502"/>
                  </a:lnTo>
                  <a:lnTo>
                    <a:pt x="14711" y="7916"/>
                  </a:lnTo>
                  <a:lnTo>
                    <a:pt x="14711" y="7916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47"/>
            <p:cNvSpPr/>
            <p:nvPr/>
          </p:nvSpPr>
          <p:spPr>
            <a:xfrm>
              <a:off x="3445875" y="3155825"/>
              <a:ext cx="80400" cy="80400"/>
            </a:xfrm>
            <a:custGeom>
              <a:rect b="b" l="l" r="r" t="t"/>
              <a:pathLst>
                <a:path extrusionOk="0" fill="none" h="3216" w="3216">
                  <a:moveTo>
                    <a:pt x="0" y="1608"/>
                  </a:moveTo>
                  <a:lnTo>
                    <a:pt x="0" y="1608"/>
                  </a:lnTo>
                  <a:lnTo>
                    <a:pt x="25" y="1438"/>
                  </a:lnTo>
                  <a:lnTo>
                    <a:pt x="49" y="1292"/>
                  </a:lnTo>
                  <a:lnTo>
                    <a:pt x="73" y="1121"/>
                  </a:lnTo>
                  <a:lnTo>
                    <a:pt x="146" y="975"/>
                  </a:lnTo>
                  <a:lnTo>
                    <a:pt x="195" y="853"/>
                  </a:lnTo>
                  <a:lnTo>
                    <a:pt x="293" y="707"/>
                  </a:lnTo>
                  <a:lnTo>
                    <a:pt x="366" y="585"/>
                  </a:lnTo>
                  <a:lnTo>
                    <a:pt x="487" y="488"/>
                  </a:lnTo>
                  <a:lnTo>
                    <a:pt x="585" y="366"/>
                  </a:lnTo>
                  <a:lnTo>
                    <a:pt x="707" y="293"/>
                  </a:lnTo>
                  <a:lnTo>
                    <a:pt x="853" y="196"/>
                  </a:lnTo>
                  <a:lnTo>
                    <a:pt x="974" y="147"/>
                  </a:lnTo>
                  <a:lnTo>
                    <a:pt x="1121" y="74"/>
                  </a:lnTo>
                  <a:lnTo>
                    <a:pt x="1291" y="50"/>
                  </a:lnTo>
                  <a:lnTo>
                    <a:pt x="1437" y="25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778" y="25"/>
                  </a:lnTo>
                  <a:lnTo>
                    <a:pt x="1924" y="50"/>
                  </a:lnTo>
                  <a:lnTo>
                    <a:pt x="2095" y="74"/>
                  </a:lnTo>
                  <a:lnTo>
                    <a:pt x="2241" y="147"/>
                  </a:lnTo>
                  <a:lnTo>
                    <a:pt x="2363" y="196"/>
                  </a:lnTo>
                  <a:lnTo>
                    <a:pt x="2509" y="293"/>
                  </a:lnTo>
                  <a:lnTo>
                    <a:pt x="2631" y="366"/>
                  </a:lnTo>
                  <a:lnTo>
                    <a:pt x="2728" y="488"/>
                  </a:lnTo>
                  <a:lnTo>
                    <a:pt x="2850" y="585"/>
                  </a:lnTo>
                  <a:lnTo>
                    <a:pt x="2923" y="707"/>
                  </a:lnTo>
                  <a:lnTo>
                    <a:pt x="3020" y="853"/>
                  </a:lnTo>
                  <a:lnTo>
                    <a:pt x="3069" y="975"/>
                  </a:lnTo>
                  <a:lnTo>
                    <a:pt x="3142" y="1121"/>
                  </a:lnTo>
                  <a:lnTo>
                    <a:pt x="3166" y="1292"/>
                  </a:lnTo>
                  <a:lnTo>
                    <a:pt x="3191" y="1438"/>
                  </a:lnTo>
                  <a:lnTo>
                    <a:pt x="3215" y="1608"/>
                  </a:lnTo>
                  <a:lnTo>
                    <a:pt x="3215" y="1608"/>
                  </a:lnTo>
                  <a:lnTo>
                    <a:pt x="3191" y="1779"/>
                  </a:lnTo>
                  <a:lnTo>
                    <a:pt x="3166" y="1925"/>
                  </a:lnTo>
                  <a:lnTo>
                    <a:pt x="3142" y="2095"/>
                  </a:lnTo>
                  <a:lnTo>
                    <a:pt x="3069" y="2242"/>
                  </a:lnTo>
                  <a:lnTo>
                    <a:pt x="3020" y="2363"/>
                  </a:lnTo>
                  <a:lnTo>
                    <a:pt x="2923" y="2509"/>
                  </a:lnTo>
                  <a:lnTo>
                    <a:pt x="2850" y="2631"/>
                  </a:lnTo>
                  <a:lnTo>
                    <a:pt x="2728" y="2729"/>
                  </a:lnTo>
                  <a:lnTo>
                    <a:pt x="2631" y="2850"/>
                  </a:lnTo>
                  <a:lnTo>
                    <a:pt x="2509" y="2924"/>
                  </a:lnTo>
                  <a:lnTo>
                    <a:pt x="2363" y="3021"/>
                  </a:lnTo>
                  <a:lnTo>
                    <a:pt x="2241" y="3070"/>
                  </a:lnTo>
                  <a:lnTo>
                    <a:pt x="2095" y="3143"/>
                  </a:lnTo>
                  <a:lnTo>
                    <a:pt x="1924" y="3167"/>
                  </a:lnTo>
                  <a:lnTo>
                    <a:pt x="1778" y="3191"/>
                  </a:lnTo>
                  <a:lnTo>
                    <a:pt x="1608" y="3216"/>
                  </a:lnTo>
                  <a:lnTo>
                    <a:pt x="1608" y="3216"/>
                  </a:lnTo>
                  <a:lnTo>
                    <a:pt x="1437" y="3191"/>
                  </a:lnTo>
                  <a:lnTo>
                    <a:pt x="1291" y="3167"/>
                  </a:lnTo>
                  <a:lnTo>
                    <a:pt x="1121" y="3143"/>
                  </a:lnTo>
                  <a:lnTo>
                    <a:pt x="974" y="3070"/>
                  </a:lnTo>
                  <a:lnTo>
                    <a:pt x="853" y="3021"/>
                  </a:lnTo>
                  <a:lnTo>
                    <a:pt x="707" y="2924"/>
                  </a:lnTo>
                  <a:lnTo>
                    <a:pt x="585" y="2850"/>
                  </a:lnTo>
                  <a:lnTo>
                    <a:pt x="487" y="2729"/>
                  </a:lnTo>
                  <a:lnTo>
                    <a:pt x="366" y="2631"/>
                  </a:lnTo>
                  <a:lnTo>
                    <a:pt x="293" y="2509"/>
                  </a:lnTo>
                  <a:lnTo>
                    <a:pt x="195" y="2363"/>
                  </a:lnTo>
                  <a:lnTo>
                    <a:pt x="146" y="2242"/>
                  </a:lnTo>
                  <a:lnTo>
                    <a:pt x="73" y="2095"/>
                  </a:lnTo>
                  <a:lnTo>
                    <a:pt x="49" y="1925"/>
                  </a:lnTo>
                  <a:lnTo>
                    <a:pt x="25" y="1779"/>
                  </a:lnTo>
                  <a:lnTo>
                    <a:pt x="0" y="1608"/>
                  </a:lnTo>
                  <a:lnTo>
                    <a:pt x="0" y="160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47"/>
            <p:cNvSpPr/>
            <p:nvPr/>
          </p:nvSpPr>
          <p:spPr>
            <a:xfrm>
              <a:off x="3381925" y="3091900"/>
              <a:ext cx="208275" cy="208275"/>
            </a:xfrm>
            <a:custGeom>
              <a:rect b="b" l="l" r="r" t="t"/>
              <a:pathLst>
                <a:path extrusionOk="0" fill="none" h="8331" w="8331">
                  <a:moveTo>
                    <a:pt x="1" y="4165"/>
                  </a:moveTo>
                  <a:lnTo>
                    <a:pt x="1" y="4165"/>
                  </a:lnTo>
                  <a:lnTo>
                    <a:pt x="25" y="3751"/>
                  </a:lnTo>
                  <a:lnTo>
                    <a:pt x="74" y="3337"/>
                  </a:lnTo>
                  <a:lnTo>
                    <a:pt x="196" y="2923"/>
                  </a:lnTo>
                  <a:lnTo>
                    <a:pt x="318" y="2534"/>
                  </a:lnTo>
                  <a:lnTo>
                    <a:pt x="512" y="2168"/>
                  </a:lnTo>
                  <a:lnTo>
                    <a:pt x="707" y="1827"/>
                  </a:lnTo>
                  <a:lnTo>
                    <a:pt x="951" y="1511"/>
                  </a:lnTo>
                  <a:lnTo>
                    <a:pt x="1219" y="1218"/>
                  </a:lnTo>
                  <a:lnTo>
                    <a:pt x="1511" y="951"/>
                  </a:lnTo>
                  <a:lnTo>
                    <a:pt x="1828" y="707"/>
                  </a:lnTo>
                  <a:lnTo>
                    <a:pt x="2169" y="512"/>
                  </a:lnTo>
                  <a:lnTo>
                    <a:pt x="2534" y="317"/>
                  </a:lnTo>
                  <a:lnTo>
                    <a:pt x="2924" y="195"/>
                  </a:lnTo>
                  <a:lnTo>
                    <a:pt x="3313" y="74"/>
                  </a:lnTo>
                  <a:lnTo>
                    <a:pt x="3727" y="25"/>
                  </a:lnTo>
                  <a:lnTo>
                    <a:pt x="4166" y="1"/>
                  </a:lnTo>
                  <a:lnTo>
                    <a:pt x="4166" y="1"/>
                  </a:lnTo>
                  <a:lnTo>
                    <a:pt x="4580" y="25"/>
                  </a:lnTo>
                  <a:lnTo>
                    <a:pt x="4994" y="74"/>
                  </a:lnTo>
                  <a:lnTo>
                    <a:pt x="5408" y="195"/>
                  </a:lnTo>
                  <a:lnTo>
                    <a:pt x="5797" y="317"/>
                  </a:lnTo>
                  <a:lnTo>
                    <a:pt x="6163" y="512"/>
                  </a:lnTo>
                  <a:lnTo>
                    <a:pt x="6504" y="707"/>
                  </a:lnTo>
                  <a:lnTo>
                    <a:pt x="6820" y="951"/>
                  </a:lnTo>
                  <a:lnTo>
                    <a:pt x="7113" y="1218"/>
                  </a:lnTo>
                  <a:lnTo>
                    <a:pt x="7381" y="1511"/>
                  </a:lnTo>
                  <a:lnTo>
                    <a:pt x="7624" y="1827"/>
                  </a:lnTo>
                  <a:lnTo>
                    <a:pt x="7819" y="2168"/>
                  </a:lnTo>
                  <a:lnTo>
                    <a:pt x="8014" y="2534"/>
                  </a:lnTo>
                  <a:lnTo>
                    <a:pt x="8136" y="2923"/>
                  </a:lnTo>
                  <a:lnTo>
                    <a:pt x="8257" y="3337"/>
                  </a:lnTo>
                  <a:lnTo>
                    <a:pt x="8306" y="3751"/>
                  </a:lnTo>
                  <a:lnTo>
                    <a:pt x="8330" y="4165"/>
                  </a:lnTo>
                  <a:lnTo>
                    <a:pt x="8330" y="4165"/>
                  </a:lnTo>
                  <a:lnTo>
                    <a:pt x="8306" y="4579"/>
                  </a:lnTo>
                  <a:lnTo>
                    <a:pt x="8257" y="4993"/>
                  </a:lnTo>
                  <a:lnTo>
                    <a:pt x="8136" y="5407"/>
                  </a:lnTo>
                  <a:lnTo>
                    <a:pt x="8014" y="5797"/>
                  </a:lnTo>
                  <a:lnTo>
                    <a:pt x="7819" y="6162"/>
                  </a:lnTo>
                  <a:lnTo>
                    <a:pt x="7624" y="6503"/>
                  </a:lnTo>
                  <a:lnTo>
                    <a:pt x="7381" y="6820"/>
                  </a:lnTo>
                  <a:lnTo>
                    <a:pt x="7113" y="7112"/>
                  </a:lnTo>
                  <a:lnTo>
                    <a:pt x="6820" y="7380"/>
                  </a:lnTo>
                  <a:lnTo>
                    <a:pt x="6504" y="7624"/>
                  </a:lnTo>
                  <a:lnTo>
                    <a:pt x="6163" y="7819"/>
                  </a:lnTo>
                  <a:lnTo>
                    <a:pt x="5797" y="8013"/>
                  </a:lnTo>
                  <a:lnTo>
                    <a:pt x="5408" y="8135"/>
                  </a:lnTo>
                  <a:lnTo>
                    <a:pt x="4994" y="8257"/>
                  </a:lnTo>
                  <a:lnTo>
                    <a:pt x="4580" y="8306"/>
                  </a:lnTo>
                  <a:lnTo>
                    <a:pt x="4166" y="8330"/>
                  </a:lnTo>
                  <a:lnTo>
                    <a:pt x="4166" y="8330"/>
                  </a:lnTo>
                  <a:lnTo>
                    <a:pt x="3727" y="8306"/>
                  </a:lnTo>
                  <a:lnTo>
                    <a:pt x="3313" y="8257"/>
                  </a:lnTo>
                  <a:lnTo>
                    <a:pt x="2924" y="8135"/>
                  </a:lnTo>
                  <a:lnTo>
                    <a:pt x="2534" y="8013"/>
                  </a:lnTo>
                  <a:lnTo>
                    <a:pt x="2169" y="7819"/>
                  </a:lnTo>
                  <a:lnTo>
                    <a:pt x="1828" y="7624"/>
                  </a:lnTo>
                  <a:lnTo>
                    <a:pt x="1511" y="7380"/>
                  </a:lnTo>
                  <a:lnTo>
                    <a:pt x="1219" y="7112"/>
                  </a:lnTo>
                  <a:lnTo>
                    <a:pt x="951" y="6820"/>
                  </a:lnTo>
                  <a:lnTo>
                    <a:pt x="707" y="6503"/>
                  </a:lnTo>
                  <a:lnTo>
                    <a:pt x="512" y="6162"/>
                  </a:lnTo>
                  <a:lnTo>
                    <a:pt x="318" y="5797"/>
                  </a:lnTo>
                  <a:lnTo>
                    <a:pt x="196" y="5407"/>
                  </a:lnTo>
                  <a:lnTo>
                    <a:pt x="74" y="4993"/>
                  </a:lnTo>
                  <a:lnTo>
                    <a:pt x="25" y="4579"/>
                  </a:lnTo>
                  <a:lnTo>
                    <a:pt x="1" y="4165"/>
                  </a:lnTo>
                  <a:lnTo>
                    <a:pt x="1" y="4165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10" name="Google Shape;1010;p47"/>
          <p:cNvGrpSpPr/>
          <p:nvPr/>
        </p:nvGrpSpPr>
        <p:grpSpPr>
          <a:xfrm>
            <a:off x="5207396" y="2624255"/>
            <a:ext cx="235780" cy="331367"/>
            <a:chOff x="6689325" y="2984125"/>
            <a:chExt cx="315425" cy="443300"/>
          </a:xfrm>
        </p:grpSpPr>
        <p:sp>
          <p:nvSpPr>
            <p:cNvPr id="1011" name="Google Shape;1011;p47"/>
            <p:cNvSpPr/>
            <p:nvPr/>
          </p:nvSpPr>
          <p:spPr>
            <a:xfrm>
              <a:off x="6689325" y="2984125"/>
              <a:ext cx="315425" cy="77975"/>
            </a:xfrm>
            <a:custGeom>
              <a:rect b="b" l="l" r="r" t="t"/>
              <a:pathLst>
                <a:path extrusionOk="0" fill="none" h="3119" w="12617">
                  <a:moveTo>
                    <a:pt x="12130" y="1413"/>
                  </a:moveTo>
                  <a:lnTo>
                    <a:pt x="8647" y="1413"/>
                  </a:lnTo>
                  <a:lnTo>
                    <a:pt x="8647" y="878"/>
                  </a:lnTo>
                  <a:lnTo>
                    <a:pt x="8647" y="878"/>
                  </a:lnTo>
                  <a:lnTo>
                    <a:pt x="8623" y="707"/>
                  </a:lnTo>
                  <a:lnTo>
                    <a:pt x="8574" y="537"/>
                  </a:lnTo>
                  <a:lnTo>
                    <a:pt x="8501" y="391"/>
                  </a:lnTo>
                  <a:lnTo>
                    <a:pt x="8379" y="269"/>
                  </a:lnTo>
                  <a:lnTo>
                    <a:pt x="8257" y="147"/>
                  </a:lnTo>
                  <a:lnTo>
                    <a:pt x="8111" y="74"/>
                  </a:lnTo>
                  <a:lnTo>
                    <a:pt x="7941" y="25"/>
                  </a:lnTo>
                  <a:lnTo>
                    <a:pt x="7770" y="1"/>
                  </a:lnTo>
                  <a:lnTo>
                    <a:pt x="4848" y="1"/>
                  </a:lnTo>
                  <a:lnTo>
                    <a:pt x="4848" y="1"/>
                  </a:lnTo>
                  <a:lnTo>
                    <a:pt x="4677" y="25"/>
                  </a:lnTo>
                  <a:lnTo>
                    <a:pt x="4507" y="74"/>
                  </a:lnTo>
                  <a:lnTo>
                    <a:pt x="4361" y="147"/>
                  </a:lnTo>
                  <a:lnTo>
                    <a:pt x="4239" y="269"/>
                  </a:lnTo>
                  <a:lnTo>
                    <a:pt x="4117" y="391"/>
                  </a:lnTo>
                  <a:lnTo>
                    <a:pt x="4044" y="537"/>
                  </a:lnTo>
                  <a:lnTo>
                    <a:pt x="3995" y="707"/>
                  </a:lnTo>
                  <a:lnTo>
                    <a:pt x="3971" y="878"/>
                  </a:lnTo>
                  <a:lnTo>
                    <a:pt x="3971" y="1413"/>
                  </a:lnTo>
                  <a:lnTo>
                    <a:pt x="488" y="1413"/>
                  </a:lnTo>
                  <a:lnTo>
                    <a:pt x="488" y="1413"/>
                  </a:lnTo>
                  <a:lnTo>
                    <a:pt x="391" y="1413"/>
                  </a:lnTo>
                  <a:lnTo>
                    <a:pt x="293" y="1462"/>
                  </a:lnTo>
                  <a:lnTo>
                    <a:pt x="220" y="1486"/>
                  </a:lnTo>
                  <a:lnTo>
                    <a:pt x="147" y="1560"/>
                  </a:lnTo>
                  <a:lnTo>
                    <a:pt x="74" y="1633"/>
                  </a:lnTo>
                  <a:lnTo>
                    <a:pt x="50" y="1706"/>
                  </a:lnTo>
                  <a:lnTo>
                    <a:pt x="1" y="1803"/>
                  </a:lnTo>
                  <a:lnTo>
                    <a:pt x="1" y="1901"/>
                  </a:lnTo>
                  <a:lnTo>
                    <a:pt x="1" y="3118"/>
                  </a:lnTo>
                  <a:lnTo>
                    <a:pt x="12617" y="3118"/>
                  </a:lnTo>
                  <a:lnTo>
                    <a:pt x="12617" y="1901"/>
                  </a:lnTo>
                  <a:lnTo>
                    <a:pt x="12617" y="1901"/>
                  </a:lnTo>
                  <a:lnTo>
                    <a:pt x="12617" y="1803"/>
                  </a:lnTo>
                  <a:lnTo>
                    <a:pt x="12568" y="1706"/>
                  </a:lnTo>
                  <a:lnTo>
                    <a:pt x="12544" y="1633"/>
                  </a:lnTo>
                  <a:lnTo>
                    <a:pt x="12471" y="1560"/>
                  </a:lnTo>
                  <a:lnTo>
                    <a:pt x="12398" y="1486"/>
                  </a:lnTo>
                  <a:lnTo>
                    <a:pt x="12325" y="1462"/>
                  </a:lnTo>
                  <a:lnTo>
                    <a:pt x="12227" y="1413"/>
                  </a:lnTo>
                  <a:lnTo>
                    <a:pt x="12130" y="1413"/>
                  </a:lnTo>
                  <a:lnTo>
                    <a:pt x="12130" y="1413"/>
                  </a:lnTo>
                  <a:close/>
                  <a:moveTo>
                    <a:pt x="4750" y="878"/>
                  </a:moveTo>
                  <a:lnTo>
                    <a:pt x="4750" y="878"/>
                  </a:lnTo>
                  <a:lnTo>
                    <a:pt x="4750" y="829"/>
                  </a:lnTo>
                  <a:lnTo>
                    <a:pt x="4775" y="805"/>
                  </a:lnTo>
                  <a:lnTo>
                    <a:pt x="4799" y="780"/>
                  </a:lnTo>
                  <a:lnTo>
                    <a:pt x="4848" y="780"/>
                  </a:lnTo>
                  <a:lnTo>
                    <a:pt x="7770" y="780"/>
                  </a:lnTo>
                  <a:lnTo>
                    <a:pt x="7770" y="780"/>
                  </a:lnTo>
                  <a:lnTo>
                    <a:pt x="7819" y="780"/>
                  </a:lnTo>
                  <a:lnTo>
                    <a:pt x="7843" y="805"/>
                  </a:lnTo>
                  <a:lnTo>
                    <a:pt x="7868" y="829"/>
                  </a:lnTo>
                  <a:lnTo>
                    <a:pt x="7868" y="878"/>
                  </a:lnTo>
                  <a:lnTo>
                    <a:pt x="7868" y="1413"/>
                  </a:lnTo>
                  <a:lnTo>
                    <a:pt x="4750" y="1413"/>
                  </a:lnTo>
                  <a:lnTo>
                    <a:pt x="4750" y="87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47"/>
            <p:cNvSpPr/>
            <p:nvPr/>
          </p:nvSpPr>
          <p:spPr>
            <a:xfrm>
              <a:off x="6702125" y="3069375"/>
              <a:ext cx="289850" cy="358050"/>
            </a:xfrm>
            <a:custGeom>
              <a:rect b="b" l="l" r="r" t="t"/>
              <a:pathLst>
                <a:path extrusionOk="0" fill="none" h="14322" w="11594">
                  <a:moveTo>
                    <a:pt x="0" y="1"/>
                  </a:moveTo>
                  <a:lnTo>
                    <a:pt x="0" y="13834"/>
                  </a:lnTo>
                  <a:lnTo>
                    <a:pt x="0" y="13834"/>
                  </a:lnTo>
                  <a:lnTo>
                    <a:pt x="0" y="13932"/>
                  </a:lnTo>
                  <a:lnTo>
                    <a:pt x="49" y="14029"/>
                  </a:lnTo>
                  <a:lnTo>
                    <a:pt x="74" y="14102"/>
                  </a:lnTo>
                  <a:lnTo>
                    <a:pt x="147" y="14175"/>
                  </a:lnTo>
                  <a:lnTo>
                    <a:pt x="220" y="14224"/>
                  </a:lnTo>
                  <a:lnTo>
                    <a:pt x="293" y="14273"/>
                  </a:lnTo>
                  <a:lnTo>
                    <a:pt x="390" y="14297"/>
                  </a:lnTo>
                  <a:lnTo>
                    <a:pt x="488" y="14321"/>
                  </a:lnTo>
                  <a:lnTo>
                    <a:pt x="11106" y="14321"/>
                  </a:lnTo>
                  <a:lnTo>
                    <a:pt x="11106" y="14321"/>
                  </a:lnTo>
                  <a:lnTo>
                    <a:pt x="11204" y="14297"/>
                  </a:lnTo>
                  <a:lnTo>
                    <a:pt x="11301" y="14273"/>
                  </a:lnTo>
                  <a:lnTo>
                    <a:pt x="11374" y="14224"/>
                  </a:lnTo>
                  <a:lnTo>
                    <a:pt x="11447" y="14175"/>
                  </a:lnTo>
                  <a:lnTo>
                    <a:pt x="11520" y="14102"/>
                  </a:lnTo>
                  <a:lnTo>
                    <a:pt x="11545" y="14029"/>
                  </a:lnTo>
                  <a:lnTo>
                    <a:pt x="11593" y="13932"/>
                  </a:lnTo>
                  <a:lnTo>
                    <a:pt x="11593" y="13834"/>
                  </a:lnTo>
                  <a:lnTo>
                    <a:pt x="1159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47"/>
            <p:cNvSpPr/>
            <p:nvPr/>
          </p:nvSpPr>
          <p:spPr>
            <a:xfrm>
              <a:off x="676117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0473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" name="Google Shape;1014;p47"/>
            <p:cNvSpPr/>
            <p:nvPr/>
          </p:nvSpPr>
          <p:spPr>
            <a:xfrm>
              <a:off x="684702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47"/>
            <p:cNvSpPr/>
            <p:nvPr/>
          </p:nvSpPr>
          <p:spPr>
            <a:xfrm>
              <a:off x="693287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16" name="Google Shape;1016;p47"/>
          <p:cNvGrpSpPr/>
          <p:nvPr/>
        </p:nvGrpSpPr>
        <p:grpSpPr>
          <a:xfrm>
            <a:off x="1693324" y="3597799"/>
            <a:ext cx="228044" cy="368667"/>
            <a:chOff x="1988225" y="4286525"/>
            <a:chExt cx="305075" cy="493200"/>
          </a:xfrm>
        </p:grpSpPr>
        <p:sp>
          <p:nvSpPr>
            <p:cNvPr id="1017" name="Google Shape;1017;p47"/>
            <p:cNvSpPr/>
            <p:nvPr/>
          </p:nvSpPr>
          <p:spPr>
            <a:xfrm>
              <a:off x="2178800" y="4519725"/>
              <a:ext cx="114500" cy="114475"/>
            </a:xfrm>
            <a:custGeom>
              <a:rect b="b" l="l" r="r" t="t"/>
              <a:pathLst>
                <a:path extrusionOk="0" fill="none" h="4579" w="4580">
                  <a:moveTo>
                    <a:pt x="731" y="4189"/>
                  </a:moveTo>
                  <a:lnTo>
                    <a:pt x="731" y="4189"/>
                  </a:lnTo>
                  <a:lnTo>
                    <a:pt x="853" y="4286"/>
                  </a:lnTo>
                  <a:lnTo>
                    <a:pt x="999" y="4384"/>
                  </a:lnTo>
                  <a:lnTo>
                    <a:pt x="1170" y="4457"/>
                  </a:lnTo>
                  <a:lnTo>
                    <a:pt x="1316" y="4506"/>
                  </a:lnTo>
                  <a:lnTo>
                    <a:pt x="1486" y="4554"/>
                  </a:lnTo>
                  <a:lnTo>
                    <a:pt x="1657" y="4579"/>
                  </a:lnTo>
                  <a:lnTo>
                    <a:pt x="1827" y="4579"/>
                  </a:lnTo>
                  <a:lnTo>
                    <a:pt x="1973" y="4579"/>
                  </a:lnTo>
                  <a:lnTo>
                    <a:pt x="2144" y="4579"/>
                  </a:lnTo>
                  <a:lnTo>
                    <a:pt x="2314" y="4530"/>
                  </a:lnTo>
                  <a:lnTo>
                    <a:pt x="2485" y="4481"/>
                  </a:lnTo>
                  <a:lnTo>
                    <a:pt x="2631" y="4433"/>
                  </a:lnTo>
                  <a:lnTo>
                    <a:pt x="2777" y="4360"/>
                  </a:lnTo>
                  <a:lnTo>
                    <a:pt x="2923" y="4262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2"/>
                  </a:lnTo>
                  <a:lnTo>
                    <a:pt x="3483" y="3653"/>
                  </a:lnTo>
                  <a:lnTo>
                    <a:pt x="3605" y="3410"/>
                  </a:lnTo>
                  <a:lnTo>
                    <a:pt x="3751" y="3117"/>
                  </a:lnTo>
                  <a:lnTo>
                    <a:pt x="3995" y="2484"/>
                  </a:lnTo>
                  <a:lnTo>
                    <a:pt x="4214" y="1827"/>
                  </a:lnTo>
                  <a:lnTo>
                    <a:pt x="4409" y="1169"/>
                  </a:lnTo>
                  <a:lnTo>
                    <a:pt x="4531" y="609"/>
                  </a:lnTo>
                  <a:lnTo>
                    <a:pt x="4579" y="219"/>
                  </a:lnTo>
                  <a:lnTo>
                    <a:pt x="4579" y="97"/>
                  </a:lnTo>
                  <a:lnTo>
                    <a:pt x="4579" y="24"/>
                  </a:lnTo>
                  <a:lnTo>
                    <a:pt x="4579" y="24"/>
                  </a:lnTo>
                  <a:lnTo>
                    <a:pt x="4506" y="0"/>
                  </a:lnTo>
                  <a:lnTo>
                    <a:pt x="4385" y="0"/>
                  </a:lnTo>
                  <a:lnTo>
                    <a:pt x="3970" y="73"/>
                  </a:lnTo>
                  <a:lnTo>
                    <a:pt x="3410" y="195"/>
                  </a:lnTo>
                  <a:lnTo>
                    <a:pt x="2777" y="365"/>
                  </a:lnTo>
                  <a:lnTo>
                    <a:pt x="2095" y="609"/>
                  </a:lnTo>
                  <a:lnTo>
                    <a:pt x="1462" y="852"/>
                  </a:lnTo>
                  <a:lnTo>
                    <a:pt x="1194" y="974"/>
                  </a:lnTo>
                  <a:lnTo>
                    <a:pt x="926" y="1120"/>
                  </a:lnTo>
                  <a:lnTo>
                    <a:pt x="707" y="1266"/>
                  </a:lnTo>
                  <a:lnTo>
                    <a:pt x="561" y="1388"/>
                  </a:lnTo>
                  <a:lnTo>
                    <a:pt x="561" y="1388"/>
                  </a:lnTo>
                  <a:lnTo>
                    <a:pt x="439" y="1534"/>
                  </a:lnTo>
                  <a:lnTo>
                    <a:pt x="342" y="1656"/>
                  </a:lnTo>
                  <a:lnTo>
                    <a:pt x="244" y="1802"/>
                  </a:lnTo>
                  <a:lnTo>
                    <a:pt x="171" y="1973"/>
                  </a:lnTo>
                  <a:lnTo>
                    <a:pt x="98" y="2119"/>
                  </a:lnTo>
                  <a:lnTo>
                    <a:pt x="49" y="2289"/>
                  </a:lnTo>
                  <a:lnTo>
                    <a:pt x="25" y="2436"/>
                  </a:lnTo>
                  <a:lnTo>
                    <a:pt x="1" y="2606"/>
                  </a:lnTo>
                  <a:lnTo>
                    <a:pt x="1" y="2776"/>
                  </a:lnTo>
                  <a:lnTo>
                    <a:pt x="25" y="2947"/>
                  </a:lnTo>
                  <a:lnTo>
                    <a:pt x="49" y="3117"/>
                  </a:lnTo>
                  <a:lnTo>
                    <a:pt x="98" y="3264"/>
                  </a:lnTo>
                  <a:lnTo>
                    <a:pt x="147" y="3434"/>
                  </a:lnTo>
                  <a:lnTo>
                    <a:pt x="220" y="3580"/>
                  </a:lnTo>
                  <a:lnTo>
                    <a:pt x="317" y="3726"/>
                  </a:lnTo>
                  <a:lnTo>
                    <a:pt x="415" y="3872"/>
                  </a:lnTo>
                  <a:lnTo>
                    <a:pt x="731" y="418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47"/>
            <p:cNvSpPr/>
            <p:nvPr/>
          </p:nvSpPr>
          <p:spPr>
            <a:xfrm>
              <a:off x="1988225" y="4539200"/>
              <a:ext cx="156500" cy="156500"/>
            </a:xfrm>
            <a:custGeom>
              <a:rect b="b" l="l" r="r" t="t"/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4"/>
                  </a:lnTo>
                  <a:lnTo>
                    <a:pt x="6041" y="4725"/>
                  </a:lnTo>
                  <a:lnTo>
                    <a:pt x="6138" y="4506"/>
                  </a:lnTo>
                  <a:lnTo>
                    <a:pt x="6187" y="4287"/>
                  </a:lnTo>
                  <a:lnTo>
                    <a:pt x="6235" y="4043"/>
                  </a:lnTo>
                  <a:lnTo>
                    <a:pt x="6260" y="3824"/>
                  </a:lnTo>
                  <a:lnTo>
                    <a:pt x="6260" y="3581"/>
                  </a:lnTo>
                  <a:lnTo>
                    <a:pt x="6235" y="3361"/>
                  </a:lnTo>
                  <a:lnTo>
                    <a:pt x="6187" y="3118"/>
                  </a:lnTo>
                  <a:lnTo>
                    <a:pt x="6138" y="2899"/>
                  </a:lnTo>
                  <a:lnTo>
                    <a:pt x="6041" y="2679"/>
                  </a:lnTo>
                  <a:lnTo>
                    <a:pt x="5943" y="2460"/>
                  </a:lnTo>
                  <a:lnTo>
                    <a:pt x="5821" y="2265"/>
                  </a:lnTo>
                  <a:lnTo>
                    <a:pt x="5675" y="2071"/>
                  </a:lnTo>
                  <a:lnTo>
                    <a:pt x="5505" y="1900"/>
                  </a:lnTo>
                  <a:lnTo>
                    <a:pt x="5505" y="1900"/>
                  </a:lnTo>
                  <a:lnTo>
                    <a:pt x="5286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3" y="1145"/>
                  </a:lnTo>
                  <a:lnTo>
                    <a:pt x="3849" y="975"/>
                  </a:lnTo>
                  <a:lnTo>
                    <a:pt x="3410" y="804"/>
                  </a:lnTo>
                  <a:lnTo>
                    <a:pt x="2485" y="487"/>
                  </a:lnTo>
                  <a:lnTo>
                    <a:pt x="1608" y="244"/>
                  </a:lnTo>
                  <a:lnTo>
                    <a:pt x="853" y="73"/>
                  </a:lnTo>
                  <a:lnTo>
                    <a:pt x="536" y="25"/>
                  </a:lnTo>
                  <a:lnTo>
                    <a:pt x="293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1" y="122"/>
                  </a:lnTo>
                  <a:lnTo>
                    <a:pt x="1" y="293"/>
                  </a:lnTo>
                  <a:lnTo>
                    <a:pt x="25" y="536"/>
                  </a:lnTo>
                  <a:lnTo>
                    <a:pt x="74" y="853"/>
                  </a:lnTo>
                  <a:lnTo>
                    <a:pt x="244" y="1608"/>
                  </a:lnTo>
                  <a:lnTo>
                    <a:pt x="488" y="2485"/>
                  </a:lnTo>
                  <a:lnTo>
                    <a:pt x="804" y="3410"/>
                  </a:lnTo>
                  <a:lnTo>
                    <a:pt x="975" y="3848"/>
                  </a:lnTo>
                  <a:lnTo>
                    <a:pt x="1145" y="4262"/>
                  </a:lnTo>
                  <a:lnTo>
                    <a:pt x="1316" y="4652"/>
                  </a:lnTo>
                  <a:lnTo>
                    <a:pt x="1511" y="4993"/>
                  </a:lnTo>
                  <a:lnTo>
                    <a:pt x="1705" y="5285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1" y="5675"/>
                  </a:lnTo>
                  <a:lnTo>
                    <a:pt x="2266" y="5821"/>
                  </a:lnTo>
                  <a:lnTo>
                    <a:pt x="2460" y="5943"/>
                  </a:lnTo>
                  <a:lnTo>
                    <a:pt x="2680" y="6040"/>
                  </a:lnTo>
                  <a:lnTo>
                    <a:pt x="2899" y="6138"/>
                  </a:lnTo>
                  <a:lnTo>
                    <a:pt x="3118" y="6187"/>
                  </a:lnTo>
                  <a:lnTo>
                    <a:pt x="3362" y="6235"/>
                  </a:lnTo>
                  <a:lnTo>
                    <a:pt x="3581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0"/>
                  </a:lnTo>
                  <a:lnTo>
                    <a:pt x="4945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" name="Google Shape;1019;p47"/>
            <p:cNvSpPr/>
            <p:nvPr/>
          </p:nvSpPr>
          <p:spPr>
            <a:xfrm>
              <a:off x="2042425" y="4286525"/>
              <a:ext cx="239300" cy="236250"/>
            </a:xfrm>
            <a:custGeom>
              <a:rect b="b" l="l" r="r" t="t"/>
              <a:pathLst>
                <a:path extrusionOk="0" fill="none" h="9450" w="9572">
                  <a:moveTo>
                    <a:pt x="5358" y="9450"/>
                  </a:moveTo>
                  <a:lnTo>
                    <a:pt x="5358" y="9450"/>
                  </a:lnTo>
                  <a:lnTo>
                    <a:pt x="5650" y="9328"/>
                  </a:lnTo>
                  <a:lnTo>
                    <a:pt x="5918" y="9133"/>
                  </a:lnTo>
                  <a:lnTo>
                    <a:pt x="6162" y="8914"/>
                  </a:lnTo>
                  <a:lnTo>
                    <a:pt x="6381" y="8646"/>
                  </a:lnTo>
                  <a:lnTo>
                    <a:pt x="6381" y="8646"/>
                  </a:lnTo>
                  <a:lnTo>
                    <a:pt x="6649" y="8670"/>
                  </a:lnTo>
                  <a:lnTo>
                    <a:pt x="6917" y="8670"/>
                  </a:lnTo>
                  <a:lnTo>
                    <a:pt x="7160" y="8646"/>
                  </a:lnTo>
                  <a:lnTo>
                    <a:pt x="7404" y="8597"/>
                  </a:lnTo>
                  <a:lnTo>
                    <a:pt x="7623" y="8524"/>
                  </a:lnTo>
                  <a:lnTo>
                    <a:pt x="7818" y="8427"/>
                  </a:lnTo>
                  <a:lnTo>
                    <a:pt x="7989" y="8305"/>
                  </a:lnTo>
                  <a:lnTo>
                    <a:pt x="8159" y="8159"/>
                  </a:lnTo>
                  <a:lnTo>
                    <a:pt x="8305" y="7989"/>
                  </a:lnTo>
                  <a:lnTo>
                    <a:pt x="8427" y="7794"/>
                  </a:lnTo>
                  <a:lnTo>
                    <a:pt x="8524" y="7599"/>
                  </a:lnTo>
                  <a:lnTo>
                    <a:pt x="8597" y="7380"/>
                  </a:lnTo>
                  <a:lnTo>
                    <a:pt x="8670" y="7160"/>
                  </a:lnTo>
                  <a:lnTo>
                    <a:pt x="8695" y="6917"/>
                  </a:lnTo>
                  <a:lnTo>
                    <a:pt x="8695" y="6649"/>
                  </a:lnTo>
                  <a:lnTo>
                    <a:pt x="8670" y="6381"/>
                  </a:lnTo>
                  <a:lnTo>
                    <a:pt x="8670" y="6381"/>
                  </a:lnTo>
                  <a:lnTo>
                    <a:pt x="8865" y="6211"/>
                  </a:lnTo>
                  <a:lnTo>
                    <a:pt x="9060" y="6016"/>
                  </a:lnTo>
                  <a:lnTo>
                    <a:pt x="9206" y="5821"/>
                  </a:lnTo>
                  <a:lnTo>
                    <a:pt x="9328" y="5626"/>
                  </a:lnTo>
                  <a:lnTo>
                    <a:pt x="9425" y="5407"/>
                  </a:lnTo>
                  <a:lnTo>
                    <a:pt x="9499" y="5212"/>
                  </a:lnTo>
                  <a:lnTo>
                    <a:pt x="9547" y="4993"/>
                  </a:lnTo>
                  <a:lnTo>
                    <a:pt x="9572" y="4774"/>
                  </a:lnTo>
                  <a:lnTo>
                    <a:pt x="9547" y="4554"/>
                  </a:lnTo>
                  <a:lnTo>
                    <a:pt x="9499" y="4335"/>
                  </a:lnTo>
                  <a:lnTo>
                    <a:pt x="9425" y="4116"/>
                  </a:lnTo>
                  <a:lnTo>
                    <a:pt x="9328" y="3921"/>
                  </a:lnTo>
                  <a:lnTo>
                    <a:pt x="9206" y="3702"/>
                  </a:lnTo>
                  <a:lnTo>
                    <a:pt x="9060" y="3507"/>
                  </a:lnTo>
                  <a:lnTo>
                    <a:pt x="8865" y="3337"/>
                  </a:lnTo>
                  <a:lnTo>
                    <a:pt x="8670" y="3166"/>
                  </a:lnTo>
                  <a:lnTo>
                    <a:pt x="8670" y="3166"/>
                  </a:lnTo>
                  <a:lnTo>
                    <a:pt x="8695" y="2898"/>
                  </a:lnTo>
                  <a:lnTo>
                    <a:pt x="8695" y="2630"/>
                  </a:lnTo>
                  <a:lnTo>
                    <a:pt x="8670" y="2387"/>
                  </a:lnTo>
                  <a:lnTo>
                    <a:pt x="8597" y="2143"/>
                  </a:lnTo>
                  <a:lnTo>
                    <a:pt x="8524" y="1924"/>
                  </a:lnTo>
                  <a:lnTo>
                    <a:pt x="8427" y="1729"/>
                  </a:lnTo>
                  <a:lnTo>
                    <a:pt x="8305" y="1559"/>
                  </a:lnTo>
                  <a:lnTo>
                    <a:pt x="8159" y="1388"/>
                  </a:lnTo>
                  <a:lnTo>
                    <a:pt x="7989" y="1242"/>
                  </a:lnTo>
                  <a:lnTo>
                    <a:pt x="7818" y="1120"/>
                  </a:lnTo>
                  <a:lnTo>
                    <a:pt x="7623" y="1023"/>
                  </a:lnTo>
                  <a:lnTo>
                    <a:pt x="7404" y="950"/>
                  </a:lnTo>
                  <a:lnTo>
                    <a:pt x="7160" y="901"/>
                  </a:lnTo>
                  <a:lnTo>
                    <a:pt x="6917" y="853"/>
                  </a:lnTo>
                  <a:lnTo>
                    <a:pt x="6649" y="853"/>
                  </a:lnTo>
                  <a:lnTo>
                    <a:pt x="6381" y="901"/>
                  </a:lnTo>
                  <a:lnTo>
                    <a:pt x="6381" y="901"/>
                  </a:lnTo>
                  <a:lnTo>
                    <a:pt x="6211" y="682"/>
                  </a:lnTo>
                  <a:lnTo>
                    <a:pt x="6040" y="487"/>
                  </a:lnTo>
                  <a:lnTo>
                    <a:pt x="5845" y="341"/>
                  </a:lnTo>
                  <a:lnTo>
                    <a:pt x="5626" y="219"/>
                  </a:lnTo>
                  <a:lnTo>
                    <a:pt x="5431" y="122"/>
                  </a:lnTo>
                  <a:lnTo>
                    <a:pt x="5212" y="49"/>
                  </a:lnTo>
                  <a:lnTo>
                    <a:pt x="4993" y="0"/>
                  </a:lnTo>
                  <a:lnTo>
                    <a:pt x="4774" y="0"/>
                  </a:lnTo>
                  <a:lnTo>
                    <a:pt x="4555" y="0"/>
                  </a:lnTo>
                  <a:lnTo>
                    <a:pt x="4335" y="49"/>
                  </a:lnTo>
                  <a:lnTo>
                    <a:pt x="4140" y="122"/>
                  </a:lnTo>
                  <a:lnTo>
                    <a:pt x="3921" y="219"/>
                  </a:lnTo>
                  <a:lnTo>
                    <a:pt x="3726" y="341"/>
                  </a:lnTo>
                  <a:lnTo>
                    <a:pt x="3532" y="487"/>
                  </a:lnTo>
                  <a:lnTo>
                    <a:pt x="3337" y="682"/>
                  </a:lnTo>
                  <a:lnTo>
                    <a:pt x="3166" y="901"/>
                  </a:lnTo>
                  <a:lnTo>
                    <a:pt x="3166" y="901"/>
                  </a:lnTo>
                  <a:lnTo>
                    <a:pt x="2898" y="853"/>
                  </a:lnTo>
                  <a:lnTo>
                    <a:pt x="2655" y="853"/>
                  </a:lnTo>
                  <a:lnTo>
                    <a:pt x="2387" y="901"/>
                  </a:lnTo>
                  <a:lnTo>
                    <a:pt x="2168" y="950"/>
                  </a:lnTo>
                  <a:lnTo>
                    <a:pt x="1949" y="1023"/>
                  </a:lnTo>
                  <a:lnTo>
                    <a:pt x="1754" y="1120"/>
                  </a:lnTo>
                  <a:lnTo>
                    <a:pt x="1559" y="1242"/>
                  </a:lnTo>
                  <a:lnTo>
                    <a:pt x="1388" y="1388"/>
                  </a:lnTo>
                  <a:lnTo>
                    <a:pt x="1267" y="1559"/>
                  </a:lnTo>
                  <a:lnTo>
                    <a:pt x="1120" y="1729"/>
                  </a:lnTo>
                  <a:lnTo>
                    <a:pt x="1023" y="1924"/>
                  </a:lnTo>
                  <a:lnTo>
                    <a:pt x="950" y="2143"/>
                  </a:lnTo>
                  <a:lnTo>
                    <a:pt x="901" y="2387"/>
                  </a:lnTo>
                  <a:lnTo>
                    <a:pt x="877" y="2630"/>
                  </a:lnTo>
                  <a:lnTo>
                    <a:pt x="877" y="2898"/>
                  </a:lnTo>
                  <a:lnTo>
                    <a:pt x="901" y="3166"/>
                  </a:lnTo>
                  <a:lnTo>
                    <a:pt x="901" y="3166"/>
                  </a:lnTo>
                  <a:lnTo>
                    <a:pt x="682" y="3337"/>
                  </a:lnTo>
                  <a:lnTo>
                    <a:pt x="512" y="3507"/>
                  </a:lnTo>
                  <a:lnTo>
                    <a:pt x="341" y="3702"/>
                  </a:lnTo>
                  <a:lnTo>
                    <a:pt x="219" y="3921"/>
                  </a:lnTo>
                  <a:lnTo>
                    <a:pt x="122" y="4116"/>
                  </a:lnTo>
                  <a:lnTo>
                    <a:pt x="49" y="4335"/>
                  </a:lnTo>
                  <a:lnTo>
                    <a:pt x="24" y="4554"/>
                  </a:lnTo>
                  <a:lnTo>
                    <a:pt x="0" y="4774"/>
                  </a:lnTo>
                  <a:lnTo>
                    <a:pt x="24" y="4993"/>
                  </a:lnTo>
                  <a:lnTo>
                    <a:pt x="49" y="5212"/>
                  </a:lnTo>
                  <a:lnTo>
                    <a:pt x="122" y="5407"/>
                  </a:lnTo>
                  <a:lnTo>
                    <a:pt x="219" y="5626"/>
                  </a:lnTo>
                  <a:lnTo>
                    <a:pt x="341" y="5821"/>
                  </a:lnTo>
                  <a:lnTo>
                    <a:pt x="512" y="6016"/>
                  </a:lnTo>
                  <a:lnTo>
                    <a:pt x="682" y="6211"/>
                  </a:lnTo>
                  <a:lnTo>
                    <a:pt x="901" y="6381"/>
                  </a:lnTo>
                  <a:lnTo>
                    <a:pt x="901" y="6381"/>
                  </a:lnTo>
                  <a:lnTo>
                    <a:pt x="877" y="6649"/>
                  </a:lnTo>
                  <a:lnTo>
                    <a:pt x="877" y="6917"/>
                  </a:lnTo>
                  <a:lnTo>
                    <a:pt x="901" y="7160"/>
                  </a:lnTo>
                  <a:lnTo>
                    <a:pt x="950" y="7380"/>
                  </a:lnTo>
                  <a:lnTo>
                    <a:pt x="1023" y="7599"/>
                  </a:lnTo>
                  <a:lnTo>
                    <a:pt x="1120" y="7794"/>
                  </a:lnTo>
                  <a:lnTo>
                    <a:pt x="1267" y="7989"/>
                  </a:lnTo>
                  <a:lnTo>
                    <a:pt x="1388" y="8159"/>
                  </a:lnTo>
                  <a:lnTo>
                    <a:pt x="1559" y="8305"/>
                  </a:lnTo>
                  <a:lnTo>
                    <a:pt x="1754" y="8427"/>
                  </a:lnTo>
                  <a:lnTo>
                    <a:pt x="1949" y="8524"/>
                  </a:lnTo>
                  <a:lnTo>
                    <a:pt x="2168" y="8597"/>
                  </a:lnTo>
                  <a:lnTo>
                    <a:pt x="2387" y="8646"/>
                  </a:lnTo>
                  <a:lnTo>
                    <a:pt x="2655" y="8670"/>
                  </a:lnTo>
                  <a:lnTo>
                    <a:pt x="2898" y="8670"/>
                  </a:lnTo>
                  <a:lnTo>
                    <a:pt x="3166" y="8646"/>
                  </a:lnTo>
                  <a:lnTo>
                    <a:pt x="3166" y="8646"/>
                  </a:lnTo>
                  <a:lnTo>
                    <a:pt x="3410" y="8914"/>
                  </a:lnTo>
                  <a:lnTo>
                    <a:pt x="3653" y="9133"/>
                  </a:lnTo>
                  <a:lnTo>
                    <a:pt x="3921" y="9328"/>
                  </a:lnTo>
                  <a:lnTo>
                    <a:pt x="4189" y="945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" name="Google Shape;1020;p47"/>
            <p:cNvSpPr/>
            <p:nvPr/>
          </p:nvSpPr>
          <p:spPr>
            <a:xfrm>
              <a:off x="2161750" y="4522750"/>
              <a:ext cx="25" cy="256975"/>
            </a:xfrm>
            <a:custGeom>
              <a:rect b="b" l="l" r="r" t="t"/>
              <a:pathLst>
                <a:path extrusionOk="0" fill="none" h="10279" w="1">
                  <a:moveTo>
                    <a:pt x="1" y="10279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" name="Google Shape;1021;p47"/>
            <p:cNvSpPr/>
            <p:nvPr/>
          </p:nvSpPr>
          <p:spPr>
            <a:xfrm>
              <a:off x="2133750" y="4377850"/>
              <a:ext cx="56050" cy="56025"/>
            </a:xfrm>
            <a:custGeom>
              <a:rect b="b" l="l" r="r" t="t"/>
              <a:pathLst>
                <a:path extrusionOk="0" fill="none" h="2241" w="2242">
                  <a:moveTo>
                    <a:pt x="1121" y="2241"/>
                  </a:moveTo>
                  <a:lnTo>
                    <a:pt x="1121" y="2241"/>
                  </a:lnTo>
                  <a:lnTo>
                    <a:pt x="902" y="2217"/>
                  </a:lnTo>
                  <a:lnTo>
                    <a:pt x="682" y="2144"/>
                  </a:lnTo>
                  <a:lnTo>
                    <a:pt x="512" y="2046"/>
                  </a:lnTo>
                  <a:lnTo>
                    <a:pt x="341" y="1900"/>
                  </a:lnTo>
                  <a:lnTo>
                    <a:pt x="195" y="1754"/>
                  </a:lnTo>
                  <a:lnTo>
                    <a:pt x="98" y="1559"/>
                  </a:lnTo>
                  <a:lnTo>
                    <a:pt x="25" y="1340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901"/>
                  </a:lnTo>
                  <a:lnTo>
                    <a:pt x="98" y="682"/>
                  </a:lnTo>
                  <a:lnTo>
                    <a:pt x="195" y="487"/>
                  </a:lnTo>
                  <a:lnTo>
                    <a:pt x="341" y="317"/>
                  </a:lnTo>
                  <a:lnTo>
                    <a:pt x="512" y="195"/>
                  </a:lnTo>
                  <a:lnTo>
                    <a:pt x="682" y="98"/>
                  </a:lnTo>
                  <a:lnTo>
                    <a:pt x="902" y="25"/>
                  </a:lnTo>
                  <a:lnTo>
                    <a:pt x="1121" y="0"/>
                  </a:lnTo>
                  <a:lnTo>
                    <a:pt x="1121" y="0"/>
                  </a:lnTo>
                  <a:lnTo>
                    <a:pt x="1364" y="25"/>
                  </a:lnTo>
                  <a:lnTo>
                    <a:pt x="1559" y="98"/>
                  </a:lnTo>
                  <a:lnTo>
                    <a:pt x="1754" y="195"/>
                  </a:lnTo>
                  <a:lnTo>
                    <a:pt x="1924" y="317"/>
                  </a:lnTo>
                  <a:lnTo>
                    <a:pt x="2046" y="487"/>
                  </a:lnTo>
                  <a:lnTo>
                    <a:pt x="2168" y="682"/>
                  </a:lnTo>
                  <a:lnTo>
                    <a:pt x="2217" y="901"/>
                  </a:lnTo>
                  <a:lnTo>
                    <a:pt x="2241" y="1121"/>
                  </a:lnTo>
                  <a:lnTo>
                    <a:pt x="2241" y="1121"/>
                  </a:lnTo>
                  <a:lnTo>
                    <a:pt x="2217" y="1340"/>
                  </a:lnTo>
                  <a:lnTo>
                    <a:pt x="2168" y="1559"/>
                  </a:lnTo>
                  <a:lnTo>
                    <a:pt x="2046" y="1754"/>
                  </a:lnTo>
                  <a:lnTo>
                    <a:pt x="1924" y="1900"/>
                  </a:lnTo>
                  <a:lnTo>
                    <a:pt x="1754" y="2046"/>
                  </a:lnTo>
                  <a:lnTo>
                    <a:pt x="1559" y="2144"/>
                  </a:lnTo>
                  <a:lnTo>
                    <a:pt x="1364" y="2217"/>
                  </a:lnTo>
                  <a:lnTo>
                    <a:pt x="1121" y="2241"/>
                  </a:lnTo>
                  <a:lnTo>
                    <a:pt x="1121" y="224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" name="Google Shape;1022;p47"/>
            <p:cNvSpPr/>
            <p:nvPr/>
          </p:nvSpPr>
          <p:spPr>
            <a:xfrm>
              <a:off x="2038150" y="4589125"/>
              <a:ext cx="87100" cy="87100"/>
            </a:xfrm>
            <a:custGeom>
              <a:rect b="b" l="l" r="r" t="t"/>
              <a:pathLst>
                <a:path extrusionOk="0" fill="none" h="3484" w="3484">
                  <a:moveTo>
                    <a:pt x="1" y="0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" name="Google Shape;1023;p47"/>
            <p:cNvSpPr/>
            <p:nvPr/>
          </p:nvSpPr>
          <p:spPr>
            <a:xfrm>
              <a:off x="2194025" y="4564150"/>
              <a:ext cx="54825" cy="54825"/>
            </a:xfrm>
            <a:custGeom>
              <a:rect b="b" l="l" r="r" t="t"/>
              <a:pathLst>
                <a:path extrusionOk="0" fill="none" h="2193" w="2193">
                  <a:moveTo>
                    <a:pt x="2192" y="1"/>
                  </a:moveTo>
                  <a:lnTo>
                    <a:pt x="1" y="219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24" name="Google Shape;1024;p47"/>
          <p:cNvGrpSpPr/>
          <p:nvPr/>
        </p:nvGrpSpPr>
        <p:grpSpPr>
          <a:xfrm>
            <a:off x="2177125" y="3623737"/>
            <a:ext cx="275379" cy="348653"/>
            <a:chOff x="2635450" y="4321225"/>
            <a:chExt cx="368400" cy="466425"/>
          </a:xfrm>
        </p:grpSpPr>
        <p:sp>
          <p:nvSpPr>
            <p:cNvPr id="1025" name="Google Shape;1025;p47"/>
            <p:cNvSpPr/>
            <p:nvPr/>
          </p:nvSpPr>
          <p:spPr>
            <a:xfrm>
              <a:off x="2635450" y="4653050"/>
              <a:ext cx="368400" cy="134600"/>
            </a:xfrm>
            <a:custGeom>
              <a:rect b="b" l="l" r="r" t="t"/>
              <a:pathLst>
                <a:path extrusionOk="0" fill="none" h="5384" w="14736">
                  <a:moveTo>
                    <a:pt x="6723" y="1"/>
                  </a:moveTo>
                  <a:lnTo>
                    <a:pt x="6723" y="1"/>
                  </a:lnTo>
                  <a:lnTo>
                    <a:pt x="6187" y="49"/>
                  </a:lnTo>
                  <a:lnTo>
                    <a:pt x="5651" y="147"/>
                  </a:lnTo>
                  <a:lnTo>
                    <a:pt x="5140" y="269"/>
                  </a:lnTo>
                  <a:lnTo>
                    <a:pt x="4628" y="415"/>
                  </a:lnTo>
                  <a:lnTo>
                    <a:pt x="4141" y="610"/>
                  </a:lnTo>
                  <a:lnTo>
                    <a:pt x="3678" y="829"/>
                  </a:lnTo>
                  <a:lnTo>
                    <a:pt x="3216" y="1072"/>
                  </a:lnTo>
                  <a:lnTo>
                    <a:pt x="2777" y="1340"/>
                  </a:lnTo>
                  <a:lnTo>
                    <a:pt x="2363" y="1633"/>
                  </a:lnTo>
                  <a:lnTo>
                    <a:pt x="1949" y="1949"/>
                  </a:lnTo>
                  <a:lnTo>
                    <a:pt x="1584" y="2290"/>
                  </a:lnTo>
                  <a:lnTo>
                    <a:pt x="1219" y="2655"/>
                  </a:lnTo>
                  <a:lnTo>
                    <a:pt x="878" y="3045"/>
                  </a:lnTo>
                  <a:lnTo>
                    <a:pt x="561" y="3459"/>
                  </a:lnTo>
                  <a:lnTo>
                    <a:pt x="269" y="3873"/>
                  </a:lnTo>
                  <a:lnTo>
                    <a:pt x="1" y="4312"/>
                  </a:lnTo>
                  <a:lnTo>
                    <a:pt x="1" y="4312"/>
                  </a:lnTo>
                  <a:lnTo>
                    <a:pt x="293" y="4433"/>
                  </a:lnTo>
                  <a:lnTo>
                    <a:pt x="610" y="4555"/>
                  </a:lnTo>
                  <a:lnTo>
                    <a:pt x="1316" y="4750"/>
                  </a:lnTo>
                  <a:lnTo>
                    <a:pt x="2120" y="4945"/>
                  </a:lnTo>
                  <a:lnTo>
                    <a:pt x="3045" y="5091"/>
                  </a:lnTo>
                  <a:lnTo>
                    <a:pt x="4019" y="5213"/>
                  </a:lnTo>
                  <a:lnTo>
                    <a:pt x="5091" y="5310"/>
                  </a:lnTo>
                  <a:lnTo>
                    <a:pt x="6211" y="5359"/>
                  </a:lnTo>
                  <a:lnTo>
                    <a:pt x="7356" y="5383"/>
                  </a:lnTo>
                  <a:lnTo>
                    <a:pt x="7356" y="5383"/>
                  </a:lnTo>
                  <a:lnTo>
                    <a:pt x="8525" y="5359"/>
                  </a:lnTo>
                  <a:lnTo>
                    <a:pt x="9645" y="5310"/>
                  </a:lnTo>
                  <a:lnTo>
                    <a:pt x="10717" y="5213"/>
                  </a:lnTo>
                  <a:lnTo>
                    <a:pt x="11691" y="5091"/>
                  </a:lnTo>
                  <a:lnTo>
                    <a:pt x="12617" y="4945"/>
                  </a:lnTo>
                  <a:lnTo>
                    <a:pt x="13420" y="4750"/>
                  </a:lnTo>
                  <a:lnTo>
                    <a:pt x="14127" y="4555"/>
                  </a:lnTo>
                  <a:lnTo>
                    <a:pt x="14443" y="4433"/>
                  </a:lnTo>
                  <a:lnTo>
                    <a:pt x="14736" y="4312"/>
                  </a:lnTo>
                  <a:lnTo>
                    <a:pt x="14736" y="4312"/>
                  </a:lnTo>
                  <a:lnTo>
                    <a:pt x="14468" y="3873"/>
                  </a:lnTo>
                  <a:lnTo>
                    <a:pt x="14175" y="3459"/>
                  </a:lnTo>
                  <a:lnTo>
                    <a:pt x="13859" y="3045"/>
                  </a:lnTo>
                  <a:lnTo>
                    <a:pt x="13518" y="2655"/>
                  </a:lnTo>
                  <a:lnTo>
                    <a:pt x="13153" y="2290"/>
                  </a:lnTo>
                  <a:lnTo>
                    <a:pt x="12787" y="1949"/>
                  </a:lnTo>
                  <a:lnTo>
                    <a:pt x="12373" y="1633"/>
                  </a:lnTo>
                  <a:lnTo>
                    <a:pt x="11959" y="1340"/>
                  </a:lnTo>
                  <a:lnTo>
                    <a:pt x="11521" y="1072"/>
                  </a:lnTo>
                  <a:lnTo>
                    <a:pt x="11058" y="829"/>
                  </a:lnTo>
                  <a:lnTo>
                    <a:pt x="10595" y="610"/>
                  </a:lnTo>
                  <a:lnTo>
                    <a:pt x="10108" y="415"/>
                  </a:lnTo>
                  <a:lnTo>
                    <a:pt x="9597" y="269"/>
                  </a:lnTo>
                  <a:lnTo>
                    <a:pt x="9085" y="147"/>
                  </a:lnTo>
                  <a:lnTo>
                    <a:pt x="8549" y="49"/>
                  </a:lnTo>
                  <a:lnTo>
                    <a:pt x="8014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" name="Google Shape;1026;p47"/>
            <p:cNvSpPr/>
            <p:nvPr/>
          </p:nvSpPr>
          <p:spPr>
            <a:xfrm>
              <a:off x="2819350" y="4321225"/>
              <a:ext cx="25" cy="347075"/>
            </a:xfrm>
            <a:custGeom>
              <a:rect b="b" l="l" r="r" t="t"/>
              <a:pathLst>
                <a:path extrusionOk="0" fill="none" h="13883" w="1">
                  <a:moveTo>
                    <a:pt x="0" y="13883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Google Shape;1027;p47"/>
            <p:cNvSpPr/>
            <p:nvPr/>
          </p:nvSpPr>
          <p:spPr>
            <a:xfrm>
              <a:off x="2835175" y="4328525"/>
              <a:ext cx="114475" cy="114500"/>
            </a:xfrm>
            <a:custGeom>
              <a:rect b="b" l="l" r="r" t="t"/>
              <a:pathLst>
                <a:path extrusionOk="0" fill="none" h="4580" w="4579">
                  <a:moveTo>
                    <a:pt x="707" y="4190"/>
                  </a:moveTo>
                  <a:lnTo>
                    <a:pt x="707" y="4190"/>
                  </a:lnTo>
                  <a:lnTo>
                    <a:pt x="853" y="4287"/>
                  </a:lnTo>
                  <a:lnTo>
                    <a:pt x="999" y="4384"/>
                  </a:lnTo>
                  <a:lnTo>
                    <a:pt x="1145" y="4458"/>
                  </a:lnTo>
                  <a:lnTo>
                    <a:pt x="1315" y="4506"/>
                  </a:lnTo>
                  <a:lnTo>
                    <a:pt x="1462" y="4555"/>
                  </a:lnTo>
                  <a:lnTo>
                    <a:pt x="1632" y="4579"/>
                  </a:lnTo>
                  <a:lnTo>
                    <a:pt x="1803" y="4579"/>
                  </a:lnTo>
                  <a:lnTo>
                    <a:pt x="1973" y="4579"/>
                  </a:lnTo>
                  <a:lnTo>
                    <a:pt x="2143" y="4579"/>
                  </a:lnTo>
                  <a:lnTo>
                    <a:pt x="2290" y="4531"/>
                  </a:lnTo>
                  <a:lnTo>
                    <a:pt x="2460" y="4506"/>
                  </a:lnTo>
                  <a:lnTo>
                    <a:pt x="2606" y="4433"/>
                  </a:lnTo>
                  <a:lnTo>
                    <a:pt x="2777" y="4360"/>
                  </a:lnTo>
                  <a:lnTo>
                    <a:pt x="2923" y="4263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3"/>
                  </a:lnTo>
                  <a:lnTo>
                    <a:pt x="3459" y="3678"/>
                  </a:lnTo>
                  <a:lnTo>
                    <a:pt x="3605" y="3410"/>
                  </a:lnTo>
                  <a:lnTo>
                    <a:pt x="3727" y="3142"/>
                  </a:lnTo>
                  <a:lnTo>
                    <a:pt x="3994" y="2485"/>
                  </a:lnTo>
                  <a:lnTo>
                    <a:pt x="4214" y="1827"/>
                  </a:lnTo>
                  <a:lnTo>
                    <a:pt x="4384" y="1170"/>
                  </a:lnTo>
                  <a:lnTo>
                    <a:pt x="4506" y="634"/>
                  </a:lnTo>
                  <a:lnTo>
                    <a:pt x="4579" y="220"/>
                  </a:lnTo>
                  <a:lnTo>
                    <a:pt x="4579" y="98"/>
                  </a:lnTo>
                  <a:lnTo>
                    <a:pt x="4555" y="25"/>
                  </a:lnTo>
                  <a:lnTo>
                    <a:pt x="4555" y="25"/>
                  </a:lnTo>
                  <a:lnTo>
                    <a:pt x="4482" y="1"/>
                  </a:lnTo>
                  <a:lnTo>
                    <a:pt x="4360" y="25"/>
                  </a:lnTo>
                  <a:lnTo>
                    <a:pt x="3970" y="74"/>
                  </a:lnTo>
                  <a:lnTo>
                    <a:pt x="3410" y="195"/>
                  </a:lnTo>
                  <a:lnTo>
                    <a:pt x="2752" y="390"/>
                  </a:lnTo>
                  <a:lnTo>
                    <a:pt x="2095" y="609"/>
                  </a:lnTo>
                  <a:lnTo>
                    <a:pt x="1462" y="853"/>
                  </a:lnTo>
                  <a:lnTo>
                    <a:pt x="1169" y="975"/>
                  </a:lnTo>
                  <a:lnTo>
                    <a:pt x="926" y="1121"/>
                  </a:lnTo>
                  <a:lnTo>
                    <a:pt x="707" y="1267"/>
                  </a:lnTo>
                  <a:lnTo>
                    <a:pt x="536" y="1389"/>
                  </a:lnTo>
                  <a:lnTo>
                    <a:pt x="536" y="1389"/>
                  </a:lnTo>
                  <a:lnTo>
                    <a:pt x="414" y="1535"/>
                  </a:lnTo>
                  <a:lnTo>
                    <a:pt x="317" y="1657"/>
                  </a:lnTo>
                  <a:lnTo>
                    <a:pt x="219" y="1803"/>
                  </a:lnTo>
                  <a:lnTo>
                    <a:pt x="146" y="1973"/>
                  </a:lnTo>
                  <a:lnTo>
                    <a:pt x="98" y="2119"/>
                  </a:lnTo>
                  <a:lnTo>
                    <a:pt x="49" y="2290"/>
                  </a:lnTo>
                  <a:lnTo>
                    <a:pt x="0" y="2460"/>
                  </a:lnTo>
                  <a:lnTo>
                    <a:pt x="0" y="2607"/>
                  </a:lnTo>
                  <a:lnTo>
                    <a:pt x="0" y="2777"/>
                  </a:lnTo>
                  <a:lnTo>
                    <a:pt x="0" y="2948"/>
                  </a:lnTo>
                  <a:lnTo>
                    <a:pt x="25" y="3118"/>
                  </a:lnTo>
                  <a:lnTo>
                    <a:pt x="73" y="3264"/>
                  </a:lnTo>
                  <a:lnTo>
                    <a:pt x="146" y="3435"/>
                  </a:lnTo>
                  <a:lnTo>
                    <a:pt x="195" y="3581"/>
                  </a:lnTo>
                  <a:lnTo>
                    <a:pt x="293" y="3727"/>
                  </a:lnTo>
                  <a:lnTo>
                    <a:pt x="390" y="3873"/>
                  </a:lnTo>
                  <a:lnTo>
                    <a:pt x="707" y="419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" name="Google Shape;1028;p47"/>
            <p:cNvSpPr/>
            <p:nvPr/>
          </p:nvSpPr>
          <p:spPr>
            <a:xfrm>
              <a:off x="2850400" y="4372975"/>
              <a:ext cx="54825" cy="54825"/>
            </a:xfrm>
            <a:custGeom>
              <a:rect b="b" l="l" r="r" t="t"/>
              <a:pathLst>
                <a:path extrusionOk="0" fill="none" h="2193" w="2193">
                  <a:moveTo>
                    <a:pt x="2192" y="0"/>
                  </a:moveTo>
                  <a:lnTo>
                    <a:pt x="0" y="219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" name="Google Shape;1029;p47"/>
            <p:cNvSpPr/>
            <p:nvPr/>
          </p:nvSpPr>
          <p:spPr>
            <a:xfrm>
              <a:off x="2646425" y="4429600"/>
              <a:ext cx="156500" cy="156500"/>
            </a:xfrm>
            <a:custGeom>
              <a:rect b="b" l="l" r="r" t="t"/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5"/>
                  </a:lnTo>
                  <a:lnTo>
                    <a:pt x="6040" y="4725"/>
                  </a:lnTo>
                  <a:lnTo>
                    <a:pt x="6138" y="4506"/>
                  </a:lnTo>
                  <a:lnTo>
                    <a:pt x="6186" y="4287"/>
                  </a:lnTo>
                  <a:lnTo>
                    <a:pt x="6235" y="4043"/>
                  </a:lnTo>
                  <a:lnTo>
                    <a:pt x="6259" y="3824"/>
                  </a:lnTo>
                  <a:lnTo>
                    <a:pt x="6259" y="3581"/>
                  </a:lnTo>
                  <a:lnTo>
                    <a:pt x="6235" y="3361"/>
                  </a:lnTo>
                  <a:lnTo>
                    <a:pt x="6186" y="3118"/>
                  </a:lnTo>
                  <a:lnTo>
                    <a:pt x="6138" y="2899"/>
                  </a:lnTo>
                  <a:lnTo>
                    <a:pt x="6040" y="2680"/>
                  </a:lnTo>
                  <a:lnTo>
                    <a:pt x="5943" y="2460"/>
                  </a:lnTo>
                  <a:lnTo>
                    <a:pt x="5821" y="2266"/>
                  </a:lnTo>
                  <a:lnTo>
                    <a:pt x="5675" y="2071"/>
                  </a:lnTo>
                  <a:lnTo>
                    <a:pt x="5504" y="1900"/>
                  </a:lnTo>
                  <a:lnTo>
                    <a:pt x="5504" y="1900"/>
                  </a:lnTo>
                  <a:lnTo>
                    <a:pt x="5285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2" y="1145"/>
                  </a:lnTo>
                  <a:lnTo>
                    <a:pt x="3848" y="975"/>
                  </a:lnTo>
                  <a:lnTo>
                    <a:pt x="3410" y="804"/>
                  </a:lnTo>
                  <a:lnTo>
                    <a:pt x="2484" y="488"/>
                  </a:lnTo>
                  <a:lnTo>
                    <a:pt x="1608" y="244"/>
                  </a:lnTo>
                  <a:lnTo>
                    <a:pt x="853" y="74"/>
                  </a:lnTo>
                  <a:lnTo>
                    <a:pt x="536" y="25"/>
                  </a:lnTo>
                  <a:lnTo>
                    <a:pt x="292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0" y="122"/>
                  </a:lnTo>
                  <a:lnTo>
                    <a:pt x="0" y="293"/>
                  </a:lnTo>
                  <a:lnTo>
                    <a:pt x="25" y="536"/>
                  </a:lnTo>
                  <a:lnTo>
                    <a:pt x="73" y="853"/>
                  </a:lnTo>
                  <a:lnTo>
                    <a:pt x="244" y="1608"/>
                  </a:lnTo>
                  <a:lnTo>
                    <a:pt x="487" y="2485"/>
                  </a:lnTo>
                  <a:lnTo>
                    <a:pt x="804" y="3410"/>
                  </a:lnTo>
                  <a:lnTo>
                    <a:pt x="974" y="3849"/>
                  </a:lnTo>
                  <a:lnTo>
                    <a:pt x="1145" y="4263"/>
                  </a:lnTo>
                  <a:lnTo>
                    <a:pt x="1315" y="4652"/>
                  </a:lnTo>
                  <a:lnTo>
                    <a:pt x="1510" y="4993"/>
                  </a:lnTo>
                  <a:lnTo>
                    <a:pt x="1705" y="5286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0" y="5675"/>
                  </a:lnTo>
                  <a:lnTo>
                    <a:pt x="2265" y="5821"/>
                  </a:lnTo>
                  <a:lnTo>
                    <a:pt x="2460" y="5943"/>
                  </a:lnTo>
                  <a:lnTo>
                    <a:pt x="2679" y="6041"/>
                  </a:lnTo>
                  <a:lnTo>
                    <a:pt x="2898" y="6138"/>
                  </a:lnTo>
                  <a:lnTo>
                    <a:pt x="3118" y="6187"/>
                  </a:lnTo>
                  <a:lnTo>
                    <a:pt x="3361" y="6235"/>
                  </a:lnTo>
                  <a:lnTo>
                    <a:pt x="3580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1"/>
                  </a:lnTo>
                  <a:lnTo>
                    <a:pt x="4944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" name="Google Shape;1030;p47"/>
            <p:cNvSpPr/>
            <p:nvPr/>
          </p:nvSpPr>
          <p:spPr>
            <a:xfrm>
              <a:off x="2696350" y="4479525"/>
              <a:ext cx="87100" cy="87100"/>
            </a:xfrm>
            <a:custGeom>
              <a:rect b="b" l="l" r="r" t="t"/>
              <a:pathLst>
                <a:path extrusionOk="0" fill="none" h="3484" w="3484">
                  <a:moveTo>
                    <a:pt x="0" y="1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31" name="Google Shape;1031;p47"/>
          <p:cNvGrpSpPr/>
          <p:nvPr/>
        </p:nvGrpSpPr>
        <p:grpSpPr>
          <a:xfrm>
            <a:off x="5172824" y="3615085"/>
            <a:ext cx="304943" cy="341365"/>
            <a:chOff x="6643075" y="4309650"/>
            <a:chExt cx="407950" cy="456675"/>
          </a:xfrm>
        </p:grpSpPr>
        <p:sp>
          <p:nvSpPr>
            <p:cNvPr id="1032" name="Google Shape;1032;p47"/>
            <p:cNvSpPr/>
            <p:nvPr/>
          </p:nvSpPr>
          <p:spPr>
            <a:xfrm>
              <a:off x="6643075" y="4698125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16318" y="0"/>
                  </a:moveTo>
                  <a:lnTo>
                    <a:pt x="16318" y="0"/>
                  </a:lnTo>
                  <a:lnTo>
                    <a:pt x="16074" y="24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5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5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4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5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5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4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5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5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4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5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5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4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" name="Google Shape;1033;p47"/>
            <p:cNvSpPr/>
            <p:nvPr/>
          </p:nvSpPr>
          <p:spPr>
            <a:xfrm>
              <a:off x="6643075" y="4727350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0" y="0"/>
                  </a:moveTo>
                  <a:lnTo>
                    <a:pt x="0" y="0"/>
                  </a:lnTo>
                  <a:lnTo>
                    <a:pt x="219" y="24"/>
                  </a:lnTo>
                  <a:lnTo>
                    <a:pt x="414" y="49"/>
                  </a:lnTo>
                  <a:lnTo>
                    <a:pt x="609" y="73"/>
                  </a:lnTo>
                  <a:lnTo>
                    <a:pt x="755" y="122"/>
                  </a:lnTo>
                  <a:lnTo>
                    <a:pt x="1023" y="244"/>
                  </a:lnTo>
                  <a:lnTo>
                    <a:pt x="1266" y="365"/>
                  </a:lnTo>
                  <a:lnTo>
                    <a:pt x="1266" y="365"/>
                  </a:lnTo>
                  <a:lnTo>
                    <a:pt x="1413" y="463"/>
                  </a:lnTo>
                  <a:lnTo>
                    <a:pt x="1583" y="536"/>
                  </a:lnTo>
                  <a:lnTo>
                    <a:pt x="1778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2289" y="585"/>
                  </a:lnTo>
                  <a:lnTo>
                    <a:pt x="2484" y="536"/>
                  </a:lnTo>
                  <a:lnTo>
                    <a:pt x="2655" y="463"/>
                  </a:lnTo>
                  <a:lnTo>
                    <a:pt x="2801" y="365"/>
                  </a:lnTo>
                  <a:lnTo>
                    <a:pt x="2801" y="365"/>
                  </a:lnTo>
                  <a:lnTo>
                    <a:pt x="3044" y="244"/>
                  </a:lnTo>
                  <a:lnTo>
                    <a:pt x="3312" y="122"/>
                  </a:lnTo>
                  <a:lnTo>
                    <a:pt x="3458" y="73"/>
                  </a:lnTo>
                  <a:lnTo>
                    <a:pt x="3653" y="49"/>
                  </a:lnTo>
                  <a:lnTo>
                    <a:pt x="3848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4311" y="24"/>
                  </a:lnTo>
                  <a:lnTo>
                    <a:pt x="4506" y="49"/>
                  </a:lnTo>
                  <a:lnTo>
                    <a:pt x="4676" y="73"/>
                  </a:lnTo>
                  <a:lnTo>
                    <a:pt x="4847" y="122"/>
                  </a:lnTo>
                  <a:lnTo>
                    <a:pt x="5115" y="244"/>
                  </a:lnTo>
                  <a:lnTo>
                    <a:pt x="5334" y="365"/>
                  </a:lnTo>
                  <a:lnTo>
                    <a:pt x="5334" y="365"/>
                  </a:lnTo>
                  <a:lnTo>
                    <a:pt x="5504" y="463"/>
                  </a:lnTo>
                  <a:lnTo>
                    <a:pt x="5675" y="536"/>
                  </a:lnTo>
                  <a:lnTo>
                    <a:pt x="5870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6357" y="585"/>
                  </a:lnTo>
                  <a:lnTo>
                    <a:pt x="6551" y="536"/>
                  </a:lnTo>
                  <a:lnTo>
                    <a:pt x="6722" y="463"/>
                  </a:lnTo>
                  <a:lnTo>
                    <a:pt x="6892" y="365"/>
                  </a:lnTo>
                  <a:lnTo>
                    <a:pt x="6892" y="365"/>
                  </a:lnTo>
                  <a:lnTo>
                    <a:pt x="7112" y="244"/>
                  </a:lnTo>
                  <a:lnTo>
                    <a:pt x="7380" y="122"/>
                  </a:lnTo>
                  <a:lnTo>
                    <a:pt x="7550" y="73"/>
                  </a:lnTo>
                  <a:lnTo>
                    <a:pt x="7721" y="49"/>
                  </a:lnTo>
                  <a:lnTo>
                    <a:pt x="7940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8378" y="24"/>
                  </a:lnTo>
                  <a:lnTo>
                    <a:pt x="8597" y="49"/>
                  </a:lnTo>
                  <a:lnTo>
                    <a:pt x="8768" y="73"/>
                  </a:lnTo>
                  <a:lnTo>
                    <a:pt x="8914" y="122"/>
                  </a:lnTo>
                  <a:lnTo>
                    <a:pt x="9206" y="244"/>
                  </a:lnTo>
                  <a:lnTo>
                    <a:pt x="9425" y="365"/>
                  </a:lnTo>
                  <a:lnTo>
                    <a:pt x="9425" y="365"/>
                  </a:lnTo>
                  <a:lnTo>
                    <a:pt x="9596" y="463"/>
                  </a:lnTo>
                  <a:lnTo>
                    <a:pt x="9766" y="536"/>
                  </a:lnTo>
                  <a:lnTo>
                    <a:pt x="9961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10448" y="585"/>
                  </a:lnTo>
                  <a:lnTo>
                    <a:pt x="10643" y="536"/>
                  </a:lnTo>
                  <a:lnTo>
                    <a:pt x="10814" y="463"/>
                  </a:lnTo>
                  <a:lnTo>
                    <a:pt x="10984" y="365"/>
                  </a:lnTo>
                  <a:lnTo>
                    <a:pt x="10984" y="365"/>
                  </a:lnTo>
                  <a:lnTo>
                    <a:pt x="11203" y="244"/>
                  </a:lnTo>
                  <a:lnTo>
                    <a:pt x="11471" y="122"/>
                  </a:lnTo>
                  <a:lnTo>
                    <a:pt x="11642" y="73"/>
                  </a:lnTo>
                  <a:lnTo>
                    <a:pt x="11812" y="49"/>
                  </a:lnTo>
                  <a:lnTo>
                    <a:pt x="12007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2470" y="24"/>
                  </a:lnTo>
                  <a:lnTo>
                    <a:pt x="12665" y="49"/>
                  </a:lnTo>
                  <a:lnTo>
                    <a:pt x="12859" y="73"/>
                  </a:lnTo>
                  <a:lnTo>
                    <a:pt x="13006" y="122"/>
                  </a:lnTo>
                  <a:lnTo>
                    <a:pt x="13273" y="244"/>
                  </a:lnTo>
                  <a:lnTo>
                    <a:pt x="13493" y="365"/>
                  </a:lnTo>
                  <a:lnTo>
                    <a:pt x="13493" y="365"/>
                  </a:lnTo>
                  <a:lnTo>
                    <a:pt x="13663" y="463"/>
                  </a:lnTo>
                  <a:lnTo>
                    <a:pt x="13834" y="536"/>
                  </a:lnTo>
                  <a:lnTo>
                    <a:pt x="14028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540" y="585"/>
                  </a:lnTo>
                  <a:lnTo>
                    <a:pt x="14735" y="536"/>
                  </a:lnTo>
                  <a:lnTo>
                    <a:pt x="14905" y="463"/>
                  </a:lnTo>
                  <a:lnTo>
                    <a:pt x="15051" y="365"/>
                  </a:lnTo>
                  <a:lnTo>
                    <a:pt x="15051" y="365"/>
                  </a:lnTo>
                  <a:lnTo>
                    <a:pt x="15295" y="244"/>
                  </a:lnTo>
                  <a:lnTo>
                    <a:pt x="15563" y="122"/>
                  </a:lnTo>
                  <a:lnTo>
                    <a:pt x="15709" y="73"/>
                  </a:lnTo>
                  <a:lnTo>
                    <a:pt x="15904" y="49"/>
                  </a:lnTo>
                  <a:lnTo>
                    <a:pt x="16099" y="24"/>
                  </a:lnTo>
                  <a:lnTo>
                    <a:pt x="1631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" name="Google Shape;1034;p47"/>
            <p:cNvSpPr/>
            <p:nvPr/>
          </p:nvSpPr>
          <p:spPr>
            <a:xfrm>
              <a:off x="6643075" y="4751700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16318" y="0"/>
                  </a:moveTo>
                  <a:lnTo>
                    <a:pt x="16318" y="0"/>
                  </a:lnTo>
                  <a:lnTo>
                    <a:pt x="16074" y="25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6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6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5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5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6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6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5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5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6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6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5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5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6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6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47"/>
            <p:cNvSpPr/>
            <p:nvPr/>
          </p:nvSpPr>
          <p:spPr>
            <a:xfrm>
              <a:off x="6672900" y="4309650"/>
              <a:ext cx="348900" cy="376300"/>
            </a:xfrm>
            <a:custGeom>
              <a:rect b="b" l="l" r="r" t="t"/>
              <a:pathLst>
                <a:path extrusionOk="0" fill="none" h="15052" w="13956">
                  <a:moveTo>
                    <a:pt x="13347" y="6747"/>
                  </a:moveTo>
                  <a:lnTo>
                    <a:pt x="12470" y="6406"/>
                  </a:lnTo>
                  <a:lnTo>
                    <a:pt x="12470" y="3532"/>
                  </a:lnTo>
                  <a:lnTo>
                    <a:pt x="10790" y="3532"/>
                  </a:lnTo>
                  <a:lnTo>
                    <a:pt x="10790" y="2022"/>
                  </a:lnTo>
                  <a:lnTo>
                    <a:pt x="8427" y="2022"/>
                  </a:lnTo>
                  <a:lnTo>
                    <a:pt x="8427" y="1"/>
                  </a:lnTo>
                  <a:lnTo>
                    <a:pt x="6966" y="1"/>
                  </a:lnTo>
                  <a:lnTo>
                    <a:pt x="5505" y="1"/>
                  </a:lnTo>
                  <a:lnTo>
                    <a:pt x="5505" y="2022"/>
                  </a:lnTo>
                  <a:lnTo>
                    <a:pt x="3142" y="2022"/>
                  </a:lnTo>
                  <a:lnTo>
                    <a:pt x="3142" y="3532"/>
                  </a:lnTo>
                  <a:lnTo>
                    <a:pt x="1462" y="3532"/>
                  </a:lnTo>
                  <a:lnTo>
                    <a:pt x="1462" y="6406"/>
                  </a:lnTo>
                  <a:lnTo>
                    <a:pt x="585" y="6747"/>
                  </a:lnTo>
                  <a:lnTo>
                    <a:pt x="585" y="6747"/>
                  </a:lnTo>
                  <a:lnTo>
                    <a:pt x="414" y="6844"/>
                  </a:lnTo>
                  <a:lnTo>
                    <a:pt x="268" y="6966"/>
                  </a:lnTo>
                  <a:lnTo>
                    <a:pt x="147" y="7112"/>
                  </a:lnTo>
                  <a:lnTo>
                    <a:pt x="49" y="7258"/>
                  </a:lnTo>
                  <a:lnTo>
                    <a:pt x="0" y="7404"/>
                  </a:lnTo>
                  <a:lnTo>
                    <a:pt x="0" y="7575"/>
                  </a:lnTo>
                  <a:lnTo>
                    <a:pt x="0" y="7770"/>
                  </a:lnTo>
                  <a:lnTo>
                    <a:pt x="73" y="7965"/>
                  </a:lnTo>
                  <a:lnTo>
                    <a:pt x="1510" y="11277"/>
                  </a:lnTo>
                  <a:lnTo>
                    <a:pt x="1510" y="14833"/>
                  </a:lnTo>
                  <a:lnTo>
                    <a:pt x="1510" y="14833"/>
                  </a:lnTo>
                  <a:lnTo>
                    <a:pt x="1754" y="14711"/>
                  </a:lnTo>
                  <a:lnTo>
                    <a:pt x="2046" y="14589"/>
                  </a:lnTo>
                  <a:lnTo>
                    <a:pt x="2241" y="14540"/>
                  </a:lnTo>
                  <a:lnTo>
                    <a:pt x="2436" y="14516"/>
                  </a:lnTo>
                  <a:lnTo>
                    <a:pt x="2655" y="14492"/>
                  </a:lnTo>
                  <a:lnTo>
                    <a:pt x="2874" y="14467"/>
                  </a:lnTo>
                  <a:lnTo>
                    <a:pt x="2874" y="14467"/>
                  </a:lnTo>
                  <a:lnTo>
                    <a:pt x="3167" y="14492"/>
                  </a:lnTo>
                  <a:lnTo>
                    <a:pt x="3410" y="14516"/>
                  </a:lnTo>
                  <a:lnTo>
                    <a:pt x="3629" y="14565"/>
                  </a:lnTo>
                  <a:lnTo>
                    <a:pt x="3824" y="14638"/>
                  </a:lnTo>
                  <a:lnTo>
                    <a:pt x="4141" y="14760"/>
                  </a:lnTo>
                  <a:lnTo>
                    <a:pt x="4384" y="14906"/>
                  </a:lnTo>
                  <a:lnTo>
                    <a:pt x="4384" y="14906"/>
                  </a:lnTo>
                  <a:lnTo>
                    <a:pt x="4530" y="14979"/>
                  </a:lnTo>
                  <a:lnTo>
                    <a:pt x="4628" y="15028"/>
                  </a:lnTo>
                  <a:lnTo>
                    <a:pt x="4774" y="15052"/>
                  </a:lnTo>
                  <a:lnTo>
                    <a:pt x="4920" y="15052"/>
                  </a:lnTo>
                  <a:lnTo>
                    <a:pt x="4920" y="15052"/>
                  </a:lnTo>
                  <a:lnTo>
                    <a:pt x="5091" y="15052"/>
                  </a:lnTo>
                  <a:lnTo>
                    <a:pt x="5212" y="15028"/>
                  </a:lnTo>
                  <a:lnTo>
                    <a:pt x="5334" y="14979"/>
                  </a:lnTo>
                  <a:lnTo>
                    <a:pt x="5456" y="14906"/>
                  </a:lnTo>
                  <a:lnTo>
                    <a:pt x="5456" y="14906"/>
                  </a:lnTo>
                  <a:lnTo>
                    <a:pt x="5724" y="14760"/>
                  </a:lnTo>
                  <a:lnTo>
                    <a:pt x="6040" y="14638"/>
                  </a:lnTo>
                  <a:lnTo>
                    <a:pt x="6235" y="14565"/>
                  </a:lnTo>
                  <a:lnTo>
                    <a:pt x="6454" y="14516"/>
                  </a:lnTo>
                  <a:lnTo>
                    <a:pt x="6698" y="14492"/>
                  </a:lnTo>
                  <a:lnTo>
                    <a:pt x="6966" y="14467"/>
                  </a:lnTo>
                  <a:lnTo>
                    <a:pt x="6966" y="14467"/>
                  </a:lnTo>
                  <a:lnTo>
                    <a:pt x="7234" y="14492"/>
                  </a:lnTo>
                  <a:lnTo>
                    <a:pt x="7477" y="14516"/>
                  </a:lnTo>
                  <a:lnTo>
                    <a:pt x="7697" y="14565"/>
                  </a:lnTo>
                  <a:lnTo>
                    <a:pt x="7891" y="14638"/>
                  </a:lnTo>
                  <a:lnTo>
                    <a:pt x="8232" y="14760"/>
                  </a:lnTo>
                  <a:lnTo>
                    <a:pt x="8476" y="14906"/>
                  </a:lnTo>
                  <a:lnTo>
                    <a:pt x="8476" y="14906"/>
                  </a:lnTo>
                  <a:lnTo>
                    <a:pt x="8598" y="14979"/>
                  </a:lnTo>
                  <a:lnTo>
                    <a:pt x="8719" y="15028"/>
                  </a:lnTo>
                  <a:lnTo>
                    <a:pt x="8841" y="15052"/>
                  </a:lnTo>
                  <a:lnTo>
                    <a:pt x="9012" y="15052"/>
                  </a:lnTo>
                  <a:lnTo>
                    <a:pt x="9012" y="15052"/>
                  </a:lnTo>
                  <a:lnTo>
                    <a:pt x="9158" y="15052"/>
                  </a:lnTo>
                  <a:lnTo>
                    <a:pt x="9304" y="15028"/>
                  </a:lnTo>
                  <a:lnTo>
                    <a:pt x="9401" y="14979"/>
                  </a:lnTo>
                  <a:lnTo>
                    <a:pt x="9548" y="14906"/>
                  </a:lnTo>
                  <a:lnTo>
                    <a:pt x="9548" y="14906"/>
                  </a:lnTo>
                  <a:lnTo>
                    <a:pt x="9791" y="14760"/>
                  </a:lnTo>
                  <a:lnTo>
                    <a:pt x="10108" y="14638"/>
                  </a:lnTo>
                  <a:lnTo>
                    <a:pt x="10303" y="14565"/>
                  </a:lnTo>
                  <a:lnTo>
                    <a:pt x="10522" y="14516"/>
                  </a:lnTo>
                  <a:lnTo>
                    <a:pt x="10765" y="14492"/>
                  </a:lnTo>
                  <a:lnTo>
                    <a:pt x="11058" y="14467"/>
                  </a:lnTo>
                  <a:lnTo>
                    <a:pt x="11058" y="14467"/>
                  </a:lnTo>
                  <a:lnTo>
                    <a:pt x="11277" y="14492"/>
                  </a:lnTo>
                  <a:lnTo>
                    <a:pt x="11496" y="14516"/>
                  </a:lnTo>
                  <a:lnTo>
                    <a:pt x="11691" y="14540"/>
                  </a:lnTo>
                  <a:lnTo>
                    <a:pt x="11886" y="14589"/>
                  </a:lnTo>
                  <a:lnTo>
                    <a:pt x="12178" y="14711"/>
                  </a:lnTo>
                  <a:lnTo>
                    <a:pt x="12421" y="14833"/>
                  </a:lnTo>
                  <a:lnTo>
                    <a:pt x="12421" y="11277"/>
                  </a:lnTo>
                  <a:lnTo>
                    <a:pt x="13858" y="7965"/>
                  </a:lnTo>
                  <a:lnTo>
                    <a:pt x="13858" y="7965"/>
                  </a:lnTo>
                  <a:lnTo>
                    <a:pt x="13931" y="7770"/>
                  </a:lnTo>
                  <a:lnTo>
                    <a:pt x="13956" y="7575"/>
                  </a:lnTo>
                  <a:lnTo>
                    <a:pt x="13931" y="7404"/>
                  </a:lnTo>
                  <a:lnTo>
                    <a:pt x="13883" y="7258"/>
                  </a:lnTo>
                  <a:lnTo>
                    <a:pt x="13785" y="7112"/>
                  </a:lnTo>
                  <a:lnTo>
                    <a:pt x="13664" y="6966"/>
                  </a:lnTo>
                  <a:lnTo>
                    <a:pt x="13517" y="6844"/>
                  </a:lnTo>
                  <a:lnTo>
                    <a:pt x="13347" y="6747"/>
                  </a:lnTo>
                  <a:lnTo>
                    <a:pt x="13347" y="674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" name="Google Shape;1036;p47"/>
            <p:cNvSpPr/>
            <p:nvPr/>
          </p:nvSpPr>
          <p:spPr>
            <a:xfrm>
              <a:off x="6805625" y="4452725"/>
              <a:ext cx="15850" cy="28050"/>
            </a:xfrm>
            <a:custGeom>
              <a:rect b="b" l="l" r="r" t="t"/>
              <a:pathLst>
                <a:path extrusionOk="0" fill="none" h="1122" w="634">
                  <a:moveTo>
                    <a:pt x="317" y="1121"/>
                  </a:moveTo>
                  <a:lnTo>
                    <a:pt x="317" y="1121"/>
                  </a:lnTo>
                  <a:lnTo>
                    <a:pt x="244" y="1097"/>
                  </a:lnTo>
                  <a:lnTo>
                    <a:pt x="196" y="1073"/>
                  </a:lnTo>
                  <a:lnTo>
                    <a:pt x="123" y="1024"/>
                  </a:lnTo>
                  <a:lnTo>
                    <a:pt x="74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74" y="147"/>
                  </a:lnTo>
                  <a:lnTo>
                    <a:pt x="123" y="98"/>
                  </a:lnTo>
                  <a:lnTo>
                    <a:pt x="196" y="25"/>
                  </a:lnTo>
                  <a:lnTo>
                    <a:pt x="244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66" y="1"/>
                  </a:lnTo>
                  <a:lnTo>
                    <a:pt x="439" y="25"/>
                  </a:lnTo>
                  <a:lnTo>
                    <a:pt x="488" y="98"/>
                  </a:lnTo>
                  <a:lnTo>
                    <a:pt x="537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37" y="951"/>
                  </a:lnTo>
                  <a:lnTo>
                    <a:pt x="488" y="1024"/>
                  </a:lnTo>
                  <a:lnTo>
                    <a:pt x="439" y="1073"/>
                  </a:lnTo>
                  <a:lnTo>
                    <a:pt x="366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Google Shape;1037;p47"/>
            <p:cNvSpPr/>
            <p:nvPr/>
          </p:nvSpPr>
          <p:spPr>
            <a:xfrm>
              <a:off x="6872600" y="4452725"/>
              <a:ext cx="15875" cy="28050"/>
            </a:xfrm>
            <a:custGeom>
              <a:rect b="b" l="l" r="r" t="t"/>
              <a:pathLst>
                <a:path extrusionOk="0" fill="none" h="1122" w="635">
                  <a:moveTo>
                    <a:pt x="317" y="1121"/>
                  </a:moveTo>
                  <a:lnTo>
                    <a:pt x="317" y="1121"/>
                  </a:lnTo>
                  <a:lnTo>
                    <a:pt x="269" y="1097"/>
                  </a:lnTo>
                  <a:lnTo>
                    <a:pt x="196" y="1073"/>
                  </a:lnTo>
                  <a:lnTo>
                    <a:pt x="147" y="1024"/>
                  </a:lnTo>
                  <a:lnTo>
                    <a:pt x="98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98" y="147"/>
                  </a:lnTo>
                  <a:lnTo>
                    <a:pt x="147" y="98"/>
                  </a:lnTo>
                  <a:lnTo>
                    <a:pt x="196" y="25"/>
                  </a:lnTo>
                  <a:lnTo>
                    <a:pt x="269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90" y="1"/>
                  </a:lnTo>
                  <a:lnTo>
                    <a:pt x="464" y="25"/>
                  </a:lnTo>
                  <a:lnTo>
                    <a:pt x="512" y="98"/>
                  </a:lnTo>
                  <a:lnTo>
                    <a:pt x="561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61" y="951"/>
                  </a:lnTo>
                  <a:lnTo>
                    <a:pt x="512" y="1024"/>
                  </a:lnTo>
                  <a:lnTo>
                    <a:pt x="464" y="1073"/>
                  </a:lnTo>
                  <a:lnTo>
                    <a:pt x="390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Google Shape;1038;p47"/>
            <p:cNvSpPr/>
            <p:nvPr/>
          </p:nvSpPr>
          <p:spPr>
            <a:xfrm>
              <a:off x="6709425" y="4414975"/>
              <a:ext cx="275250" cy="54825"/>
            </a:xfrm>
            <a:custGeom>
              <a:rect b="b" l="l" r="r" t="t"/>
              <a:pathLst>
                <a:path extrusionOk="0" fill="none" h="2193" w="11010">
                  <a:moveTo>
                    <a:pt x="11009" y="2193"/>
                  </a:moveTo>
                  <a:lnTo>
                    <a:pt x="5505" y="1"/>
                  </a:lnTo>
                  <a:lnTo>
                    <a:pt x="1" y="219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47"/>
            <p:cNvSpPr/>
            <p:nvPr/>
          </p:nvSpPr>
          <p:spPr>
            <a:xfrm>
              <a:off x="6733175" y="4382725"/>
              <a:ext cx="227750" cy="37150"/>
            </a:xfrm>
            <a:custGeom>
              <a:rect b="b" l="l" r="r" t="t"/>
              <a:pathLst>
                <a:path extrusionOk="0" fill="none" h="1486" w="9110">
                  <a:moveTo>
                    <a:pt x="1" y="1486"/>
                  </a:moveTo>
                  <a:lnTo>
                    <a:pt x="1681" y="1486"/>
                  </a:lnTo>
                  <a:lnTo>
                    <a:pt x="1681" y="0"/>
                  </a:lnTo>
                  <a:lnTo>
                    <a:pt x="4555" y="0"/>
                  </a:lnTo>
                  <a:lnTo>
                    <a:pt x="7429" y="0"/>
                  </a:lnTo>
                  <a:lnTo>
                    <a:pt x="7429" y="1486"/>
                  </a:lnTo>
                  <a:lnTo>
                    <a:pt x="9109" y="1486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47"/>
            <p:cNvSpPr/>
            <p:nvPr/>
          </p:nvSpPr>
          <p:spPr>
            <a:xfrm>
              <a:off x="6847025" y="4414975"/>
              <a:ext cx="25" cy="145550"/>
            </a:xfrm>
            <a:custGeom>
              <a:rect b="b" l="l" r="r" t="t"/>
              <a:pathLst>
                <a:path extrusionOk="0" fill="none" h="5822" w="1">
                  <a:moveTo>
                    <a:pt x="1" y="1"/>
                  </a:moveTo>
                  <a:lnTo>
                    <a:pt x="1" y="582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41" name="Google Shape;1041;p47"/>
          <p:cNvGrpSpPr/>
          <p:nvPr/>
        </p:nvGrpSpPr>
        <p:grpSpPr>
          <a:xfrm>
            <a:off x="4119186" y="4097073"/>
            <a:ext cx="402361" cy="385972"/>
            <a:chOff x="5233525" y="4954450"/>
            <a:chExt cx="538275" cy="516350"/>
          </a:xfrm>
        </p:grpSpPr>
        <p:sp>
          <p:nvSpPr>
            <p:cNvPr id="1042" name="Google Shape;1042;p47"/>
            <p:cNvSpPr/>
            <p:nvPr/>
          </p:nvSpPr>
          <p:spPr>
            <a:xfrm>
              <a:off x="5637825" y="4954450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Google Shape;1043;p47"/>
            <p:cNvSpPr/>
            <p:nvPr/>
          </p:nvSpPr>
          <p:spPr>
            <a:xfrm>
              <a:off x="5323025" y="4980625"/>
              <a:ext cx="88925" cy="88925"/>
            </a:xfrm>
            <a:custGeom>
              <a:rect b="b" l="l" r="r" t="t"/>
              <a:pathLst>
                <a:path extrusionOk="0" fill="none" h="3557" w="3557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4" name="Google Shape;1044;p47"/>
            <p:cNvSpPr/>
            <p:nvPr/>
          </p:nvSpPr>
          <p:spPr>
            <a:xfrm>
              <a:off x="5233525" y="5255225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5" name="Google Shape;1045;p47"/>
            <p:cNvSpPr/>
            <p:nvPr/>
          </p:nvSpPr>
          <p:spPr>
            <a:xfrm>
              <a:off x="5453325" y="5382475"/>
              <a:ext cx="88925" cy="88325"/>
            </a:xfrm>
            <a:custGeom>
              <a:rect b="b" l="l" r="r" t="t"/>
              <a:pathLst>
                <a:path extrusionOk="0" fill="none" h="3533" w="3557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6" name="Google Shape;1046;p47"/>
            <p:cNvSpPr/>
            <p:nvPr/>
          </p:nvSpPr>
          <p:spPr>
            <a:xfrm>
              <a:off x="5682875" y="5188875"/>
              <a:ext cx="88925" cy="89525"/>
            </a:xfrm>
            <a:custGeom>
              <a:rect b="b" l="l" r="r" t="t"/>
              <a:pathLst>
                <a:path extrusionOk="0" fill="none" h="3581" w="3557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" name="Google Shape;1047;p47"/>
            <p:cNvSpPr/>
            <p:nvPr/>
          </p:nvSpPr>
          <p:spPr>
            <a:xfrm>
              <a:off x="5411925" y="5110925"/>
              <a:ext cx="188775" cy="189400"/>
            </a:xfrm>
            <a:custGeom>
              <a:rect b="b" l="l" r="r" t="t"/>
              <a:pathLst>
                <a:path extrusionOk="0" fill="none" h="7576" w="7551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8" name="Google Shape;1048;p47"/>
            <p:cNvSpPr/>
            <p:nvPr/>
          </p:nvSpPr>
          <p:spPr>
            <a:xfrm>
              <a:off x="5367475" y="5025075"/>
              <a:ext cx="81600" cy="105975"/>
            </a:xfrm>
            <a:custGeom>
              <a:rect b="b" l="l" r="r" t="t"/>
              <a:pathLst>
                <a:path extrusionOk="0" fill="none" h="4239" w="3264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9" name="Google Shape;1049;p47"/>
            <p:cNvSpPr/>
            <p:nvPr/>
          </p:nvSpPr>
          <p:spPr>
            <a:xfrm>
              <a:off x="5567800" y="4999500"/>
              <a:ext cx="115100" cy="133975"/>
            </a:xfrm>
            <a:custGeom>
              <a:rect b="b" l="l" r="r" t="t"/>
              <a:pathLst>
                <a:path extrusionOk="0" fill="none" h="5359" w="4604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" name="Google Shape;1050;p47"/>
            <p:cNvSpPr/>
            <p:nvPr/>
          </p:nvSpPr>
          <p:spPr>
            <a:xfrm>
              <a:off x="5600075" y="5217475"/>
              <a:ext cx="127275" cy="16475"/>
            </a:xfrm>
            <a:custGeom>
              <a:rect b="b" l="l" r="r" t="t"/>
              <a:pathLst>
                <a:path extrusionOk="0" fill="none" h="659" w="5091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" name="Google Shape;1051;p47"/>
            <p:cNvSpPr/>
            <p:nvPr/>
          </p:nvSpPr>
          <p:spPr>
            <a:xfrm>
              <a:off x="5497775" y="5299675"/>
              <a:ext cx="4900" cy="126675"/>
            </a:xfrm>
            <a:custGeom>
              <a:rect b="b" l="l" r="r" t="t"/>
              <a:pathLst>
                <a:path extrusionOk="0" fill="none" h="5067" w="196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2" name="Google Shape;1052;p47"/>
            <p:cNvSpPr/>
            <p:nvPr/>
          </p:nvSpPr>
          <p:spPr>
            <a:xfrm>
              <a:off x="5277975" y="5241825"/>
              <a:ext cx="141275" cy="58500"/>
            </a:xfrm>
            <a:custGeom>
              <a:rect b="b" l="l" r="r" t="t"/>
              <a:pathLst>
                <a:path extrusionOk="0" fill="none" h="2340" w="5651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53" name="Google Shape;1053;p47"/>
          <p:cNvGrpSpPr/>
          <p:nvPr/>
        </p:nvGrpSpPr>
        <p:grpSpPr>
          <a:xfrm>
            <a:off x="3613072" y="4103894"/>
            <a:ext cx="409649" cy="372330"/>
            <a:chOff x="4556450" y="4963575"/>
            <a:chExt cx="548025" cy="498100"/>
          </a:xfrm>
        </p:grpSpPr>
        <p:sp>
          <p:nvSpPr>
            <p:cNvPr id="1054" name="Google Shape;1054;p47"/>
            <p:cNvSpPr/>
            <p:nvPr/>
          </p:nvSpPr>
          <p:spPr>
            <a:xfrm>
              <a:off x="4611850" y="5222350"/>
              <a:ext cx="436600" cy="239325"/>
            </a:xfrm>
            <a:custGeom>
              <a:rect b="b" l="l" r="r" t="t"/>
              <a:pathLst>
                <a:path extrusionOk="0" fill="none" h="9573" w="17464">
                  <a:moveTo>
                    <a:pt x="1" y="1"/>
                  </a:moveTo>
                  <a:lnTo>
                    <a:pt x="1" y="4677"/>
                  </a:lnTo>
                  <a:lnTo>
                    <a:pt x="8720" y="9572"/>
                  </a:lnTo>
                  <a:lnTo>
                    <a:pt x="17463" y="4677"/>
                  </a:lnTo>
                  <a:lnTo>
                    <a:pt x="1746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5" name="Google Shape;1055;p47"/>
            <p:cNvSpPr/>
            <p:nvPr/>
          </p:nvSpPr>
          <p:spPr>
            <a:xfrm>
              <a:off x="4612475" y="4963575"/>
              <a:ext cx="435975" cy="125450"/>
            </a:xfrm>
            <a:custGeom>
              <a:rect b="b" l="l" r="r" t="t"/>
              <a:pathLst>
                <a:path extrusionOk="0" fill="none" h="5018" w="17439">
                  <a:moveTo>
                    <a:pt x="17438" y="5018"/>
                  </a:moveTo>
                  <a:lnTo>
                    <a:pt x="8671" y="1"/>
                  </a:lnTo>
                  <a:lnTo>
                    <a:pt x="0" y="501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6" name="Google Shape;1056;p47"/>
            <p:cNvSpPr/>
            <p:nvPr/>
          </p:nvSpPr>
          <p:spPr>
            <a:xfrm>
              <a:off x="4556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8720" y="9037"/>
                  </a:moveTo>
                  <a:lnTo>
                    <a:pt x="1" y="4068"/>
                  </a:lnTo>
                  <a:lnTo>
                    <a:pt x="2241" y="1"/>
                  </a:lnTo>
                  <a:lnTo>
                    <a:pt x="10960" y="4969"/>
                  </a:lnTo>
                  <a:lnTo>
                    <a:pt x="8720" y="9037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7" name="Google Shape;1057;p47"/>
            <p:cNvSpPr/>
            <p:nvPr/>
          </p:nvSpPr>
          <p:spPr>
            <a:xfrm>
              <a:off x="4830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2241" y="9037"/>
                  </a:moveTo>
                  <a:lnTo>
                    <a:pt x="10960" y="4068"/>
                  </a:lnTo>
                  <a:lnTo>
                    <a:pt x="8719" y="1"/>
                  </a:lnTo>
                  <a:lnTo>
                    <a:pt x="0" y="4969"/>
                  </a:lnTo>
                  <a:lnTo>
                    <a:pt x="2241" y="9037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8" name="Google Shape;1058;p47"/>
            <p:cNvSpPr/>
            <p:nvPr/>
          </p:nvSpPr>
          <p:spPr>
            <a:xfrm>
              <a:off x="4830450" y="5213225"/>
              <a:ext cx="25" cy="248450"/>
            </a:xfrm>
            <a:custGeom>
              <a:rect b="b" l="l" r="r" t="t"/>
              <a:pathLst>
                <a:path extrusionOk="0" fill="none" h="9938" w="1">
                  <a:moveTo>
                    <a:pt x="0" y="0"/>
                  </a:moveTo>
                  <a:lnTo>
                    <a:pt x="0" y="993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59" name="Google Shape;1059;p47"/>
          <p:cNvGrpSpPr/>
          <p:nvPr/>
        </p:nvGrpSpPr>
        <p:grpSpPr>
          <a:xfrm>
            <a:off x="604646" y="4184456"/>
            <a:ext cx="395988" cy="218943"/>
            <a:chOff x="531800" y="5071350"/>
            <a:chExt cx="529750" cy="292900"/>
          </a:xfrm>
        </p:grpSpPr>
        <p:sp>
          <p:nvSpPr>
            <p:cNvPr id="1060" name="Google Shape;1060;p47"/>
            <p:cNvSpPr/>
            <p:nvPr/>
          </p:nvSpPr>
          <p:spPr>
            <a:xfrm>
              <a:off x="632875" y="5077450"/>
              <a:ext cx="272200" cy="185725"/>
            </a:xfrm>
            <a:custGeom>
              <a:rect b="b" l="l" r="r" t="t"/>
              <a:pathLst>
                <a:path extrusionOk="0" fill="none" h="7429" w="10888">
                  <a:moveTo>
                    <a:pt x="2947" y="0"/>
                  </a:moveTo>
                  <a:lnTo>
                    <a:pt x="6406" y="7428"/>
                  </a:lnTo>
                  <a:lnTo>
                    <a:pt x="10887" y="2314"/>
                  </a:lnTo>
                  <a:lnTo>
                    <a:pt x="4019" y="2314"/>
                  </a:lnTo>
                  <a:lnTo>
                    <a:pt x="0" y="7428"/>
                  </a:lnTo>
                  <a:lnTo>
                    <a:pt x="6406" y="742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1" name="Google Shape;1061;p47"/>
            <p:cNvSpPr/>
            <p:nvPr/>
          </p:nvSpPr>
          <p:spPr>
            <a:xfrm>
              <a:off x="886175" y="5071350"/>
              <a:ext cx="74300" cy="191825"/>
            </a:xfrm>
            <a:custGeom>
              <a:rect b="b" l="l" r="r" t="t"/>
              <a:pathLst>
                <a:path extrusionOk="0" fill="none" h="7673" w="2972">
                  <a:moveTo>
                    <a:pt x="2971" y="7672"/>
                  </a:moveTo>
                  <a:lnTo>
                    <a:pt x="0" y="1"/>
                  </a:lnTo>
                  <a:lnTo>
                    <a:pt x="1364" y="1"/>
                  </a:lnTo>
                  <a:lnTo>
                    <a:pt x="1364" y="1"/>
                  </a:lnTo>
                  <a:lnTo>
                    <a:pt x="1534" y="25"/>
                  </a:lnTo>
                  <a:lnTo>
                    <a:pt x="1681" y="49"/>
                  </a:lnTo>
                  <a:lnTo>
                    <a:pt x="1827" y="147"/>
                  </a:lnTo>
                  <a:lnTo>
                    <a:pt x="1875" y="195"/>
                  </a:lnTo>
                  <a:lnTo>
                    <a:pt x="1900" y="244"/>
                  </a:lnTo>
                  <a:lnTo>
                    <a:pt x="1924" y="342"/>
                  </a:lnTo>
                  <a:lnTo>
                    <a:pt x="1900" y="439"/>
                  </a:lnTo>
                  <a:lnTo>
                    <a:pt x="1851" y="536"/>
                  </a:lnTo>
                  <a:lnTo>
                    <a:pt x="1778" y="658"/>
                  </a:lnTo>
                  <a:lnTo>
                    <a:pt x="1656" y="804"/>
                  </a:lnTo>
                  <a:lnTo>
                    <a:pt x="1486" y="975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2" name="Google Shape;1062;p47"/>
            <p:cNvSpPr/>
            <p:nvPr/>
          </p:nvSpPr>
          <p:spPr>
            <a:xfrm>
              <a:off x="531800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25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94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50" y="171"/>
                  </a:lnTo>
                  <a:lnTo>
                    <a:pt x="3240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8" y="25"/>
                  </a:lnTo>
                  <a:lnTo>
                    <a:pt x="4872" y="74"/>
                  </a:lnTo>
                  <a:lnTo>
                    <a:pt x="5237" y="171"/>
                  </a:lnTo>
                  <a:lnTo>
                    <a:pt x="5627" y="317"/>
                  </a:lnTo>
                  <a:lnTo>
                    <a:pt x="5968" y="488"/>
                  </a:lnTo>
                  <a:lnTo>
                    <a:pt x="6308" y="682"/>
                  </a:lnTo>
                  <a:lnTo>
                    <a:pt x="6625" y="926"/>
                  </a:lnTo>
                  <a:lnTo>
                    <a:pt x="6917" y="1170"/>
                  </a:lnTo>
                  <a:lnTo>
                    <a:pt x="7161" y="1462"/>
                  </a:lnTo>
                  <a:lnTo>
                    <a:pt x="7404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916" y="2826"/>
                  </a:lnTo>
                  <a:lnTo>
                    <a:pt x="8013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8013" y="4847"/>
                  </a:lnTo>
                  <a:lnTo>
                    <a:pt x="7916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404" y="6308"/>
                  </a:lnTo>
                  <a:lnTo>
                    <a:pt x="7161" y="6625"/>
                  </a:lnTo>
                  <a:lnTo>
                    <a:pt x="6917" y="6893"/>
                  </a:lnTo>
                  <a:lnTo>
                    <a:pt x="6625" y="7161"/>
                  </a:lnTo>
                  <a:lnTo>
                    <a:pt x="6308" y="7404"/>
                  </a:lnTo>
                  <a:lnTo>
                    <a:pt x="5968" y="7599"/>
                  </a:lnTo>
                  <a:lnTo>
                    <a:pt x="5627" y="7770"/>
                  </a:lnTo>
                  <a:lnTo>
                    <a:pt x="5237" y="7916"/>
                  </a:lnTo>
                  <a:lnTo>
                    <a:pt x="4872" y="8013"/>
                  </a:lnTo>
                  <a:lnTo>
                    <a:pt x="4458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40" y="8013"/>
                  </a:lnTo>
                  <a:lnTo>
                    <a:pt x="2850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94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25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" name="Google Shape;1063;p47"/>
            <p:cNvSpPr/>
            <p:nvPr/>
          </p:nvSpPr>
          <p:spPr>
            <a:xfrm>
              <a:off x="859375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1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70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26" y="171"/>
                  </a:lnTo>
                  <a:lnTo>
                    <a:pt x="3215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7" y="25"/>
                  </a:lnTo>
                  <a:lnTo>
                    <a:pt x="4847" y="74"/>
                  </a:lnTo>
                  <a:lnTo>
                    <a:pt x="5237" y="171"/>
                  </a:lnTo>
                  <a:lnTo>
                    <a:pt x="5602" y="317"/>
                  </a:lnTo>
                  <a:lnTo>
                    <a:pt x="5967" y="488"/>
                  </a:lnTo>
                  <a:lnTo>
                    <a:pt x="6308" y="682"/>
                  </a:lnTo>
                  <a:lnTo>
                    <a:pt x="6601" y="926"/>
                  </a:lnTo>
                  <a:lnTo>
                    <a:pt x="6893" y="1170"/>
                  </a:lnTo>
                  <a:lnTo>
                    <a:pt x="7161" y="1462"/>
                  </a:lnTo>
                  <a:lnTo>
                    <a:pt x="7380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892" y="2826"/>
                  </a:lnTo>
                  <a:lnTo>
                    <a:pt x="7989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7989" y="4847"/>
                  </a:lnTo>
                  <a:lnTo>
                    <a:pt x="7892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380" y="6308"/>
                  </a:lnTo>
                  <a:lnTo>
                    <a:pt x="7161" y="6625"/>
                  </a:lnTo>
                  <a:lnTo>
                    <a:pt x="6893" y="6893"/>
                  </a:lnTo>
                  <a:lnTo>
                    <a:pt x="6601" y="7161"/>
                  </a:lnTo>
                  <a:lnTo>
                    <a:pt x="6308" y="7404"/>
                  </a:lnTo>
                  <a:lnTo>
                    <a:pt x="5967" y="7599"/>
                  </a:lnTo>
                  <a:lnTo>
                    <a:pt x="5602" y="7770"/>
                  </a:lnTo>
                  <a:lnTo>
                    <a:pt x="5237" y="7916"/>
                  </a:lnTo>
                  <a:lnTo>
                    <a:pt x="4847" y="8013"/>
                  </a:lnTo>
                  <a:lnTo>
                    <a:pt x="4457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15" y="8013"/>
                  </a:lnTo>
                  <a:lnTo>
                    <a:pt x="2826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70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1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" name="Google Shape;1064;p47"/>
            <p:cNvSpPr/>
            <p:nvPr/>
          </p:nvSpPr>
          <p:spPr>
            <a:xfrm>
              <a:off x="676100" y="5071350"/>
              <a:ext cx="86500" cy="7325"/>
            </a:xfrm>
            <a:custGeom>
              <a:rect b="b" l="l" r="r" t="t"/>
              <a:pathLst>
                <a:path extrusionOk="0" fill="none" h="293" w="3460">
                  <a:moveTo>
                    <a:pt x="1" y="1"/>
                  </a:moveTo>
                  <a:lnTo>
                    <a:pt x="3459" y="29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5" name="Google Shape;1065;p47"/>
            <p:cNvSpPr/>
            <p:nvPr/>
          </p:nvSpPr>
          <p:spPr>
            <a:xfrm>
              <a:off x="941575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0" y="755"/>
                  </a:moveTo>
                  <a:lnTo>
                    <a:pt x="0" y="755"/>
                  </a:lnTo>
                  <a:lnTo>
                    <a:pt x="25" y="609"/>
                  </a:lnTo>
                  <a:lnTo>
                    <a:pt x="73" y="463"/>
                  </a:lnTo>
                  <a:lnTo>
                    <a:pt x="122" y="341"/>
                  </a:lnTo>
                  <a:lnTo>
                    <a:pt x="220" y="220"/>
                  </a:lnTo>
                  <a:lnTo>
                    <a:pt x="341" y="147"/>
                  </a:lnTo>
                  <a:lnTo>
                    <a:pt x="463" y="73"/>
                  </a:lnTo>
                  <a:lnTo>
                    <a:pt x="609" y="25"/>
                  </a:lnTo>
                  <a:lnTo>
                    <a:pt x="755" y="0"/>
                  </a:lnTo>
                  <a:lnTo>
                    <a:pt x="755" y="0"/>
                  </a:lnTo>
                  <a:lnTo>
                    <a:pt x="902" y="25"/>
                  </a:lnTo>
                  <a:lnTo>
                    <a:pt x="1048" y="73"/>
                  </a:lnTo>
                  <a:lnTo>
                    <a:pt x="1169" y="147"/>
                  </a:lnTo>
                  <a:lnTo>
                    <a:pt x="1267" y="220"/>
                  </a:lnTo>
                  <a:lnTo>
                    <a:pt x="1364" y="341"/>
                  </a:lnTo>
                  <a:lnTo>
                    <a:pt x="1437" y="463"/>
                  </a:lnTo>
                  <a:lnTo>
                    <a:pt x="1486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86" y="902"/>
                  </a:lnTo>
                  <a:lnTo>
                    <a:pt x="1437" y="1048"/>
                  </a:lnTo>
                  <a:lnTo>
                    <a:pt x="1364" y="1169"/>
                  </a:lnTo>
                  <a:lnTo>
                    <a:pt x="1267" y="1267"/>
                  </a:lnTo>
                  <a:lnTo>
                    <a:pt x="1169" y="1364"/>
                  </a:lnTo>
                  <a:lnTo>
                    <a:pt x="1048" y="1437"/>
                  </a:lnTo>
                  <a:lnTo>
                    <a:pt x="902" y="1486"/>
                  </a:lnTo>
                  <a:lnTo>
                    <a:pt x="755" y="1486"/>
                  </a:lnTo>
                  <a:lnTo>
                    <a:pt x="755" y="1486"/>
                  </a:lnTo>
                  <a:lnTo>
                    <a:pt x="609" y="1486"/>
                  </a:lnTo>
                  <a:lnTo>
                    <a:pt x="463" y="1437"/>
                  </a:lnTo>
                  <a:lnTo>
                    <a:pt x="341" y="1364"/>
                  </a:lnTo>
                  <a:lnTo>
                    <a:pt x="220" y="1267"/>
                  </a:lnTo>
                  <a:lnTo>
                    <a:pt x="122" y="1169"/>
                  </a:lnTo>
                  <a:lnTo>
                    <a:pt x="73" y="1048"/>
                  </a:lnTo>
                  <a:lnTo>
                    <a:pt x="25" y="902"/>
                  </a:lnTo>
                  <a:lnTo>
                    <a:pt x="0" y="755"/>
                  </a:lnTo>
                  <a:lnTo>
                    <a:pt x="0" y="755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" name="Google Shape;1066;p47"/>
            <p:cNvSpPr/>
            <p:nvPr/>
          </p:nvSpPr>
          <p:spPr>
            <a:xfrm>
              <a:off x="614600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1" y="755"/>
                  </a:moveTo>
                  <a:lnTo>
                    <a:pt x="1" y="755"/>
                  </a:lnTo>
                  <a:lnTo>
                    <a:pt x="1" y="609"/>
                  </a:lnTo>
                  <a:lnTo>
                    <a:pt x="50" y="463"/>
                  </a:lnTo>
                  <a:lnTo>
                    <a:pt x="123" y="341"/>
                  </a:lnTo>
                  <a:lnTo>
                    <a:pt x="220" y="220"/>
                  </a:lnTo>
                  <a:lnTo>
                    <a:pt x="317" y="147"/>
                  </a:lnTo>
                  <a:lnTo>
                    <a:pt x="439" y="73"/>
                  </a:lnTo>
                  <a:lnTo>
                    <a:pt x="585" y="25"/>
                  </a:lnTo>
                  <a:lnTo>
                    <a:pt x="731" y="0"/>
                  </a:lnTo>
                  <a:lnTo>
                    <a:pt x="731" y="0"/>
                  </a:lnTo>
                  <a:lnTo>
                    <a:pt x="878" y="25"/>
                  </a:lnTo>
                  <a:lnTo>
                    <a:pt x="1024" y="73"/>
                  </a:lnTo>
                  <a:lnTo>
                    <a:pt x="1146" y="147"/>
                  </a:lnTo>
                  <a:lnTo>
                    <a:pt x="1267" y="220"/>
                  </a:lnTo>
                  <a:lnTo>
                    <a:pt x="1340" y="341"/>
                  </a:lnTo>
                  <a:lnTo>
                    <a:pt x="1413" y="463"/>
                  </a:lnTo>
                  <a:lnTo>
                    <a:pt x="1462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62" y="902"/>
                  </a:lnTo>
                  <a:lnTo>
                    <a:pt x="1413" y="1048"/>
                  </a:lnTo>
                  <a:lnTo>
                    <a:pt x="1340" y="1169"/>
                  </a:lnTo>
                  <a:lnTo>
                    <a:pt x="1267" y="1267"/>
                  </a:lnTo>
                  <a:lnTo>
                    <a:pt x="1146" y="1364"/>
                  </a:lnTo>
                  <a:lnTo>
                    <a:pt x="1024" y="1437"/>
                  </a:lnTo>
                  <a:lnTo>
                    <a:pt x="878" y="1486"/>
                  </a:lnTo>
                  <a:lnTo>
                    <a:pt x="731" y="1486"/>
                  </a:lnTo>
                  <a:lnTo>
                    <a:pt x="731" y="1486"/>
                  </a:lnTo>
                  <a:lnTo>
                    <a:pt x="585" y="1486"/>
                  </a:lnTo>
                  <a:lnTo>
                    <a:pt x="439" y="1437"/>
                  </a:lnTo>
                  <a:lnTo>
                    <a:pt x="317" y="1364"/>
                  </a:lnTo>
                  <a:lnTo>
                    <a:pt x="220" y="1267"/>
                  </a:lnTo>
                  <a:lnTo>
                    <a:pt x="123" y="1169"/>
                  </a:lnTo>
                  <a:lnTo>
                    <a:pt x="50" y="1048"/>
                  </a:lnTo>
                  <a:lnTo>
                    <a:pt x="1" y="902"/>
                  </a:lnTo>
                  <a:lnTo>
                    <a:pt x="1" y="755"/>
                  </a:lnTo>
                  <a:lnTo>
                    <a:pt x="1" y="755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67" name="Google Shape;1067;p47"/>
          <p:cNvGrpSpPr/>
          <p:nvPr/>
        </p:nvGrpSpPr>
        <p:grpSpPr>
          <a:xfrm>
            <a:off x="6453693" y="2278562"/>
            <a:ext cx="325197" cy="316758"/>
            <a:chOff x="5916675" y="927975"/>
            <a:chExt cx="516350" cy="502950"/>
          </a:xfrm>
        </p:grpSpPr>
        <p:sp>
          <p:nvSpPr>
            <p:cNvPr id="1068" name="Google Shape;1068;p47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38100">
              <a:solidFill>
                <a:srgbClr val="F1C23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47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38100">
              <a:solidFill>
                <a:srgbClr val="F1C23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70" name="Google Shape;1070;p47"/>
          <p:cNvGrpSpPr/>
          <p:nvPr/>
        </p:nvGrpSpPr>
        <p:grpSpPr>
          <a:xfrm>
            <a:off x="5791463" y="2807558"/>
            <a:ext cx="808914" cy="787921"/>
            <a:chOff x="5916675" y="927975"/>
            <a:chExt cx="516350" cy="502950"/>
          </a:xfrm>
        </p:grpSpPr>
        <p:sp>
          <p:nvSpPr>
            <p:cNvPr id="1071" name="Google Shape;1071;p47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solidFill>
              <a:srgbClr val="FF0000"/>
            </a:solidFill>
            <a:ln cap="rnd" cmpd="sng" w="9525">
              <a:solidFill>
                <a:srgbClr val="F1C232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2" name="Google Shape;1072;p47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solidFill>
              <a:srgbClr val="FF0000"/>
            </a:solidFill>
            <a:ln cap="rnd" cmpd="sng" w="9525">
              <a:solidFill>
                <a:srgbClr val="F1C232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73" name="Google Shape;1073;p47"/>
          <p:cNvGrpSpPr/>
          <p:nvPr/>
        </p:nvGrpSpPr>
        <p:grpSpPr>
          <a:xfrm>
            <a:off x="5791385" y="2126162"/>
            <a:ext cx="325197" cy="316758"/>
            <a:chOff x="5916675" y="927975"/>
            <a:chExt cx="516350" cy="502950"/>
          </a:xfrm>
        </p:grpSpPr>
        <p:sp>
          <p:nvSpPr>
            <p:cNvPr id="1074" name="Google Shape;1074;p47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12175">
              <a:solidFill>
                <a:srgbClr val="F1C23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5" name="Google Shape;1075;p47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12175">
              <a:solidFill>
                <a:srgbClr val="F1C23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76" name="Google Shape;1076;p47"/>
          <p:cNvSpPr/>
          <p:nvPr/>
        </p:nvSpPr>
        <p:spPr>
          <a:xfrm>
            <a:off x="6597884" y="2455733"/>
            <a:ext cx="301422" cy="170266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38100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7" name="Google Shape;1077;p47"/>
          <p:cNvSpPr/>
          <p:nvPr/>
        </p:nvSpPr>
        <p:spPr>
          <a:xfrm>
            <a:off x="5935576" y="2303333"/>
            <a:ext cx="301422" cy="170266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12175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8" name="Google Shape;1078;p47"/>
          <p:cNvSpPr/>
          <p:nvPr/>
        </p:nvSpPr>
        <p:spPr>
          <a:xfrm>
            <a:off x="6149543" y="3248214"/>
            <a:ext cx="749775" cy="423530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9525">
            <a:solidFill>
              <a:srgbClr val="6D9EEB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9" name="Google Shape;1079;p47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80" name="Google Shape;1080;p47"/>
          <p:cNvSpPr txBox="1"/>
          <p:nvPr>
            <p:ph idx="4294967295" type="body"/>
          </p:nvPr>
        </p:nvSpPr>
        <p:spPr>
          <a:xfrm>
            <a:off x="5791375" y="3842575"/>
            <a:ext cx="2988000" cy="56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/>
              <a:t>Find more icons at </a:t>
            </a:r>
            <a:r>
              <a:rPr lang="en" sz="900" u="sng">
                <a:hlinkClick r:id="rId3"/>
              </a:rPr>
              <a:t>slidescarnival.com/extra-free-resources-icons-and-maps</a:t>
            </a:r>
            <a:endParaRPr sz="900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b="1" sz="900"/>
          </a:p>
        </p:txBody>
      </p:sp>
      <p:sp>
        <p:nvSpPr>
          <p:cNvPr id="1081" name="Google Shape;1081;p47"/>
          <p:cNvSpPr txBox="1"/>
          <p:nvPr>
            <p:ph idx="4294967295" type="body"/>
          </p:nvPr>
        </p:nvSpPr>
        <p:spPr>
          <a:xfrm>
            <a:off x="5791375" y="787275"/>
            <a:ext cx="2988000" cy="152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/>
              <a:t>SlidesCarnival icons are editable shapes. </a:t>
            </a:r>
            <a:br>
              <a:rPr lang="en" sz="900"/>
            </a:br>
            <a:br>
              <a:rPr lang="en" sz="900"/>
            </a:br>
            <a:r>
              <a:rPr lang="en" sz="900"/>
              <a:t>This means that you can:</a:t>
            </a:r>
            <a:endParaRPr sz="900"/>
          </a:p>
          <a:p>
            <a:pPr indent="-148590" lvl="0" marL="182880" rtl="0" algn="l">
              <a:spcBef>
                <a:spcPts val="0"/>
              </a:spcBef>
              <a:spcAft>
                <a:spcPts val="0"/>
              </a:spcAft>
              <a:buSzPts val="900"/>
              <a:buChar char="●"/>
            </a:pPr>
            <a:r>
              <a:rPr lang="en" sz="900"/>
              <a:t>Resize them without losing quality.</a:t>
            </a:r>
            <a:endParaRPr sz="900"/>
          </a:p>
          <a:p>
            <a:pPr indent="-148590" lvl="0" marL="182880" rtl="0" algn="l">
              <a:spcBef>
                <a:spcPts val="0"/>
              </a:spcBef>
              <a:spcAft>
                <a:spcPts val="0"/>
              </a:spcAft>
              <a:buSzPts val="900"/>
              <a:buChar char="●"/>
            </a:pPr>
            <a:r>
              <a:rPr lang="en" sz="900"/>
              <a:t>Change fill color and opacity.</a:t>
            </a:r>
            <a:endParaRPr sz="900"/>
          </a:p>
          <a:p>
            <a:pPr indent="-148590" lvl="0" marL="182880" rtl="0" algn="l">
              <a:spcBef>
                <a:spcPts val="0"/>
              </a:spcBef>
              <a:spcAft>
                <a:spcPts val="0"/>
              </a:spcAft>
              <a:buSzPts val="900"/>
              <a:buChar char="●"/>
            </a:pPr>
            <a:r>
              <a:rPr lang="en" sz="900"/>
              <a:t>Change line color, width and style.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Isn’t that nice? :)</a:t>
            </a:r>
            <a:br>
              <a:rPr lang="en" sz="900"/>
            </a:br>
            <a:br>
              <a:rPr lang="en" sz="900"/>
            </a:br>
            <a:r>
              <a:rPr lang="en" sz="900"/>
              <a:t>Examples:</a:t>
            </a:r>
            <a:endParaRPr sz="9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5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6" name="Google Shape;1086;p48"/>
          <p:cNvGrpSpPr/>
          <p:nvPr/>
        </p:nvGrpSpPr>
        <p:grpSpPr>
          <a:xfrm>
            <a:off x="3316926" y="1718436"/>
            <a:ext cx="369514" cy="369626"/>
            <a:chOff x="3706812" y="1035050"/>
            <a:chExt cx="4792662" cy="4787899"/>
          </a:xfrm>
        </p:grpSpPr>
        <p:sp>
          <p:nvSpPr>
            <p:cNvPr id="1087" name="Google Shape;1087;p48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088" name="Google Shape;1088;p48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089" name="Google Shape;1089;p48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090" name="Google Shape;1090;p48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091" name="Google Shape;1091;p48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092" name="Google Shape;1092;p48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</p:grpSp>
      <p:grpSp>
        <p:nvGrpSpPr>
          <p:cNvPr id="1093" name="Google Shape;1093;p48"/>
          <p:cNvGrpSpPr/>
          <p:nvPr/>
        </p:nvGrpSpPr>
        <p:grpSpPr>
          <a:xfrm>
            <a:off x="2255865" y="1718449"/>
            <a:ext cx="367728" cy="369332"/>
            <a:chOff x="1400175" y="1220787"/>
            <a:chExt cx="4473575" cy="4476750"/>
          </a:xfrm>
        </p:grpSpPr>
        <p:sp>
          <p:nvSpPr>
            <p:cNvPr id="1094" name="Google Shape;1094;p48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095" name="Google Shape;1095;p48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096" name="Google Shape;1096;p48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097" name="Google Shape;1097;p48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</p:grpSp>
      <p:grpSp>
        <p:nvGrpSpPr>
          <p:cNvPr id="1098" name="Google Shape;1098;p48"/>
          <p:cNvGrpSpPr/>
          <p:nvPr/>
        </p:nvGrpSpPr>
        <p:grpSpPr>
          <a:xfrm>
            <a:off x="1723905" y="1718443"/>
            <a:ext cx="369866" cy="369214"/>
            <a:chOff x="1649412" y="927100"/>
            <a:chExt cx="5011737" cy="5016500"/>
          </a:xfrm>
        </p:grpSpPr>
        <p:sp>
          <p:nvSpPr>
            <p:cNvPr id="1099" name="Google Shape;1099;p48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100" name="Google Shape;1100;p48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101" name="Google Shape;1101;p48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</p:grpSp>
      <p:grpSp>
        <p:nvGrpSpPr>
          <p:cNvPr id="1102" name="Google Shape;1102;p48"/>
          <p:cNvGrpSpPr/>
          <p:nvPr/>
        </p:nvGrpSpPr>
        <p:grpSpPr>
          <a:xfrm>
            <a:off x="2785828" y="1718694"/>
            <a:ext cx="368941" cy="369286"/>
            <a:chOff x="1301750" y="920750"/>
            <a:chExt cx="5095875" cy="5100637"/>
          </a:xfrm>
        </p:grpSpPr>
        <p:sp>
          <p:nvSpPr>
            <p:cNvPr id="1103" name="Google Shape;1103;p48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104" name="Google Shape;1104;p48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105" name="Google Shape;1105;p48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106" name="Google Shape;1106;p48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107" name="Google Shape;1107;p48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</p:grpSp>
      <p:grpSp>
        <p:nvGrpSpPr>
          <p:cNvPr id="1108" name="Google Shape;1108;p48"/>
          <p:cNvGrpSpPr/>
          <p:nvPr/>
        </p:nvGrpSpPr>
        <p:grpSpPr>
          <a:xfrm>
            <a:off x="4380947" y="1718646"/>
            <a:ext cx="369599" cy="369574"/>
            <a:chOff x="5732756" y="2682276"/>
            <a:chExt cx="719905" cy="719856"/>
          </a:xfrm>
        </p:grpSpPr>
        <p:sp>
          <p:nvSpPr>
            <p:cNvPr id="1109" name="Google Shape;1109;p48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110" name="Google Shape;1110;p48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111" name="Google Shape;1111;p48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</p:grpSp>
      <p:grpSp>
        <p:nvGrpSpPr>
          <p:cNvPr id="1112" name="Google Shape;1112;p48"/>
          <p:cNvGrpSpPr/>
          <p:nvPr/>
        </p:nvGrpSpPr>
        <p:grpSpPr>
          <a:xfrm>
            <a:off x="4912856" y="1718641"/>
            <a:ext cx="369604" cy="369585"/>
            <a:chOff x="6768809" y="2682265"/>
            <a:chExt cx="719915" cy="719877"/>
          </a:xfrm>
        </p:grpSpPr>
        <p:sp>
          <p:nvSpPr>
            <p:cNvPr id="1113" name="Google Shape;1113;p48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114" name="Google Shape;1114;p48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115" name="Google Shape;1115;p48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116" name="Google Shape;1116;p48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</p:grpSp>
      <p:grpSp>
        <p:nvGrpSpPr>
          <p:cNvPr id="1117" name="Google Shape;1117;p48"/>
          <p:cNvGrpSpPr/>
          <p:nvPr/>
        </p:nvGrpSpPr>
        <p:grpSpPr>
          <a:xfrm>
            <a:off x="5444770" y="1718665"/>
            <a:ext cx="369709" cy="369536"/>
            <a:chOff x="7804870" y="2682313"/>
            <a:chExt cx="720118" cy="719782"/>
          </a:xfrm>
        </p:grpSpPr>
        <p:sp>
          <p:nvSpPr>
            <p:cNvPr id="1118" name="Google Shape;1118;p48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119" name="Google Shape;1119;p48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120" name="Google Shape;1120;p48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121" name="Google Shape;1121;p48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122" name="Google Shape;1122;p48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</p:grpSp>
      <p:grpSp>
        <p:nvGrpSpPr>
          <p:cNvPr id="1123" name="Google Shape;1123;p48"/>
          <p:cNvGrpSpPr/>
          <p:nvPr/>
        </p:nvGrpSpPr>
        <p:grpSpPr>
          <a:xfrm>
            <a:off x="5976789" y="1718474"/>
            <a:ext cx="370156" cy="369919"/>
            <a:chOff x="8841135" y="2681940"/>
            <a:chExt cx="720990" cy="720527"/>
          </a:xfrm>
        </p:grpSpPr>
        <p:sp>
          <p:nvSpPr>
            <p:cNvPr id="1124" name="Google Shape;1124;p48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125" name="Google Shape;1125;p48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126" name="Google Shape;1126;p48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127" name="Google Shape;1127;p48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128" name="Google Shape;1128;p48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129" name="Google Shape;1129;p48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</p:grpSp>
      <p:grpSp>
        <p:nvGrpSpPr>
          <p:cNvPr id="1130" name="Google Shape;1130;p48"/>
          <p:cNvGrpSpPr/>
          <p:nvPr/>
        </p:nvGrpSpPr>
        <p:grpSpPr>
          <a:xfrm>
            <a:off x="3848316" y="1718333"/>
            <a:ext cx="369123" cy="369123"/>
            <a:chOff x="4103687" y="1439862"/>
            <a:chExt cx="3986212" cy="3986211"/>
          </a:xfrm>
        </p:grpSpPr>
        <p:sp>
          <p:nvSpPr>
            <p:cNvPr id="1131" name="Google Shape;1131;p48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132" name="Google Shape;1132;p48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</p:grpSp>
      <p:grpSp>
        <p:nvGrpSpPr>
          <p:cNvPr id="1133" name="Google Shape;1133;p48"/>
          <p:cNvGrpSpPr/>
          <p:nvPr/>
        </p:nvGrpSpPr>
        <p:grpSpPr>
          <a:xfrm>
            <a:off x="6509255" y="1718669"/>
            <a:ext cx="369750" cy="369528"/>
            <a:chOff x="9878272" y="2682320"/>
            <a:chExt cx="720199" cy="719767"/>
          </a:xfrm>
        </p:grpSpPr>
        <p:sp>
          <p:nvSpPr>
            <p:cNvPr id="1134" name="Google Shape;1134;p48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135" name="Google Shape;1135;p48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136" name="Google Shape;1136;p48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</p:grpSp>
      <p:grpSp>
        <p:nvGrpSpPr>
          <p:cNvPr id="1137" name="Google Shape;1137;p48"/>
          <p:cNvGrpSpPr/>
          <p:nvPr/>
        </p:nvGrpSpPr>
        <p:grpSpPr>
          <a:xfrm>
            <a:off x="7041314" y="1718600"/>
            <a:ext cx="369665" cy="369665"/>
            <a:chOff x="10914618" y="2682187"/>
            <a:chExt cx="720033" cy="720033"/>
          </a:xfrm>
        </p:grpSpPr>
        <p:sp>
          <p:nvSpPr>
            <p:cNvPr id="1138" name="Google Shape;1138;p48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139" name="Google Shape;1139;p48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140" name="Google Shape;1140;p48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141" name="Google Shape;1141;p48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142" name="Google Shape;1142;p48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143" name="Google Shape;1143;p48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</p:grpSp>
      <p:grpSp>
        <p:nvGrpSpPr>
          <p:cNvPr id="1144" name="Google Shape;1144;p48"/>
          <p:cNvGrpSpPr/>
          <p:nvPr/>
        </p:nvGrpSpPr>
        <p:grpSpPr>
          <a:xfrm>
            <a:off x="2250290" y="1132025"/>
            <a:ext cx="299846" cy="369761"/>
            <a:chOff x="1582665" y="1011072"/>
            <a:chExt cx="584040" cy="720220"/>
          </a:xfrm>
        </p:grpSpPr>
        <p:sp>
          <p:nvSpPr>
            <p:cNvPr id="1145" name="Google Shape;1145;p48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146" name="Google Shape;1146;p48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147" name="Google Shape;1147;p48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148" name="Google Shape;1148;p48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149" name="Google Shape;1149;p48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</p:grpSp>
      <p:grpSp>
        <p:nvGrpSpPr>
          <p:cNvPr id="1150" name="Google Shape;1150;p48"/>
          <p:cNvGrpSpPr/>
          <p:nvPr/>
        </p:nvGrpSpPr>
        <p:grpSpPr>
          <a:xfrm>
            <a:off x="2749079" y="1132042"/>
            <a:ext cx="314742" cy="369744"/>
            <a:chOff x="2554206" y="1011105"/>
            <a:chExt cx="613055" cy="720187"/>
          </a:xfrm>
        </p:grpSpPr>
        <p:sp>
          <p:nvSpPr>
            <p:cNvPr id="1151" name="Google Shape;1151;p48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152" name="Google Shape;1152;p48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153" name="Google Shape;1153;p48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</p:grpSp>
      <p:grpSp>
        <p:nvGrpSpPr>
          <p:cNvPr id="1154" name="Google Shape;1154;p48"/>
          <p:cNvGrpSpPr/>
          <p:nvPr/>
        </p:nvGrpSpPr>
        <p:grpSpPr>
          <a:xfrm>
            <a:off x="6521346" y="1094172"/>
            <a:ext cx="382110" cy="407614"/>
            <a:chOff x="9901824" y="937343"/>
            <a:chExt cx="744273" cy="793950"/>
          </a:xfrm>
        </p:grpSpPr>
        <p:grpSp>
          <p:nvGrpSpPr>
            <p:cNvPr id="1155" name="Google Shape;1155;p48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1156" name="Google Shape;1156;p48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</a:endParaRPr>
              </a:p>
            </p:txBody>
          </p:sp>
          <p:sp>
            <p:nvSpPr>
              <p:cNvPr id="1157" name="Google Shape;1157;p48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</a:endParaRPr>
              </a:p>
            </p:txBody>
          </p:sp>
          <p:sp>
            <p:nvSpPr>
              <p:cNvPr id="1158" name="Google Shape;1158;p48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</a:endParaRPr>
              </a:p>
            </p:txBody>
          </p:sp>
          <p:sp>
            <p:nvSpPr>
              <p:cNvPr id="1159" name="Google Shape;1159;p48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</a:endParaRPr>
              </a:p>
            </p:txBody>
          </p:sp>
          <p:sp>
            <p:nvSpPr>
              <p:cNvPr id="1160" name="Google Shape;1160;p48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</a:endParaRPr>
              </a:p>
            </p:txBody>
          </p:sp>
          <p:sp>
            <p:nvSpPr>
              <p:cNvPr id="1161" name="Google Shape;1161;p48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</a:endParaRPr>
              </a:p>
            </p:txBody>
          </p:sp>
          <p:sp>
            <p:nvSpPr>
              <p:cNvPr id="1162" name="Google Shape;1162;p48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</a:endParaRPr>
              </a:p>
            </p:txBody>
          </p:sp>
          <p:sp>
            <p:nvSpPr>
              <p:cNvPr id="1163" name="Google Shape;1163;p48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</a:endParaRPr>
              </a:p>
            </p:txBody>
          </p:sp>
          <p:sp>
            <p:nvSpPr>
              <p:cNvPr id="1164" name="Google Shape;1164;p48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</a:endParaRPr>
              </a:p>
            </p:txBody>
          </p:sp>
          <p:sp>
            <p:nvSpPr>
              <p:cNvPr id="1165" name="Google Shape;1165;p48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</a:endParaRPr>
              </a:p>
            </p:txBody>
          </p:sp>
        </p:grpSp>
        <p:sp>
          <p:nvSpPr>
            <p:cNvPr id="1166" name="Google Shape;1166;p48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167" name="Google Shape;1167;p48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168" name="Google Shape;1168;p48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169" name="Google Shape;1169;p48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170" name="Google Shape;1170;p48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171" name="Google Shape;1171;p48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</p:grpSp>
      <p:grpSp>
        <p:nvGrpSpPr>
          <p:cNvPr id="1172" name="Google Shape;1172;p48"/>
          <p:cNvGrpSpPr/>
          <p:nvPr/>
        </p:nvGrpSpPr>
        <p:grpSpPr>
          <a:xfrm>
            <a:off x="3262764" y="1132180"/>
            <a:ext cx="306769" cy="369606"/>
            <a:chOff x="3554761" y="1011374"/>
            <a:chExt cx="597525" cy="719918"/>
          </a:xfrm>
        </p:grpSpPr>
        <p:sp>
          <p:nvSpPr>
            <p:cNvPr id="1173" name="Google Shape;1173;p48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174" name="Google Shape;1174;p48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175" name="Google Shape;1175;p48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176" name="Google Shape;1176;p48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</p:grpSp>
      <p:grpSp>
        <p:nvGrpSpPr>
          <p:cNvPr id="1177" name="Google Shape;1177;p48"/>
          <p:cNvGrpSpPr/>
          <p:nvPr/>
        </p:nvGrpSpPr>
        <p:grpSpPr>
          <a:xfrm>
            <a:off x="3768476" y="1132005"/>
            <a:ext cx="307505" cy="369782"/>
            <a:chOff x="4539787" y="1011032"/>
            <a:chExt cx="598958" cy="720261"/>
          </a:xfrm>
        </p:grpSpPr>
        <p:sp>
          <p:nvSpPr>
            <p:cNvPr id="1178" name="Google Shape;1178;p48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179" name="Google Shape;1179;p48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180" name="Google Shape;1180;p48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181" name="Google Shape;1181;p48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182" name="Google Shape;1182;p48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</p:grpSp>
      <p:grpSp>
        <p:nvGrpSpPr>
          <p:cNvPr id="1183" name="Google Shape;1183;p48"/>
          <p:cNvGrpSpPr/>
          <p:nvPr/>
        </p:nvGrpSpPr>
        <p:grpSpPr>
          <a:xfrm>
            <a:off x="4274924" y="1132094"/>
            <a:ext cx="304322" cy="369692"/>
            <a:chOff x="5526246" y="1011207"/>
            <a:chExt cx="592758" cy="720086"/>
          </a:xfrm>
        </p:grpSpPr>
        <p:sp>
          <p:nvSpPr>
            <p:cNvPr id="1184" name="Google Shape;1184;p48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185" name="Google Shape;1185;p48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186" name="Google Shape;1186;p48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187" name="Google Shape;1187;p48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188" name="Google Shape;1188;p48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189" name="Google Shape;1189;p48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</p:grpSp>
      <p:grpSp>
        <p:nvGrpSpPr>
          <p:cNvPr id="1190" name="Google Shape;1190;p48"/>
          <p:cNvGrpSpPr/>
          <p:nvPr/>
        </p:nvGrpSpPr>
        <p:grpSpPr>
          <a:xfrm>
            <a:off x="1749201" y="1132089"/>
            <a:ext cx="302146" cy="369697"/>
            <a:chOff x="606645" y="1011196"/>
            <a:chExt cx="588520" cy="720096"/>
          </a:xfrm>
        </p:grpSpPr>
        <p:sp>
          <p:nvSpPr>
            <p:cNvPr id="1191" name="Google Shape;1191;p48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192" name="Google Shape;1192;p48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193" name="Google Shape;1193;p48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194" name="Google Shape;1194;p48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</p:grpSp>
      <p:grpSp>
        <p:nvGrpSpPr>
          <p:cNvPr id="1195" name="Google Shape;1195;p48"/>
          <p:cNvGrpSpPr/>
          <p:nvPr/>
        </p:nvGrpSpPr>
        <p:grpSpPr>
          <a:xfrm>
            <a:off x="7102398" y="1132070"/>
            <a:ext cx="247498" cy="369716"/>
            <a:chOff x="11033597" y="1011159"/>
            <a:chExt cx="482075" cy="720133"/>
          </a:xfrm>
        </p:grpSpPr>
        <p:sp>
          <p:nvSpPr>
            <p:cNvPr id="1196" name="Google Shape;1196;p48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</a:endParaRPr>
            </a:p>
          </p:txBody>
        </p:sp>
        <p:sp>
          <p:nvSpPr>
            <p:cNvPr id="1197" name="Google Shape;1197;p48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</a:endParaRPr>
            </a:p>
          </p:txBody>
        </p:sp>
        <p:sp>
          <p:nvSpPr>
            <p:cNvPr id="1198" name="Google Shape;1198;p48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</a:endParaRPr>
            </a:p>
          </p:txBody>
        </p:sp>
        <p:sp>
          <p:nvSpPr>
            <p:cNvPr id="1199" name="Google Shape;1199;p48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</a:endParaRPr>
            </a:p>
          </p:txBody>
        </p:sp>
      </p:grpSp>
      <p:grpSp>
        <p:nvGrpSpPr>
          <p:cNvPr id="1200" name="Google Shape;1200;p48"/>
          <p:cNvGrpSpPr/>
          <p:nvPr/>
        </p:nvGrpSpPr>
        <p:grpSpPr>
          <a:xfrm>
            <a:off x="5940294" y="1094172"/>
            <a:ext cx="382110" cy="407614"/>
            <a:chOff x="8770051" y="937343"/>
            <a:chExt cx="744273" cy="793950"/>
          </a:xfrm>
        </p:grpSpPr>
        <p:sp>
          <p:nvSpPr>
            <p:cNvPr id="1201" name="Google Shape;1201;p48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</a:endParaRPr>
            </a:p>
          </p:txBody>
        </p:sp>
        <p:sp>
          <p:nvSpPr>
            <p:cNvPr id="1202" name="Google Shape;1202;p48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</a:endParaRPr>
            </a:p>
          </p:txBody>
        </p:sp>
        <p:sp>
          <p:nvSpPr>
            <p:cNvPr id="1203" name="Google Shape;1203;p48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</a:endParaRPr>
            </a:p>
          </p:txBody>
        </p:sp>
        <p:sp>
          <p:nvSpPr>
            <p:cNvPr id="1204" name="Google Shape;1204;p48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</a:endParaRPr>
            </a:p>
          </p:txBody>
        </p:sp>
        <p:sp>
          <p:nvSpPr>
            <p:cNvPr id="1205" name="Google Shape;1205;p48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</a:endParaRPr>
            </a:p>
          </p:txBody>
        </p:sp>
        <p:grpSp>
          <p:nvGrpSpPr>
            <p:cNvPr id="1206" name="Google Shape;1206;p48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207" name="Google Shape;1207;p48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</a:endParaRPr>
              </a:p>
            </p:txBody>
          </p:sp>
          <p:sp>
            <p:nvSpPr>
              <p:cNvPr id="1208" name="Google Shape;1208;p48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</a:endParaRPr>
              </a:p>
            </p:txBody>
          </p:sp>
          <p:sp>
            <p:nvSpPr>
              <p:cNvPr id="1209" name="Google Shape;1209;p48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</a:endParaRPr>
              </a:p>
            </p:txBody>
          </p:sp>
          <p:sp>
            <p:nvSpPr>
              <p:cNvPr id="1210" name="Google Shape;1210;p48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</a:endParaRPr>
              </a:p>
            </p:txBody>
          </p:sp>
          <p:sp>
            <p:nvSpPr>
              <p:cNvPr id="1211" name="Google Shape;1211;p48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</a:endParaRPr>
              </a:p>
            </p:txBody>
          </p:sp>
          <p:sp>
            <p:nvSpPr>
              <p:cNvPr id="1212" name="Google Shape;1212;p48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</a:endParaRPr>
              </a:p>
            </p:txBody>
          </p:sp>
          <p:sp>
            <p:nvSpPr>
              <p:cNvPr id="1213" name="Google Shape;1213;p48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</a:endParaRPr>
              </a:p>
            </p:txBody>
          </p:sp>
          <p:sp>
            <p:nvSpPr>
              <p:cNvPr id="1214" name="Google Shape;1214;p48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</a:endParaRPr>
              </a:p>
            </p:txBody>
          </p:sp>
          <p:sp>
            <p:nvSpPr>
              <p:cNvPr id="1215" name="Google Shape;1215;p48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</a:endParaRPr>
              </a:p>
            </p:txBody>
          </p:sp>
          <p:sp>
            <p:nvSpPr>
              <p:cNvPr id="1216" name="Google Shape;1216;p48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</a:endParaRPr>
              </a:p>
            </p:txBody>
          </p:sp>
        </p:grpSp>
      </p:grpSp>
      <p:grpSp>
        <p:nvGrpSpPr>
          <p:cNvPr id="1217" name="Google Shape;1217;p48"/>
          <p:cNvGrpSpPr/>
          <p:nvPr/>
        </p:nvGrpSpPr>
        <p:grpSpPr>
          <a:xfrm>
            <a:off x="4778189" y="1094172"/>
            <a:ext cx="382110" cy="407614"/>
            <a:chOff x="6506504" y="937343"/>
            <a:chExt cx="744273" cy="793950"/>
          </a:xfrm>
        </p:grpSpPr>
        <p:sp>
          <p:nvSpPr>
            <p:cNvPr id="1218" name="Google Shape;1218;p48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</a:endParaRPr>
            </a:p>
          </p:txBody>
        </p:sp>
        <p:sp>
          <p:nvSpPr>
            <p:cNvPr id="1219" name="Google Shape;1219;p48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</a:endParaRPr>
            </a:p>
          </p:txBody>
        </p:sp>
        <p:sp>
          <p:nvSpPr>
            <p:cNvPr id="1220" name="Google Shape;1220;p48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</a:endParaRPr>
            </a:p>
          </p:txBody>
        </p:sp>
        <p:grpSp>
          <p:nvGrpSpPr>
            <p:cNvPr id="1221" name="Google Shape;1221;p48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1222" name="Google Shape;1222;p48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</a:endParaRPr>
              </a:p>
            </p:txBody>
          </p:sp>
          <p:sp>
            <p:nvSpPr>
              <p:cNvPr id="1223" name="Google Shape;1223;p48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</a:endParaRPr>
              </a:p>
            </p:txBody>
          </p:sp>
          <p:sp>
            <p:nvSpPr>
              <p:cNvPr id="1224" name="Google Shape;1224;p48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</a:endParaRPr>
              </a:p>
            </p:txBody>
          </p:sp>
          <p:sp>
            <p:nvSpPr>
              <p:cNvPr id="1225" name="Google Shape;1225;p48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</a:endParaRPr>
              </a:p>
            </p:txBody>
          </p:sp>
          <p:sp>
            <p:nvSpPr>
              <p:cNvPr id="1226" name="Google Shape;1226;p48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</a:endParaRPr>
              </a:p>
            </p:txBody>
          </p:sp>
          <p:sp>
            <p:nvSpPr>
              <p:cNvPr id="1227" name="Google Shape;1227;p48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</a:endParaRPr>
              </a:p>
            </p:txBody>
          </p:sp>
          <p:sp>
            <p:nvSpPr>
              <p:cNvPr id="1228" name="Google Shape;1228;p48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</a:endParaRPr>
              </a:p>
            </p:txBody>
          </p:sp>
          <p:sp>
            <p:nvSpPr>
              <p:cNvPr id="1229" name="Google Shape;1229;p48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</a:endParaRPr>
              </a:p>
            </p:txBody>
          </p:sp>
          <p:sp>
            <p:nvSpPr>
              <p:cNvPr id="1230" name="Google Shape;1230;p48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</a:endParaRPr>
              </a:p>
            </p:txBody>
          </p:sp>
          <p:sp>
            <p:nvSpPr>
              <p:cNvPr id="1231" name="Google Shape;1231;p48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</a:endParaRPr>
              </a:p>
            </p:txBody>
          </p:sp>
        </p:grpSp>
      </p:grpSp>
      <p:grpSp>
        <p:nvGrpSpPr>
          <p:cNvPr id="1232" name="Google Shape;1232;p48"/>
          <p:cNvGrpSpPr/>
          <p:nvPr/>
        </p:nvGrpSpPr>
        <p:grpSpPr>
          <a:xfrm>
            <a:off x="5359241" y="1094172"/>
            <a:ext cx="382110" cy="407614"/>
            <a:chOff x="7638277" y="937343"/>
            <a:chExt cx="744273" cy="793950"/>
          </a:xfrm>
        </p:grpSpPr>
        <p:sp>
          <p:nvSpPr>
            <p:cNvPr id="1233" name="Google Shape;1233;p48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</a:endParaRPr>
            </a:p>
          </p:txBody>
        </p:sp>
        <p:sp>
          <p:nvSpPr>
            <p:cNvPr id="1234" name="Google Shape;1234;p48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</a:endParaRPr>
            </a:p>
          </p:txBody>
        </p:sp>
        <p:sp>
          <p:nvSpPr>
            <p:cNvPr id="1235" name="Google Shape;1235;p48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</a:endParaRPr>
            </a:p>
          </p:txBody>
        </p:sp>
        <p:sp>
          <p:nvSpPr>
            <p:cNvPr id="1236" name="Google Shape;1236;p48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</a:endParaRPr>
            </a:p>
          </p:txBody>
        </p:sp>
        <p:grpSp>
          <p:nvGrpSpPr>
            <p:cNvPr id="1237" name="Google Shape;1237;p48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1238" name="Google Shape;1238;p48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</a:endParaRPr>
              </a:p>
            </p:txBody>
          </p:sp>
          <p:sp>
            <p:nvSpPr>
              <p:cNvPr id="1239" name="Google Shape;1239;p48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</a:endParaRPr>
              </a:p>
            </p:txBody>
          </p:sp>
          <p:sp>
            <p:nvSpPr>
              <p:cNvPr id="1240" name="Google Shape;1240;p48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</a:endParaRPr>
              </a:p>
            </p:txBody>
          </p:sp>
          <p:sp>
            <p:nvSpPr>
              <p:cNvPr id="1241" name="Google Shape;1241;p48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</a:endParaRPr>
              </a:p>
            </p:txBody>
          </p:sp>
          <p:sp>
            <p:nvSpPr>
              <p:cNvPr id="1242" name="Google Shape;1242;p48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</a:endParaRPr>
              </a:p>
            </p:txBody>
          </p:sp>
          <p:sp>
            <p:nvSpPr>
              <p:cNvPr id="1243" name="Google Shape;1243;p48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</a:endParaRPr>
              </a:p>
            </p:txBody>
          </p:sp>
          <p:sp>
            <p:nvSpPr>
              <p:cNvPr id="1244" name="Google Shape;1244;p48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</a:endParaRPr>
              </a:p>
            </p:txBody>
          </p:sp>
          <p:sp>
            <p:nvSpPr>
              <p:cNvPr id="1245" name="Google Shape;1245;p48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</a:endParaRPr>
              </a:p>
            </p:txBody>
          </p:sp>
          <p:sp>
            <p:nvSpPr>
              <p:cNvPr id="1246" name="Google Shape;1246;p48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</a:endParaRPr>
              </a:p>
            </p:txBody>
          </p:sp>
          <p:sp>
            <p:nvSpPr>
              <p:cNvPr id="1247" name="Google Shape;1247;p48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</a:endParaRPr>
              </a:p>
            </p:txBody>
          </p:sp>
        </p:grpSp>
      </p:grpSp>
      <p:grpSp>
        <p:nvGrpSpPr>
          <p:cNvPr id="1248" name="Google Shape;1248;p48"/>
          <p:cNvGrpSpPr/>
          <p:nvPr/>
        </p:nvGrpSpPr>
        <p:grpSpPr>
          <a:xfrm>
            <a:off x="3319004" y="2910194"/>
            <a:ext cx="369730" cy="332395"/>
            <a:chOff x="3778727" y="4460423"/>
            <a:chExt cx="720160" cy="647438"/>
          </a:xfrm>
        </p:grpSpPr>
        <p:sp>
          <p:nvSpPr>
            <p:cNvPr id="1249" name="Google Shape;1249;p48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250" name="Google Shape;1250;p48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251" name="Google Shape;1251;p48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252" name="Google Shape;1252;p48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253" name="Google Shape;1253;p48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254" name="Google Shape;1254;p48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255" name="Google Shape;1255;p48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</p:grpSp>
      <p:grpSp>
        <p:nvGrpSpPr>
          <p:cNvPr id="1256" name="Google Shape;1256;p48"/>
          <p:cNvGrpSpPr/>
          <p:nvPr/>
        </p:nvGrpSpPr>
        <p:grpSpPr>
          <a:xfrm>
            <a:off x="1723967" y="2897815"/>
            <a:ext cx="369648" cy="357152"/>
            <a:chOff x="557494" y="4436312"/>
            <a:chExt cx="720000" cy="695660"/>
          </a:xfrm>
        </p:grpSpPr>
        <p:sp>
          <p:nvSpPr>
            <p:cNvPr id="1257" name="Google Shape;1257;p48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258" name="Google Shape;1258;p48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259" name="Google Shape;1259;p48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260" name="Google Shape;1260;p48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</p:grpSp>
      <p:grpSp>
        <p:nvGrpSpPr>
          <p:cNvPr id="1261" name="Google Shape;1261;p48"/>
          <p:cNvGrpSpPr/>
          <p:nvPr/>
        </p:nvGrpSpPr>
        <p:grpSpPr>
          <a:xfrm>
            <a:off x="4382388" y="2891521"/>
            <a:ext cx="369775" cy="369741"/>
            <a:chOff x="5926265" y="4424051"/>
            <a:chExt cx="720246" cy="720181"/>
          </a:xfrm>
        </p:grpSpPr>
        <p:sp>
          <p:nvSpPr>
            <p:cNvPr id="1262" name="Google Shape;1262;p48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263" name="Google Shape;1263;p48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264" name="Google Shape;1264;p48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265" name="Google Shape;1265;p48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</p:grpSp>
      <p:grpSp>
        <p:nvGrpSpPr>
          <p:cNvPr id="1266" name="Google Shape;1266;p48"/>
          <p:cNvGrpSpPr/>
          <p:nvPr/>
        </p:nvGrpSpPr>
        <p:grpSpPr>
          <a:xfrm>
            <a:off x="2255600" y="2907739"/>
            <a:ext cx="369648" cy="337305"/>
            <a:chOff x="1631150" y="4455641"/>
            <a:chExt cx="720000" cy="657002"/>
          </a:xfrm>
        </p:grpSpPr>
        <p:sp>
          <p:nvSpPr>
            <p:cNvPr id="1267" name="Google Shape;1267;p48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268" name="Google Shape;1268;p48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269" name="Google Shape;1269;p48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270" name="Google Shape;1270;p48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271" name="Google Shape;1271;p48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</p:grpSp>
      <p:grpSp>
        <p:nvGrpSpPr>
          <p:cNvPr id="1272" name="Google Shape;1272;p48"/>
          <p:cNvGrpSpPr/>
          <p:nvPr/>
        </p:nvGrpSpPr>
        <p:grpSpPr>
          <a:xfrm>
            <a:off x="2787271" y="2907254"/>
            <a:ext cx="369648" cy="338274"/>
            <a:chOff x="2704878" y="4454697"/>
            <a:chExt cx="720000" cy="658889"/>
          </a:xfrm>
        </p:grpSpPr>
        <p:sp>
          <p:nvSpPr>
            <p:cNvPr id="1273" name="Google Shape;1273;p48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274" name="Google Shape;1274;p48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275" name="Google Shape;1275;p48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276" name="Google Shape;1276;p48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277" name="Google Shape;1277;p48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278" name="Google Shape;1278;p48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</p:grpSp>
      <p:grpSp>
        <p:nvGrpSpPr>
          <p:cNvPr id="1279" name="Google Shape;1279;p48"/>
          <p:cNvGrpSpPr/>
          <p:nvPr/>
        </p:nvGrpSpPr>
        <p:grpSpPr>
          <a:xfrm>
            <a:off x="3850791" y="2908879"/>
            <a:ext cx="369539" cy="335025"/>
            <a:chOff x="4852681" y="4457861"/>
            <a:chExt cx="719788" cy="652561"/>
          </a:xfrm>
        </p:grpSpPr>
        <p:sp>
          <p:nvSpPr>
            <p:cNvPr id="1280" name="Google Shape;1280;p48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</a:endParaRPr>
            </a:p>
          </p:txBody>
        </p:sp>
        <p:sp>
          <p:nvSpPr>
            <p:cNvPr id="1281" name="Google Shape;1281;p48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</a:endParaRPr>
            </a:p>
          </p:txBody>
        </p:sp>
        <p:sp>
          <p:nvSpPr>
            <p:cNvPr id="1282" name="Google Shape;1282;p48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</a:endParaRPr>
            </a:p>
          </p:txBody>
        </p:sp>
      </p:grpSp>
      <p:grpSp>
        <p:nvGrpSpPr>
          <p:cNvPr id="1283" name="Google Shape;1283;p48"/>
          <p:cNvGrpSpPr/>
          <p:nvPr/>
        </p:nvGrpSpPr>
        <p:grpSpPr>
          <a:xfrm>
            <a:off x="4914219" y="2900946"/>
            <a:ext cx="369763" cy="350890"/>
            <a:chOff x="7000306" y="4442411"/>
            <a:chExt cx="720224" cy="683463"/>
          </a:xfrm>
        </p:grpSpPr>
        <p:sp>
          <p:nvSpPr>
            <p:cNvPr id="1284" name="Google Shape;1284;p48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</a:endParaRPr>
            </a:p>
          </p:txBody>
        </p:sp>
        <p:sp>
          <p:nvSpPr>
            <p:cNvPr id="1285" name="Google Shape;1285;p48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</a:endParaRPr>
            </a:p>
          </p:txBody>
        </p:sp>
        <p:sp>
          <p:nvSpPr>
            <p:cNvPr id="1286" name="Google Shape;1286;p48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</a:endParaRPr>
            </a:p>
          </p:txBody>
        </p:sp>
        <p:sp>
          <p:nvSpPr>
            <p:cNvPr id="1287" name="Google Shape;1287;p48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</a:endParaRPr>
            </a:p>
          </p:txBody>
        </p:sp>
        <p:sp>
          <p:nvSpPr>
            <p:cNvPr id="1288" name="Google Shape;1288;p48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</a:endParaRPr>
            </a:p>
          </p:txBody>
        </p:sp>
      </p:grpSp>
      <p:grpSp>
        <p:nvGrpSpPr>
          <p:cNvPr id="1289" name="Google Shape;1289;p48"/>
          <p:cNvGrpSpPr/>
          <p:nvPr/>
        </p:nvGrpSpPr>
        <p:grpSpPr>
          <a:xfrm>
            <a:off x="5446039" y="2899119"/>
            <a:ext cx="369730" cy="354543"/>
            <a:chOff x="8074325" y="4438852"/>
            <a:chExt cx="720160" cy="690579"/>
          </a:xfrm>
        </p:grpSpPr>
        <p:sp>
          <p:nvSpPr>
            <p:cNvPr id="1290" name="Google Shape;1290;p48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</a:endParaRPr>
            </a:p>
          </p:txBody>
        </p:sp>
        <p:sp>
          <p:nvSpPr>
            <p:cNvPr id="1291" name="Google Shape;1291;p48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</a:endParaRPr>
            </a:p>
          </p:txBody>
        </p:sp>
        <p:sp>
          <p:nvSpPr>
            <p:cNvPr id="1292" name="Google Shape;1292;p48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</a:endParaRPr>
            </a:p>
          </p:txBody>
        </p:sp>
        <p:sp>
          <p:nvSpPr>
            <p:cNvPr id="1293" name="Google Shape;1293;p48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</a:endParaRPr>
            </a:p>
          </p:txBody>
        </p:sp>
        <p:sp>
          <p:nvSpPr>
            <p:cNvPr id="1294" name="Google Shape;1294;p48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</a:endParaRPr>
            </a:p>
          </p:txBody>
        </p:sp>
        <p:sp>
          <p:nvSpPr>
            <p:cNvPr id="1295" name="Google Shape;1295;p48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</a:endParaRPr>
            </a:p>
          </p:txBody>
        </p:sp>
      </p:grpSp>
      <p:grpSp>
        <p:nvGrpSpPr>
          <p:cNvPr id="1296" name="Google Shape;1296;p48"/>
          <p:cNvGrpSpPr/>
          <p:nvPr/>
        </p:nvGrpSpPr>
        <p:grpSpPr>
          <a:xfrm>
            <a:off x="6509615" y="2910689"/>
            <a:ext cx="369606" cy="331400"/>
            <a:chOff x="9878975" y="4425243"/>
            <a:chExt cx="719918" cy="645502"/>
          </a:xfrm>
        </p:grpSpPr>
        <p:sp>
          <p:nvSpPr>
            <p:cNvPr id="1297" name="Google Shape;1297;p48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298" name="Google Shape;1298;p48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299" name="Google Shape;1299;p48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</p:grpSp>
      <p:grpSp>
        <p:nvGrpSpPr>
          <p:cNvPr id="1300" name="Google Shape;1300;p48"/>
          <p:cNvGrpSpPr/>
          <p:nvPr/>
        </p:nvGrpSpPr>
        <p:grpSpPr>
          <a:xfrm>
            <a:off x="7041277" y="2901400"/>
            <a:ext cx="369735" cy="349978"/>
            <a:chOff x="10914544" y="4407150"/>
            <a:chExt cx="720170" cy="681687"/>
          </a:xfrm>
        </p:grpSpPr>
        <p:sp>
          <p:nvSpPr>
            <p:cNvPr id="1301" name="Google Shape;1301;p48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302" name="Google Shape;1302;p48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303" name="Google Shape;1303;p48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304" name="Google Shape;1304;p48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</p:grpSp>
      <p:grpSp>
        <p:nvGrpSpPr>
          <p:cNvPr id="1305" name="Google Shape;1305;p48"/>
          <p:cNvGrpSpPr/>
          <p:nvPr/>
        </p:nvGrpSpPr>
        <p:grpSpPr>
          <a:xfrm>
            <a:off x="5977809" y="2908130"/>
            <a:ext cx="369752" cy="336518"/>
            <a:chOff x="8843122" y="4420259"/>
            <a:chExt cx="720202" cy="655469"/>
          </a:xfrm>
        </p:grpSpPr>
        <p:sp>
          <p:nvSpPr>
            <p:cNvPr id="1306" name="Google Shape;1306;p48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307" name="Google Shape;1307;p48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308" name="Google Shape;1308;p48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309" name="Google Shape;1309;p48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310" name="Google Shape;1310;p48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311" name="Google Shape;1311;p48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</p:grpSp>
      <p:grpSp>
        <p:nvGrpSpPr>
          <p:cNvPr id="1312" name="Google Shape;1312;p48"/>
          <p:cNvGrpSpPr/>
          <p:nvPr/>
        </p:nvGrpSpPr>
        <p:grpSpPr>
          <a:xfrm>
            <a:off x="3326079" y="2326355"/>
            <a:ext cx="369758" cy="327214"/>
            <a:chOff x="1510757" y="3225422"/>
            <a:chExt cx="720214" cy="637347"/>
          </a:xfrm>
        </p:grpSpPr>
        <p:sp>
          <p:nvSpPr>
            <p:cNvPr id="1313" name="Google Shape;1313;p48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314" name="Google Shape;1314;p48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315" name="Google Shape;1315;p48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316" name="Google Shape;1316;p48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317" name="Google Shape;1317;p48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318" name="Google Shape;1318;p48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319" name="Google Shape;1319;p48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</p:grpSp>
      <p:grpSp>
        <p:nvGrpSpPr>
          <p:cNvPr id="1320" name="Google Shape;1320;p48"/>
          <p:cNvGrpSpPr/>
          <p:nvPr/>
        </p:nvGrpSpPr>
        <p:grpSpPr>
          <a:xfrm>
            <a:off x="3899520" y="2340886"/>
            <a:ext cx="369720" cy="298152"/>
            <a:chOff x="2595501" y="3253725"/>
            <a:chExt cx="720141" cy="580739"/>
          </a:xfrm>
        </p:grpSpPr>
        <p:sp>
          <p:nvSpPr>
            <p:cNvPr id="1321" name="Google Shape;1321;p48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322" name="Google Shape;1322;p48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323" name="Google Shape;1323;p48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324" name="Google Shape;1324;p48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</p:grpSp>
      <p:grpSp>
        <p:nvGrpSpPr>
          <p:cNvPr id="1325" name="Google Shape;1325;p48"/>
          <p:cNvGrpSpPr/>
          <p:nvPr/>
        </p:nvGrpSpPr>
        <p:grpSpPr>
          <a:xfrm>
            <a:off x="5046309" y="2305196"/>
            <a:ext cx="368154" cy="369532"/>
            <a:chOff x="4764809" y="3184208"/>
            <a:chExt cx="717090" cy="719775"/>
          </a:xfrm>
        </p:grpSpPr>
        <p:sp>
          <p:nvSpPr>
            <p:cNvPr id="1326" name="Google Shape;1326;p48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327" name="Google Shape;1327;p48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328" name="Google Shape;1328;p48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</p:grpSp>
      <p:grpSp>
        <p:nvGrpSpPr>
          <p:cNvPr id="1329" name="Google Shape;1329;p48"/>
          <p:cNvGrpSpPr/>
          <p:nvPr/>
        </p:nvGrpSpPr>
        <p:grpSpPr>
          <a:xfrm>
            <a:off x="4472923" y="2329219"/>
            <a:ext cx="369702" cy="321486"/>
            <a:chOff x="3680173" y="3231000"/>
            <a:chExt cx="720106" cy="626190"/>
          </a:xfrm>
        </p:grpSpPr>
        <p:sp>
          <p:nvSpPr>
            <p:cNvPr id="1330" name="Google Shape;1330;p48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331" name="Google Shape;1331;p48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332" name="Google Shape;1332;p48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</p:grpSp>
      <p:grpSp>
        <p:nvGrpSpPr>
          <p:cNvPr id="1333" name="Google Shape;1333;p48"/>
          <p:cNvGrpSpPr/>
          <p:nvPr/>
        </p:nvGrpSpPr>
        <p:grpSpPr>
          <a:xfrm>
            <a:off x="6191516" y="2305163"/>
            <a:ext cx="367660" cy="369598"/>
            <a:chOff x="6931035" y="3184144"/>
            <a:chExt cx="716128" cy="719903"/>
          </a:xfrm>
        </p:grpSpPr>
        <p:sp>
          <p:nvSpPr>
            <p:cNvPr id="1334" name="Google Shape;1334;p48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335" name="Google Shape;1335;p48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336" name="Google Shape;1336;p48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337" name="Google Shape;1337;p48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</p:grpSp>
      <p:grpSp>
        <p:nvGrpSpPr>
          <p:cNvPr id="1338" name="Google Shape;1338;p48"/>
          <p:cNvGrpSpPr/>
          <p:nvPr/>
        </p:nvGrpSpPr>
        <p:grpSpPr>
          <a:xfrm>
            <a:off x="5618146" y="2305124"/>
            <a:ext cx="369687" cy="369676"/>
            <a:chOff x="5846429" y="3184067"/>
            <a:chExt cx="720076" cy="720055"/>
          </a:xfrm>
        </p:grpSpPr>
        <p:sp>
          <p:nvSpPr>
            <p:cNvPr id="1339" name="Google Shape;1339;p48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340" name="Google Shape;1340;p48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341" name="Google Shape;1341;p48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342" name="Google Shape;1342;p48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</p:grpSp>
      <p:grpSp>
        <p:nvGrpSpPr>
          <p:cNvPr id="1343" name="Google Shape;1343;p48"/>
          <p:cNvGrpSpPr/>
          <p:nvPr/>
        </p:nvGrpSpPr>
        <p:grpSpPr>
          <a:xfrm>
            <a:off x="2870508" y="2305078"/>
            <a:ext cx="251888" cy="369768"/>
            <a:chOff x="655600" y="3183978"/>
            <a:chExt cx="490627" cy="720234"/>
          </a:xfrm>
        </p:grpSpPr>
        <p:sp>
          <p:nvSpPr>
            <p:cNvPr id="1344" name="Google Shape;1344;p48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345" name="Google Shape;1345;p48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346" name="Google Shape;1346;p48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347" name="Google Shape;1347;p48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348" name="Google Shape;1348;p48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</p:grpSp>
      <p:grpSp>
        <p:nvGrpSpPr>
          <p:cNvPr id="1349" name="Google Shape;1349;p48"/>
          <p:cNvGrpSpPr/>
          <p:nvPr/>
        </p:nvGrpSpPr>
        <p:grpSpPr>
          <a:xfrm>
            <a:off x="6762859" y="2305174"/>
            <a:ext cx="157408" cy="369575"/>
            <a:chOff x="8011692" y="3184166"/>
            <a:chExt cx="306600" cy="719859"/>
          </a:xfrm>
        </p:grpSpPr>
        <p:sp>
          <p:nvSpPr>
            <p:cNvPr id="1350" name="Google Shape;1350;p48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</a:endParaRPr>
            </a:p>
          </p:txBody>
        </p:sp>
        <p:sp>
          <p:nvSpPr>
            <p:cNvPr id="1351" name="Google Shape;1351;p48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</a:endParaRPr>
            </a:p>
          </p:txBody>
        </p:sp>
        <p:sp>
          <p:nvSpPr>
            <p:cNvPr id="1352" name="Google Shape;1352;p48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</a:endParaRPr>
            </a:p>
          </p:txBody>
        </p:sp>
        <p:sp>
          <p:nvSpPr>
            <p:cNvPr id="1353" name="Google Shape;1353;p48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</a:endParaRPr>
            </a:p>
          </p:txBody>
        </p:sp>
        <p:sp>
          <p:nvSpPr>
            <p:cNvPr id="1354" name="Google Shape;1354;p48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</a:endParaRPr>
            </a:p>
          </p:txBody>
        </p:sp>
        <p:sp>
          <p:nvSpPr>
            <p:cNvPr id="1355" name="Google Shape;1355;p48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</a:endParaRPr>
            </a:p>
          </p:txBody>
        </p:sp>
      </p:grpSp>
      <p:grpSp>
        <p:nvGrpSpPr>
          <p:cNvPr id="1356" name="Google Shape;1356;p48"/>
          <p:cNvGrpSpPr/>
          <p:nvPr/>
        </p:nvGrpSpPr>
        <p:grpSpPr>
          <a:xfrm>
            <a:off x="7123525" y="2304971"/>
            <a:ext cx="204293" cy="369778"/>
            <a:chOff x="4556125" y="630237"/>
            <a:chExt cx="3081338" cy="5568950"/>
          </a:xfrm>
        </p:grpSpPr>
        <p:sp>
          <p:nvSpPr>
            <p:cNvPr id="1357" name="Google Shape;1357;p48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</a:endParaRPr>
            </a:p>
          </p:txBody>
        </p:sp>
        <p:sp>
          <p:nvSpPr>
            <p:cNvPr id="1358" name="Google Shape;1358;p48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</a:endParaRPr>
            </a:p>
          </p:txBody>
        </p:sp>
        <p:sp>
          <p:nvSpPr>
            <p:cNvPr id="1359" name="Google Shape;1359;p48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</a:endParaRPr>
            </a:p>
          </p:txBody>
        </p:sp>
        <p:sp>
          <p:nvSpPr>
            <p:cNvPr id="1360" name="Google Shape;1360;p48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</a:endParaRPr>
            </a:p>
          </p:txBody>
        </p:sp>
        <p:sp>
          <p:nvSpPr>
            <p:cNvPr id="1361" name="Google Shape;1361;p48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</a:endParaRPr>
            </a:p>
          </p:txBody>
        </p:sp>
        <p:sp>
          <p:nvSpPr>
            <p:cNvPr id="1362" name="Google Shape;1362;p48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</a:endParaRPr>
            </a:p>
          </p:txBody>
        </p:sp>
        <p:sp>
          <p:nvSpPr>
            <p:cNvPr id="1363" name="Google Shape;1363;p48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</a:endParaRPr>
            </a:p>
          </p:txBody>
        </p:sp>
      </p:grpSp>
      <p:grpSp>
        <p:nvGrpSpPr>
          <p:cNvPr id="1364" name="Google Shape;1364;p48"/>
          <p:cNvGrpSpPr/>
          <p:nvPr/>
        </p:nvGrpSpPr>
        <p:grpSpPr>
          <a:xfrm>
            <a:off x="2297224" y="2305133"/>
            <a:ext cx="369721" cy="369662"/>
            <a:chOff x="1674084" y="3214987"/>
            <a:chExt cx="720142" cy="720027"/>
          </a:xfrm>
        </p:grpSpPr>
        <p:sp>
          <p:nvSpPr>
            <p:cNvPr id="1365" name="Google Shape;1365;p48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366" name="Google Shape;1366;p48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367" name="Google Shape;1367;p48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368" name="Google Shape;1368;p48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369" name="Google Shape;1369;p48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370" name="Google Shape;1370;p48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371" name="Google Shape;1371;p48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372" name="Google Shape;1372;p48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373" name="Google Shape;1373;p48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374" name="Google Shape;1374;p48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375" name="Google Shape;1375;p48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376" name="Google Shape;1376;p48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</p:grpSp>
      <p:grpSp>
        <p:nvGrpSpPr>
          <p:cNvPr id="1377" name="Google Shape;1377;p48"/>
          <p:cNvGrpSpPr/>
          <p:nvPr/>
        </p:nvGrpSpPr>
        <p:grpSpPr>
          <a:xfrm>
            <a:off x="1723976" y="2305101"/>
            <a:ext cx="369564" cy="369725"/>
            <a:chOff x="557511" y="3214925"/>
            <a:chExt cx="719836" cy="720150"/>
          </a:xfrm>
        </p:grpSpPr>
        <p:sp>
          <p:nvSpPr>
            <p:cNvPr id="1378" name="Google Shape;1378;p48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379" name="Google Shape;1379;p48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380" name="Google Shape;1380;p48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381" name="Google Shape;1381;p48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</p:grpSp>
      <p:grpSp>
        <p:nvGrpSpPr>
          <p:cNvPr id="1382" name="Google Shape;1382;p48"/>
          <p:cNvGrpSpPr/>
          <p:nvPr/>
        </p:nvGrpSpPr>
        <p:grpSpPr>
          <a:xfrm>
            <a:off x="1677438" y="3496346"/>
            <a:ext cx="369875" cy="332151"/>
            <a:chOff x="1147762" y="1131887"/>
            <a:chExt cx="5137150" cy="4619626"/>
          </a:xfrm>
        </p:grpSpPr>
        <p:sp>
          <p:nvSpPr>
            <p:cNvPr id="1383" name="Google Shape;1383;p48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384" name="Google Shape;1384;p48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385" name="Google Shape;1385;p48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</p:grpSp>
      <p:grpSp>
        <p:nvGrpSpPr>
          <p:cNvPr id="1386" name="Google Shape;1386;p48"/>
          <p:cNvGrpSpPr/>
          <p:nvPr/>
        </p:nvGrpSpPr>
        <p:grpSpPr>
          <a:xfrm>
            <a:off x="2338704" y="3491100"/>
            <a:ext cx="369772" cy="342799"/>
            <a:chOff x="1570037" y="1341437"/>
            <a:chExt cx="4943475" cy="4576762"/>
          </a:xfrm>
        </p:grpSpPr>
        <p:sp>
          <p:nvSpPr>
            <p:cNvPr id="1387" name="Google Shape;1387;p48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</a:endParaRPr>
            </a:p>
          </p:txBody>
        </p:sp>
        <p:sp>
          <p:nvSpPr>
            <p:cNvPr id="1388" name="Google Shape;1388;p48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</a:endParaRPr>
            </a:p>
          </p:txBody>
        </p:sp>
        <p:sp>
          <p:nvSpPr>
            <p:cNvPr id="1389" name="Google Shape;1389;p48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</a:endParaRPr>
            </a:p>
          </p:txBody>
        </p:sp>
        <p:sp>
          <p:nvSpPr>
            <p:cNvPr id="1390" name="Google Shape;1390;p48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</a:endParaRPr>
            </a:p>
          </p:txBody>
        </p:sp>
        <p:sp>
          <p:nvSpPr>
            <p:cNvPr id="1391" name="Google Shape;1391;p48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</a:endParaRPr>
            </a:p>
          </p:txBody>
        </p:sp>
        <p:sp>
          <p:nvSpPr>
            <p:cNvPr id="1392" name="Google Shape;1392;p48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</a:endParaRPr>
            </a:p>
          </p:txBody>
        </p:sp>
      </p:grpSp>
      <p:grpSp>
        <p:nvGrpSpPr>
          <p:cNvPr id="1393" name="Google Shape;1393;p48"/>
          <p:cNvGrpSpPr/>
          <p:nvPr/>
        </p:nvGrpSpPr>
        <p:grpSpPr>
          <a:xfrm>
            <a:off x="4400071" y="3477951"/>
            <a:ext cx="366042" cy="369682"/>
            <a:chOff x="5770007" y="5489899"/>
            <a:chExt cx="712976" cy="720067"/>
          </a:xfrm>
        </p:grpSpPr>
        <p:sp>
          <p:nvSpPr>
            <p:cNvPr id="1394" name="Google Shape;1394;p48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395" name="Google Shape;1395;p48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396" name="Google Shape;1396;p48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397" name="Google Shape;1397;p48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398" name="Google Shape;1398;p48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399" name="Google Shape;1399;p48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400" name="Google Shape;1400;p48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401" name="Google Shape;1401;p48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</p:grpSp>
      <p:grpSp>
        <p:nvGrpSpPr>
          <p:cNvPr id="1402" name="Google Shape;1402;p48"/>
          <p:cNvGrpSpPr/>
          <p:nvPr/>
        </p:nvGrpSpPr>
        <p:grpSpPr>
          <a:xfrm>
            <a:off x="5057614" y="3496587"/>
            <a:ext cx="369624" cy="332444"/>
            <a:chOff x="7050768" y="5526199"/>
            <a:chExt cx="719953" cy="647534"/>
          </a:xfrm>
        </p:grpSpPr>
        <p:sp>
          <p:nvSpPr>
            <p:cNvPr id="1403" name="Google Shape;1403;p48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404" name="Google Shape;1404;p48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405" name="Google Shape;1405;p48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406" name="Google Shape;1406;p48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407" name="Google Shape;1407;p48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408" name="Google Shape;1408;p48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409" name="Google Shape;1409;p48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410" name="Google Shape;1410;p48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411" name="Google Shape;1411;p48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412" name="Google Shape;1412;p48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413" name="Google Shape;1413;p48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414" name="Google Shape;1414;p48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</p:grpSp>
      <p:grpSp>
        <p:nvGrpSpPr>
          <p:cNvPr id="1415" name="Google Shape;1415;p48"/>
          <p:cNvGrpSpPr/>
          <p:nvPr/>
        </p:nvGrpSpPr>
        <p:grpSpPr>
          <a:xfrm>
            <a:off x="6380109" y="3496646"/>
            <a:ext cx="369649" cy="332301"/>
            <a:chOff x="9626723" y="5526313"/>
            <a:chExt cx="720002" cy="647256"/>
          </a:xfrm>
        </p:grpSpPr>
        <p:sp>
          <p:nvSpPr>
            <p:cNvPr id="1416" name="Google Shape;1416;p48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417" name="Google Shape;1417;p48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418" name="Google Shape;1418;p48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419" name="Google Shape;1419;p48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420" name="Google Shape;1420;p48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421" name="Google Shape;1421;p48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422" name="Google Shape;1422;p48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423" name="Google Shape;1423;p48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424" name="Google Shape;1424;p48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425" name="Google Shape;1425;p48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426" name="Google Shape;1426;p48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427" name="Google Shape;1427;p48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</p:grpSp>
      <p:grpSp>
        <p:nvGrpSpPr>
          <p:cNvPr id="1428" name="Google Shape;1428;p48"/>
          <p:cNvGrpSpPr/>
          <p:nvPr/>
        </p:nvGrpSpPr>
        <p:grpSpPr>
          <a:xfrm>
            <a:off x="7041342" y="3477931"/>
            <a:ext cx="369567" cy="369700"/>
            <a:chOff x="10914672" y="5489861"/>
            <a:chExt cx="719842" cy="720102"/>
          </a:xfrm>
        </p:grpSpPr>
        <p:sp>
          <p:nvSpPr>
            <p:cNvPr id="1429" name="Google Shape;1429;p48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430" name="Google Shape;1430;p48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431" name="Google Shape;1431;p48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432" name="Google Shape;1432;p48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433" name="Google Shape;1433;p48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434" name="Google Shape;1434;p48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435" name="Google Shape;1435;p48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436" name="Google Shape;1436;p48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437" name="Google Shape;1437;p48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438" name="Google Shape;1438;p48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439" name="Google Shape;1439;p48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440" name="Google Shape;1440;p48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</p:grpSp>
      <p:grpSp>
        <p:nvGrpSpPr>
          <p:cNvPr id="1441" name="Google Shape;1441;p48"/>
          <p:cNvGrpSpPr/>
          <p:nvPr/>
        </p:nvGrpSpPr>
        <p:grpSpPr>
          <a:xfrm>
            <a:off x="5718827" y="3486445"/>
            <a:ext cx="369765" cy="352700"/>
            <a:chOff x="8338678" y="5506443"/>
            <a:chExt cx="720227" cy="686988"/>
          </a:xfrm>
        </p:grpSpPr>
        <p:sp>
          <p:nvSpPr>
            <p:cNvPr id="1442" name="Google Shape;1442;p48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443" name="Google Shape;1443;p48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444" name="Google Shape;1444;p48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445" name="Google Shape;1445;p48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446" name="Google Shape;1446;p48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447" name="Google Shape;1447;p48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</p:grpSp>
      <p:grpSp>
        <p:nvGrpSpPr>
          <p:cNvPr id="1448" name="Google Shape;1448;p48"/>
          <p:cNvGrpSpPr/>
          <p:nvPr/>
        </p:nvGrpSpPr>
        <p:grpSpPr>
          <a:xfrm>
            <a:off x="2999762" y="3531721"/>
            <a:ext cx="1108765" cy="262120"/>
            <a:chOff x="3042485" y="5594633"/>
            <a:chExt cx="2159652" cy="510557"/>
          </a:xfrm>
        </p:grpSpPr>
        <p:sp>
          <p:nvSpPr>
            <p:cNvPr id="1449" name="Google Shape;1449;p48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450" name="Google Shape;1450;p48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451" name="Google Shape;1451;p48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452" name="Google Shape;1452;p48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453" name="Google Shape;1453;p48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454" name="Google Shape;1454;p48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455" name="Google Shape;1455;p48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456" name="Google Shape;1456;p48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457" name="Google Shape;1457;p48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458" name="Google Shape;1458;p48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459" name="Google Shape;1459;p48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460" name="Google Shape;1460;p48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461" name="Google Shape;1461;p48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462" name="Google Shape;1462;p48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463" name="Google Shape;1463;p48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</p:grpSp>
      <p:grpSp>
        <p:nvGrpSpPr>
          <p:cNvPr id="1464" name="Google Shape;1464;p48"/>
          <p:cNvGrpSpPr/>
          <p:nvPr/>
        </p:nvGrpSpPr>
        <p:grpSpPr>
          <a:xfrm>
            <a:off x="2338562" y="4065179"/>
            <a:ext cx="369666" cy="367353"/>
            <a:chOff x="1442627" y="5710929"/>
            <a:chExt cx="594318" cy="590600"/>
          </a:xfrm>
        </p:grpSpPr>
        <p:sp>
          <p:nvSpPr>
            <p:cNvPr id="1465" name="Google Shape;1465;p48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466" name="Google Shape;1466;p48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467" name="Google Shape;1467;p48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468" name="Google Shape;1468;p48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</p:grpSp>
      <p:grpSp>
        <p:nvGrpSpPr>
          <p:cNvPr id="1469" name="Google Shape;1469;p48"/>
          <p:cNvGrpSpPr/>
          <p:nvPr/>
        </p:nvGrpSpPr>
        <p:grpSpPr>
          <a:xfrm>
            <a:off x="6409631" y="4064003"/>
            <a:ext cx="309385" cy="369710"/>
            <a:chOff x="8095060" y="5664590"/>
            <a:chExt cx="497404" cy="594389"/>
          </a:xfrm>
        </p:grpSpPr>
        <p:grpSp>
          <p:nvGrpSpPr>
            <p:cNvPr id="1470" name="Google Shape;1470;p48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471" name="Google Shape;1471;p48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</a:endParaRPr>
              </a:p>
            </p:txBody>
          </p:sp>
          <p:sp>
            <p:nvSpPr>
              <p:cNvPr id="1472" name="Google Shape;1472;p48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</a:endParaRPr>
              </a:p>
            </p:txBody>
          </p:sp>
          <p:sp>
            <p:nvSpPr>
              <p:cNvPr id="1473" name="Google Shape;1473;p48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</a:endParaRPr>
              </a:p>
            </p:txBody>
          </p:sp>
        </p:grpSp>
        <p:grpSp>
          <p:nvGrpSpPr>
            <p:cNvPr id="1474" name="Google Shape;1474;p48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475" name="Google Shape;1475;p48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</a:endParaRPr>
              </a:p>
            </p:txBody>
          </p:sp>
          <p:sp>
            <p:nvSpPr>
              <p:cNvPr id="1476" name="Google Shape;1476;p48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</a:endParaRPr>
              </a:p>
            </p:txBody>
          </p:sp>
          <p:sp>
            <p:nvSpPr>
              <p:cNvPr id="1477" name="Google Shape;1477;p48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</a:endParaRPr>
              </a:p>
            </p:txBody>
          </p:sp>
        </p:grpSp>
        <p:grpSp>
          <p:nvGrpSpPr>
            <p:cNvPr id="1478" name="Google Shape;1478;p48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479" name="Google Shape;1479;p48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</a:endParaRPr>
              </a:p>
            </p:txBody>
          </p:sp>
          <p:sp>
            <p:nvSpPr>
              <p:cNvPr id="1480" name="Google Shape;1480;p48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</a:endParaRPr>
              </a:p>
            </p:txBody>
          </p:sp>
          <p:sp>
            <p:nvSpPr>
              <p:cNvPr id="1481" name="Google Shape;1481;p48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</a:endParaRPr>
              </a:p>
            </p:txBody>
          </p:sp>
        </p:grpSp>
        <p:grpSp>
          <p:nvGrpSpPr>
            <p:cNvPr id="1482" name="Google Shape;1482;p48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483" name="Google Shape;1483;p48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</a:endParaRPr>
              </a:p>
            </p:txBody>
          </p:sp>
          <p:sp>
            <p:nvSpPr>
              <p:cNvPr id="1484" name="Google Shape;1484;p48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</a:endParaRPr>
              </a:p>
            </p:txBody>
          </p:sp>
          <p:sp>
            <p:nvSpPr>
              <p:cNvPr id="1485" name="Google Shape;1485;p48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</a:endParaRPr>
              </a:p>
            </p:txBody>
          </p:sp>
        </p:grpSp>
      </p:grpSp>
      <p:grpSp>
        <p:nvGrpSpPr>
          <p:cNvPr id="1486" name="Google Shape;1486;p48"/>
          <p:cNvGrpSpPr/>
          <p:nvPr/>
        </p:nvGrpSpPr>
        <p:grpSpPr>
          <a:xfrm>
            <a:off x="3160893" y="4064027"/>
            <a:ext cx="462073" cy="369662"/>
            <a:chOff x="4607809" y="5664627"/>
            <a:chExt cx="742883" cy="594312"/>
          </a:xfrm>
        </p:grpSpPr>
        <p:sp>
          <p:nvSpPr>
            <p:cNvPr id="1487" name="Google Shape;1487;p48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488" name="Google Shape;1488;p48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489" name="Google Shape;1489;p48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490" name="Google Shape;1490;p48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491" name="Google Shape;1491;p48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492" name="Google Shape;1492;p48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493" name="Google Shape;1493;p48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494" name="Google Shape;1494;p48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</p:grpSp>
      <p:grpSp>
        <p:nvGrpSpPr>
          <p:cNvPr id="1495" name="Google Shape;1495;p48"/>
          <p:cNvGrpSpPr/>
          <p:nvPr/>
        </p:nvGrpSpPr>
        <p:grpSpPr>
          <a:xfrm>
            <a:off x="4075837" y="4064074"/>
            <a:ext cx="895568" cy="369568"/>
            <a:chOff x="2571250" y="5664711"/>
            <a:chExt cx="1439820" cy="594160"/>
          </a:xfrm>
        </p:grpSpPr>
        <p:sp>
          <p:nvSpPr>
            <p:cNvPr id="1496" name="Google Shape;1496;p48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</a:endParaRPr>
            </a:p>
          </p:txBody>
        </p:sp>
        <p:sp>
          <p:nvSpPr>
            <p:cNvPr id="1497" name="Google Shape;1497;p48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 u="none">
                <a:solidFill>
                  <a:schemeClr val="dk1"/>
                </a:solidFill>
              </a:endParaRPr>
            </a:p>
          </p:txBody>
        </p:sp>
        <p:sp>
          <p:nvSpPr>
            <p:cNvPr id="1498" name="Google Shape;1498;p48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</a:endParaRPr>
            </a:p>
          </p:txBody>
        </p:sp>
        <p:sp>
          <p:nvSpPr>
            <p:cNvPr id="1499" name="Google Shape;1499;p48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 u="none">
                <a:solidFill>
                  <a:schemeClr val="dk1"/>
                </a:solidFill>
              </a:endParaRPr>
            </a:p>
          </p:txBody>
        </p:sp>
        <p:sp>
          <p:nvSpPr>
            <p:cNvPr id="1500" name="Google Shape;1500;p48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</a:endParaRPr>
            </a:p>
          </p:txBody>
        </p:sp>
        <p:sp>
          <p:nvSpPr>
            <p:cNvPr id="1501" name="Google Shape;1501;p48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 u="none">
                <a:solidFill>
                  <a:schemeClr val="dk1"/>
                </a:solidFill>
              </a:endParaRPr>
            </a:p>
          </p:txBody>
        </p:sp>
        <p:sp>
          <p:nvSpPr>
            <p:cNvPr id="1502" name="Google Shape;1502;p48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</a:endParaRPr>
            </a:p>
          </p:txBody>
        </p:sp>
        <p:sp>
          <p:nvSpPr>
            <p:cNvPr id="1503" name="Google Shape;1503;p48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 u="none">
                <a:solidFill>
                  <a:schemeClr val="dk1"/>
                </a:solidFill>
              </a:endParaRPr>
            </a:p>
          </p:txBody>
        </p:sp>
        <p:sp>
          <p:nvSpPr>
            <p:cNvPr id="1504" name="Google Shape;1504;p48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</a:endParaRPr>
            </a:p>
          </p:txBody>
        </p:sp>
        <p:sp>
          <p:nvSpPr>
            <p:cNvPr id="1505" name="Google Shape;1505;p48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 u="none">
                <a:solidFill>
                  <a:schemeClr val="dk1"/>
                </a:solidFill>
              </a:endParaRPr>
            </a:p>
          </p:txBody>
        </p:sp>
        <p:sp>
          <p:nvSpPr>
            <p:cNvPr id="1506" name="Google Shape;1506;p48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</a:endParaRPr>
            </a:p>
          </p:txBody>
        </p:sp>
        <p:sp>
          <p:nvSpPr>
            <p:cNvPr id="1507" name="Google Shape;1507;p48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 u="none">
                <a:solidFill>
                  <a:schemeClr val="dk1"/>
                </a:solidFill>
              </a:endParaRPr>
            </a:p>
          </p:txBody>
        </p:sp>
        <p:sp>
          <p:nvSpPr>
            <p:cNvPr id="1508" name="Google Shape;1508;p48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</a:endParaRPr>
            </a:p>
          </p:txBody>
        </p:sp>
        <p:sp>
          <p:nvSpPr>
            <p:cNvPr id="1509" name="Google Shape;1509;p48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 u="none">
                <a:solidFill>
                  <a:schemeClr val="dk1"/>
                </a:solidFill>
              </a:endParaRPr>
            </a:p>
          </p:txBody>
        </p:sp>
        <p:sp>
          <p:nvSpPr>
            <p:cNvPr id="1510" name="Google Shape;1510;p48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</a:endParaRPr>
            </a:p>
          </p:txBody>
        </p:sp>
        <p:sp>
          <p:nvSpPr>
            <p:cNvPr id="1511" name="Google Shape;1511;p48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 u="none">
                <a:solidFill>
                  <a:schemeClr val="dk1"/>
                </a:solidFill>
              </a:endParaRPr>
            </a:p>
          </p:txBody>
        </p:sp>
        <p:sp>
          <p:nvSpPr>
            <p:cNvPr id="1512" name="Google Shape;1512;p48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</a:endParaRPr>
            </a:p>
          </p:txBody>
        </p:sp>
        <p:sp>
          <p:nvSpPr>
            <p:cNvPr id="1513" name="Google Shape;1513;p48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</a:endParaRPr>
            </a:p>
          </p:txBody>
        </p:sp>
        <p:sp>
          <p:nvSpPr>
            <p:cNvPr id="1514" name="Google Shape;1514;p48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</a:endParaRPr>
            </a:p>
          </p:txBody>
        </p:sp>
        <p:sp>
          <p:nvSpPr>
            <p:cNvPr id="1515" name="Google Shape;1515;p48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</a:endParaRPr>
            </a:p>
          </p:txBody>
        </p:sp>
        <p:sp>
          <p:nvSpPr>
            <p:cNvPr id="1516" name="Google Shape;1516;p48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</a:endParaRPr>
            </a:p>
          </p:txBody>
        </p:sp>
        <p:sp>
          <p:nvSpPr>
            <p:cNvPr id="1517" name="Google Shape;1517;p48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</a:endParaRPr>
            </a:p>
          </p:txBody>
        </p:sp>
        <p:sp>
          <p:nvSpPr>
            <p:cNvPr id="1518" name="Google Shape;1518;p48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</a:endParaRPr>
            </a:p>
          </p:txBody>
        </p:sp>
        <p:sp>
          <p:nvSpPr>
            <p:cNvPr id="1519" name="Google Shape;1519;p48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</a:endParaRPr>
            </a:p>
          </p:txBody>
        </p:sp>
      </p:grpSp>
      <p:grpSp>
        <p:nvGrpSpPr>
          <p:cNvPr id="1520" name="Google Shape;1520;p48"/>
          <p:cNvGrpSpPr/>
          <p:nvPr/>
        </p:nvGrpSpPr>
        <p:grpSpPr>
          <a:xfrm>
            <a:off x="5424080" y="4063901"/>
            <a:ext cx="532822" cy="369913"/>
            <a:chOff x="6332670" y="5663946"/>
            <a:chExt cx="856627" cy="594715"/>
          </a:xfrm>
        </p:grpSpPr>
        <p:grpSp>
          <p:nvGrpSpPr>
            <p:cNvPr id="1521" name="Google Shape;1521;p48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522" name="Google Shape;1522;p48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</a:endParaRPr>
              </a:p>
            </p:txBody>
          </p:sp>
          <p:sp>
            <p:nvSpPr>
              <p:cNvPr id="1523" name="Google Shape;1523;p48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</a:endParaRPr>
              </a:p>
            </p:txBody>
          </p:sp>
        </p:grpSp>
        <p:grpSp>
          <p:nvGrpSpPr>
            <p:cNvPr id="1524" name="Google Shape;1524;p48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525" name="Google Shape;1525;p48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</a:endParaRPr>
              </a:p>
            </p:txBody>
          </p:sp>
          <p:sp>
            <p:nvSpPr>
              <p:cNvPr id="1526" name="Google Shape;1526;p48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</a:endParaRPr>
              </a:p>
            </p:txBody>
          </p:sp>
        </p:grpSp>
        <p:grpSp>
          <p:nvGrpSpPr>
            <p:cNvPr id="1527" name="Google Shape;1527;p48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528" name="Google Shape;1528;p48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</a:endParaRPr>
              </a:p>
            </p:txBody>
          </p:sp>
          <p:sp>
            <p:nvSpPr>
              <p:cNvPr id="1529" name="Google Shape;1529;p48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</a:endParaRPr>
              </a:p>
            </p:txBody>
          </p:sp>
        </p:grpSp>
      </p:grpSp>
      <p:sp>
        <p:nvSpPr>
          <p:cNvPr id="1530" name="Google Shape;1530;p48"/>
          <p:cNvSpPr txBox="1"/>
          <p:nvPr>
            <p:ph idx="4294967295" type="title"/>
          </p:nvPr>
        </p:nvSpPr>
        <p:spPr>
          <a:xfrm>
            <a:off x="1489425" y="639375"/>
            <a:ext cx="6165000" cy="328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1531" name="Google Shape;1531;p48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6"/>
                </a:solidFill>
              </a:rPr>
              <a:t>‹#›</a:t>
            </a:fld>
            <a:endParaRPr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5" name="Shape 1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" name="Google Shape;1536;p49"/>
          <p:cNvSpPr txBox="1"/>
          <p:nvPr/>
        </p:nvSpPr>
        <p:spPr>
          <a:xfrm>
            <a:off x="908200" y="2069450"/>
            <a:ext cx="7327500" cy="19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chemeClr val="lt1"/>
                </a:solidFill>
                <a:highlight>
                  <a:schemeClr val="dk1"/>
                </a:highlight>
                <a:latin typeface="Inria Sans"/>
                <a:ea typeface="Inria Sans"/>
                <a:cs typeface="Inria Sans"/>
                <a:sym typeface="Inria Sans"/>
              </a:rPr>
              <a:t> and many more...</a:t>
            </a:r>
            <a:endParaRPr sz="2400">
              <a:solidFill>
                <a:schemeClr val="lt1"/>
              </a:solidFill>
              <a:highlight>
                <a:schemeClr val="dk1"/>
              </a:highlight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1537" name="Google Shape;1537;p49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38" name="Google Shape;1538;p49"/>
          <p:cNvSpPr txBox="1"/>
          <p:nvPr>
            <p:ph idx="4294967295" type="body"/>
          </p:nvPr>
        </p:nvSpPr>
        <p:spPr>
          <a:xfrm>
            <a:off x="908328" y="932625"/>
            <a:ext cx="7327500" cy="115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/>
              <a:t>You can also use any emoji as an icon!</a:t>
            </a:r>
            <a:br>
              <a:rPr lang="en" sz="1400"/>
            </a:br>
            <a:r>
              <a:rPr lang="en" sz="1400"/>
              <a:t>And of course it resizes without losing quality.</a:t>
            </a:r>
            <a:endParaRPr sz="1400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400"/>
              <a:t>How? Follow Google instructions </a:t>
            </a:r>
            <a:r>
              <a:rPr lang="en" sz="1400" u="sng">
                <a:hlinkClick r:id="rId3"/>
              </a:rPr>
              <a:t>https://twitter.com/googledocs/status/730087240156643328</a:t>
            </a:r>
            <a:endParaRPr sz="14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542" name="Shape 1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3" name="Google Shape;1543;p5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4" name="Google Shape;1544;p50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545" name="Google Shape;1545;p50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546" name="Google Shape;1546;p50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547" name="Google Shape;1547;p50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548" name="Google Shape;1548;p50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549" name="Google Shape;1549;p50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550" name="Google Shape;1550;p50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551" name="Google Shape;1551;p50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552" name="Google Shape;1552;p50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553" name="Google Shape;1553;p50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554" name="Google Shape;1554;p50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555" name="Google Shape;1555;p50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556" name="Google Shape;1556;p50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557" name="Google Shape;1557;p50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/>
          <p:nvPr>
            <p:ph idx="1" type="body"/>
          </p:nvPr>
        </p:nvSpPr>
        <p:spPr>
          <a:xfrm>
            <a:off x="2788750" y="2161800"/>
            <a:ext cx="3566400" cy="819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en">
                <a:solidFill>
                  <a:srgbClr val="45818E"/>
                </a:solidFill>
              </a:rPr>
              <a:t>“</a:t>
            </a:r>
            <a:r>
              <a:rPr lang="en"/>
              <a:t>Quotations are commonly printed as a means of inspiration and to invoke philosophical thoughts from the reader</a:t>
            </a:r>
            <a:r>
              <a:rPr lang="en">
                <a:solidFill>
                  <a:srgbClr val="6D9EEB"/>
                </a:solidFill>
              </a:rPr>
              <a:t>”</a:t>
            </a:r>
            <a:r>
              <a:rPr lang="en"/>
              <a:t>.</a:t>
            </a:r>
            <a:endParaRPr/>
          </a:p>
        </p:txBody>
      </p:sp>
      <p:sp>
        <p:nvSpPr>
          <p:cNvPr id="82" name="Google Shape;82;p15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/>
          <p:nvPr>
            <p:ph idx="4294967295" type="ctrTitle"/>
          </p:nvPr>
        </p:nvSpPr>
        <p:spPr>
          <a:xfrm>
            <a:off x="3436825" y="705075"/>
            <a:ext cx="51282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1"/>
                </a:solidFill>
              </a:rPr>
              <a:t>H</a:t>
            </a:r>
            <a:r>
              <a:rPr lang="en" sz="9600">
                <a:solidFill>
                  <a:schemeClr val="accent2"/>
                </a:solidFill>
              </a:rPr>
              <a:t>e</a:t>
            </a:r>
            <a:r>
              <a:rPr lang="en" sz="9600">
                <a:solidFill>
                  <a:schemeClr val="accent3"/>
                </a:solidFill>
              </a:rPr>
              <a:t>l</a:t>
            </a:r>
            <a:r>
              <a:rPr lang="en" sz="9600">
                <a:solidFill>
                  <a:schemeClr val="accent4"/>
                </a:solidFill>
              </a:rPr>
              <a:t>l</a:t>
            </a:r>
            <a:r>
              <a:rPr lang="en" sz="9600">
                <a:solidFill>
                  <a:schemeClr val="accent5"/>
                </a:solidFill>
              </a:rPr>
              <a:t>o</a:t>
            </a:r>
            <a:r>
              <a:rPr lang="en" sz="9600">
                <a:solidFill>
                  <a:schemeClr val="accent6"/>
                </a:solidFill>
              </a:rPr>
              <a:t>!</a:t>
            </a:r>
            <a:endParaRPr sz="9600">
              <a:solidFill>
                <a:schemeClr val="accent6"/>
              </a:solidFill>
            </a:endParaRPr>
          </a:p>
        </p:txBody>
      </p:sp>
      <p:sp>
        <p:nvSpPr>
          <p:cNvPr id="88" name="Google Shape;88;p16"/>
          <p:cNvSpPr txBox="1"/>
          <p:nvPr>
            <p:ph idx="4294967295" type="subTitle"/>
          </p:nvPr>
        </p:nvSpPr>
        <p:spPr>
          <a:xfrm>
            <a:off x="3436825" y="1904700"/>
            <a:ext cx="5128200" cy="1159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I am Jayden Smith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/>
              <a:t>I am here because I love to give presentations. 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/>
              <a:t>You can find me at @username</a:t>
            </a:r>
            <a:endParaRPr b="1" sz="2000"/>
          </a:p>
        </p:txBody>
      </p:sp>
      <p:pic>
        <p:nvPicPr>
          <p:cNvPr id="89" name="Google Shape;89;p16"/>
          <p:cNvPicPr preferRelativeResize="0"/>
          <p:nvPr/>
        </p:nvPicPr>
        <p:blipFill rotWithShape="1">
          <a:blip r:embed="rId3">
            <a:alphaModFix/>
          </a:blip>
          <a:srcRect b="32546" l="0" r="0" t="786"/>
          <a:stretch/>
        </p:blipFill>
        <p:spPr>
          <a:xfrm>
            <a:off x="756875" y="703875"/>
            <a:ext cx="2507400" cy="2507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90" name="Google Shape;90;p16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/>
          <p:nvPr>
            <p:ph type="title"/>
          </p:nvPr>
        </p:nvSpPr>
        <p:spPr>
          <a:xfrm>
            <a:off x="855300" y="6074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</a:t>
            </a:r>
            <a:r>
              <a:rPr lang="en"/>
              <a:t>s</a:t>
            </a:r>
            <a:r>
              <a:rPr lang="en"/>
              <a:t>lide </a:t>
            </a:r>
            <a:r>
              <a:rPr lang="en"/>
              <a:t>t</a:t>
            </a:r>
            <a:r>
              <a:rPr lang="en"/>
              <a:t>itle</a:t>
            </a:r>
            <a:endParaRPr/>
          </a:p>
        </p:txBody>
      </p:sp>
      <p:sp>
        <p:nvSpPr>
          <p:cNvPr id="96" name="Google Shape;96;p17"/>
          <p:cNvSpPr txBox="1"/>
          <p:nvPr>
            <p:ph idx="1" type="body"/>
          </p:nvPr>
        </p:nvSpPr>
        <p:spPr>
          <a:xfrm>
            <a:off x="855300" y="1201550"/>
            <a:ext cx="7433400" cy="258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Here you have a list of items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And some text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97" name="Google Shape;97;p17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47506A"/>
            </a:gs>
            <a:gs pos="100000">
              <a:srgbClr val="14151A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/>
          <p:nvPr>
            <p:ph idx="4294967295" type="ctrTitle"/>
          </p:nvPr>
        </p:nvSpPr>
        <p:spPr>
          <a:xfrm>
            <a:off x="855300" y="179900"/>
            <a:ext cx="7433400" cy="814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lt1"/>
                </a:solidFill>
              </a:rPr>
              <a:t>Big </a:t>
            </a:r>
            <a:r>
              <a:rPr lang="en" sz="6000">
                <a:solidFill>
                  <a:schemeClr val="lt1"/>
                </a:solidFill>
              </a:rPr>
              <a:t>c</a:t>
            </a:r>
            <a:r>
              <a:rPr lang="en" sz="6000">
                <a:solidFill>
                  <a:schemeClr val="lt1"/>
                </a:solidFill>
              </a:rPr>
              <a:t>oncept</a:t>
            </a:r>
            <a:endParaRPr sz="6000">
              <a:solidFill>
                <a:schemeClr val="lt1"/>
              </a:solidFill>
            </a:endParaRPr>
          </a:p>
        </p:txBody>
      </p:sp>
      <p:sp>
        <p:nvSpPr>
          <p:cNvPr id="103" name="Google Shape;103;p18"/>
          <p:cNvSpPr txBox="1"/>
          <p:nvPr>
            <p:ph idx="4294967295" type="subTitle"/>
          </p:nvPr>
        </p:nvSpPr>
        <p:spPr>
          <a:xfrm>
            <a:off x="855300" y="3187653"/>
            <a:ext cx="7433400" cy="27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en" sz="1600">
                <a:solidFill>
                  <a:schemeClr val="lt2"/>
                </a:solidFill>
              </a:rPr>
              <a:t>Bring the attention of your audience over a key concept using icons or illustrations</a:t>
            </a:r>
            <a:endParaRPr sz="1600">
              <a:solidFill>
                <a:schemeClr val="lt2"/>
              </a:solidFill>
            </a:endParaRPr>
          </a:p>
        </p:txBody>
      </p:sp>
      <p:grpSp>
        <p:nvGrpSpPr>
          <p:cNvPr id="104" name="Google Shape;104;p18"/>
          <p:cNvGrpSpPr/>
          <p:nvPr/>
        </p:nvGrpSpPr>
        <p:grpSpPr>
          <a:xfrm rot="2143579">
            <a:off x="4045711" y="1311543"/>
            <a:ext cx="1414481" cy="1414445"/>
            <a:chOff x="6643075" y="3664250"/>
            <a:chExt cx="407950" cy="407975"/>
          </a:xfrm>
        </p:grpSpPr>
        <p:sp>
          <p:nvSpPr>
            <p:cNvPr id="105" name="Google Shape;105;p18"/>
            <p:cNvSpPr/>
            <p:nvPr/>
          </p:nvSpPr>
          <p:spPr>
            <a:xfrm>
              <a:off x="6794075" y="3815250"/>
              <a:ext cx="211300" cy="211300"/>
            </a:xfrm>
            <a:custGeom>
              <a:rect b="b" l="l" r="r" t="t"/>
              <a:pathLst>
                <a:path extrusionOk="0" fill="none" h="8452" w="8452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cap="rnd" cmpd="sng" w="381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8"/>
            <p:cNvSpPr/>
            <p:nvPr/>
          </p:nvSpPr>
          <p:spPr>
            <a:xfrm>
              <a:off x="6643075" y="3664250"/>
              <a:ext cx="407950" cy="407975"/>
            </a:xfrm>
            <a:custGeom>
              <a:rect b="b" l="l" r="r" t="t"/>
              <a:pathLst>
                <a:path extrusionOk="0" fill="none" h="16319" w="16318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cap="rnd" cmpd="sng" w="381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7" name="Google Shape;107;p18"/>
          <p:cNvGrpSpPr/>
          <p:nvPr/>
        </p:nvGrpSpPr>
        <p:grpSpPr>
          <a:xfrm rot="1556271">
            <a:off x="3365878" y="2396412"/>
            <a:ext cx="581555" cy="581522"/>
            <a:chOff x="576250" y="4319400"/>
            <a:chExt cx="442075" cy="442050"/>
          </a:xfrm>
        </p:grpSpPr>
        <p:sp>
          <p:nvSpPr>
            <p:cNvPr id="108" name="Google Shape;108;p18"/>
            <p:cNvSpPr/>
            <p:nvPr/>
          </p:nvSpPr>
          <p:spPr>
            <a:xfrm>
              <a:off x="576250" y="4319400"/>
              <a:ext cx="442075" cy="442050"/>
            </a:xfrm>
            <a:custGeom>
              <a:rect b="b" l="l" r="r" t="t"/>
              <a:pathLst>
                <a:path extrusionOk="0" fill="none" h="17682" w="17683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cap="rnd" cmpd="sng" w="381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8"/>
            <p:cNvSpPr/>
            <p:nvPr/>
          </p:nvSpPr>
          <p:spPr>
            <a:xfrm>
              <a:off x="595725" y="4668875"/>
              <a:ext cx="73100" cy="73100"/>
            </a:xfrm>
            <a:custGeom>
              <a:rect b="b" l="l" r="r" t="t"/>
              <a:pathLst>
                <a:path extrusionOk="0" fill="none" h="2924" w="2924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cap="rnd" cmpd="sng" w="381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8"/>
            <p:cNvSpPr/>
            <p:nvPr/>
          </p:nvSpPr>
          <p:spPr>
            <a:xfrm>
              <a:off x="652350" y="4711500"/>
              <a:ext cx="46925" cy="46925"/>
            </a:xfrm>
            <a:custGeom>
              <a:rect b="b" l="l" r="r" t="t"/>
              <a:pathLst>
                <a:path extrusionOk="0" fill="none" h="1877" w="1877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cap="rnd" cmpd="sng" w="381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8"/>
            <p:cNvSpPr/>
            <p:nvPr/>
          </p:nvSpPr>
          <p:spPr>
            <a:xfrm>
              <a:off x="579300" y="4638450"/>
              <a:ext cx="46900" cy="46900"/>
            </a:xfrm>
            <a:custGeom>
              <a:rect b="b" l="l" r="r" t="t"/>
              <a:pathLst>
                <a:path extrusionOk="0" fill="none" h="1876" w="1876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cap="rnd" cmpd="sng" w="381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2" name="Google Shape;112;p18"/>
          <p:cNvSpPr/>
          <p:nvPr/>
        </p:nvSpPr>
        <p:spPr>
          <a:xfrm rot="2143861">
            <a:off x="3892821" y="1267696"/>
            <a:ext cx="221092" cy="211107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8"/>
          <p:cNvSpPr/>
          <p:nvPr/>
        </p:nvSpPr>
        <p:spPr>
          <a:xfrm rot="4841034">
            <a:off x="5319352" y="2542072"/>
            <a:ext cx="335591" cy="320461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8"/>
          <p:cNvSpPr/>
          <p:nvPr/>
        </p:nvSpPr>
        <p:spPr>
          <a:xfrm rot="2144043">
            <a:off x="5716709" y="2507966"/>
            <a:ext cx="134456" cy="128383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8"/>
          <p:cNvSpPr/>
          <p:nvPr/>
        </p:nvSpPr>
        <p:spPr>
          <a:xfrm rot="3423587">
            <a:off x="3291240" y="1954561"/>
            <a:ext cx="134413" cy="128403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8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/>
          <p:nvPr>
            <p:ph idx="1" type="body"/>
          </p:nvPr>
        </p:nvSpPr>
        <p:spPr>
          <a:xfrm>
            <a:off x="855275" y="1201550"/>
            <a:ext cx="3473100" cy="249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22" name="Google Shape;122;p19"/>
          <p:cNvSpPr txBox="1"/>
          <p:nvPr>
            <p:ph type="title"/>
          </p:nvPr>
        </p:nvSpPr>
        <p:spPr>
          <a:xfrm>
            <a:off x="855300" y="6074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</a:t>
            </a:r>
            <a:r>
              <a:rPr lang="en"/>
              <a:t>a</a:t>
            </a:r>
            <a:r>
              <a:rPr lang="en"/>
              <a:t>lso </a:t>
            </a:r>
            <a:r>
              <a:rPr lang="en"/>
              <a:t>s</a:t>
            </a:r>
            <a:r>
              <a:rPr lang="en"/>
              <a:t>plit </a:t>
            </a:r>
            <a:r>
              <a:rPr lang="en"/>
              <a:t>y</a:t>
            </a:r>
            <a:r>
              <a:rPr lang="en"/>
              <a:t>our </a:t>
            </a:r>
            <a:r>
              <a:rPr lang="en"/>
              <a:t>c</a:t>
            </a:r>
            <a:r>
              <a:rPr lang="en"/>
              <a:t>ontent</a:t>
            </a:r>
            <a:endParaRPr/>
          </a:p>
        </p:txBody>
      </p:sp>
      <p:sp>
        <p:nvSpPr>
          <p:cNvPr id="123" name="Google Shape;123;p19"/>
          <p:cNvSpPr txBox="1"/>
          <p:nvPr>
            <p:ph idx="2" type="body"/>
          </p:nvPr>
        </p:nvSpPr>
        <p:spPr>
          <a:xfrm>
            <a:off x="4815599" y="1201550"/>
            <a:ext cx="3473100" cy="249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/>
              <a:t>Is the color of ebony and of outer space. It </a:t>
            </a:r>
            <a:r>
              <a:rPr lang="en"/>
              <a:t>has been the symbolic color of elegance, solemnity and authority.</a:t>
            </a:r>
            <a:endParaRPr/>
          </a:p>
        </p:txBody>
      </p:sp>
      <p:sp>
        <p:nvSpPr>
          <p:cNvPr id="124" name="Google Shape;124;p19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/>
          <p:nvPr>
            <p:ph type="title"/>
          </p:nvPr>
        </p:nvSpPr>
        <p:spPr>
          <a:xfrm>
            <a:off x="855300" y="6074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30" name="Google Shape;130;p20"/>
          <p:cNvSpPr txBox="1"/>
          <p:nvPr>
            <p:ph idx="1" type="body"/>
          </p:nvPr>
        </p:nvSpPr>
        <p:spPr>
          <a:xfrm>
            <a:off x="855300" y="1201550"/>
            <a:ext cx="2315700" cy="262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31" name="Google Shape;131;p20"/>
          <p:cNvSpPr txBox="1"/>
          <p:nvPr>
            <p:ph idx="2" type="body"/>
          </p:nvPr>
        </p:nvSpPr>
        <p:spPr>
          <a:xfrm>
            <a:off x="3414200" y="1201550"/>
            <a:ext cx="2315700" cy="262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32" name="Google Shape;132;p20"/>
          <p:cNvSpPr txBox="1"/>
          <p:nvPr>
            <p:ph idx="3" type="body"/>
          </p:nvPr>
        </p:nvSpPr>
        <p:spPr>
          <a:xfrm>
            <a:off x="5973099" y="1201550"/>
            <a:ext cx="2315700" cy="262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20"/>
          <p:cNvSpPr txBox="1"/>
          <p:nvPr>
            <p:ph idx="12" type="sldNum"/>
          </p:nvPr>
        </p:nvSpPr>
        <p:spPr>
          <a:xfrm>
            <a:off x="8480584" y="4721823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ebastian template">
  <a:themeElements>
    <a:clrScheme name="Custom 347">
      <a:dk1>
        <a:srgbClr val="2C3242"/>
      </a:dk1>
      <a:lt1>
        <a:srgbClr val="FFFFFF"/>
      </a:lt1>
      <a:dk2>
        <a:srgbClr val="918899"/>
      </a:dk2>
      <a:lt2>
        <a:srgbClr val="EFEDF1"/>
      </a:lt2>
      <a:accent1>
        <a:srgbClr val="7F67B6"/>
      </a:accent1>
      <a:accent2>
        <a:srgbClr val="6A8BE2"/>
      </a:accent2>
      <a:accent3>
        <a:srgbClr val="7FC29D"/>
      </a:accent3>
      <a:accent4>
        <a:srgbClr val="FCCA39"/>
      </a:accent4>
      <a:accent5>
        <a:srgbClr val="F98C32"/>
      </a:accent5>
      <a:accent6>
        <a:srgbClr val="E63350"/>
      </a:accent6>
      <a:hlink>
        <a:srgbClr val="7F67B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