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Lato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Lato Light"/>
      <p:regular r:id="rId53"/>
      <p:bold r:id="rId54"/>
      <p:italic r:id="rId55"/>
      <p:boldItalic r:id="rId56"/>
    </p:embeddedFont>
    <p:embeddedFont>
      <p:font typeface="Lato Black"/>
      <p:bold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647F57-4E65-4D5C-BD8D-B99F431FE2E5}">
  <a:tblStyle styleId="{ED647F57-4E65-4D5C-BD8D-B99F431FE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4126750-F4D9-4240-9BF7-E8CFDC3FD6C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LatoLight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LatoLight-italic.fntdata"/><Relationship Id="rId10" Type="http://schemas.openxmlformats.org/officeDocument/2006/relationships/slide" Target="slides/slide5.xml"/><Relationship Id="rId54" Type="http://schemas.openxmlformats.org/officeDocument/2006/relationships/font" Target="fonts/LatoLight-bold.fntdata"/><Relationship Id="rId13" Type="http://schemas.openxmlformats.org/officeDocument/2006/relationships/slide" Target="slides/slide8.xml"/><Relationship Id="rId57" Type="http://schemas.openxmlformats.org/officeDocument/2006/relationships/font" Target="fonts/LatoBlack-bold.fntdata"/><Relationship Id="rId12" Type="http://schemas.openxmlformats.org/officeDocument/2006/relationships/slide" Target="slides/slide7.xml"/><Relationship Id="rId56" Type="http://schemas.openxmlformats.org/officeDocument/2006/relationships/font" Target="fonts/Lato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LatoBlack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bc75f46aa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dbc75f46a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bc75f46aa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dbc75f46a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bc75f46aa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bc75f46a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bc75f46aa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dbc75f46a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bc75f46aa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bc75f46a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dbc75f46aa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dbc75f46a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bc75f46aa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bc75f46aa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dbc75f46aa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dbc75f46aa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dbc75f46aa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dbc75f46a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dbc75f46aa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dbc75f46aa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51e8272b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51e827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61364e43f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61364e43f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656" y="1423414"/>
            <a:ext cx="9155849" cy="3718952"/>
            <a:chOff x="1669785" y="210240"/>
            <a:chExt cx="3861435" cy="1568450"/>
          </a:xfrm>
        </p:grpSpPr>
        <p:sp>
          <p:nvSpPr>
            <p:cNvPr id="12" name="Google Shape;12;p2"/>
            <p:cNvSpPr/>
            <p:nvPr/>
          </p:nvSpPr>
          <p:spPr>
            <a:xfrm>
              <a:off x="1669785" y="210240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69785" y="939220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</a:srgbClr>
                </a:gs>
                <a:gs pos="100000">
                  <a:srgbClr val="FF6A00">
                    <a:alpha val="7176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70420" y="576000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</a:srgbClr>
                </a:gs>
                <a:gs pos="100000">
                  <a:srgbClr val="CC0000">
                    <a:alpha val="5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waves">
  <p:cSld name="BLANK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-12688" y="3585323"/>
            <a:ext cx="9155849" cy="1557000"/>
            <a:chOff x="1669785" y="210240"/>
            <a:chExt cx="3861435" cy="1568450"/>
          </a:xfrm>
        </p:grpSpPr>
        <p:sp>
          <p:nvSpPr>
            <p:cNvPr id="74" name="Google Shape;74;p11"/>
            <p:cNvSpPr/>
            <p:nvPr/>
          </p:nvSpPr>
          <p:spPr>
            <a:xfrm>
              <a:off x="1669785" y="210240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669785" y="939220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</a:srgbClr>
                </a:gs>
                <a:gs pos="100000">
                  <a:srgbClr val="FF6A00">
                    <a:alpha val="7176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670420" y="576000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</a:srgbClr>
                </a:gs>
                <a:gs pos="100000">
                  <a:srgbClr val="CC0000">
                    <a:alpha val="5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14" y="2916528"/>
            <a:ext cx="9140444" cy="2224977"/>
          </a:xfrm>
          <a:custGeom>
            <a:rect b="b" l="l" r="r" t="t"/>
            <a:pathLst>
              <a:path extrusionOk="0" h="939800" w="386080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4" y="1925587"/>
            <a:ext cx="9140444" cy="3217196"/>
          </a:xfrm>
          <a:custGeom>
            <a:rect b="b" l="l" r="r" t="t"/>
            <a:pathLst>
              <a:path extrusionOk="0" h="1358900" w="386080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518" y="3412751"/>
            <a:ext cx="9140444" cy="1728867"/>
          </a:xfrm>
          <a:custGeom>
            <a:rect b="b" l="l" r="r" t="t"/>
            <a:pathLst>
              <a:path extrusionOk="0" h="730250" w="386080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7050569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8026497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7540039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 rot="10800000">
            <a:off x="-656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 rot="10800000">
            <a:off x="2664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7031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Char char="◦"/>
              <a:defRPr i="1" sz="3200"/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b="1" sz="96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7050569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8026497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7540039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7050569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026497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7540039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7050569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8026497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7540039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7050569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8026497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7540039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7050569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8026497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7540039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37850" y="4406300"/>
            <a:ext cx="6236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7050569" y="-7"/>
            <a:ext cx="2094087" cy="5152358"/>
          </a:xfrm>
          <a:custGeom>
            <a:rect b="b" l="l" r="r" t="t"/>
            <a:pathLst>
              <a:path extrusionOk="0" h="2171700" w="88265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8026497" y="-7"/>
            <a:ext cx="1114838" cy="5152358"/>
          </a:xfrm>
          <a:custGeom>
            <a:rect b="b" l="l" r="r" t="t"/>
            <a:pathLst>
              <a:path extrusionOk="0" h="2171700" w="46990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7540039" y="-7"/>
            <a:ext cx="1596930" cy="5152358"/>
          </a:xfrm>
          <a:custGeom>
            <a:rect b="b" l="l" r="r" t="t"/>
            <a:pathLst>
              <a:path extrusionOk="0" h="2171700" w="67310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la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737850" y="1050925"/>
            <a:ext cx="33117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737850" y="2009100"/>
            <a:ext cx="3311700" cy="231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900" y="537747"/>
            <a:ext cx="4068000" cy="4068000"/>
          </a:xfrm>
          <a:prstGeom prst="ellipse">
            <a:avLst/>
          </a:prstGeom>
          <a:noFill/>
          <a:ln>
            <a:noFill/>
          </a:ln>
          <a:effectLst>
            <a:outerShdw blurRad="342900" rotWithShape="0" algn="bl" dir="5400000" dist="114300">
              <a:schemeClr val="dk1">
                <a:alpha val="23000"/>
              </a:schemeClr>
            </a:outerShdw>
          </a:effectLst>
        </p:spPr>
      </p:pic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630300" y="650450"/>
            <a:ext cx="26565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  <a:highlight>
                  <a:schemeClr val="accent2"/>
                </a:highlight>
              </a:rPr>
              <a:t>Want big impact?</a:t>
            </a:r>
            <a:endParaRPr b="0" sz="24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</a:rPr>
              <a:t>Use big image.</a:t>
            </a:r>
            <a:endParaRPr sz="2400">
              <a:solidFill>
                <a:schemeClr val="lt1"/>
              </a:solidFill>
              <a:highlight>
                <a:schemeClr val="accent2"/>
              </a:highlight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737850" y="517525"/>
            <a:ext cx="2573400" cy="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3"/>
          <p:cNvSpPr/>
          <p:nvPr/>
        </p:nvSpPr>
        <p:spPr>
          <a:xfrm rot="-3280241">
            <a:off x="4795232" y="1906732"/>
            <a:ext cx="1323418" cy="13208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 rot="-3280088">
            <a:off x="5025571" y="2563569"/>
            <a:ext cx="3184127" cy="1211606"/>
          </a:xfrm>
          <a:custGeom>
            <a:rect b="b" l="l" r="r" t="t"/>
            <a:pathLst>
              <a:path extrusionOk="0" h="187" w="492">
                <a:moveTo>
                  <a:pt x="457" y="0"/>
                </a:moveTo>
                <a:cubicBezTo>
                  <a:pt x="416" y="91"/>
                  <a:pt x="325" y="155"/>
                  <a:pt x="218" y="155"/>
                </a:cubicBezTo>
                <a:cubicBezTo>
                  <a:pt x="137" y="155"/>
                  <a:pt x="64" y="118"/>
                  <a:pt x="17" y="60"/>
                </a:cubicBezTo>
                <a:cubicBezTo>
                  <a:pt x="11" y="70"/>
                  <a:pt x="5" y="80"/>
                  <a:pt x="0" y="90"/>
                </a:cubicBezTo>
                <a:cubicBezTo>
                  <a:pt x="54" y="150"/>
                  <a:pt x="132" y="187"/>
                  <a:pt x="218" y="187"/>
                </a:cubicBezTo>
                <a:cubicBezTo>
                  <a:pt x="343" y="187"/>
                  <a:pt x="449" y="109"/>
                  <a:pt x="492" y="0"/>
                </a:cubicBezTo>
                <a:cubicBezTo>
                  <a:pt x="480" y="0"/>
                  <a:pt x="468" y="1"/>
                  <a:pt x="457" y="0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 rot="-3280088">
            <a:off x="4990173" y="2460157"/>
            <a:ext cx="2729637" cy="1205146"/>
          </a:xfrm>
          <a:custGeom>
            <a:rect b="b" l="l" r="r" t="t"/>
            <a:pathLst>
              <a:path extrusionOk="0" h="194" w="440">
                <a:moveTo>
                  <a:pt x="262" y="39"/>
                </a:moveTo>
                <a:cubicBezTo>
                  <a:pt x="206" y="71"/>
                  <a:pt x="134" y="53"/>
                  <a:pt x="100" y="0"/>
                </a:cubicBezTo>
                <a:cubicBezTo>
                  <a:pt x="57" y="25"/>
                  <a:pt x="24" y="60"/>
                  <a:pt x="0" y="99"/>
                </a:cubicBezTo>
                <a:cubicBezTo>
                  <a:pt x="47" y="157"/>
                  <a:pt x="120" y="194"/>
                  <a:pt x="201" y="194"/>
                </a:cubicBezTo>
                <a:cubicBezTo>
                  <a:pt x="308" y="194"/>
                  <a:pt x="399" y="130"/>
                  <a:pt x="440" y="39"/>
                </a:cubicBezTo>
                <a:cubicBezTo>
                  <a:pt x="393" y="37"/>
                  <a:pt x="346" y="24"/>
                  <a:pt x="303" y="0"/>
                </a:cubicBezTo>
                <a:cubicBezTo>
                  <a:pt x="292" y="15"/>
                  <a:pt x="279" y="29"/>
                  <a:pt x="262" y="39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 rot="-3779206">
            <a:off x="5622302" y="2863735"/>
            <a:ext cx="1577952" cy="563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Vestibulum congue 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/>
          <p:cNvSpPr/>
          <p:nvPr/>
        </p:nvSpPr>
        <p:spPr>
          <a:xfrm rot="-3280089">
            <a:off x="4299587" y="297186"/>
            <a:ext cx="2188366" cy="2485879"/>
          </a:xfrm>
          <a:custGeom>
            <a:rect b="b" l="l" r="r" t="t"/>
            <a:pathLst>
              <a:path extrusionOk="0" h="384" w="338">
                <a:moveTo>
                  <a:pt x="45" y="32"/>
                </a:moveTo>
                <a:cubicBezTo>
                  <a:pt x="189" y="32"/>
                  <a:pt x="306" y="148"/>
                  <a:pt x="306" y="292"/>
                </a:cubicBezTo>
                <a:cubicBezTo>
                  <a:pt x="306" y="325"/>
                  <a:pt x="300" y="355"/>
                  <a:pt x="289" y="384"/>
                </a:cubicBezTo>
                <a:cubicBezTo>
                  <a:pt x="301" y="384"/>
                  <a:pt x="312" y="384"/>
                  <a:pt x="324" y="383"/>
                </a:cubicBezTo>
                <a:cubicBezTo>
                  <a:pt x="333" y="354"/>
                  <a:pt x="338" y="324"/>
                  <a:pt x="338" y="292"/>
                </a:cubicBezTo>
                <a:cubicBezTo>
                  <a:pt x="338" y="131"/>
                  <a:pt x="207" y="0"/>
                  <a:pt x="45" y="0"/>
                </a:cubicBezTo>
                <a:cubicBezTo>
                  <a:pt x="30" y="0"/>
                  <a:pt x="15" y="1"/>
                  <a:pt x="0" y="3"/>
                </a:cubicBezTo>
                <a:cubicBezTo>
                  <a:pt x="6" y="13"/>
                  <a:pt x="12" y="23"/>
                  <a:pt x="18" y="33"/>
                </a:cubicBezTo>
                <a:cubicBezTo>
                  <a:pt x="27" y="32"/>
                  <a:pt x="36" y="32"/>
                  <a:pt x="45" y="32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 rot="-3280088">
            <a:off x="4556924" y="581521"/>
            <a:ext cx="1790169" cy="2186080"/>
          </a:xfrm>
          <a:custGeom>
            <a:rect b="b" l="l" r="r" t="t"/>
            <a:pathLst>
              <a:path extrusionOk="0" h="352" w="288">
                <a:moveTo>
                  <a:pt x="27" y="0"/>
                </a:moveTo>
                <a:cubicBezTo>
                  <a:pt x="18" y="0"/>
                  <a:pt x="9" y="0"/>
                  <a:pt x="0" y="1"/>
                </a:cubicBezTo>
                <a:cubicBezTo>
                  <a:pt x="21" y="43"/>
                  <a:pt x="34" y="90"/>
                  <a:pt x="35" y="140"/>
                </a:cubicBezTo>
                <a:cubicBezTo>
                  <a:pt x="74" y="142"/>
                  <a:pt x="111" y="163"/>
                  <a:pt x="132" y="200"/>
                </a:cubicBezTo>
                <a:cubicBezTo>
                  <a:pt x="153" y="236"/>
                  <a:pt x="153" y="279"/>
                  <a:pt x="136" y="315"/>
                </a:cubicBezTo>
                <a:cubicBezTo>
                  <a:pt x="179" y="339"/>
                  <a:pt x="225" y="351"/>
                  <a:pt x="271" y="352"/>
                </a:cubicBezTo>
                <a:cubicBezTo>
                  <a:pt x="282" y="323"/>
                  <a:pt x="288" y="293"/>
                  <a:pt x="288" y="260"/>
                </a:cubicBezTo>
                <a:cubicBezTo>
                  <a:pt x="288" y="116"/>
                  <a:pt x="171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4672075" y="1153125"/>
            <a:ext cx="15780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Vestibulum congue 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3"/>
          <p:cNvSpPr/>
          <p:nvPr/>
        </p:nvSpPr>
        <p:spPr>
          <a:xfrm rot="-3280088">
            <a:off x="3748919" y="1740600"/>
            <a:ext cx="1624870" cy="3045726"/>
          </a:xfrm>
          <a:custGeom>
            <a:rect b="b" l="l" r="r" t="t"/>
            <a:pathLst>
              <a:path extrusionOk="0" h="470" w="251">
                <a:moveTo>
                  <a:pt x="32" y="286"/>
                </a:moveTo>
                <a:cubicBezTo>
                  <a:pt x="32" y="157"/>
                  <a:pt x="127" y="49"/>
                  <a:pt x="251" y="29"/>
                </a:cubicBezTo>
                <a:cubicBezTo>
                  <a:pt x="245" y="19"/>
                  <a:pt x="239" y="9"/>
                  <a:pt x="233" y="0"/>
                </a:cubicBezTo>
                <a:cubicBezTo>
                  <a:pt x="100" y="28"/>
                  <a:pt x="0" y="145"/>
                  <a:pt x="0" y="286"/>
                </a:cubicBezTo>
                <a:cubicBezTo>
                  <a:pt x="0" y="356"/>
                  <a:pt x="25" y="420"/>
                  <a:pt x="65" y="470"/>
                </a:cubicBezTo>
                <a:cubicBezTo>
                  <a:pt x="70" y="460"/>
                  <a:pt x="76" y="450"/>
                  <a:pt x="82" y="440"/>
                </a:cubicBezTo>
                <a:cubicBezTo>
                  <a:pt x="51" y="397"/>
                  <a:pt x="32" y="344"/>
                  <a:pt x="32" y="286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 rot="-3280089">
            <a:off x="3926475" y="1789647"/>
            <a:ext cx="1575644" cy="2550423"/>
          </a:xfrm>
          <a:custGeom>
            <a:rect b="b" l="l" r="r" t="t"/>
            <a:pathLst>
              <a:path extrusionOk="0" h="411" w="254">
                <a:moveTo>
                  <a:pt x="152" y="311"/>
                </a:moveTo>
                <a:cubicBezTo>
                  <a:pt x="124" y="254"/>
                  <a:pt x="145" y="185"/>
                  <a:pt x="200" y="153"/>
                </a:cubicBezTo>
                <a:cubicBezTo>
                  <a:pt x="217" y="143"/>
                  <a:pt x="236" y="137"/>
                  <a:pt x="254" y="136"/>
                </a:cubicBezTo>
                <a:cubicBezTo>
                  <a:pt x="253" y="87"/>
                  <a:pt x="241" y="41"/>
                  <a:pt x="219" y="0"/>
                </a:cubicBezTo>
                <a:cubicBezTo>
                  <a:pt x="95" y="20"/>
                  <a:pt x="0" y="128"/>
                  <a:pt x="0" y="257"/>
                </a:cubicBezTo>
                <a:cubicBezTo>
                  <a:pt x="0" y="315"/>
                  <a:pt x="19" y="368"/>
                  <a:pt x="50" y="411"/>
                </a:cubicBezTo>
                <a:cubicBezTo>
                  <a:pt x="75" y="371"/>
                  <a:pt x="110" y="337"/>
                  <a:pt x="152" y="31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 flipH="1" rot="3725110">
            <a:off x="3755527" y="2863871"/>
            <a:ext cx="1577671" cy="56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Vestibulum congue 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1" name="Google Shape;191;p24"/>
          <p:cNvGraphicFramePr/>
          <p:nvPr/>
        </p:nvGraphicFramePr>
        <p:xfrm>
          <a:off x="7378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{ED647F57-4E65-4D5C-BD8D-B99F431FE2E5}</a:tableStyleId>
              </a:tblPr>
              <a:tblGrid>
                <a:gridCol w="1508625"/>
                <a:gridCol w="1508625"/>
                <a:gridCol w="1508625"/>
                <a:gridCol w="1508625"/>
              </a:tblGrid>
              <a:tr h="63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3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2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24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b="1"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590925" y="942576"/>
            <a:ext cx="7495937" cy="357089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14313" rotWithShape="0" algn="bl" dir="5400000" dist="57150">
              <a:schemeClr val="dk1">
                <a:alpha val="14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737850" y="136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Maps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895625" y="1734325"/>
            <a:ext cx="732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1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1145225" y="2095125"/>
            <a:ext cx="124200" cy="1242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2744700" y="3561425"/>
            <a:ext cx="124200" cy="1242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3684122" y="1893900"/>
            <a:ext cx="124200" cy="1242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4354500" y="3866200"/>
            <a:ext cx="124200" cy="1242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6335700" y="2376250"/>
            <a:ext cx="124200" cy="1242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6887600" y="3922450"/>
            <a:ext cx="124200" cy="1242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12" name="Google Shape;212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idx="4294967295" type="ctrTitle"/>
          </p:nvPr>
        </p:nvSpPr>
        <p:spPr>
          <a:xfrm>
            <a:off x="1411550" y="648000"/>
            <a:ext cx="5655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89,526,124$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19" name="Google Shape;219;p27"/>
          <p:cNvSpPr txBox="1"/>
          <p:nvPr>
            <p:ph idx="4294967295" type="subTitle"/>
          </p:nvPr>
        </p:nvSpPr>
        <p:spPr>
          <a:xfrm>
            <a:off x="1411550" y="1411307"/>
            <a:ext cx="5655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20" name="Google Shape;220;p27"/>
          <p:cNvSpPr txBox="1"/>
          <p:nvPr>
            <p:ph idx="4294967295" type="ctrTitle"/>
          </p:nvPr>
        </p:nvSpPr>
        <p:spPr>
          <a:xfrm>
            <a:off x="1411550" y="3276893"/>
            <a:ext cx="5655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100%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21" name="Google Shape;221;p27"/>
          <p:cNvSpPr txBox="1"/>
          <p:nvPr>
            <p:ph idx="4294967295" type="subTitle"/>
          </p:nvPr>
        </p:nvSpPr>
        <p:spPr>
          <a:xfrm>
            <a:off x="1411550" y="4040200"/>
            <a:ext cx="5655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22" name="Google Shape;222;p27"/>
          <p:cNvSpPr txBox="1"/>
          <p:nvPr>
            <p:ph idx="4294967295" type="ctrTitle"/>
          </p:nvPr>
        </p:nvSpPr>
        <p:spPr>
          <a:xfrm>
            <a:off x="1411550" y="1962447"/>
            <a:ext cx="5655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23" name="Google Shape;223;p27"/>
          <p:cNvSpPr txBox="1"/>
          <p:nvPr>
            <p:ph idx="4294967295" type="subTitle"/>
          </p:nvPr>
        </p:nvSpPr>
        <p:spPr>
          <a:xfrm>
            <a:off x="1411550" y="2725754"/>
            <a:ext cx="5655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798807" y="2211314"/>
            <a:ext cx="487942" cy="51443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27"/>
          <p:cNvGrpSpPr/>
          <p:nvPr/>
        </p:nvGrpSpPr>
        <p:grpSpPr>
          <a:xfrm>
            <a:off x="774699" y="3552386"/>
            <a:ext cx="536258" cy="495729"/>
            <a:chOff x="5975075" y="2327500"/>
            <a:chExt cx="420100" cy="388350"/>
          </a:xfrm>
        </p:grpSpPr>
        <p:sp>
          <p:nvSpPr>
            <p:cNvPr id="227" name="Google Shape;227;p2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27"/>
          <p:cNvGrpSpPr/>
          <p:nvPr/>
        </p:nvGrpSpPr>
        <p:grpSpPr>
          <a:xfrm>
            <a:off x="768448" y="907026"/>
            <a:ext cx="548704" cy="459891"/>
            <a:chOff x="2599825" y="3689700"/>
            <a:chExt cx="429850" cy="360275"/>
          </a:xfrm>
        </p:grpSpPr>
        <p:sp>
          <p:nvSpPr>
            <p:cNvPr id="230" name="Google Shape;230;p2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7" name="Google Shape;237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8" name="Google Shape;238;p28"/>
          <p:cNvGrpSpPr/>
          <p:nvPr/>
        </p:nvGrpSpPr>
        <p:grpSpPr>
          <a:xfrm>
            <a:off x="497897" y="2367800"/>
            <a:ext cx="2396741" cy="1289700"/>
            <a:chOff x="878897" y="1986800"/>
            <a:chExt cx="2396741" cy="1289700"/>
          </a:xfrm>
        </p:grpSpPr>
        <p:sp>
          <p:nvSpPr>
            <p:cNvPr id="239" name="Google Shape;239;p28"/>
            <p:cNvSpPr txBox="1"/>
            <p:nvPr/>
          </p:nvSpPr>
          <p:spPr>
            <a:xfrm>
              <a:off x="878897" y="1986800"/>
              <a:ext cx="1568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40" name="Google Shape;240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1" name="Google Shape;241;p28"/>
          <p:cNvGrpSpPr/>
          <p:nvPr/>
        </p:nvGrpSpPr>
        <p:grpSpPr>
          <a:xfrm>
            <a:off x="4828948" y="1441350"/>
            <a:ext cx="2788866" cy="1289700"/>
            <a:chOff x="5209838" y="1060350"/>
            <a:chExt cx="3610650" cy="1289700"/>
          </a:xfrm>
        </p:grpSpPr>
        <p:sp>
          <p:nvSpPr>
            <p:cNvPr id="242" name="Google Shape;242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43" name="Google Shape;243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4" name="Google Shape;244;p28"/>
          <p:cNvGrpSpPr/>
          <p:nvPr/>
        </p:nvGrpSpPr>
        <p:grpSpPr>
          <a:xfrm>
            <a:off x="4828948" y="3401450"/>
            <a:ext cx="2788866" cy="1289700"/>
            <a:chOff x="5209838" y="3020450"/>
            <a:chExt cx="3610650" cy="1289700"/>
          </a:xfrm>
        </p:grpSpPr>
        <p:sp>
          <p:nvSpPr>
            <p:cNvPr id="245" name="Google Shape;245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46" name="Google Shape;246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7" name="Google Shape;247;p28"/>
          <p:cNvGrpSpPr/>
          <p:nvPr/>
        </p:nvGrpSpPr>
        <p:grpSpPr>
          <a:xfrm>
            <a:off x="2281213" y="1109463"/>
            <a:ext cx="3814835" cy="3790597"/>
            <a:chOff x="2662213" y="676344"/>
            <a:chExt cx="3814835" cy="3790597"/>
          </a:xfrm>
        </p:grpSpPr>
        <p:sp>
          <p:nvSpPr>
            <p:cNvPr id="248" name="Google Shape;248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2" name="Google Shape;252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5" name="Google Shape;255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" name="Google Shape;257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58" name="Google Shape;258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" name="Google Shape;260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03 </a:t>
              </a:r>
              <a:endParaRPr b="1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01 </a:t>
              </a:r>
              <a:endParaRPr b="1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2" name="Google Shape;262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02 </a:t>
              </a:r>
              <a:endParaRPr b="1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737850" y="1475700"/>
            <a:ext cx="1902600" cy="14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2928612" y="1475700"/>
            <a:ext cx="1902600" cy="14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5119375" y="1475700"/>
            <a:ext cx="1902600" cy="14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737850" y="3075900"/>
            <a:ext cx="1902600" cy="14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29"/>
          <p:cNvSpPr txBox="1"/>
          <p:nvPr>
            <p:ph idx="2" type="body"/>
          </p:nvPr>
        </p:nvSpPr>
        <p:spPr>
          <a:xfrm>
            <a:off x="2928612" y="3075900"/>
            <a:ext cx="1902600" cy="14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29"/>
          <p:cNvSpPr txBox="1"/>
          <p:nvPr>
            <p:ph idx="3" type="body"/>
          </p:nvPr>
        </p:nvSpPr>
        <p:spPr>
          <a:xfrm>
            <a:off x="5119375" y="3075900"/>
            <a:ext cx="1902600" cy="14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737850" y="4406300"/>
            <a:ext cx="6236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1" name="Google Shape;281;p30"/>
          <p:cNvCxnSpPr/>
          <p:nvPr/>
        </p:nvCxnSpPr>
        <p:spPr>
          <a:xfrm>
            <a:off x="737850" y="1074699"/>
            <a:ext cx="644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737850" y="1784181"/>
            <a:ext cx="644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0"/>
          <p:cNvCxnSpPr/>
          <p:nvPr/>
        </p:nvCxnSpPr>
        <p:spPr>
          <a:xfrm>
            <a:off x="737850" y="2493663"/>
            <a:ext cx="644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0"/>
          <p:cNvCxnSpPr/>
          <p:nvPr/>
        </p:nvCxnSpPr>
        <p:spPr>
          <a:xfrm>
            <a:off x="737850" y="3203146"/>
            <a:ext cx="644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0"/>
          <p:cNvCxnSpPr/>
          <p:nvPr/>
        </p:nvCxnSpPr>
        <p:spPr>
          <a:xfrm>
            <a:off x="737850" y="3934526"/>
            <a:ext cx="644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30"/>
          <p:cNvSpPr txBox="1"/>
          <p:nvPr/>
        </p:nvSpPr>
        <p:spPr>
          <a:xfrm>
            <a:off x="73785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1290273" y="2380936"/>
            <a:ext cx="2082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1570139" y="1986873"/>
            <a:ext cx="2082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1850004" y="2493663"/>
            <a:ext cx="2082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2851498" y="2694726"/>
            <a:ext cx="2082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3131364" y="2096343"/>
            <a:ext cx="2082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3411229" y="1229023"/>
            <a:ext cx="2082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4412723" y="2140118"/>
            <a:ext cx="2082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4692589" y="1074575"/>
            <a:ext cx="2082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4972454" y="2322561"/>
            <a:ext cx="2082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5973948" y="2753100"/>
            <a:ext cx="2082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6253814" y="1293618"/>
            <a:ext cx="2082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6533679" y="1607408"/>
            <a:ext cx="2082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737850" y="3677325"/>
            <a:ext cx="61098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solidFill>
                  <a:schemeClr val="hlink"/>
                </a:solidFill>
                <a:hlinkClick r:id="rId4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idx="4294967295" type="body"/>
          </p:nvPr>
        </p:nvSpPr>
        <p:spPr>
          <a:xfrm>
            <a:off x="737850" y="852250"/>
            <a:ext cx="3079800" cy="350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Mobile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 project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304" name="Google Shape;304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4712525" y="373572"/>
            <a:ext cx="2119546" cy="4396359"/>
            <a:chOff x="2547150" y="238125"/>
            <a:chExt cx="2525675" cy="5238750"/>
          </a:xfrm>
        </p:grpSpPr>
        <p:sp>
          <p:nvSpPr>
            <p:cNvPr id="306" name="Google Shape;30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171450" rotWithShape="0" algn="bl" dir="5400000" dist="47625">
                <a:schemeClr val="dk1">
                  <a:alpha val="16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75953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6" name="Google Shape;316;p32"/>
          <p:cNvGrpSpPr/>
          <p:nvPr/>
        </p:nvGrpSpPr>
        <p:grpSpPr>
          <a:xfrm>
            <a:off x="4402102" y="465959"/>
            <a:ext cx="2736410" cy="4222433"/>
            <a:chOff x="2112475" y="238125"/>
            <a:chExt cx="3395050" cy="5238750"/>
          </a:xfrm>
        </p:grpSpPr>
        <p:sp>
          <p:nvSpPr>
            <p:cNvPr id="317" name="Google Shape;317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171450" rotWithShape="0" algn="bl" dir="5400000" dist="38100">
                <a:schemeClr val="dk1">
                  <a:alpha val="1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2"/>
          <p:cNvSpPr txBox="1"/>
          <p:nvPr>
            <p:ph idx="4294967295" type="body"/>
          </p:nvPr>
        </p:nvSpPr>
        <p:spPr>
          <a:xfrm>
            <a:off x="737850" y="852250"/>
            <a:ext cx="3079800" cy="350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Tablet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 project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pic>
        <p:nvPicPr>
          <p:cNvPr id="322" name="Google Shape;3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3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33"/>
          <p:cNvSpPr txBox="1"/>
          <p:nvPr>
            <p:ph idx="4294967295" type="body"/>
          </p:nvPr>
        </p:nvSpPr>
        <p:spPr>
          <a:xfrm>
            <a:off x="737850" y="852250"/>
            <a:ext cx="2191800" cy="350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Desktop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 project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grpSp>
        <p:nvGrpSpPr>
          <p:cNvPr id="329" name="Google Shape;329;p33"/>
          <p:cNvGrpSpPr/>
          <p:nvPr/>
        </p:nvGrpSpPr>
        <p:grpSpPr>
          <a:xfrm>
            <a:off x="2984358" y="1160791"/>
            <a:ext cx="5462005" cy="3200123"/>
            <a:chOff x="1177450" y="241631"/>
            <a:chExt cx="6173152" cy="3616776"/>
          </a:xfrm>
        </p:grpSpPr>
        <p:sp>
          <p:nvSpPr>
            <p:cNvPr id="330" name="Google Shape;33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594305" y="1337238"/>
            <a:ext cx="4245661" cy="26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4"/>
          <p:cNvSpPr txBox="1"/>
          <p:nvPr>
            <p:ph idx="4294967295" type="ctrTitle"/>
          </p:nvPr>
        </p:nvSpPr>
        <p:spPr>
          <a:xfrm>
            <a:off x="1034300" y="758900"/>
            <a:ext cx="65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Thanks</a:t>
            </a:r>
            <a:r>
              <a:rPr lang="en" sz="6000">
                <a:solidFill>
                  <a:schemeClr val="accent4"/>
                </a:solidFill>
              </a:rPr>
              <a:t>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341" name="Google Shape;341;p34"/>
          <p:cNvSpPr txBox="1"/>
          <p:nvPr>
            <p:ph idx="4294967295" type="subTitle"/>
          </p:nvPr>
        </p:nvSpPr>
        <p:spPr>
          <a:xfrm>
            <a:off x="1034300" y="1958520"/>
            <a:ext cx="6593700" cy="188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Any questions?</a:t>
            </a:r>
            <a:endParaRPr b="1" sz="3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/>
              <a:t>user@mail.me</a:t>
            </a:r>
            <a:endParaRPr/>
          </a:p>
        </p:txBody>
      </p:sp>
      <p:sp>
        <p:nvSpPr>
          <p:cNvPr id="342" name="Google Shape;342;p34"/>
          <p:cNvSpPr/>
          <p:nvPr/>
        </p:nvSpPr>
        <p:spPr>
          <a:xfrm>
            <a:off x="3975391" y="584305"/>
            <a:ext cx="1068077" cy="971530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49" name="Google Shape;349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5" name="Google Shape;355;p36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" sz="1800"/>
              <a:t>Titles: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Lato Bold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" sz="1800"/>
              <a:t>Body copy: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Lato Light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https://www.fontsquirrel.com/fonts/lato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737850" y="3833575"/>
            <a:ext cx="61866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7" name="Google Shape;357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 txBox="1"/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63" name="Google Shape;363;p37"/>
          <p:cNvSpPr txBox="1"/>
          <p:nvPr>
            <p:ph idx="1" type="subTitle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9" name="Google Shape;369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38"/>
          <p:cNvSpPr/>
          <p:nvPr/>
        </p:nvSpPr>
        <p:spPr>
          <a:xfrm>
            <a:off x="7133199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6524488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5915776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5307064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4698353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4089641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3480929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2872218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2263506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1654794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1046083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437371" y="2755950"/>
            <a:ext cx="759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0" y="2755950"/>
            <a:ext cx="587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 rot="10800000">
            <a:off x="70908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8"/>
          <p:cNvSpPr txBox="1"/>
          <p:nvPr/>
        </p:nvSpPr>
        <p:spPr>
          <a:xfrm>
            <a:off x="671250" y="172720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 rot="10800000">
            <a:off x="192748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8"/>
          <p:cNvSpPr txBox="1"/>
          <p:nvPr/>
        </p:nvSpPr>
        <p:spPr>
          <a:xfrm>
            <a:off x="1891046" y="172720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7" name="Google Shape;387;p38"/>
          <p:cNvCxnSpPr/>
          <p:nvPr/>
        </p:nvCxnSpPr>
        <p:spPr>
          <a:xfrm rot="10800000">
            <a:off x="314589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8"/>
          <p:cNvSpPr txBox="1"/>
          <p:nvPr/>
        </p:nvSpPr>
        <p:spPr>
          <a:xfrm>
            <a:off x="3110843" y="172720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>
            <a:off x="436430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8"/>
          <p:cNvSpPr txBox="1"/>
          <p:nvPr/>
        </p:nvSpPr>
        <p:spPr>
          <a:xfrm>
            <a:off x="4330640" y="172720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1" name="Google Shape;391;p38"/>
          <p:cNvCxnSpPr/>
          <p:nvPr/>
        </p:nvCxnSpPr>
        <p:spPr>
          <a:xfrm rot="10800000">
            <a:off x="558270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8"/>
          <p:cNvSpPr txBox="1"/>
          <p:nvPr/>
        </p:nvSpPr>
        <p:spPr>
          <a:xfrm>
            <a:off x="5550436" y="172720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 rot="10800000">
            <a:off x="680111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8"/>
          <p:cNvSpPr txBox="1"/>
          <p:nvPr/>
        </p:nvSpPr>
        <p:spPr>
          <a:xfrm>
            <a:off x="6770233" y="172720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5" name="Google Shape;395;p38"/>
          <p:cNvCxnSpPr/>
          <p:nvPr/>
        </p:nvCxnSpPr>
        <p:spPr>
          <a:xfrm rot="10800000">
            <a:off x="132764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8"/>
          <p:cNvSpPr txBox="1"/>
          <p:nvPr/>
        </p:nvSpPr>
        <p:spPr>
          <a:xfrm>
            <a:off x="1262960" y="364815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7" name="Google Shape;397;p38"/>
          <p:cNvCxnSpPr/>
          <p:nvPr/>
        </p:nvCxnSpPr>
        <p:spPr>
          <a:xfrm rot="10800000">
            <a:off x="254604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8"/>
          <p:cNvSpPr txBox="1"/>
          <p:nvPr/>
        </p:nvSpPr>
        <p:spPr>
          <a:xfrm>
            <a:off x="2489815" y="364815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37644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3716670" y="364815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1" name="Google Shape;401;p38"/>
          <p:cNvCxnSpPr/>
          <p:nvPr/>
        </p:nvCxnSpPr>
        <p:spPr>
          <a:xfrm rot="10800000">
            <a:off x="498286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8"/>
          <p:cNvSpPr txBox="1"/>
          <p:nvPr/>
        </p:nvSpPr>
        <p:spPr>
          <a:xfrm>
            <a:off x="4943525" y="364815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3" name="Google Shape;403;p38"/>
          <p:cNvCxnSpPr/>
          <p:nvPr/>
        </p:nvCxnSpPr>
        <p:spPr>
          <a:xfrm rot="10800000">
            <a:off x="620126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8"/>
          <p:cNvSpPr txBox="1"/>
          <p:nvPr/>
        </p:nvSpPr>
        <p:spPr>
          <a:xfrm>
            <a:off x="6170380" y="3648150"/>
            <a:ext cx="115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5" name="Google Shape;405;p38"/>
          <p:cNvCxnSpPr/>
          <p:nvPr/>
        </p:nvCxnSpPr>
        <p:spPr>
          <a:xfrm rot="10800000">
            <a:off x="741967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8"/>
          <p:cNvSpPr txBox="1"/>
          <p:nvPr/>
        </p:nvSpPr>
        <p:spPr>
          <a:xfrm>
            <a:off x="7384828" y="3648150"/>
            <a:ext cx="95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2" name="Google Shape;412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Google Shape;415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6" name="Google Shape;416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19" name="Google Shape;419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21" name="Google Shape;421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22" name="Google Shape;422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24" name="Google Shape;424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5" name="Google Shape;425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6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27" name="Google Shape;427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28" name="Google Shape;428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31" name="Google Shape;431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3" name="Google Shape;433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" name="Google Shape;437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4" name="Google Shape;444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5" name="Google Shape;445;p40"/>
          <p:cNvGraphicFramePr/>
          <p:nvPr/>
        </p:nvGraphicFramePr>
        <p:xfrm>
          <a:off x="7379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{ED647F57-4E65-4D5C-BD8D-B99F431FE2E5}</a:tableStyleId>
              </a:tblPr>
              <a:tblGrid>
                <a:gridCol w="1223775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  <a:gridCol w="420200"/>
              </a:tblGrid>
              <a:tr h="29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4294967295" type="ctrTitle"/>
          </p:nvPr>
        </p:nvSpPr>
        <p:spPr>
          <a:xfrm>
            <a:off x="1034300" y="758900"/>
            <a:ext cx="65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Hello!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97" name="Google Shape;97;p14"/>
          <p:cNvSpPr txBox="1"/>
          <p:nvPr>
            <p:ph idx="4294967295" type="subTitle"/>
          </p:nvPr>
        </p:nvSpPr>
        <p:spPr>
          <a:xfrm>
            <a:off x="1034300" y="1958520"/>
            <a:ext cx="6593700" cy="188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I am Jayden Smith</a:t>
            </a:r>
            <a:endParaRPr b="1" sz="3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3247416" y="584305"/>
            <a:ext cx="1068077" cy="971530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1" name="Google Shape;451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41"/>
          <p:cNvSpPr/>
          <p:nvPr/>
        </p:nvSpPr>
        <p:spPr>
          <a:xfrm>
            <a:off x="707725" y="1453900"/>
            <a:ext cx="3793800" cy="1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41"/>
          <p:cNvSpPr/>
          <p:nvPr/>
        </p:nvSpPr>
        <p:spPr>
          <a:xfrm>
            <a:off x="4658545" y="1453900"/>
            <a:ext cx="3793800" cy="1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707725" y="3039974"/>
            <a:ext cx="3793800" cy="1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4658545" y="3039974"/>
            <a:ext cx="3793800" cy="1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3412543" y="1792120"/>
            <a:ext cx="2180100" cy="2180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1"/>
          <p:cNvSpPr/>
          <p:nvPr/>
        </p:nvSpPr>
        <p:spPr>
          <a:xfrm rot="5400000">
            <a:off x="3569720" y="1792120"/>
            <a:ext cx="2180100" cy="2180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1"/>
          <p:cNvSpPr/>
          <p:nvPr/>
        </p:nvSpPr>
        <p:spPr>
          <a:xfrm rot="10800000">
            <a:off x="3569720" y="1950514"/>
            <a:ext cx="2180100" cy="2180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1"/>
          <p:cNvSpPr/>
          <p:nvPr/>
        </p:nvSpPr>
        <p:spPr>
          <a:xfrm rot="-5400000">
            <a:off x="3412543" y="1950514"/>
            <a:ext cx="2180100" cy="2180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1"/>
          <p:cNvSpPr/>
          <p:nvPr/>
        </p:nvSpPr>
        <p:spPr>
          <a:xfrm>
            <a:off x="3914457" y="2246872"/>
            <a:ext cx="271844" cy="4116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S</a:t>
            </a:r>
          </a:p>
        </p:txBody>
      </p:sp>
      <p:sp>
        <p:nvSpPr>
          <p:cNvPr id="461" name="Google Shape;461;p41"/>
          <p:cNvSpPr/>
          <p:nvPr/>
        </p:nvSpPr>
        <p:spPr>
          <a:xfrm>
            <a:off x="4830498" y="2253834"/>
            <a:ext cx="576555" cy="4027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W</a:t>
            </a:r>
          </a:p>
        </p:txBody>
      </p:sp>
      <p:sp>
        <p:nvSpPr>
          <p:cNvPr id="462" name="Google Shape;462;p41"/>
          <p:cNvSpPr/>
          <p:nvPr/>
        </p:nvSpPr>
        <p:spPr>
          <a:xfrm>
            <a:off x="3883262" y="3244763"/>
            <a:ext cx="408323" cy="4116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O</a:t>
            </a:r>
          </a:p>
        </p:txBody>
      </p:sp>
      <p:sp>
        <p:nvSpPr>
          <p:cNvPr id="463" name="Google Shape;463;p41"/>
          <p:cNvSpPr/>
          <p:nvPr/>
        </p:nvSpPr>
        <p:spPr>
          <a:xfrm>
            <a:off x="4933553" y="3251726"/>
            <a:ext cx="317523" cy="4027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at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9" name="Google Shape;469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Google Shape;470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Activities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Resources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 Propositions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Relationships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Channels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Segments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Partners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Cost Structure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Revenue Streams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1" name="Google Shape;481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2" name="Google Shape;482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3" name="Google Shape;483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84" name="Google Shape;484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6" name="Google Shape;486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7" name="Google Shape;487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88" name="Google Shape;488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92" name="Google Shape;492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7" name="Google Shape;497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98" name="Google Shape;498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3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9" name="Google Shape;509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0" name="Google Shape;510;p43"/>
          <p:cNvGrpSpPr/>
          <p:nvPr/>
        </p:nvGrpSpPr>
        <p:grpSpPr>
          <a:xfrm>
            <a:off x="737849" y="1586772"/>
            <a:ext cx="3266719" cy="2936843"/>
            <a:chOff x="3778727" y="4460423"/>
            <a:chExt cx="720160" cy="647438"/>
          </a:xfrm>
        </p:grpSpPr>
        <p:sp>
          <p:nvSpPr>
            <p:cNvPr id="511" name="Google Shape;511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518" name="Google Shape;518;p43"/>
          <p:cNvCxnSpPr/>
          <p:nvPr/>
        </p:nvCxnSpPr>
        <p:spPr>
          <a:xfrm>
            <a:off x="3931968" y="2072852"/>
            <a:ext cx="95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3"/>
          <p:cNvSpPr txBox="1"/>
          <p:nvPr/>
        </p:nvSpPr>
        <p:spPr>
          <a:xfrm>
            <a:off x="4944597" y="1917086"/>
            <a:ext cx="2523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0" name="Google Shape;520;p43"/>
          <p:cNvCxnSpPr/>
          <p:nvPr/>
        </p:nvCxnSpPr>
        <p:spPr>
          <a:xfrm>
            <a:off x="3791028" y="2508891"/>
            <a:ext cx="1097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3"/>
          <p:cNvSpPr txBox="1"/>
          <p:nvPr/>
        </p:nvSpPr>
        <p:spPr>
          <a:xfrm>
            <a:off x="4944597" y="2353116"/>
            <a:ext cx="2523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2" name="Google Shape;522;p43"/>
          <p:cNvCxnSpPr/>
          <p:nvPr/>
        </p:nvCxnSpPr>
        <p:spPr>
          <a:xfrm>
            <a:off x="3590743" y="2944930"/>
            <a:ext cx="1298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3"/>
          <p:cNvSpPr txBox="1"/>
          <p:nvPr/>
        </p:nvSpPr>
        <p:spPr>
          <a:xfrm>
            <a:off x="4944597" y="2789146"/>
            <a:ext cx="2523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4" name="Google Shape;524;p43"/>
          <p:cNvCxnSpPr/>
          <p:nvPr/>
        </p:nvCxnSpPr>
        <p:spPr>
          <a:xfrm>
            <a:off x="3420131" y="3380946"/>
            <a:ext cx="1468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43"/>
          <p:cNvSpPr txBox="1"/>
          <p:nvPr/>
        </p:nvSpPr>
        <p:spPr>
          <a:xfrm>
            <a:off x="4944597" y="3225176"/>
            <a:ext cx="2523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6" name="Google Shape;526;p43"/>
          <p:cNvCxnSpPr/>
          <p:nvPr/>
        </p:nvCxnSpPr>
        <p:spPr>
          <a:xfrm>
            <a:off x="3234671" y="3816985"/>
            <a:ext cx="1654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43"/>
          <p:cNvSpPr txBox="1"/>
          <p:nvPr/>
        </p:nvSpPr>
        <p:spPr>
          <a:xfrm>
            <a:off x="4944597" y="3661206"/>
            <a:ext cx="2523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8" name="Google Shape;528;p43"/>
          <p:cNvCxnSpPr/>
          <p:nvPr/>
        </p:nvCxnSpPr>
        <p:spPr>
          <a:xfrm>
            <a:off x="3041809" y="4253001"/>
            <a:ext cx="1839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43"/>
          <p:cNvSpPr txBox="1"/>
          <p:nvPr/>
        </p:nvSpPr>
        <p:spPr>
          <a:xfrm>
            <a:off x="4944597" y="4097236"/>
            <a:ext cx="2523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4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5" name="Google Shape;535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6" name="Google Shape;536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737850" y="1635875"/>
            <a:ext cx="1445400" cy="144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4"/>
          <p:cNvSpPr txBox="1"/>
          <p:nvPr/>
        </p:nvSpPr>
        <p:spPr>
          <a:xfrm>
            <a:off x="742727" y="3207168"/>
            <a:ext cx="14454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Imani Jackson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8" name="Google Shape;53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202" y="1635875"/>
            <a:ext cx="1445400" cy="144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9" name="Google Shape;539;p44"/>
          <p:cNvSpPr txBox="1"/>
          <p:nvPr/>
        </p:nvSpPr>
        <p:spPr>
          <a:xfrm>
            <a:off x="2664079" y="3207168"/>
            <a:ext cx="14454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Galán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0" name="Google Shape;540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80555" y="1635875"/>
            <a:ext cx="1445400" cy="144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1" name="Google Shape;541;p44"/>
          <p:cNvSpPr txBox="1"/>
          <p:nvPr/>
        </p:nvSpPr>
        <p:spPr>
          <a:xfrm>
            <a:off x="4585432" y="3207168"/>
            <a:ext cx="14454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Ixchel Valdía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2" name="Google Shape;542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501907" y="1635875"/>
            <a:ext cx="1445400" cy="144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3" name="Google Shape;543;p44"/>
          <p:cNvSpPr txBox="1"/>
          <p:nvPr/>
        </p:nvSpPr>
        <p:spPr>
          <a:xfrm>
            <a:off x="6506784" y="3207168"/>
            <a:ext cx="14454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Nils Årud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9" name="Google Shape;549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1" name="Google Shape;551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7" name="Google Shape;597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8" name="Google Shape;598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9" name="Google Shape;599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1" name="Google Shape;621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2" name="Google Shape;622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3" name="Google Shape;623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LOW VALUE 1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4" name="Google Shape;624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HIGH VALUE 1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LOW VALUE 2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6" name="Google Shape;626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HIGH VALUE 2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7" name="Google Shape;627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Our company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1" name="Google Shape;631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6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9" name="Google Shape;639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0" name="Google Shape;640;p46"/>
          <p:cNvGraphicFramePr/>
          <p:nvPr/>
        </p:nvGraphicFramePr>
        <p:xfrm>
          <a:off x="7378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{44126750-F4D9-4240-9BF7-E8CFDC3FD6C6}</a:tableStyleId>
              </a:tblPr>
              <a:tblGrid>
                <a:gridCol w="746450"/>
                <a:gridCol w="855575"/>
                <a:gridCol w="855575"/>
                <a:gridCol w="855575"/>
                <a:gridCol w="855575"/>
                <a:gridCol w="855575"/>
                <a:gridCol w="855575"/>
                <a:gridCol w="8555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7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◦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◦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◦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46" name="Google Shape;646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47" name="Google Shape;647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54" name="Google Shape;654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57" name="Google Shape;657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62" name="Google Shape;662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66" name="Google Shape;666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1" name="Google Shape;671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72" name="Google Shape;672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93" name="Google Shape;693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96" name="Google Shape;696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00" name="Google Shape;700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04" name="Google Shape;704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13" name="Google Shape;713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16" name="Google Shape;71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19" name="Google Shape;719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22" name="Google Shape;722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25" name="Google Shape;725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30" name="Google Shape;730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33" name="Google Shape;733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7" name="Google Shape;737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38" name="Google Shape;738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41" name="Google Shape;741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47" name="Google Shape;747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50" name="Google Shape;750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56" name="Google Shape;756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62" name="Google Shape;762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9" name="Google Shape;769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70" name="Google Shape;770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73" name="Google Shape;773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76" name="Google Shape;776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8" name="Google Shape;778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80" name="Google Shape;780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83" name="Google Shape;783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89" name="Google Shape;789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3" name="Google Shape;793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94" name="Google Shape;794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97" name="Google Shape;797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01" name="Google Shape;801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04" name="Google Shape;804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" name="Google Shape;809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10" name="Google Shape;810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13" name="Google Shape;813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18" name="Google Shape;818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22" name="Google Shape;822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25" name="Google Shape;825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29" name="Google Shape;829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35" name="Google Shape;835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38" name="Google Shape;838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45" name="Google Shape;845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48" name="Google Shape;848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54" name="Google Shape;854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58" name="Google Shape;858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" name="Google Shape;861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65" name="Google Shape;865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9" name="Google Shape;869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70" name="Google Shape;870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3" name="Google Shape;873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75" name="Google Shape;875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81" name="Google Shape;881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85" name="Google Shape;885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89" name="Google Shape;889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95" name="Google Shape;895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01" name="Google Shape;901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04" name="Google Shape;904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0" name="Google Shape;910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1" name="Google Shape;911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12" name="Google Shape;912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7"/>
          <p:cNvGrpSpPr/>
          <p:nvPr/>
        </p:nvGrpSpPr>
        <p:grpSpPr>
          <a:xfrm>
            <a:off x="6283418" y="1877599"/>
            <a:ext cx="432570" cy="421334"/>
            <a:chOff x="5926225" y="921350"/>
            <a:chExt cx="517800" cy="504350"/>
          </a:xfrm>
        </p:grpSpPr>
        <p:sp>
          <p:nvSpPr>
            <p:cNvPr id="918" name="Google Shape;918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0" name="Google Shape;920;p47"/>
          <p:cNvSpPr/>
          <p:nvPr/>
        </p:nvSpPr>
        <p:spPr>
          <a:xfrm>
            <a:off x="64773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1" name="Google Shape;921;p47"/>
          <p:cNvGrpSpPr/>
          <p:nvPr/>
        </p:nvGrpSpPr>
        <p:grpSpPr>
          <a:xfrm>
            <a:off x="7168405" y="1856979"/>
            <a:ext cx="432570" cy="421334"/>
            <a:chOff x="5926225" y="921350"/>
            <a:chExt cx="517800" cy="504350"/>
          </a:xfrm>
        </p:grpSpPr>
        <p:sp>
          <p:nvSpPr>
            <p:cNvPr id="922" name="Google Shape;92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47"/>
          <p:cNvSpPr/>
          <p:nvPr/>
        </p:nvSpPr>
        <p:spPr>
          <a:xfrm>
            <a:off x="73623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5" name="Google Shape;925;p47"/>
          <p:cNvGrpSpPr/>
          <p:nvPr/>
        </p:nvGrpSpPr>
        <p:grpSpPr>
          <a:xfrm>
            <a:off x="6283685" y="2606021"/>
            <a:ext cx="1075937" cy="1047989"/>
            <a:chOff x="5926225" y="921350"/>
            <a:chExt cx="517800" cy="504350"/>
          </a:xfrm>
        </p:grpSpPr>
        <p:sp>
          <p:nvSpPr>
            <p:cNvPr id="926" name="Google Shape;92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3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3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8" name="Google Shape;928;p47"/>
          <p:cNvSpPr/>
          <p:nvPr/>
        </p:nvSpPr>
        <p:spPr>
          <a:xfrm>
            <a:off x="67659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48"/>
          <p:cNvGrpSpPr/>
          <p:nvPr/>
        </p:nvGrpSpPr>
        <p:grpSpPr>
          <a:xfrm>
            <a:off x="2832213" y="1550127"/>
            <a:ext cx="445718" cy="445753"/>
            <a:chOff x="3706812" y="1035050"/>
            <a:chExt cx="4792662" cy="4787899"/>
          </a:xfrm>
        </p:grpSpPr>
        <p:sp>
          <p:nvSpPr>
            <p:cNvPr id="935" name="Google Shape;935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8"/>
          <p:cNvGrpSpPr/>
          <p:nvPr/>
        </p:nvGrpSpPr>
        <p:grpSpPr>
          <a:xfrm>
            <a:off x="1552718" y="1550157"/>
            <a:ext cx="443331" cy="445437"/>
            <a:chOff x="1400175" y="1220787"/>
            <a:chExt cx="4473575" cy="4476750"/>
          </a:xfrm>
        </p:grpSpPr>
        <p:sp>
          <p:nvSpPr>
            <p:cNvPr id="942" name="Google Shape;942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48"/>
          <p:cNvGrpSpPr/>
          <p:nvPr/>
        </p:nvGrpSpPr>
        <p:grpSpPr>
          <a:xfrm>
            <a:off x="911371" y="1550171"/>
            <a:ext cx="446045" cy="445465"/>
            <a:chOff x="1649412" y="927100"/>
            <a:chExt cx="5011737" cy="5016500"/>
          </a:xfrm>
        </p:grpSpPr>
        <p:sp>
          <p:nvSpPr>
            <p:cNvPr id="947" name="Google Shape;947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2191722" y="1550424"/>
            <a:ext cx="444870" cy="445286"/>
            <a:chOff x="1301750" y="920750"/>
            <a:chExt cx="5095875" cy="5100637"/>
          </a:xfrm>
        </p:grpSpPr>
        <p:sp>
          <p:nvSpPr>
            <p:cNvPr id="951" name="Google Shape;951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8"/>
          <p:cNvGrpSpPr/>
          <p:nvPr/>
        </p:nvGrpSpPr>
        <p:grpSpPr>
          <a:xfrm>
            <a:off x="4114895" y="1550333"/>
            <a:ext cx="445621" cy="445591"/>
            <a:chOff x="5732756" y="2682276"/>
            <a:chExt cx="719905" cy="719856"/>
          </a:xfrm>
        </p:grpSpPr>
        <p:sp>
          <p:nvSpPr>
            <p:cNvPr id="957" name="Google Shape;957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4756212" y="1550327"/>
            <a:ext cx="445627" cy="445604"/>
            <a:chOff x="6768809" y="2682265"/>
            <a:chExt cx="719915" cy="719877"/>
          </a:xfrm>
        </p:grpSpPr>
        <p:sp>
          <p:nvSpPr>
            <p:cNvPr id="961" name="Google Shape;961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5397534" y="1550356"/>
            <a:ext cx="445753" cy="445545"/>
            <a:chOff x="7804870" y="2682313"/>
            <a:chExt cx="720118" cy="719782"/>
          </a:xfrm>
        </p:grpSpPr>
        <p:sp>
          <p:nvSpPr>
            <p:cNvPr id="966" name="Google Shape;966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48"/>
          <p:cNvGrpSpPr/>
          <p:nvPr/>
        </p:nvGrpSpPr>
        <p:grpSpPr>
          <a:xfrm>
            <a:off x="6038982" y="1550125"/>
            <a:ext cx="446293" cy="446006"/>
            <a:chOff x="8841135" y="2681940"/>
            <a:chExt cx="720990" cy="720527"/>
          </a:xfrm>
        </p:grpSpPr>
        <p:sp>
          <p:nvSpPr>
            <p:cNvPr id="972" name="Google Shape;972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3472980" y="1550057"/>
            <a:ext cx="445260" cy="445260"/>
            <a:chOff x="4103687" y="1439862"/>
            <a:chExt cx="3986212" cy="3986211"/>
          </a:xfrm>
        </p:grpSpPr>
        <p:sp>
          <p:nvSpPr>
            <p:cNvPr id="979" name="Google Shape;979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6680970" y="1550361"/>
            <a:ext cx="445803" cy="445535"/>
            <a:chOff x="9878272" y="2682320"/>
            <a:chExt cx="720199" cy="719767"/>
          </a:xfrm>
        </p:grpSpPr>
        <p:sp>
          <p:nvSpPr>
            <p:cNvPr id="982" name="Google Shape;982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7322468" y="1550278"/>
            <a:ext cx="445700" cy="445701"/>
            <a:chOff x="10914618" y="2682187"/>
            <a:chExt cx="720033" cy="720033"/>
          </a:xfrm>
        </p:grpSpPr>
        <p:sp>
          <p:nvSpPr>
            <p:cNvPr id="986" name="Google Shape;986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8"/>
          <p:cNvGrpSpPr/>
          <p:nvPr/>
        </p:nvGrpSpPr>
        <p:grpSpPr>
          <a:xfrm>
            <a:off x="1545989" y="843057"/>
            <a:ext cx="361521" cy="445816"/>
            <a:chOff x="1582665" y="1011072"/>
            <a:chExt cx="584040" cy="720220"/>
          </a:xfrm>
        </p:grpSpPr>
        <p:sp>
          <p:nvSpPr>
            <p:cNvPr id="993" name="Google Shape;993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8"/>
          <p:cNvGrpSpPr/>
          <p:nvPr/>
        </p:nvGrpSpPr>
        <p:grpSpPr>
          <a:xfrm>
            <a:off x="2147373" y="843078"/>
            <a:ext cx="379481" cy="445796"/>
            <a:chOff x="2554206" y="1011105"/>
            <a:chExt cx="613055" cy="720187"/>
          </a:xfrm>
        </p:grpSpPr>
        <p:sp>
          <p:nvSpPr>
            <p:cNvPr id="999" name="Google Shape;999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6695548" y="797418"/>
            <a:ext cx="460705" cy="491455"/>
            <a:chOff x="9901824" y="937343"/>
            <a:chExt cx="744273" cy="793950"/>
          </a:xfrm>
        </p:grpSpPr>
        <p:grpSp>
          <p:nvGrpSpPr>
            <p:cNvPr id="1003" name="Google Shape;1003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4" name="Google Shape;1004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4" name="Google Shape;1014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2766717" y="843244"/>
            <a:ext cx="369868" cy="445629"/>
            <a:chOff x="3554761" y="1011374"/>
            <a:chExt cx="597525" cy="719918"/>
          </a:xfrm>
        </p:grpSpPr>
        <p:sp>
          <p:nvSpPr>
            <p:cNvPr id="1021" name="Google Shape;1021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8"/>
          <p:cNvGrpSpPr/>
          <p:nvPr/>
        </p:nvGrpSpPr>
        <p:grpSpPr>
          <a:xfrm>
            <a:off x="3376447" y="843032"/>
            <a:ext cx="370755" cy="445841"/>
            <a:chOff x="4539787" y="1011032"/>
            <a:chExt cx="598958" cy="720261"/>
          </a:xfrm>
        </p:grpSpPr>
        <p:sp>
          <p:nvSpPr>
            <p:cNvPr id="1026" name="Google Shape;1026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8"/>
          <p:cNvGrpSpPr/>
          <p:nvPr/>
        </p:nvGrpSpPr>
        <p:grpSpPr>
          <a:xfrm>
            <a:off x="3987065" y="843140"/>
            <a:ext cx="366917" cy="445733"/>
            <a:chOff x="5526246" y="1011207"/>
            <a:chExt cx="592758" cy="720086"/>
          </a:xfrm>
        </p:grpSpPr>
        <p:sp>
          <p:nvSpPr>
            <p:cNvPr id="1032" name="Google Shape;1032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48"/>
          <p:cNvGrpSpPr/>
          <p:nvPr/>
        </p:nvGrpSpPr>
        <p:grpSpPr>
          <a:xfrm>
            <a:off x="941833" y="843134"/>
            <a:ext cx="364294" cy="445740"/>
            <a:chOff x="606645" y="1011196"/>
            <a:chExt cx="588520" cy="720096"/>
          </a:xfrm>
        </p:grpSpPr>
        <p:sp>
          <p:nvSpPr>
            <p:cNvPr id="1039" name="Google Shape;1039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8"/>
          <p:cNvGrpSpPr/>
          <p:nvPr/>
        </p:nvGrpSpPr>
        <p:grpSpPr>
          <a:xfrm>
            <a:off x="7396116" y="843111"/>
            <a:ext cx="298405" cy="445762"/>
            <a:chOff x="11033597" y="1011159"/>
            <a:chExt cx="482075" cy="720133"/>
          </a:xfrm>
        </p:grpSpPr>
        <p:sp>
          <p:nvSpPr>
            <p:cNvPr id="1044" name="Google Shape;1044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8"/>
          <p:cNvGrpSpPr/>
          <p:nvPr/>
        </p:nvGrpSpPr>
        <p:grpSpPr>
          <a:xfrm>
            <a:off x="5994981" y="797418"/>
            <a:ext cx="460705" cy="491455"/>
            <a:chOff x="8770051" y="937343"/>
            <a:chExt cx="744273" cy="793950"/>
          </a:xfrm>
        </p:grpSpPr>
        <p:sp>
          <p:nvSpPr>
            <p:cNvPr id="1049" name="Google Shape;1049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4" name="Google Shape;1054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5" name="Google Shape;105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5" name="Google Shape;1065;p48"/>
          <p:cNvGrpSpPr/>
          <p:nvPr/>
        </p:nvGrpSpPr>
        <p:grpSpPr>
          <a:xfrm>
            <a:off x="4593845" y="797418"/>
            <a:ext cx="460705" cy="491455"/>
            <a:chOff x="6506504" y="937343"/>
            <a:chExt cx="744273" cy="793950"/>
          </a:xfrm>
        </p:grpSpPr>
        <p:sp>
          <p:nvSpPr>
            <p:cNvPr id="1066" name="Google Shape;1066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9" name="Google Shape;1069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0" name="Google Shape;107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0" name="Google Shape;1080;p48"/>
          <p:cNvGrpSpPr/>
          <p:nvPr/>
        </p:nvGrpSpPr>
        <p:grpSpPr>
          <a:xfrm>
            <a:off x="5294413" y="797418"/>
            <a:ext cx="460705" cy="491455"/>
            <a:chOff x="7638277" y="937343"/>
            <a:chExt cx="744273" cy="793950"/>
          </a:xfrm>
        </p:grpSpPr>
        <p:sp>
          <p:nvSpPr>
            <p:cNvPr id="1081" name="Google Shape;1081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5" name="Google Shape;1085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6" name="Google Shape;108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6" name="Google Shape;1096;p48"/>
          <p:cNvGrpSpPr/>
          <p:nvPr/>
        </p:nvGrpSpPr>
        <p:grpSpPr>
          <a:xfrm>
            <a:off x="2834523" y="2986973"/>
            <a:ext cx="445779" cy="400764"/>
            <a:chOff x="3778727" y="4460423"/>
            <a:chExt cx="720160" cy="647438"/>
          </a:xfrm>
        </p:grpSpPr>
        <p:sp>
          <p:nvSpPr>
            <p:cNvPr id="1097" name="Google Shape;1097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911408" y="2972048"/>
            <a:ext cx="445680" cy="430613"/>
            <a:chOff x="557494" y="4436312"/>
            <a:chExt cx="720000" cy="695660"/>
          </a:xfrm>
        </p:grpSpPr>
        <p:sp>
          <p:nvSpPr>
            <p:cNvPr id="1105" name="Google Shape;1105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8"/>
          <p:cNvGrpSpPr/>
          <p:nvPr/>
        </p:nvGrpSpPr>
        <p:grpSpPr>
          <a:xfrm>
            <a:off x="4116630" y="2964459"/>
            <a:ext cx="445833" cy="445792"/>
            <a:chOff x="5926265" y="4424051"/>
            <a:chExt cx="720246" cy="720181"/>
          </a:xfrm>
        </p:grpSpPr>
        <p:sp>
          <p:nvSpPr>
            <p:cNvPr id="1110" name="Google Shape;1110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8"/>
          <p:cNvGrpSpPr/>
          <p:nvPr/>
        </p:nvGrpSpPr>
        <p:grpSpPr>
          <a:xfrm>
            <a:off x="1552391" y="2984013"/>
            <a:ext cx="445680" cy="406684"/>
            <a:chOff x="1631150" y="4455641"/>
            <a:chExt cx="720000" cy="657002"/>
          </a:xfrm>
        </p:grpSpPr>
        <p:sp>
          <p:nvSpPr>
            <p:cNvPr id="1115" name="Google Shape;1115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8"/>
          <p:cNvGrpSpPr/>
          <p:nvPr/>
        </p:nvGrpSpPr>
        <p:grpSpPr>
          <a:xfrm>
            <a:off x="2193420" y="2983429"/>
            <a:ext cx="445680" cy="407853"/>
            <a:chOff x="2704878" y="4454697"/>
            <a:chExt cx="720000" cy="658889"/>
          </a:xfrm>
        </p:grpSpPr>
        <p:sp>
          <p:nvSpPr>
            <p:cNvPr id="1121" name="Google Shape;1121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8"/>
          <p:cNvGrpSpPr/>
          <p:nvPr/>
        </p:nvGrpSpPr>
        <p:grpSpPr>
          <a:xfrm>
            <a:off x="3475691" y="2985387"/>
            <a:ext cx="445549" cy="403935"/>
            <a:chOff x="4852681" y="4457861"/>
            <a:chExt cx="719788" cy="652561"/>
          </a:xfrm>
        </p:grpSpPr>
        <p:sp>
          <p:nvSpPr>
            <p:cNvPr id="1128" name="Google Shape;1128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8"/>
          <p:cNvGrpSpPr/>
          <p:nvPr/>
        </p:nvGrpSpPr>
        <p:grpSpPr>
          <a:xfrm>
            <a:off x="4757852" y="2975824"/>
            <a:ext cx="445818" cy="423063"/>
            <a:chOff x="7000306" y="4442411"/>
            <a:chExt cx="720224" cy="683463"/>
          </a:xfrm>
        </p:grpSpPr>
        <p:sp>
          <p:nvSpPr>
            <p:cNvPr id="1132" name="Google Shape;1132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8"/>
          <p:cNvGrpSpPr/>
          <p:nvPr/>
        </p:nvGrpSpPr>
        <p:grpSpPr>
          <a:xfrm>
            <a:off x="5399060" y="2973621"/>
            <a:ext cx="445779" cy="427468"/>
            <a:chOff x="8074325" y="4438852"/>
            <a:chExt cx="720160" cy="690579"/>
          </a:xfrm>
        </p:grpSpPr>
        <p:sp>
          <p:nvSpPr>
            <p:cNvPr id="1138" name="Google Shape;1138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8"/>
          <p:cNvGrpSpPr/>
          <p:nvPr/>
        </p:nvGrpSpPr>
        <p:grpSpPr>
          <a:xfrm>
            <a:off x="6681405" y="2987570"/>
            <a:ext cx="445629" cy="399565"/>
            <a:chOff x="9878975" y="4425243"/>
            <a:chExt cx="719918" cy="645502"/>
          </a:xfrm>
        </p:grpSpPr>
        <p:sp>
          <p:nvSpPr>
            <p:cNvPr id="1145" name="Google Shape;1145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7322422" y="2976371"/>
            <a:ext cx="445785" cy="421964"/>
            <a:chOff x="10914544" y="4407150"/>
            <a:chExt cx="720170" cy="681687"/>
          </a:xfrm>
        </p:grpSpPr>
        <p:sp>
          <p:nvSpPr>
            <p:cNvPr id="1149" name="Google Shape;1149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6040212" y="2984485"/>
            <a:ext cx="445805" cy="405735"/>
            <a:chOff x="8843122" y="4420259"/>
            <a:chExt cx="720202" cy="655469"/>
          </a:xfrm>
        </p:grpSpPr>
        <p:sp>
          <p:nvSpPr>
            <p:cNvPr id="1154" name="Google Shape;1154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8"/>
          <p:cNvGrpSpPr/>
          <p:nvPr/>
        </p:nvGrpSpPr>
        <p:grpSpPr>
          <a:xfrm>
            <a:off x="2843082" y="2283047"/>
            <a:ext cx="445812" cy="394518"/>
            <a:chOff x="1510757" y="3225422"/>
            <a:chExt cx="720214" cy="637347"/>
          </a:xfrm>
        </p:grpSpPr>
        <p:sp>
          <p:nvSpPr>
            <p:cNvPr id="1161" name="Google Shape;1161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8"/>
          <p:cNvGrpSpPr/>
          <p:nvPr/>
        </p:nvGrpSpPr>
        <p:grpSpPr>
          <a:xfrm>
            <a:off x="3534473" y="2300567"/>
            <a:ext cx="445767" cy="359478"/>
            <a:chOff x="2595501" y="3253725"/>
            <a:chExt cx="720141" cy="580739"/>
          </a:xfrm>
        </p:grpSpPr>
        <p:sp>
          <p:nvSpPr>
            <p:cNvPr id="1169" name="Google Shape;1169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4917144" y="2257535"/>
            <a:ext cx="443879" cy="445541"/>
            <a:chOff x="4764809" y="3184208"/>
            <a:chExt cx="717090" cy="719775"/>
          </a:xfrm>
        </p:grpSpPr>
        <p:sp>
          <p:nvSpPr>
            <p:cNvPr id="1174" name="Google Shape;1174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4225820" y="2286500"/>
            <a:ext cx="445746" cy="387612"/>
            <a:chOff x="3680173" y="3231000"/>
            <a:chExt cx="720106" cy="626190"/>
          </a:xfrm>
        </p:grpSpPr>
        <p:sp>
          <p:nvSpPr>
            <p:cNvPr id="1178" name="Google Shape;1178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6297907" y="2257496"/>
            <a:ext cx="443283" cy="445620"/>
            <a:chOff x="6931035" y="3184144"/>
            <a:chExt cx="716128" cy="719903"/>
          </a:xfrm>
        </p:grpSpPr>
        <p:sp>
          <p:nvSpPr>
            <p:cNvPr id="1182" name="Google Shape;1182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5606601" y="2257448"/>
            <a:ext cx="445727" cy="445714"/>
            <a:chOff x="5846429" y="3184067"/>
            <a:chExt cx="720076" cy="720055"/>
          </a:xfrm>
        </p:grpSpPr>
        <p:sp>
          <p:nvSpPr>
            <p:cNvPr id="1187" name="Google Shape;1187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8"/>
          <p:cNvGrpSpPr/>
          <p:nvPr/>
        </p:nvGrpSpPr>
        <p:grpSpPr>
          <a:xfrm>
            <a:off x="2293806" y="2257393"/>
            <a:ext cx="303698" cy="445825"/>
            <a:chOff x="655600" y="3183978"/>
            <a:chExt cx="490627" cy="720234"/>
          </a:xfrm>
        </p:grpSpPr>
        <p:sp>
          <p:nvSpPr>
            <p:cNvPr id="1192" name="Google Shape;1192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8"/>
          <p:cNvGrpSpPr/>
          <p:nvPr/>
        </p:nvGrpSpPr>
        <p:grpSpPr>
          <a:xfrm>
            <a:off x="6986768" y="2257509"/>
            <a:ext cx="189785" cy="445592"/>
            <a:chOff x="8011692" y="3184166"/>
            <a:chExt cx="306600" cy="719859"/>
          </a:xfrm>
        </p:grpSpPr>
        <p:sp>
          <p:nvSpPr>
            <p:cNvPr id="1198" name="Google Shape;1198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8"/>
          <p:cNvGrpSpPr/>
          <p:nvPr/>
        </p:nvGrpSpPr>
        <p:grpSpPr>
          <a:xfrm>
            <a:off x="7421555" y="2257259"/>
            <a:ext cx="246199" cy="445516"/>
            <a:chOff x="4556125" y="630237"/>
            <a:chExt cx="3081338" cy="5568950"/>
          </a:xfrm>
        </p:grpSpPr>
        <p:sp>
          <p:nvSpPr>
            <p:cNvPr id="1205" name="Google Shape;1205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8"/>
          <p:cNvGrpSpPr/>
          <p:nvPr/>
        </p:nvGrpSpPr>
        <p:grpSpPr>
          <a:xfrm>
            <a:off x="1602578" y="2257459"/>
            <a:ext cx="445768" cy="445697"/>
            <a:chOff x="1674084" y="3214987"/>
            <a:chExt cx="720142" cy="720027"/>
          </a:xfrm>
        </p:grpSpPr>
        <p:sp>
          <p:nvSpPr>
            <p:cNvPr id="1213" name="Google Shape;1213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8"/>
          <p:cNvGrpSpPr/>
          <p:nvPr/>
        </p:nvGrpSpPr>
        <p:grpSpPr>
          <a:xfrm>
            <a:off x="911419" y="2257421"/>
            <a:ext cx="445578" cy="445773"/>
            <a:chOff x="557511" y="3214925"/>
            <a:chExt cx="719836" cy="720150"/>
          </a:xfrm>
        </p:grpSpPr>
        <p:sp>
          <p:nvSpPr>
            <p:cNvPr id="1226" name="Google Shape;1226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8"/>
          <p:cNvGrpSpPr/>
          <p:nvPr/>
        </p:nvGrpSpPr>
        <p:grpSpPr>
          <a:xfrm>
            <a:off x="855302" y="3693756"/>
            <a:ext cx="445905" cy="400522"/>
            <a:chOff x="1147762" y="1131887"/>
            <a:chExt cx="5137150" cy="4619626"/>
          </a:xfrm>
        </p:grpSpPr>
        <p:sp>
          <p:nvSpPr>
            <p:cNvPr id="1231" name="Google Shape;1231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8"/>
          <p:cNvGrpSpPr/>
          <p:nvPr/>
        </p:nvGrpSpPr>
        <p:grpSpPr>
          <a:xfrm>
            <a:off x="1652631" y="3687410"/>
            <a:ext cx="445901" cy="413282"/>
            <a:chOff x="1570037" y="1341437"/>
            <a:chExt cx="4943475" cy="4576762"/>
          </a:xfrm>
        </p:grpSpPr>
        <p:sp>
          <p:nvSpPr>
            <p:cNvPr id="1235" name="Google Shape;1235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8"/>
          <p:cNvGrpSpPr/>
          <p:nvPr/>
        </p:nvGrpSpPr>
        <p:grpSpPr>
          <a:xfrm>
            <a:off x="4137954" y="3671511"/>
            <a:ext cx="441332" cy="445721"/>
            <a:chOff x="5770007" y="5489899"/>
            <a:chExt cx="712976" cy="720067"/>
          </a:xfrm>
        </p:grpSpPr>
        <p:sp>
          <p:nvSpPr>
            <p:cNvPr id="1242" name="Google Shape;1242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8"/>
          <p:cNvGrpSpPr/>
          <p:nvPr/>
        </p:nvGrpSpPr>
        <p:grpSpPr>
          <a:xfrm>
            <a:off x="4930745" y="3693981"/>
            <a:ext cx="445651" cy="400824"/>
            <a:chOff x="7050768" y="5526199"/>
            <a:chExt cx="719953" cy="647534"/>
          </a:xfrm>
        </p:grpSpPr>
        <p:sp>
          <p:nvSpPr>
            <p:cNvPr id="1251" name="Google Shape;1251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8"/>
          <p:cNvGrpSpPr/>
          <p:nvPr/>
        </p:nvGrpSpPr>
        <p:grpSpPr>
          <a:xfrm>
            <a:off x="6525261" y="3694051"/>
            <a:ext cx="445681" cy="400651"/>
            <a:chOff x="9626723" y="5526313"/>
            <a:chExt cx="720002" cy="647256"/>
          </a:xfrm>
        </p:grpSpPr>
        <p:sp>
          <p:nvSpPr>
            <p:cNvPr id="1264" name="Google Shape;1264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8"/>
          <p:cNvGrpSpPr/>
          <p:nvPr/>
        </p:nvGrpSpPr>
        <p:grpSpPr>
          <a:xfrm>
            <a:off x="7322501" y="3671488"/>
            <a:ext cx="445582" cy="445743"/>
            <a:chOff x="10914672" y="5489861"/>
            <a:chExt cx="719842" cy="720102"/>
          </a:xfrm>
        </p:grpSpPr>
        <p:sp>
          <p:nvSpPr>
            <p:cNvPr id="1277" name="Google Shape;1277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5727961" y="3681752"/>
            <a:ext cx="445821" cy="425246"/>
            <a:chOff x="8338678" y="5506443"/>
            <a:chExt cx="720227" cy="686988"/>
          </a:xfrm>
        </p:grpSpPr>
        <p:sp>
          <p:nvSpPr>
            <p:cNvPr id="1290" name="Google Shape;1290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8"/>
          <p:cNvGrpSpPr/>
          <p:nvPr/>
        </p:nvGrpSpPr>
        <p:grpSpPr>
          <a:xfrm>
            <a:off x="2449618" y="3736342"/>
            <a:ext cx="1336824" cy="316035"/>
            <a:chOff x="3042485" y="5594633"/>
            <a:chExt cx="2159652" cy="510557"/>
          </a:xfrm>
        </p:grpSpPr>
        <p:sp>
          <p:nvSpPr>
            <p:cNvPr id="1297" name="Google Shape;1297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8"/>
          <p:cNvGrpSpPr/>
          <p:nvPr/>
        </p:nvGrpSpPr>
        <p:grpSpPr>
          <a:xfrm>
            <a:off x="1652508" y="4379878"/>
            <a:ext cx="445738" cy="442950"/>
            <a:chOff x="1442627" y="5710929"/>
            <a:chExt cx="594318" cy="590600"/>
          </a:xfrm>
        </p:grpSpPr>
        <p:sp>
          <p:nvSpPr>
            <p:cNvPr id="1313" name="Google Shape;1313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8"/>
          <p:cNvGrpSpPr/>
          <p:nvPr/>
        </p:nvGrpSpPr>
        <p:grpSpPr>
          <a:xfrm>
            <a:off x="6561358" y="4378458"/>
            <a:ext cx="373053" cy="445791"/>
            <a:chOff x="8095060" y="5664590"/>
            <a:chExt cx="497404" cy="594389"/>
          </a:xfrm>
        </p:grpSpPr>
        <p:grpSp>
          <p:nvGrpSpPr>
            <p:cNvPr id="1318" name="Google Shape;1318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19" name="Google Shape;1319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3" name="Google Shape;1323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6" name="Google Shape;1326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7" name="Google Shape;1327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0" name="Google Shape;1330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1" name="Google Shape;1331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4" name="Google Shape;1334;p48"/>
          <p:cNvGrpSpPr/>
          <p:nvPr/>
        </p:nvGrpSpPr>
        <p:grpSpPr>
          <a:xfrm>
            <a:off x="2644150" y="4378486"/>
            <a:ext cx="557162" cy="445734"/>
            <a:chOff x="4607809" y="5664627"/>
            <a:chExt cx="742883" cy="594312"/>
          </a:xfrm>
        </p:grpSpPr>
        <p:sp>
          <p:nvSpPr>
            <p:cNvPr id="1335" name="Google Shape;1335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8"/>
          <p:cNvGrpSpPr/>
          <p:nvPr/>
        </p:nvGrpSpPr>
        <p:grpSpPr>
          <a:xfrm>
            <a:off x="3747215" y="4378543"/>
            <a:ext cx="1079865" cy="445620"/>
            <a:chOff x="2571250" y="5664711"/>
            <a:chExt cx="1439820" cy="594160"/>
          </a:xfrm>
        </p:grpSpPr>
        <p:sp>
          <p:nvSpPr>
            <p:cNvPr id="1344" name="Google Shape;1344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8"/>
          <p:cNvGrpSpPr/>
          <p:nvPr/>
        </p:nvGrpSpPr>
        <p:grpSpPr>
          <a:xfrm>
            <a:off x="5372984" y="4378335"/>
            <a:ext cx="642470" cy="446036"/>
            <a:chOff x="6332670" y="5663946"/>
            <a:chExt cx="856627" cy="594715"/>
          </a:xfrm>
        </p:grpSpPr>
        <p:grpSp>
          <p:nvGrpSpPr>
            <p:cNvPr id="1369" name="Google Shape;1369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0" name="Google Shape;137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2" name="Google Shape;1372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3" name="Google Shape;137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6" name="Google Shape;137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8" name="Google Shape;1378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79" name="Google Shape;1379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9"/>
          <p:cNvSpPr txBox="1"/>
          <p:nvPr/>
        </p:nvSpPr>
        <p:spPr>
          <a:xfrm>
            <a:off x="731900" y="2374250"/>
            <a:ext cx="66522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2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2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5" name="Google Shape;1385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6" name="Google Shape;1386;p49"/>
          <p:cNvSpPr txBox="1"/>
          <p:nvPr>
            <p:ph idx="1" type="body"/>
          </p:nvPr>
        </p:nvSpPr>
        <p:spPr>
          <a:xfrm>
            <a:off x="731900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" name="Google Shape;1391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3" name="Google Shape;1393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4" name="Google Shape;1394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5" name="Google Shape;1395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6" name="Google Shape;1396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7" name="Google Shape;1397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98" name="Google Shape;1398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9" name="Google Shape;1399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0" name="Google Shape;1400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1" name="Google Shape;1401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2" name="Google Shape;1402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3" name="Google Shape;1403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4" name="Google Shape;1404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5" name="Google Shape;1405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4294967295" type="ctrTitle"/>
          </p:nvPr>
        </p:nvSpPr>
        <p:spPr>
          <a:xfrm>
            <a:off x="1034300" y="1126150"/>
            <a:ext cx="5132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</a:t>
            </a:r>
            <a:r>
              <a:rPr lang="en" sz="7200">
                <a:solidFill>
                  <a:schemeClr val="accent1"/>
                </a:solidFill>
              </a:rPr>
              <a:t>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4" name="Google Shape;124;p18"/>
          <p:cNvSpPr txBox="1"/>
          <p:nvPr>
            <p:ph idx="4294967295" type="subTitle"/>
          </p:nvPr>
        </p:nvSpPr>
        <p:spPr>
          <a:xfrm>
            <a:off x="1034300" y="2268550"/>
            <a:ext cx="5132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7628510" y="2858446"/>
            <a:ext cx="247756" cy="23656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8"/>
          <p:cNvGrpSpPr/>
          <p:nvPr/>
        </p:nvGrpSpPr>
        <p:grpSpPr>
          <a:xfrm>
            <a:off x="7320973" y="1529858"/>
            <a:ext cx="1061492" cy="1061761"/>
            <a:chOff x="6654650" y="3665275"/>
            <a:chExt cx="409100" cy="409125"/>
          </a:xfrm>
        </p:grpSpPr>
        <p:sp>
          <p:nvSpPr>
            <p:cNvPr id="127" name="Google Shape;127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18"/>
          <p:cNvGrpSpPr/>
          <p:nvPr/>
        </p:nvGrpSpPr>
        <p:grpSpPr>
          <a:xfrm rot="1057031">
            <a:off x="6298116" y="2364471"/>
            <a:ext cx="701299" cy="701354"/>
            <a:chOff x="570875" y="4322250"/>
            <a:chExt cx="443300" cy="443325"/>
          </a:xfrm>
        </p:grpSpPr>
        <p:sp>
          <p:nvSpPr>
            <p:cNvPr id="130" name="Google Shape;130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8"/>
          <p:cNvSpPr/>
          <p:nvPr/>
        </p:nvSpPr>
        <p:spPr>
          <a:xfrm rot="2466710">
            <a:off x="6376672" y="1735695"/>
            <a:ext cx="344265" cy="32871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 rot="-1609645">
            <a:off x="6880133" y="1942499"/>
            <a:ext cx="247727" cy="23653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 rot="2925875">
            <a:off x="8382245" y="2129903"/>
            <a:ext cx="185522" cy="17714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rot="-1609225">
            <a:off x="7610186" y="943178"/>
            <a:ext cx="167149" cy="15960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4" name="Google Shape;144;p19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3" name="Google Shape;153;p20"/>
          <p:cNvSpPr txBox="1"/>
          <p:nvPr>
            <p:ph idx="2" type="body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4" name="Google Shape;154;p20"/>
          <p:cNvSpPr txBox="1"/>
          <p:nvPr>
            <p:ph idx="3" type="body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