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abin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Cabin Condense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6B3C8F-EB3E-4D7E-9352-C46BF38119F7}">
  <a:tblStyle styleId="{466B3C8F-EB3E-4D7E-9352-C46BF3811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28E5F84-05EF-4990-945E-8346784C0C2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abin-bold.fntdata"/><Relationship Id="rId45" Type="http://schemas.openxmlformats.org/officeDocument/2006/relationships/font" Target="fonts/Cabi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bin-boldItalic.fntdata"/><Relationship Id="rId47" Type="http://schemas.openxmlformats.org/officeDocument/2006/relationships/font" Target="fonts/Cabin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CabinCondensed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CabinCondense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ecf67e851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ecf67e85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ecf67e851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decf67e85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ecf67e851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ecf67e85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cf67e851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cf67e85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ecf67e851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ecf67e85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ecf67e851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decf67e85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decf67e851_0_1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decf67e85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decf67e851_0_2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decf67e851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decf67e851_0_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decf67e85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decf67e851_0_3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decf67e851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03bf813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03bf813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4712d8744_7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4712d8744_7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65adf5185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65adf5185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Inverse">
  <p:cSld name="BLANK_1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266950" y="266700"/>
            <a:ext cx="4610100" cy="46101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highlight>
                  <a:schemeClr val="dk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highlight>
                  <a:schemeClr val="dk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⊙"/>
              <a:defRPr>
                <a:highlight>
                  <a:schemeClr val="accent1"/>
                </a:highlight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highlight>
                  <a:schemeClr val="accent1"/>
                </a:highlight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highlight>
                  <a:schemeClr val="accent1"/>
                </a:highlight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accent1"/>
                </a:highlight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highlight>
                  <a:schemeClr val="accent1"/>
                </a:highlight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highlight>
                  <a:schemeClr val="accent1"/>
                </a:highlight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accent1"/>
                </a:highlight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highlight>
                  <a:schemeClr val="accent1"/>
                </a:highlight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1238250" y="705175"/>
            <a:ext cx="1178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chemeClr val="accent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  <a:endParaRPr b="1" sz="15000">
              <a:solidFill>
                <a:schemeClr val="accent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⊙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accent1"/>
                </a:solidFill>
              </a:defRPr>
            </a:lvl1pPr>
            <a:lvl2pPr lvl="1" algn="ctr">
              <a:buNone/>
              <a:defRPr>
                <a:solidFill>
                  <a:schemeClr val="accent1"/>
                </a:solidFill>
              </a:defRPr>
            </a:lvl2pPr>
            <a:lvl3pPr lvl="2" algn="ctr">
              <a:buNone/>
              <a:defRPr>
                <a:solidFill>
                  <a:schemeClr val="accent1"/>
                </a:solidFill>
              </a:defRPr>
            </a:lvl3pPr>
            <a:lvl4pPr lvl="3" algn="ctr">
              <a:buNone/>
              <a:defRPr>
                <a:solidFill>
                  <a:schemeClr val="accent1"/>
                </a:solidFill>
              </a:defRPr>
            </a:lvl4pPr>
            <a:lvl5pPr lvl="4" algn="ctr">
              <a:buNone/>
              <a:defRPr>
                <a:solidFill>
                  <a:schemeClr val="accent1"/>
                </a:solidFill>
              </a:defRPr>
            </a:lvl5pPr>
            <a:lvl6pPr lvl="5" algn="ctr">
              <a:buNone/>
              <a:defRPr>
                <a:solidFill>
                  <a:schemeClr val="accent1"/>
                </a:solidFill>
              </a:defRPr>
            </a:lvl6pPr>
            <a:lvl7pPr lvl="6" algn="ctr">
              <a:buNone/>
              <a:defRPr>
                <a:solidFill>
                  <a:schemeClr val="accent1"/>
                </a:solidFill>
              </a:defRPr>
            </a:lvl7pPr>
            <a:lvl8pPr lvl="7" algn="ctr">
              <a:buNone/>
              <a:defRPr>
                <a:solidFill>
                  <a:schemeClr val="accent1"/>
                </a:solidFill>
              </a:defRPr>
            </a:lvl8pPr>
            <a:lvl9pPr lvl="8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○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■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cabin" TargetMode="External"/><Relationship Id="rId4" Type="http://schemas.openxmlformats.org/officeDocument/2006/relationships/hyperlink" Target="http://www.1001fonts.com/cabin-condensed-font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284325" y="1129125"/>
            <a:ext cx="1814400" cy="1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pigargo.jpg" id="159" name="Google Shape;159;p22"/>
          <p:cNvPicPr preferRelativeResize="0"/>
          <p:nvPr/>
        </p:nvPicPr>
        <p:blipFill rotWithShape="1">
          <a:blip r:embed="rId3">
            <a:alphaModFix/>
          </a:blip>
          <a:srcRect b="15937" l="492" r="1082" t="9026"/>
          <a:stretch/>
        </p:blipFill>
        <p:spPr>
          <a:xfrm>
            <a:off x="2397475" y="0"/>
            <a:ext cx="67465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756400" y="1072300"/>
            <a:ext cx="55218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</a:rPr>
              <a:t>A complex idea can be conveyed with just a single still image, namely making it possible to absorb large amounts of data quickly.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4294967295" type="title"/>
          </p:nvPr>
        </p:nvSpPr>
        <p:spPr>
          <a:xfrm>
            <a:off x="298000" y="3391925"/>
            <a:ext cx="277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00"/>
                </a:highlight>
              </a:rPr>
              <a:t>Want big impact?</a:t>
            </a:r>
            <a:endParaRPr sz="3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highlight>
                  <a:srgbClr val="FFFF00"/>
                </a:highlight>
              </a:rPr>
              <a:t>Use big image.</a:t>
            </a:r>
            <a:endParaRPr sz="3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4687725" y="1312287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Gray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2865600" y="1312287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White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6509850" y="1312287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Black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76" name="Google Shape;176;p24"/>
          <p:cNvGrpSpPr/>
          <p:nvPr/>
        </p:nvGrpSpPr>
        <p:grpSpPr>
          <a:xfrm>
            <a:off x="1706051" y="613865"/>
            <a:ext cx="316043" cy="515211"/>
            <a:chOff x="6730350" y="2315900"/>
            <a:chExt cx="257700" cy="420100"/>
          </a:xfrm>
        </p:grpSpPr>
        <p:sp>
          <p:nvSpPr>
            <p:cNvPr id="177" name="Google Shape;177;p2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3185200" y="127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{466B3C8F-EB3E-4D7E-9352-C46BF38119F7}</a:tableStyleId>
              </a:tblPr>
              <a:tblGrid>
                <a:gridCol w="1295200"/>
                <a:gridCol w="1295200"/>
                <a:gridCol w="1295200"/>
                <a:gridCol w="1295200"/>
              </a:tblGrid>
              <a:tr h="74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Yellow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Blue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Orange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9" name="Google Shape;189;p25"/>
          <p:cNvGrpSpPr/>
          <p:nvPr/>
        </p:nvGrpSpPr>
        <p:grpSpPr>
          <a:xfrm>
            <a:off x="1667786" y="672064"/>
            <a:ext cx="431063" cy="431063"/>
            <a:chOff x="2594325" y="1627175"/>
            <a:chExt cx="440850" cy="440850"/>
          </a:xfrm>
        </p:grpSpPr>
        <p:sp>
          <p:nvSpPr>
            <p:cNvPr id="190" name="Google Shape;190;p2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2597800" y="1285975"/>
            <a:ext cx="6501527" cy="309718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3668700" y="1976425"/>
            <a:ext cx="654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bin Condensed"/>
                <a:ea typeface="Cabin Condensed"/>
                <a:cs typeface="Cabin Condensed"/>
                <a:sym typeface="Cabin Condensed"/>
              </a:rPr>
              <a:t>our office</a:t>
            </a:r>
            <a:endParaRPr sz="10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1542301" y="639749"/>
            <a:ext cx="489396" cy="489370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3121225" y="22488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4275250" y="35967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5248350" y="21003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8147175" y="381107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7420725" y="246442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5800161" y="371522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idx="4294967295" type="ctrTitle"/>
          </p:nvPr>
        </p:nvSpPr>
        <p:spPr>
          <a:xfrm>
            <a:off x="1021025" y="1507150"/>
            <a:ext cx="5001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89,526,124</a:t>
            </a:r>
            <a:endParaRPr sz="7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4" name="Google Shape;214;p27"/>
          <p:cNvSpPr txBox="1"/>
          <p:nvPr>
            <p:ph idx="4294967295" type="subTitle"/>
          </p:nvPr>
        </p:nvSpPr>
        <p:spPr>
          <a:xfrm>
            <a:off x="1021025" y="2763850"/>
            <a:ext cx="4087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highlight>
                  <a:srgbClr val="000000"/>
                </a:highlight>
              </a:rPr>
              <a:t>Whoa! That’s a big number, aren’t you proud?</a:t>
            </a:r>
            <a:endParaRPr sz="2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4294967295" type="ctrTitle"/>
          </p:nvPr>
        </p:nvSpPr>
        <p:spPr>
          <a:xfrm>
            <a:off x="1295400" y="571800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89,526,124$</a:t>
            </a:r>
            <a:endParaRPr sz="7200">
              <a:solidFill>
                <a:srgbClr val="FFFF00"/>
              </a:solidFill>
            </a:endParaRPr>
          </a:p>
        </p:txBody>
      </p:sp>
      <p:sp>
        <p:nvSpPr>
          <p:cNvPr id="221" name="Google Shape;221;p28"/>
          <p:cNvSpPr txBox="1"/>
          <p:nvPr>
            <p:ph idx="4294967295" type="subTitle"/>
          </p:nvPr>
        </p:nvSpPr>
        <p:spPr>
          <a:xfrm>
            <a:off x="1295400" y="1411307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2" name="Google Shape;222;p28"/>
          <p:cNvSpPr txBox="1"/>
          <p:nvPr>
            <p:ph idx="4294967295" type="ctrTitle"/>
          </p:nvPr>
        </p:nvSpPr>
        <p:spPr>
          <a:xfrm>
            <a:off x="1295400" y="3200694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100%</a:t>
            </a:r>
            <a:endParaRPr sz="7200">
              <a:solidFill>
                <a:srgbClr val="FFFF00"/>
              </a:solidFill>
            </a:endParaRPr>
          </a:p>
        </p:txBody>
      </p:sp>
      <p:sp>
        <p:nvSpPr>
          <p:cNvPr id="223" name="Google Shape;223;p28"/>
          <p:cNvSpPr txBox="1"/>
          <p:nvPr>
            <p:ph idx="4294967295" type="subTitle"/>
          </p:nvPr>
        </p:nvSpPr>
        <p:spPr>
          <a:xfrm>
            <a:off x="1295400" y="4040201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4" name="Google Shape;224;p28"/>
          <p:cNvSpPr txBox="1"/>
          <p:nvPr>
            <p:ph idx="4294967295" type="ctrTitle"/>
          </p:nvPr>
        </p:nvSpPr>
        <p:spPr>
          <a:xfrm>
            <a:off x="1295400" y="1886247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185,244</a:t>
            </a:r>
            <a:r>
              <a:rPr lang="en" sz="4800">
                <a:solidFill>
                  <a:srgbClr val="FFFF00"/>
                </a:solidFill>
              </a:rPr>
              <a:t> users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25" name="Google Shape;225;p28"/>
          <p:cNvSpPr txBox="1"/>
          <p:nvPr>
            <p:ph idx="4294967295" type="subTitle"/>
          </p:nvPr>
        </p:nvSpPr>
        <p:spPr>
          <a:xfrm>
            <a:off x="1295400" y="2725754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3201425" y="1360327"/>
            <a:ext cx="1867800" cy="23373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first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4566055" y="1360325"/>
            <a:ext cx="2395500" cy="2337300"/>
          </a:xfrm>
          <a:prstGeom prst="chevron">
            <a:avLst>
              <a:gd fmla="val 247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second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6477172" y="1360327"/>
            <a:ext cx="1903800" cy="23373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last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2907250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3" name="Google Shape;243;p30"/>
          <p:cNvSpPr txBox="1"/>
          <p:nvPr>
            <p:ph idx="2" type="body"/>
          </p:nvPr>
        </p:nvSpPr>
        <p:spPr>
          <a:xfrm>
            <a:off x="4844762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4" name="Google Shape;244;p30"/>
          <p:cNvSpPr txBox="1"/>
          <p:nvPr>
            <p:ph idx="3" type="body"/>
          </p:nvPr>
        </p:nvSpPr>
        <p:spPr>
          <a:xfrm>
            <a:off x="6782274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2907250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30"/>
          <p:cNvSpPr txBox="1"/>
          <p:nvPr>
            <p:ph idx="2" type="body"/>
          </p:nvPr>
        </p:nvSpPr>
        <p:spPr>
          <a:xfrm>
            <a:off x="4844669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30"/>
          <p:cNvSpPr txBox="1"/>
          <p:nvPr>
            <p:ph idx="3" type="body"/>
          </p:nvPr>
        </p:nvSpPr>
        <p:spPr>
          <a:xfrm>
            <a:off x="6782088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48" name="Google Shape;248;p30"/>
          <p:cNvGrpSpPr/>
          <p:nvPr/>
        </p:nvGrpSpPr>
        <p:grpSpPr>
          <a:xfrm>
            <a:off x="2993347" y="762083"/>
            <a:ext cx="441552" cy="470472"/>
            <a:chOff x="5970800" y="1619250"/>
            <a:chExt cx="428650" cy="456725"/>
          </a:xfrm>
        </p:grpSpPr>
        <p:sp>
          <p:nvSpPr>
            <p:cNvPr id="249" name="Google Shape;249;p3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30"/>
          <p:cNvSpPr/>
          <p:nvPr/>
        </p:nvSpPr>
        <p:spPr>
          <a:xfrm>
            <a:off x="2969000" y="2979019"/>
            <a:ext cx="393756" cy="41513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>
            <a:off x="4984527" y="826278"/>
            <a:ext cx="432745" cy="400039"/>
            <a:chOff x="5975075" y="2327500"/>
            <a:chExt cx="420100" cy="388350"/>
          </a:xfrm>
        </p:grpSpPr>
        <p:sp>
          <p:nvSpPr>
            <p:cNvPr id="256" name="Google Shape;256;p3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30"/>
          <p:cNvSpPr/>
          <p:nvPr/>
        </p:nvSpPr>
        <p:spPr>
          <a:xfrm>
            <a:off x="6887166" y="2933516"/>
            <a:ext cx="483065" cy="483040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30"/>
          <p:cNvGrpSpPr/>
          <p:nvPr/>
        </p:nvGrpSpPr>
        <p:grpSpPr>
          <a:xfrm>
            <a:off x="4958777" y="2981348"/>
            <a:ext cx="484302" cy="410109"/>
            <a:chOff x="5275975" y="4344850"/>
            <a:chExt cx="470150" cy="398125"/>
          </a:xfrm>
        </p:grpSpPr>
        <p:sp>
          <p:nvSpPr>
            <p:cNvPr id="260" name="Google Shape;260;p3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30"/>
          <p:cNvGrpSpPr/>
          <p:nvPr/>
        </p:nvGrpSpPr>
        <p:grpSpPr>
          <a:xfrm>
            <a:off x="6903812" y="809927"/>
            <a:ext cx="265457" cy="432745"/>
            <a:chOff x="6730350" y="2315900"/>
            <a:chExt cx="257700" cy="420100"/>
          </a:xfrm>
        </p:grpSpPr>
        <p:sp>
          <p:nvSpPr>
            <p:cNvPr id="264" name="Google Shape;264;p3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5" name="Google Shape;27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Activities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Resources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Value Propositions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Customer Relationships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Channels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Customer Segments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Partners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Cost Structure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Revenue Streams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290" name="Google Shape;290;p3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2" name="Google Shape;292;p3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294" name="Google Shape;294;p3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7" name="Google Shape;297;p3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298" name="Google Shape;298;p3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304" name="Google Shape;304;p3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428201" y="590422"/>
            <a:ext cx="590469" cy="538706"/>
            <a:chOff x="6625350" y="1613750"/>
            <a:chExt cx="480525" cy="438400"/>
          </a:xfrm>
        </p:grpSpPr>
        <p:sp>
          <p:nvSpPr>
            <p:cNvPr id="65" name="Google Shape;65;p14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4"/>
          <p:cNvSpPr txBox="1"/>
          <p:nvPr/>
        </p:nvSpPr>
        <p:spPr>
          <a:xfrm>
            <a:off x="3000875" y="1200150"/>
            <a:ext cx="26094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Cabin"/>
                <a:ea typeface="Cabin"/>
                <a:cs typeface="Cabin"/>
                <a:sym typeface="Cabin"/>
              </a:rPr>
              <a:t>EDIT IN GOOGLE SLIDES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Click on the button under the presentation preview that says "Use as Google Slides Theme".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will get a copy of this document on your Google Drive and will be able to edit, add or delete slides.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have to be signed in to your Google account.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963349" y="1200150"/>
            <a:ext cx="27234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Cabin"/>
                <a:ea typeface="Cabin"/>
                <a:cs typeface="Cabin"/>
                <a:sym typeface="Cabin"/>
              </a:rPr>
              <a:t>EDIT IN POWERPOINT®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Click on the button under the presentation preview that says "Download as PowerPoint template". You will get a .pptx file that you can edit in PowerPoint.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latin typeface="Cabin"/>
                <a:ea typeface="Cabin"/>
                <a:cs typeface="Cabin"/>
                <a:sym typeface="Cabin"/>
                <a:hlinkClick action="ppaction://hlinksldjump" r:id="rId3"/>
              </a:rPr>
              <a:t>Presentation design slide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)</a:t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000875" y="4058325"/>
            <a:ext cx="5685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latin typeface="Cabin"/>
                <a:ea typeface="Cabin"/>
                <a:cs typeface="Cabin"/>
                <a:sym typeface="Cabin"/>
              </a:rPr>
              <a:t>More info on how to use this template at </a:t>
            </a:r>
            <a:r>
              <a:rPr b="1" lang="en" sz="900" u="sng">
                <a:latin typeface="Cabin"/>
                <a:ea typeface="Cabin"/>
                <a:cs typeface="Cabin"/>
                <a:sym typeface="Cabin"/>
                <a:hlinkClick r:id="rId4"/>
              </a:rPr>
              <a:t>www.slidescarnival.com/help-use-presentation-template</a:t>
            </a:r>
            <a:endParaRPr b="1"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latin typeface="Cabin"/>
                <a:ea typeface="Cabin"/>
                <a:cs typeface="Cabin"/>
                <a:sym typeface="Cabin"/>
              </a:rPr>
              <a:t>This template is free to use under </a:t>
            </a:r>
            <a:r>
              <a:rPr lang="en" sz="900" u="sng">
                <a:latin typeface="Cabin"/>
                <a:ea typeface="Cabin"/>
                <a:cs typeface="Cabin"/>
                <a:sym typeface="Cabin"/>
                <a:hlinkClick r:id="rId5"/>
              </a:rPr>
              <a:t>Creative Commons Attribution license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You can keep the Credits slide or mention SlidesCarnival and other resources used in a slide footer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</a:t>
            </a:r>
            <a:endParaRPr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6" name="Google Shape;316;p32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2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2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2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32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2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4000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3000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2000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1000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5642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Mobile</a:t>
            </a:r>
            <a:b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</a:b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40" name="Google Shape;34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33"/>
          <p:cNvGrpSpPr/>
          <p:nvPr/>
        </p:nvGrpSpPr>
        <p:grpSpPr>
          <a:xfrm>
            <a:off x="2517950" y="373572"/>
            <a:ext cx="2119546" cy="4396359"/>
            <a:chOff x="2547150" y="238125"/>
            <a:chExt cx="2525675" cy="5238750"/>
          </a:xfrm>
        </p:grpSpPr>
        <p:sp>
          <p:nvSpPr>
            <p:cNvPr id="342" name="Google Shape;34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1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Tablet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52" name="Google Shape;35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3" name="Google Shape;353;p34"/>
          <p:cNvGrpSpPr/>
          <p:nvPr/>
        </p:nvGrpSpPr>
        <p:grpSpPr>
          <a:xfrm>
            <a:off x="2133602" y="465959"/>
            <a:ext cx="2736410" cy="4222433"/>
            <a:chOff x="2112475" y="238125"/>
            <a:chExt cx="3395050" cy="5238750"/>
          </a:xfrm>
        </p:grpSpPr>
        <p:sp>
          <p:nvSpPr>
            <p:cNvPr id="354" name="Google Shape;35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464648" y="1209520"/>
            <a:ext cx="4062360" cy="258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Desktop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5" name="Google Shape;365;p35"/>
          <p:cNvGrpSpPr/>
          <p:nvPr/>
        </p:nvGrpSpPr>
        <p:grpSpPr>
          <a:xfrm>
            <a:off x="881035" y="1040692"/>
            <a:ext cx="5226190" cy="3061962"/>
            <a:chOff x="1177450" y="241631"/>
            <a:chExt cx="6173152" cy="3616776"/>
          </a:xfrm>
        </p:grpSpPr>
        <p:sp>
          <p:nvSpPr>
            <p:cNvPr id="366" name="Google Shape;366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/>
          <p:nvPr>
            <p:ph idx="4294967295" type="ctrTitle"/>
          </p:nvPr>
        </p:nvSpPr>
        <p:spPr>
          <a:xfrm>
            <a:off x="1481187" y="1126150"/>
            <a:ext cx="574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Thanks!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375" name="Google Shape;375;p36"/>
          <p:cNvSpPr txBox="1"/>
          <p:nvPr>
            <p:ph idx="4294967295" type="body"/>
          </p:nvPr>
        </p:nvSpPr>
        <p:spPr>
          <a:xfrm>
            <a:off x="1538000" y="2228800"/>
            <a:ext cx="3586500" cy="16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highlight>
                  <a:srgbClr val="000000"/>
                </a:highlight>
              </a:rPr>
              <a:t>Any questions?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You can find me at @username &amp; user@mail.me</a:t>
            </a:r>
            <a:endParaRPr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376" name="Google Shape;37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2" name="Google Shape;382;p37"/>
          <p:cNvSpPr txBox="1"/>
          <p:nvPr>
            <p:ph idx="1" type="body"/>
          </p:nvPr>
        </p:nvSpPr>
        <p:spPr>
          <a:xfrm>
            <a:off x="2871075" y="1064965"/>
            <a:ext cx="55611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⊙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⊙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1648547" y="673677"/>
            <a:ext cx="450310" cy="40424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 txBox="1"/>
          <p:nvPr>
            <p:ph type="title"/>
          </p:nvPr>
        </p:nvSpPr>
        <p:spPr>
          <a:xfrm>
            <a:off x="398150" y="85641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0" name="Google Shape;390;p38"/>
          <p:cNvSpPr txBox="1"/>
          <p:nvPr>
            <p:ph idx="1" type="body"/>
          </p:nvPr>
        </p:nvSpPr>
        <p:spPr>
          <a:xfrm>
            <a:off x="2940675" y="895350"/>
            <a:ext cx="5793600" cy="31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 and colors: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Titles: </a:t>
            </a:r>
            <a:r>
              <a:rPr b="1" lang="en" sz="1400">
                <a:solidFill>
                  <a:srgbClr val="000000"/>
                </a:solidFill>
              </a:rPr>
              <a:t>Cabin condensed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Body copy: </a:t>
            </a:r>
            <a:r>
              <a:rPr b="1" lang="en" sz="1400">
                <a:solidFill>
                  <a:srgbClr val="000000"/>
                </a:solidFill>
              </a:rPr>
              <a:t>Cabin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https://www.fontsquirrel.com/fonts/cabin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http://www.1001fonts.com/cabin-condensed-font.html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Black </a:t>
            </a:r>
            <a:r>
              <a:rPr b="1" lang="en" sz="1400">
                <a:solidFill>
                  <a:srgbClr val="000000"/>
                </a:solidFill>
              </a:rPr>
              <a:t>#000000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Yellow </a:t>
            </a:r>
            <a:r>
              <a:rPr b="1" lang="en" sz="1400">
                <a:solidFill>
                  <a:srgbClr val="FFFF00"/>
                </a:solidFill>
                <a:highlight>
                  <a:srgbClr val="000000"/>
                </a:highlight>
              </a:rPr>
              <a:t>#ffff00</a:t>
            </a:r>
            <a:endParaRPr b="1" sz="1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391" name="Google Shape;391;p38"/>
          <p:cNvSpPr txBox="1"/>
          <p:nvPr/>
        </p:nvSpPr>
        <p:spPr>
          <a:xfrm>
            <a:off x="2940675" y="4171650"/>
            <a:ext cx="5899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bin"/>
                <a:ea typeface="Cabin"/>
                <a:cs typeface="Cabin"/>
                <a:sym typeface="Cab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2" name="Google Shape;39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Cabin"/>
                <a:ea typeface="Cabin"/>
                <a:cs typeface="Cabin"/>
                <a:sym typeface="Cabin"/>
              </a:rPr>
              <a:t>2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98" name="Google Shape;398;p39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For Business Plans, Marketing Plans, Project Proposals, Lessons, etc</a:t>
            </a:r>
            <a:endParaRPr sz="2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4" name="Google Shape;40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8030418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DEC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7519345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NOV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7008272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OCT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6497199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SEP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5986126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AUG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5475053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JUL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4963981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JUN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4452908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MAY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3941835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APR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430762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MAR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2919689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FEB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2408616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JAN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0" y="2755950"/>
            <a:ext cx="25350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263674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40"/>
          <p:cNvSpPr txBox="1"/>
          <p:nvPr/>
        </p:nvSpPr>
        <p:spPr>
          <a:xfrm>
            <a:off x="2604980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0" name="Google Shape;420;p40"/>
          <p:cNvCxnSpPr/>
          <p:nvPr/>
        </p:nvCxnSpPr>
        <p:spPr>
          <a:xfrm rot="10800000">
            <a:off x="36597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40"/>
          <p:cNvSpPr txBox="1"/>
          <p:nvPr/>
        </p:nvSpPr>
        <p:spPr>
          <a:xfrm>
            <a:off x="3629118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2" name="Google Shape;422;p40"/>
          <p:cNvCxnSpPr/>
          <p:nvPr/>
        </p:nvCxnSpPr>
        <p:spPr>
          <a:xfrm rot="10800000">
            <a:off x="468268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40"/>
          <p:cNvSpPr txBox="1"/>
          <p:nvPr/>
        </p:nvSpPr>
        <p:spPr>
          <a:xfrm>
            <a:off x="4653257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4" name="Google Shape;424;p40"/>
          <p:cNvCxnSpPr/>
          <p:nvPr/>
        </p:nvCxnSpPr>
        <p:spPr>
          <a:xfrm rot="10800000">
            <a:off x="570565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40"/>
          <p:cNvSpPr txBox="1"/>
          <p:nvPr/>
        </p:nvSpPr>
        <p:spPr>
          <a:xfrm>
            <a:off x="5677396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6" name="Google Shape;426;p40"/>
          <p:cNvCxnSpPr/>
          <p:nvPr/>
        </p:nvCxnSpPr>
        <p:spPr>
          <a:xfrm rot="10800000">
            <a:off x="672862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40"/>
          <p:cNvSpPr txBox="1"/>
          <p:nvPr/>
        </p:nvSpPr>
        <p:spPr>
          <a:xfrm>
            <a:off x="6701534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 rot="10800000">
            <a:off x="775160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40"/>
          <p:cNvSpPr txBox="1"/>
          <p:nvPr/>
        </p:nvSpPr>
        <p:spPr>
          <a:xfrm>
            <a:off x="7725673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0" name="Google Shape;430;p40"/>
          <p:cNvCxnSpPr/>
          <p:nvPr/>
        </p:nvCxnSpPr>
        <p:spPr>
          <a:xfrm rot="10800000">
            <a:off x="315608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0"/>
          <p:cNvSpPr txBox="1"/>
          <p:nvPr/>
        </p:nvSpPr>
        <p:spPr>
          <a:xfrm>
            <a:off x="3101778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417905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4131843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52020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5161908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622499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6191972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>
            <a:off x="72479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0"/>
          <p:cNvSpPr txBox="1"/>
          <p:nvPr/>
        </p:nvSpPr>
        <p:spPr>
          <a:xfrm>
            <a:off x="7222037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40" name="Google Shape;440;p40"/>
          <p:cNvCxnSpPr/>
          <p:nvPr/>
        </p:nvCxnSpPr>
        <p:spPr>
          <a:xfrm rot="10800000">
            <a:off x="827094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0"/>
          <p:cNvSpPr txBox="1"/>
          <p:nvPr/>
        </p:nvSpPr>
        <p:spPr>
          <a:xfrm>
            <a:off x="8241685" y="3648150"/>
            <a:ext cx="801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8" name="Google Shape;448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41"/>
          <p:cNvSpPr/>
          <p:nvPr/>
        </p:nvSpPr>
        <p:spPr>
          <a:xfrm>
            <a:off x="2414975" y="2199800"/>
            <a:ext cx="6736080" cy="744802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2414975" y="2199800"/>
            <a:ext cx="6736080" cy="744802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41"/>
          <p:cNvGrpSpPr/>
          <p:nvPr/>
        </p:nvGrpSpPr>
        <p:grpSpPr>
          <a:xfrm>
            <a:off x="3729542" y="1708499"/>
            <a:ext cx="348375" cy="348375"/>
            <a:chOff x="1786339" y="1703401"/>
            <a:chExt cx="473400" cy="473400"/>
          </a:xfrm>
        </p:grpSpPr>
        <p:sp>
          <p:nvSpPr>
            <p:cNvPr id="452" name="Google Shape;452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1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5222003" y="1708499"/>
            <a:ext cx="348375" cy="348375"/>
            <a:chOff x="3814414" y="1703401"/>
            <a:chExt cx="473400" cy="473400"/>
          </a:xfrm>
        </p:grpSpPr>
        <p:sp>
          <p:nvSpPr>
            <p:cNvPr id="455" name="Google Shape;455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3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6714463" y="1708499"/>
            <a:ext cx="348375" cy="348375"/>
            <a:chOff x="5842489" y="1703401"/>
            <a:chExt cx="473400" cy="473400"/>
          </a:xfrm>
        </p:grpSpPr>
        <p:sp>
          <p:nvSpPr>
            <p:cNvPr id="458" name="Google Shape;458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5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60" name="Google Shape;460;p41"/>
          <p:cNvGrpSpPr/>
          <p:nvPr/>
        </p:nvGrpSpPr>
        <p:grpSpPr>
          <a:xfrm>
            <a:off x="7478566" y="3086765"/>
            <a:ext cx="348375" cy="348375"/>
            <a:chOff x="6880814" y="3576300"/>
            <a:chExt cx="473400" cy="473400"/>
          </a:xfrm>
        </p:grpSpPr>
        <p:sp>
          <p:nvSpPr>
            <p:cNvPr id="461" name="Google Shape;461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6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63" name="Google Shape;463;p41"/>
          <p:cNvGrpSpPr/>
          <p:nvPr/>
        </p:nvGrpSpPr>
        <p:grpSpPr>
          <a:xfrm>
            <a:off x="5986106" y="3086765"/>
            <a:ext cx="348375" cy="348375"/>
            <a:chOff x="4852739" y="3576300"/>
            <a:chExt cx="473400" cy="473400"/>
          </a:xfrm>
        </p:grpSpPr>
        <p:sp>
          <p:nvSpPr>
            <p:cNvPr id="464" name="Google Shape;464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4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4493645" y="3086765"/>
            <a:ext cx="348375" cy="348375"/>
            <a:chOff x="2824664" y="3576300"/>
            <a:chExt cx="473400" cy="473400"/>
          </a:xfrm>
        </p:grpSpPr>
        <p:sp>
          <p:nvSpPr>
            <p:cNvPr id="467" name="Google Shape;467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2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469" name="Google Shape;469;p41"/>
          <p:cNvSpPr txBox="1"/>
          <p:nvPr/>
        </p:nvSpPr>
        <p:spPr>
          <a:xfrm>
            <a:off x="3430400" y="1305738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>
            <a:off x="4900244" y="1305738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415309" y="1305738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4194498" y="3445360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686953" y="3445360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7179407" y="3445360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ctrTitle"/>
          </p:nvPr>
        </p:nvSpPr>
        <p:spPr>
          <a:xfrm>
            <a:off x="1481187" y="897550"/>
            <a:ext cx="574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Hello!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>
            <p:ph idx="4294967295" type="body"/>
          </p:nvPr>
        </p:nvSpPr>
        <p:spPr>
          <a:xfrm>
            <a:off x="1538000" y="2000200"/>
            <a:ext cx="35865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highlight>
                  <a:srgbClr val="000000"/>
                </a:highlight>
              </a:rPr>
              <a:t>I am Jayden Smith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I am here because I love to give presentations. You can find me at @username</a:t>
            </a:r>
            <a:endParaRPr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25" y="573351"/>
            <a:ext cx="1909500" cy="19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2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1" name="Google Shape;481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2" name="Google Shape;482;p42"/>
          <p:cNvGraphicFramePr/>
          <p:nvPr/>
        </p:nvGraphicFramePr>
        <p:xfrm>
          <a:off x="2416925" y="1187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{466B3C8F-EB3E-4D7E-9352-C46BF38119F7}</a:tableStyleId>
              </a:tblPr>
              <a:tblGrid>
                <a:gridCol w="1141025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</a:tblGrid>
              <a:tr h="35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83" name="Google Shape;483;p42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9" name="Google Shape;489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43"/>
          <p:cNvSpPr/>
          <p:nvPr/>
        </p:nvSpPr>
        <p:spPr>
          <a:xfrm>
            <a:off x="2422250" y="751549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STRENGTHS</a:t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5851227" y="751549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WEAKNESSES</a:t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2422250" y="2639950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OPPORTUNITIES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5851226" y="2639950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THREATS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4769805" y="1556902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3"/>
          <p:cNvSpPr/>
          <p:nvPr/>
        </p:nvSpPr>
        <p:spPr>
          <a:xfrm rot="5400000">
            <a:off x="4906265" y="1556902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/>
          <p:nvPr/>
        </p:nvSpPr>
        <p:spPr>
          <a:xfrm rot="10800000">
            <a:off x="4906265" y="1694438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"/>
          <p:cNvSpPr/>
          <p:nvPr/>
        </p:nvSpPr>
        <p:spPr>
          <a:xfrm rot="-5400000">
            <a:off x="4769805" y="1694438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"/>
          <p:cNvSpPr/>
          <p:nvPr/>
        </p:nvSpPr>
        <p:spPr>
          <a:xfrm>
            <a:off x="5205424" y="1951592"/>
            <a:ext cx="213214" cy="3519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S</a:t>
            </a:r>
          </a:p>
        </p:txBody>
      </p:sp>
      <p:sp>
        <p:nvSpPr>
          <p:cNvPr id="499" name="Google Shape;499;p43"/>
          <p:cNvSpPr/>
          <p:nvPr/>
        </p:nvSpPr>
        <p:spPr>
          <a:xfrm>
            <a:off x="6000471" y="1957635"/>
            <a:ext cx="393551" cy="3384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W</a:t>
            </a:r>
          </a:p>
        </p:txBody>
      </p:sp>
      <p:sp>
        <p:nvSpPr>
          <p:cNvPr id="500" name="Google Shape;500;p43"/>
          <p:cNvSpPr/>
          <p:nvPr/>
        </p:nvSpPr>
        <p:spPr>
          <a:xfrm>
            <a:off x="5178349" y="2817686"/>
            <a:ext cx="287186" cy="3519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O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6089914" y="2823729"/>
            <a:ext cx="221433" cy="3384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T</a:t>
            </a:r>
          </a:p>
        </p:txBody>
      </p:sp>
      <p:sp>
        <p:nvSpPr>
          <p:cNvPr id="502" name="Google Shape;502;p43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8" name="Google Shape;50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9" name="Google Shape;509;p44"/>
          <p:cNvGrpSpPr/>
          <p:nvPr/>
        </p:nvGrpSpPr>
        <p:grpSpPr>
          <a:xfrm>
            <a:off x="2743217" y="1246268"/>
            <a:ext cx="3608219" cy="3243858"/>
            <a:chOff x="3778727" y="4460423"/>
            <a:chExt cx="720160" cy="647438"/>
          </a:xfrm>
        </p:grpSpPr>
        <p:sp>
          <p:nvSpPr>
            <p:cNvPr id="510" name="Google Shape;51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2"/>
                  </a:solidFill>
                  <a:latin typeface="Cabin"/>
                  <a:ea typeface="Cabin"/>
                  <a:cs typeface="Cabin"/>
                  <a:sym typeface="Cabin"/>
                </a:rPr>
                <a:t>AWARENESS</a:t>
              </a:r>
              <a:endParaRPr b="1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cxnSp>
        <p:nvCxnSpPr>
          <p:cNvPr id="517" name="Google Shape;517;p44"/>
          <p:cNvCxnSpPr/>
          <p:nvPr/>
        </p:nvCxnSpPr>
        <p:spPr>
          <a:xfrm>
            <a:off x="6271475" y="1783300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4"/>
          <p:cNvSpPr txBox="1"/>
          <p:nvPr/>
        </p:nvSpPr>
        <p:spPr>
          <a:xfrm>
            <a:off x="7389975" y="1611250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19" name="Google Shape;519;p44"/>
          <p:cNvCxnSpPr/>
          <p:nvPr/>
        </p:nvCxnSpPr>
        <p:spPr>
          <a:xfrm>
            <a:off x="6115800" y="2264925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4"/>
          <p:cNvSpPr txBox="1"/>
          <p:nvPr/>
        </p:nvSpPr>
        <p:spPr>
          <a:xfrm>
            <a:off x="7389975" y="2092865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1" name="Google Shape;521;p44"/>
          <p:cNvCxnSpPr/>
          <p:nvPr/>
        </p:nvCxnSpPr>
        <p:spPr>
          <a:xfrm>
            <a:off x="5894575" y="2746550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4"/>
          <p:cNvSpPr txBox="1"/>
          <p:nvPr/>
        </p:nvSpPr>
        <p:spPr>
          <a:xfrm>
            <a:off x="7389975" y="2574480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3" name="Google Shape;523;p44"/>
          <p:cNvCxnSpPr/>
          <p:nvPr/>
        </p:nvCxnSpPr>
        <p:spPr>
          <a:xfrm>
            <a:off x="5706125" y="3228150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4"/>
          <p:cNvSpPr txBox="1"/>
          <p:nvPr/>
        </p:nvSpPr>
        <p:spPr>
          <a:xfrm>
            <a:off x="7389975" y="3056095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5" name="Google Shape;525;p44"/>
          <p:cNvCxnSpPr/>
          <p:nvPr/>
        </p:nvCxnSpPr>
        <p:spPr>
          <a:xfrm>
            <a:off x="5501275" y="3709775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4"/>
          <p:cNvSpPr txBox="1"/>
          <p:nvPr/>
        </p:nvSpPr>
        <p:spPr>
          <a:xfrm>
            <a:off x="7389975" y="3537710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7" name="Google Shape;527;p44"/>
          <p:cNvCxnSpPr/>
          <p:nvPr/>
        </p:nvCxnSpPr>
        <p:spPr>
          <a:xfrm>
            <a:off x="5288250" y="4191375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4"/>
          <p:cNvSpPr txBox="1"/>
          <p:nvPr/>
        </p:nvSpPr>
        <p:spPr>
          <a:xfrm>
            <a:off x="7389975" y="4019325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5" name="Google Shape;53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3918125" y="1309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5"/>
          <p:cNvSpPr txBox="1"/>
          <p:nvPr/>
        </p:nvSpPr>
        <p:spPr>
          <a:xfrm>
            <a:off x="3923150" y="17500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Imani Jackson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7850" y="1309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45"/>
          <p:cNvSpPr txBox="1"/>
          <p:nvPr/>
        </p:nvSpPr>
        <p:spPr>
          <a:xfrm>
            <a:off x="5902875" y="17500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Marcos Galán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40" name="Google Shape;54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3913100" y="26593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45"/>
          <p:cNvSpPr txBox="1"/>
          <p:nvPr/>
        </p:nvSpPr>
        <p:spPr>
          <a:xfrm>
            <a:off x="3918125" y="42784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Ixchel Valdía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42" name="Google Shape;54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892825" y="26593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45"/>
          <p:cNvSpPr txBox="1"/>
          <p:nvPr/>
        </p:nvSpPr>
        <p:spPr>
          <a:xfrm>
            <a:off x="5897850" y="42784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Nils Årud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4" name="Google Shape;544;p45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1" name="Google Shape;551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2" name="Google Shape;552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8" name="Google Shape;59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9" name="Google Shape;599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0" name="Google Shape;600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2" name="Google Shape;622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3" name="Google Shape;623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4" name="Google Shape;624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LOW VALUE 1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5" name="Google Shape;625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HIGH VALUE 1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6" name="Google Shape;626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LOW VALUE 2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7" name="Google Shape;627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HIGH VALUE 2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Our company</a:t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9" name="Google Shape;629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0" name="Google Shape;630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1" name="Google Shape;631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2" name="Google Shape;632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3" name="Google Shape;633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4" name="Google Shape;634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0" name="Google Shape;640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1" name="Google Shape;641;p47"/>
          <p:cNvGraphicFramePr/>
          <p:nvPr/>
        </p:nvGraphicFramePr>
        <p:xfrm>
          <a:off x="2424500" y="7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{C28E5F84-05EF-4990-945E-8346784C0C2C}</a:tableStyleId>
              </a:tblPr>
              <a:tblGrid>
                <a:gridCol w="744675"/>
                <a:gridCol w="853550"/>
                <a:gridCol w="853550"/>
                <a:gridCol w="853550"/>
                <a:gridCol w="853550"/>
                <a:gridCol w="853550"/>
                <a:gridCol w="853550"/>
                <a:gridCol w="853550"/>
              </a:tblGrid>
              <a:tr h="37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2" name="Google Shape;642;p47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48" name="Google Shape;648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55" name="Google Shape;655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58" name="Google Shape;658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63" name="Google Shape;663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67" name="Google Shape;667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73" name="Google Shape;673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94" name="Google Shape;694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97" name="Google Shape;697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01" name="Google Shape;701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05" name="Google Shape;705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14" name="Google Shape;714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17" name="Google Shape;71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20" name="Google Shape;720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23" name="Google Shape;723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26" name="Google Shape;726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31" name="Google Shape;731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34" name="Google Shape;734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39" name="Google Shape;739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42" name="Google Shape;742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48" name="Google Shape;748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51" name="Google Shape;751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57" name="Google Shape;757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63" name="Google Shape;763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7" name="Google Shape;767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71" name="Google Shape;771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74" name="Google Shape;774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77" name="Google Shape;777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81" name="Google Shape;781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84" name="Google Shape;784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90" name="Google Shape;790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95" name="Google Shape;795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98" name="Google Shape;798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02" name="Google Shape;802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05" name="Google Shape;805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11" name="Google Shape;811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14" name="Google Shape;814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19" name="Google Shape;819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23" name="Google Shape;823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26" name="Google Shape;826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30" name="Google Shape;830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36" name="Google Shape;836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39" name="Google Shape;839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4" name="Google Shape;844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Google Shape;845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46" name="Google Shape;846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49" name="Google Shape;849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4" name="Google Shape;854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55" name="Google Shape;855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59" name="Google Shape;859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66" name="Google Shape;866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71" name="Google Shape;871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76" name="Google Shape;876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82" name="Google Shape;882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86" name="Google Shape;886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90" name="Google Shape;890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96" name="Google Shape;896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02" name="Google Shape;902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05" name="Google Shape;905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13" name="Google Shape;913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19" name="Google Shape;91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1" name="Google Shape;921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23" name="Google Shape;92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5" name="Google Shape;925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27" name="Google Shape;92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38100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38100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This means that you can: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Resize them without losing quality.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fill color and opacity.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line color, width and style.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Isn’t that nice? :)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Examples: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1" name="Google Shape;931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Google Shape;93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7" name="Google Shape;93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4" name="Google Shape;94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49" name="Google Shape;94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3" name="Google Shape;95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59" name="Google Shape;95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3" name="Google Shape;96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68" name="Google Shape;96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4" name="Google Shape;97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1" name="Google Shape;98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4" name="Google Shape;98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88" name="Google Shape;98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5" name="Google Shape;99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1" name="Google Shape;100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5" name="Google Shape;100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6" name="Google Shape;100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6" name="Google Shape;101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3" name="Google Shape;102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28" name="Google Shape;102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4" name="Google Shape;103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1" name="Google Shape;104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6" name="Google Shape;104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1" name="Google Shape;105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6" name="Google Shape;105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7" name="Google Shape;105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7" name="Google Shape;106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68" name="Google Shape;106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2" name="Google Shape;107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2" name="Google Shape;108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3" name="Google Shape;108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7" name="Google Shape;108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8" name="Google Shape;108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8" name="Google Shape;109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99" name="Google Shape;109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7" name="Google Shape;110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2" name="Google Shape;111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7" name="Google Shape;111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3" name="Google Shape;112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0" name="Google Shape;113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4" name="Google Shape;113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0" name="Google Shape;114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7" name="Google Shape;114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1" name="Google Shape;115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6" name="Google Shape;115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3" name="Google Shape;116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1" name="Google Shape;117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6" name="Google Shape;117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0" name="Google Shape;118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4" name="Google Shape;118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89" name="Google Shape;118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4" name="Google Shape;119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0" name="Google Shape;120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7" name="Google Shape;120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5" name="Google Shape;121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28" name="Google Shape;122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3" name="Google Shape;123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7" name="Google Shape;123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4" name="Google Shape;124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3" name="Google Shape;125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6" name="Google Shape;126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79" name="Google Shape;127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2" name="Google Shape;129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99" name="Google Shape;129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15" name="Google Shape;1315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0" name="Google Shape;132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1" name="Google Shape;132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5" name="Google Shape;132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9" name="Google Shape;132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2" name="Google Shape;133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3" name="Google Shape;133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6" name="Google Shape;1336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37" name="Google Shape;133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6" name="Google Shape;134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1" name="Google Shape;137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2" name="Google Shape;137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4" name="Google Shape;137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5" name="Google Shape;137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0" name="Google Shape;1380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1" name="Google Shape;1381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You can also use any emoji as an icon!</a:t>
            </a:r>
            <a:endParaRPr b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And of course it resizes without losing quality.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7" name="Google Shape;1387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highlight>
                  <a:srgbClr val="FFFF00"/>
                </a:highlight>
                <a:latin typeface="Cabin"/>
                <a:ea typeface="Cabin"/>
                <a:cs typeface="Cabin"/>
                <a:sym typeface="Cabin"/>
              </a:rPr>
              <a:t> and many more...</a:t>
            </a:r>
            <a:endParaRPr sz="2400">
              <a:highlight>
                <a:srgbClr val="FFFF0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8" name="Google Shape;1388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Google Shape;139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5" name="Google Shape;139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6" name="Google Shape;139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7" name="Google Shape;139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8" name="Google Shape;139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9" name="Google Shape;139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0" name="Google Shape;140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3" name="Google Shape;140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6" name="Google Shape;140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08" name="Google Shape;140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Cabin"/>
                <a:ea typeface="Cabin"/>
                <a:cs typeface="Cabin"/>
                <a:sym typeface="Cabin"/>
              </a:rPr>
              <a:t>1</a:t>
            </a:r>
            <a:endParaRPr sz="8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Here you have a list of items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And some text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But remember not to overload your slides with content</a:t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Your audience will listen to you or read the content, but won’t do both. </a:t>
            </a:r>
            <a:endParaRPr sz="2800"/>
          </a:p>
        </p:txBody>
      </p:sp>
      <p:grpSp>
        <p:nvGrpSpPr>
          <p:cNvPr id="101" name="Google Shape;101;p18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02" name="Google Shape;102;p1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4294967295" type="ctrTitle"/>
          </p:nvPr>
        </p:nvSpPr>
        <p:spPr>
          <a:xfrm>
            <a:off x="1660725" y="2497750"/>
            <a:ext cx="582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highlight>
                  <a:srgbClr val="FFFF00"/>
                </a:highlight>
              </a:rPr>
              <a:t>BIG CONCEPT</a:t>
            </a:r>
            <a:endParaRPr sz="6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13" name="Google Shape;113;p19"/>
          <p:cNvSpPr txBox="1"/>
          <p:nvPr>
            <p:ph idx="4294967295" type="subTitle"/>
          </p:nvPr>
        </p:nvSpPr>
        <p:spPr>
          <a:xfrm>
            <a:off x="2113125" y="3640150"/>
            <a:ext cx="491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114" name="Google Shape;114;p19"/>
          <p:cNvGrpSpPr/>
          <p:nvPr/>
        </p:nvGrpSpPr>
        <p:grpSpPr>
          <a:xfrm>
            <a:off x="4235601" y="717556"/>
            <a:ext cx="1457296" cy="1457426"/>
            <a:chOff x="6654650" y="3665275"/>
            <a:chExt cx="409100" cy="409125"/>
          </a:xfrm>
        </p:grpSpPr>
        <p:sp>
          <p:nvSpPr>
            <p:cNvPr id="115" name="Google Shape;115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9"/>
          <p:cNvGrpSpPr/>
          <p:nvPr/>
        </p:nvGrpSpPr>
        <p:grpSpPr>
          <a:xfrm rot="1868784">
            <a:off x="3207306" y="1243434"/>
            <a:ext cx="779849" cy="779855"/>
            <a:chOff x="570875" y="4322250"/>
            <a:chExt cx="443300" cy="443325"/>
          </a:xfrm>
        </p:grpSpPr>
        <p:sp>
          <p:nvSpPr>
            <p:cNvPr id="118" name="Google Shape;118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9"/>
          <p:cNvSpPr/>
          <p:nvPr/>
        </p:nvSpPr>
        <p:spPr>
          <a:xfrm>
            <a:off x="3742651" y="7175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1799983">
            <a:off x="5734789" y="1380473"/>
            <a:ext cx="243896" cy="2328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2" name="Google Shape;132;p20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33" name="Google Shape;133;p2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1"/>
          <p:cNvSpPr txBox="1"/>
          <p:nvPr>
            <p:ph idx="3" type="body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1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48" name="Google Shape;148;p21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2E2E2"/>
      </a:lt2>
      <a:accent1>
        <a:srgbClr val="FFFF00"/>
      </a:accent1>
      <a:accent2>
        <a:srgbClr val="FFB300"/>
      </a:accent2>
      <a:accent3>
        <a:srgbClr val="FF8E00"/>
      </a:accent3>
      <a:accent4>
        <a:srgbClr val="CCCCCC"/>
      </a:accent4>
      <a:accent5>
        <a:srgbClr val="999999"/>
      </a:accent5>
      <a:accent6>
        <a:srgbClr val="43434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