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Dosis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Pontano Sans"/>
      <p:regular r:id="rId51"/>
    </p:embeddedFont>
    <p:embeddedFont>
      <p:font typeface="Dosis ExtraLight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5688B0-4586-4F79-B386-ED4F693CF96F}">
  <a:tblStyle styleId="{EF5688B0-4586-4F79-B386-ED4F693CF9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2BCA17F-677F-49BD-A665-7EACDE12126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Dosis-bold.fntdata"/><Relationship Id="rId45" Type="http://schemas.openxmlformats.org/officeDocument/2006/relationships/font" Target="fonts/Dosi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ontanoSans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DosisExtraLight-bold.fntdata"/><Relationship Id="rId52" Type="http://schemas.openxmlformats.org/officeDocument/2006/relationships/font" Target="fonts/DosisExtraLigh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ed0d38746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ed0d3874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ed0d38746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ded0d3874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ed0d38746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ed0d3874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ded0d38746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ded0d3874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ed0d38746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ded0d3874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ded0d38746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ded0d3874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ed0d38746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ed0d3874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ded0d38746_0_2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ded0d38746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ded0d38746_0_3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ded0d38746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5195a9879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5195a9879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64373ae9c4_27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64373ae9c4_27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leaves">
  <p:cSld name="BLANK_2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accen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rect b="b" l="l" r="r" t="t"/>
            <a:pathLst>
              <a:path extrusionOk="0" h="12944" w="19646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rect b="b" l="l" r="r" t="t"/>
            <a:pathLst>
              <a:path extrusionOk="0" h="10385" w="11196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rect b="b" l="l" r="r" t="t"/>
            <a:pathLst>
              <a:path extrusionOk="0" h="25777" w="1996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rect b="b" l="l" r="r" t="t"/>
            <a:pathLst>
              <a:path extrusionOk="0" h="12668" w="15375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rect b="b" l="l" r="r" t="t"/>
            <a:pathLst>
              <a:path extrusionOk="0" h="27692" w="15908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i="1" sz="2600">
                <a:solidFill>
                  <a:schemeClr val="accent2"/>
                </a:solidFill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i="1" sz="2600">
                <a:solidFill>
                  <a:schemeClr val="accent2"/>
                </a:solidFill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i="1" sz="2600">
                <a:solidFill>
                  <a:schemeClr val="accent2"/>
                </a:solidFill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rect b="b" l="l" r="r" t="t"/>
            <a:pathLst>
              <a:path extrusionOk="0" h="18892" w="12006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rect b="b" l="l" r="r" t="t"/>
            <a:pathLst>
              <a:path extrusionOk="0" h="13993" w="24157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rect b="b" l="l" r="r" t="t"/>
            <a:pathLst>
              <a:path extrusionOk="0" h="18486" w="12962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Google Shape;72;p8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Relationship Id="rId6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dosis" TargetMode="External"/><Relationship Id="rId4" Type="http://schemas.openxmlformats.org/officeDocument/2006/relationships/hyperlink" Target="http://www.1001fonts.com/pontano-sans-font.html" TargetMode="External"/><Relationship Id="rId5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Relationship Id="rId5" Type="http://schemas.openxmlformats.org/officeDocument/2006/relationships/image" Target="../media/image23.jpg"/><Relationship Id="rId6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932" r="942" t="0"/>
          <a:stretch/>
        </p:blipFill>
        <p:spPr>
          <a:xfrm>
            <a:off x="224471" y="446550"/>
            <a:ext cx="4608989" cy="4696974"/>
          </a:xfrm>
          <a:custGeom>
            <a:rect b="b" l="l" r="r" t="t"/>
            <a:pathLst>
              <a:path extrusionOk="0" h="21600" w="21061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14244" r="30607" t="0"/>
          <a:stretch/>
        </p:blipFill>
        <p:spPr>
          <a:xfrm>
            <a:off x="224471" y="446550"/>
            <a:ext cx="4608989" cy="4696974"/>
          </a:xfrm>
          <a:custGeom>
            <a:rect b="b" l="l" r="r" t="t"/>
            <a:pathLst>
              <a:path extrusionOk="0" h="21600" w="21061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idx="4294967295" type="title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5"/>
          <p:cNvSpPr/>
          <p:nvPr/>
        </p:nvSpPr>
        <p:spPr>
          <a:xfrm rot="-3280321">
            <a:off x="5455458" y="2692160"/>
            <a:ext cx="1114904" cy="1112741"/>
          </a:xfrm>
          <a:prstGeom prst="ellipse">
            <a:avLst/>
          </a:pr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09" name="Google Shape;209;p25"/>
          <p:cNvGrpSpPr/>
          <p:nvPr/>
        </p:nvGrpSpPr>
        <p:grpSpPr>
          <a:xfrm>
            <a:off x="5690570" y="2366538"/>
            <a:ext cx="2492498" cy="2778857"/>
            <a:chOff x="4184863" y="1520198"/>
            <a:chExt cx="2958454" cy="3298347"/>
          </a:xfrm>
        </p:grpSpPr>
        <p:sp>
          <p:nvSpPr>
            <p:cNvPr id="210" name="Google Shape;210;p25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4572462" y="1025674"/>
            <a:ext cx="2774838" cy="2715306"/>
            <a:chOff x="2857731" y="-71332"/>
            <a:chExt cx="3293577" cy="3222916"/>
          </a:xfrm>
        </p:grpSpPr>
        <p:sp>
          <p:nvSpPr>
            <p:cNvPr id="214" name="Google Shape;214;p25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3816028" y="2505106"/>
            <a:ext cx="2885085" cy="2630520"/>
            <a:chOff x="1959887" y="1684671"/>
            <a:chExt cx="3424433" cy="3122279"/>
          </a:xfrm>
        </p:grpSpPr>
        <p:sp>
          <p:nvSpPr>
            <p:cNvPr id="218" name="Google Shape;218;p25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b="0" l="25369" r="25369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7" name="Google Shape;227;p26"/>
          <p:cNvGraphicFramePr/>
          <p:nvPr/>
        </p:nvGraphicFramePr>
        <p:xfrm>
          <a:off x="4320100" y="188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{EF5688B0-4586-4F79-B386-ED4F693CF96F}</a:tableStyleId>
              </a:tblPr>
              <a:tblGrid>
                <a:gridCol w="1047625"/>
                <a:gridCol w="1047625"/>
                <a:gridCol w="1047625"/>
                <a:gridCol w="1047625"/>
              </a:tblGrid>
              <a:tr h="40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</a:tr>
            </a:tbl>
          </a:graphicData>
        </a:graphic>
      </p:graphicFrame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0" l="6194" r="6185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 txBox="1"/>
          <p:nvPr>
            <p:ph idx="4294967295" type="title"/>
          </p:nvPr>
        </p:nvSpPr>
        <p:spPr>
          <a:xfrm>
            <a:off x="0" y="207425"/>
            <a:ext cx="91440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Maps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idx="4294967295"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49" name="Google Shape;249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8F567"/>
                </a:solidFill>
              </a:rPr>
              <a:t>Whoa! That’s a big number, aren’t you proud?</a:t>
            </a:r>
            <a:endParaRPr sz="1800">
              <a:solidFill>
                <a:srgbClr val="B8F567"/>
              </a:solidFill>
            </a:endParaRPr>
          </a:p>
        </p:txBody>
      </p:sp>
      <p:sp>
        <p:nvSpPr>
          <p:cNvPr id="250" name="Google Shape;250;p2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idx="4294967295" type="ctrTitle"/>
          </p:nvPr>
        </p:nvSpPr>
        <p:spPr>
          <a:xfrm>
            <a:off x="3899650" y="495600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89,526,124$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6" name="Google Shape;256;p29"/>
          <p:cNvSpPr txBox="1"/>
          <p:nvPr>
            <p:ph idx="1" type="body"/>
          </p:nvPr>
        </p:nvSpPr>
        <p:spPr>
          <a:xfrm>
            <a:off x="3899650" y="1100549"/>
            <a:ext cx="4558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7" name="Google Shape;257;p29"/>
          <p:cNvSpPr txBox="1"/>
          <p:nvPr>
            <p:ph idx="4294967295" type="ctrTitle"/>
          </p:nvPr>
        </p:nvSpPr>
        <p:spPr>
          <a:xfrm>
            <a:off x="3899650" y="3429292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100%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8" name="Google Shape;258;p29"/>
          <p:cNvSpPr txBox="1"/>
          <p:nvPr>
            <p:ph idx="4294967295" type="subTitle"/>
          </p:nvPr>
        </p:nvSpPr>
        <p:spPr>
          <a:xfrm>
            <a:off x="3899650" y="4040200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9" name="Google Shape;259;p29"/>
          <p:cNvSpPr txBox="1"/>
          <p:nvPr>
            <p:ph idx="4294967295" type="ctrTitle"/>
          </p:nvPr>
        </p:nvSpPr>
        <p:spPr>
          <a:xfrm>
            <a:off x="3899650" y="1962446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185,244 users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60" name="Google Shape;260;p29"/>
          <p:cNvSpPr txBox="1"/>
          <p:nvPr>
            <p:ph idx="4294967295" type="subTitle"/>
          </p:nvPr>
        </p:nvSpPr>
        <p:spPr>
          <a:xfrm>
            <a:off x="3899650" y="2573354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‹#›</a:t>
            </a:fld>
            <a:endParaRPr>
              <a:solidFill>
                <a:srgbClr val="51B148"/>
              </a:solidFill>
            </a:endParaRPr>
          </a:p>
        </p:txBody>
      </p:sp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 b="0" l="44553" r="1113" t="17280"/>
          <a:stretch/>
        </p:blipFill>
        <p:spPr>
          <a:xfrm rot="-182">
            <a:off x="1152444" y="592222"/>
            <a:ext cx="1642531" cy="2500740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8" name="Google Shape;268;p3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9" name="Google Shape;269;p30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70" name="Google Shape;270;p30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1" name="Google Shape;271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B8F567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2" name="Google Shape;272;p30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4" name="Google Shape;274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51B148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5" name="Google Shape;275;p30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76" name="Google Shape;276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7" name="Google Shape;277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9BCF6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8" name="Google Shape;278;p30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79" name="Google Shape;279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9BC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2" name="Google Shape;282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83" name="Google Shape;283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" name="Google Shape;285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86" name="Google Shape;286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89" name="Google Shape;289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1" name="Google Shape;291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2" name="Google Shape;292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294" name="Google Shape;294;p30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0" name="Google Shape;300;p31"/>
          <p:cNvSpPr txBox="1"/>
          <p:nvPr>
            <p:ph idx="1" type="body"/>
          </p:nvPr>
        </p:nvSpPr>
        <p:spPr>
          <a:xfrm>
            <a:off x="3822000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1"/>
          <p:cNvSpPr txBox="1"/>
          <p:nvPr>
            <p:ph idx="2" type="body"/>
          </p:nvPr>
        </p:nvSpPr>
        <p:spPr>
          <a:xfrm>
            <a:off x="5448638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1"/>
          <p:cNvSpPr txBox="1"/>
          <p:nvPr>
            <p:ph idx="3" type="body"/>
          </p:nvPr>
        </p:nvSpPr>
        <p:spPr>
          <a:xfrm>
            <a:off x="7075275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3" name="Google Shape;303;p3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1"/>
          <p:cNvSpPr txBox="1"/>
          <p:nvPr>
            <p:ph idx="1" type="body"/>
          </p:nvPr>
        </p:nvSpPr>
        <p:spPr>
          <a:xfrm>
            <a:off x="3822000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5" name="Google Shape;305;p31"/>
          <p:cNvSpPr txBox="1"/>
          <p:nvPr>
            <p:ph idx="2" type="body"/>
          </p:nvPr>
        </p:nvSpPr>
        <p:spPr>
          <a:xfrm>
            <a:off x="5448638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6" name="Google Shape;306;p31"/>
          <p:cNvSpPr txBox="1"/>
          <p:nvPr>
            <p:ph idx="3" type="body"/>
          </p:nvPr>
        </p:nvSpPr>
        <p:spPr>
          <a:xfrm>
            <a:off x="7075275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b="0" l="25369" r="25369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You can insert graphs from Excel or Google Sheets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313" name="Google Shape;313;p3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-182">
            <a:off x="1152444" y="592222"/>
            <a:ext cx="1642531" cy="2500740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315" name="Google Shape;315;p32"/>
          <p:cNvCxnSpPr/>
          <p:nvPr/>
        </p:nvCxnSpPr>
        <p:spPr>
          <a:xfrm>
            <a:off x="3508250" y="1074699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2"/>
          <p:cNvCxnSpPr/>
          <p:nvPr/>
        </p:nvCxnSpPr>
        <p:spPr>
          <a:xfrm>
            <a:off x="3508250" y="1784182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32"/>
          <p:cNvCxnSpPr/>
          <p:nvPr/>
        </p:nvCxnSpPr>
        <p:spPr>
          <a:xfrm>
            <a:off x="3508250" y="2493665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2"/>
          <p:cNvCxnSpPr/>
          <p:nvPr/>
        </p:nvCxnSpPr>
        <p:spPr>
          <a:xfrm>
            <a:off x="3508250" y="3203149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2"/>
          <p:cNvCxnSpPr/>
          <p:nvPr/>
        </p:nvCxnSpPr>
        <p:spPr>
          <a:xfrm>
            <a:off x="3508250" y="3934530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32"/>
          <p:cNvSpPr txBox="1"/>
          <p:nvPr/>
        </p:nvSpPr>
        <p:spPr>
          <a:xfrm>
            <a:off x="3508250" y="915950"/>
            <a:ext cx="415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4000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3000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2000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1000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4125642" y="2380937"/>
            <a:ext cx="167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"/>
          <p:cNvSpPr/>
          <p:nvPr/>
        </p:nvSpPr>
        <p:spPr>
          <a:xfrm>
            <a:off x="4350435" y="1986874"/>
            <a:ext cx="1671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4575228" y="2493665"/>
            <a:ext cx="167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5379646" y="2694728"/>
            <a:ext cx="167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5604439" y="2096344"/>
            <a:ext cx="1671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5829232" y="1229023"/>
            <a:ext cx="167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6633649" y="2140120"/>
            <a:ext cx="167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6858443" y="1074575"/>
            <a:ext cx="1671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083236" y="2322563"/>
            <a:ext cx="167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7887653" y="2753103"/>
            <a:ext cx="167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8112446" y="1293618"/>
            <a:ext cx="1671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8337240" y="1607409"/>
            <a:ext cx="167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4F56"/>
                </a:solidFill>
              </a:rPr>
              <a:t>EDIT IN POWERPOINT®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"Download as PowerPoint template"</a:t>
            </a:r>
            <a:r>
              <a:rPr lang="en" sz="1200">
                <a:solidFill>
                  <a:srgbClr val="484F56"/>
                </a:solidFill>
              </a:rPr>
              <a:t>. You will get a .pptx file that you can edit in PowerPoint. 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84F56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84F56"/>
                </a:solidFill>
              </a:rPr>
              <a:t>)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84F56"/>
              </a:solidFill>
            </a:endParaRPr>
          </a:p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EDIT IN GOOGLE SLIDES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"Use as Google Slides Theme"</a:t>
            </a:r>
            <a:r>
              <a:rPr lang="en" sz="1200">
                <a:solidFill>
                  <a:srgbClr val="484F56"/>
                </a:solidFill>
              </a:rPr>
              <a:t>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You have to be signed in to your Google account.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3822000" y="3829725"/>
            <a:ext cx="48648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1B14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1B148"/>
                </a:solidFill>
              </a:rPr>
              <a:t>This template is free to use under </a:t>
            </a:r>
            <a:r>
              <a:rPr lang="en" sz="1200" u="sng">
                <a:solidFill>
                  <a:srgbClr val="51B14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51B14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6">
            <a:alphaModFix/>
          </a:blip>
          <a:srcRect b="0" l="6329" r="44411" t="0"/>
          <a:stretch/>
        </p:blipFill>
        <p:spPr>
          <a:xfrm>
            <a:off x="523197" y="432200"/>
            <a:ext cx="1749091" cy="2663023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3"/>
          <p:cNvSpPr txBox="1"/>
          <p:nvPr>
            <p:ph idx="4294967295" type="body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Mobile</a:t>
            </a: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39" name="Google Shape;339;p33"/>
          <p:cNvGrpSpPr/>
          <p:nvPr/>
        </p:nvGrpSpPr>
        <p:grpSpPr>
          <a:xfrm>
            <a:off x="2104275" y="373572"/>
            <a:ext cx="2119546" cy="4396359"/>
            <a:chOff x="2547150" y="238125"/>
            <a:chExt cx="2525675" cy="5238750"/>
          </a:xfrm>
        </p:grpSpPr>
        <p:sp>
          <p:nvSpPr>
            <p:cNvPr id="340" name="Google Shape;340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4" name="Google Shape;344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21506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34"/>
          <p:cNvSpPr txBox="1"/>
          <p:nvPr>
            <p:ph idx="4294967295" type="body"/>
          </p:nvPr>
        </p:nvSpPr>
        <p:spPr>
          <a:xfrm>
            <a:off x="52034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Tablet</a:t>
            </a: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51" name="Google Shape;351;p34"/>
          <p:cNvGrpSpPr/>
          <p:nvPr/>
        </p:nvGrpSpPr>
        <p:grpSpPr>
          <a:xfrm>
            <a:off x="2029352" y="465959"/>
            <a:ext cx="2736410" cy="4222433"/>
            <a:chOff x="2112475" y="238125"/>
            <a:chExt cx="3395050" cy="5238750"/>
          </a:xfrm>
        </p:grpSpPr>
        <p:sp>
          <p:nvSpPr>
            <p:cNvPr id="352" name="Google Shape;352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93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5"/>
          <p:cNvSpPr txBox="1"/>
          <p:nvPr>
            <p:ph idx="4294967295" type="body"/>
          </p:nvPr>
        </p:nvSpPr>
        <p:spPr>
          <a:xfrm>
            <a:off x="61178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Desktop</a:t>
            </a: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63" name="Google Shape;363;p35"/>
          <p:cNvGrpSpPr/>
          <p:nvPr/>
        </p:nvGrpSpPr>
        <p:grpSpPr>
          <a:xfrm>
            <a:off x="1176016" y="1162593"/>
            <a:ext cx="4810120" cy="2818192"/>
            <a:chOff x="1177450" y="241631"/>
            <a:chExt cx="6173152" cy="3616776"/>
          </a:xfrm>
        </p:grpSpPr>
        <p:sp>
          <p:nvSpPr>
            <p:cNvPr id="364" name="Google Shape;364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8" name="Google Shape;36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713161" y="1317981"/>
            <a:ext cx="3738934" cy="2375046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36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</a:t>
            </a:r>
            <a:r>
              <a:rPr lang="en" sz="9600">
                <a:solidFill>
                  <a:srgbClr val="51B148"/>
                </a:solidFill>
              </a:rPr>
              <a:t>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75" name="Google Shape;375;p36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@username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user@mail.me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5020246" y="816383"/>
            <a:ext cx="2713515" cy="246823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 rot="2240807">
            <a:off x="6269797" y="3349126"/>
            <a:ext cx="1651746" cy="100249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 rot="-6741915">
            <a:off x="7586101" y="2562766"/>
            <a:ext cx="640976" cy="998332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4" name="Google Shape;384;p37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51B1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Photographs by </a:t>
            </a:r>
            <a:r>
              <a:rPr lang="en" sz="2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51B148"/>
              </a:solidFill>
            </a:endParaRPr>
          </a:p>
        </p:txBody>
      </p:sp>
      <p:sp>
        <p:nvSpPr>
          <p:cNvPr id="385" name="Google Shape;385;p3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37"/>
          <p:cNvPicPr preferRelativeResize="0"/>
          <p:nvPr/>
        </p:nvPicPr>
        <p:blipFill rotWithShape="1">
          <a:blip r:embed="rId5">
            <a:alphaModFix/>
          </a:blip>
          <a:srcRect b="-11217" l="8091" r="43307" t="22963"/>
          <a:stretch/>
        </p:blipFill>
        <p:spPr>
          <a:xfrm rot="-226005">
            <a:off x="1585500" y="1475773"/>
            <a:ext cx="2433561" cy="2927735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>
            <p:ph type="title"/>
          </p:nvPr>
        </p:nvSpPr>
        <p:spPr>
          <a:xfrm>
            <a:off x="4320075" y="4360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2" name="Google Shape;392;p38"/>
          <p:cNvSpPr txBox="1"/>
          <p:nvPr>
            <p:ph idx="1" type="body"/>
          </p:nvPr>
        </p:nvSpPr>
        <p:spPr>
          <a:xfrm>
            <a:off x="4320075" y="12369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Titles: Dosis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Body copy: Pontano Sans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https://www.fontsquirrel.com/fonts/dosis</a:t>
            </a:r>
            <a:endParaRPr sz="1400">
              <a:solidFill>
                <a:srgbClr val="51B14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http://www.1001fonts.com/pontano-sans-font.html</a:t>
            </a:r>
            <a:endParaRPr sz="1400">
              <a:solidFill>
                <a:srgbClr val="51B14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Lime green </a:t>
            </a:r>
            <a:r>
              <a:rPr b="1" lang="en" sz="1400">
                <a:solidFill>
                  <a:srgbClr val="B8F567"/>
                </a:solidFill>
              </a:rPr>
              <a:t>#b8f567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Leaf green </a:t>
            </a:r>
            <a:r>
              <a:rPr b="1" lang="en" sz="1400">
                <a:solidFill>
                  <a:srgbClr val="9BCF63"/>
                </a:solidFill>
              </a:rPr>
              <a:t>#9bcf63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Moss green </a:t>
            </a:r>
            <a:r>
              <a:rPr b="1" lang="en" sz="1400">
                <a:solidFill>
                  <a:srgbClr val="51B148"/>
                </a:solidFill>
              </a:rPr>
              <a:t>#51b148</a:t>
            </a:r>
            <a:endParaRPr sz="1400">
              <a:solidFill>
                <a:srgbClr val="51B148"/>
              </a:solidFill>
            </a:endParaRPr>
          </a:p>
        </p:txBody>
      </p:sp>
      <p:sp>
        <p:nvSpPr>
          <p:cNvPr id="393" name="Google Shape;393;p38"/>
          <p:cNvSpPr txBox="1"/>
          <p:nvPr/>
        </p:nvSpPr>
        <p:spPr>
          <a:xfrm>
            <a:off x="4320075" y="4171650"/>
            <a:ext cx="4520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4" name="Google Shape;394;p3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5" name="Google Shape;395;p38"/>
          <p:cNvPicPr preferRelativeResize="0"/>
          <p:nvPr/>
        </p:nvPicPr>
        <p:blipFill rotWithShape="1">
          <a:blip r:embed="rId5">
            <a:alphaModFix/>
          </a:blip>
          <a:srcRect b="0" l="8436" r="8444" t="0"/>
          <a:stretch/>
        </p:blipFill>
        <p:spPr>
          <a:xfrm rot="-226005">
            <a:off x="1585500" y="1475773"/>
            <a:ext cx="2433561" cy="2927735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01" name="Google Shape;401;p39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402" name="Google Shape;402;p39"/>
          <p:cNvPicPr preferRelativeResize="0"/>
          <p:nvPr/>
        </p:nvPicPr>
        <p:blipFill rotWithShape="1">
          <a:blip r:embed="rId3">
            <a:alphaModFix/>
          </a:blip>
          <a:srcRect b="0" l="8436" r="8444" t="0"/>
          <a:stretch/>
        </p:blipFill>
        <p:spPr>
          <a:xfrm>
            <a:off x="2125100" y="448629"/>
            <a:ext cx="2708355" cy="3258307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773520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DEC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707512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NOV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6415040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OCT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5754956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SEP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5094872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AUG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443478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JUL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377470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JUN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3114619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MAY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2454535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APR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7" name="Google Shape;417;p40"/>
          <p:cNvSpPr/>
          <p:nvPr/>
        </p:nvSpPr>
        <p:spPr>
          <a:xfrm>
            <a:off x="1794451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8" name="Google Shape;418;p40"/>
          <p:cNvSpPr/>
          <p:nvPr/>
        </p:nvSpPr>
        <p:spPr>
          <a:xfrm>
            <a:off x="1134367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FEB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9" name="Google Shape;419;p40"/>
          <p:cNvSpPr/>
          <p:nvPr/>
        </p:nvSpPr>
        <p:spPr>
          <a:xfrm>
            <a:off x="474283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JAN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0" y="2374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21" name="Google Shape;421;p40"/>
          <p:cNvCxnSpPr/>
          <p:nvPr/>
        </p:nvCxnSpPr>
        <p:spPr>
          <a:xfrm rot="10800000">
            <a:off x="76892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40"/>
          <p:cNvSpPr txBox="1"/>
          <p:nvPr/>
        </p:nvSpPr>
        <p:spPr>
          <a:xfrm>
            <a:off x="72790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3" name="Google Shape;423;p40"/>
          <p:cNvCxnSpPr/>
          <p:nvPr/>
        </p:nvCxnSpPr>
        <p:spPr>
          <a:xfrm rot="10800000">
            <a:off x="209015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40"/>
          <p:cNvSpPr txBox="1"/>
          <p:nvPr/>
        </p:nvSpPr>
        <p:spPr>
          <a:xfrm>
            <a:off x="2050642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5" name="Google Shape;425;p40"/>
          <p:cNvCxnSpPr/>
          <p:nvPr/>
        </p:nvCxnSpPr>
        <p:spPr>
          <a:xfrm rot="10800000">
            <a:off x="341139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40"/>
          <p:cNvSpPr txBox="1"/>
          <p:nvPr/>
        </p:nvSpPr>
        <p:spPr>
          <a:xfrm>
            <a:off x="3373384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7" name="Google Shape;427;p40"/>
          <p:cNvCxnSpPr/>
          <p:nvPr/>
        </p:nvCxnSpPr>
        <p:spPr>
          <a:xfrm rot="10800000">
            <a:off x="473262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8" name="Google Shape;428;p40"/>
          <p:cNvSpPr txBox="1"/>
          <p:nvPr/>
        </p:nvSpPr>
        <p:spPr>
          <a:xfrm>
            <a:off x="4696126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9" name="Google Shape;429;p40"/>
          <p:cNvCxnSpPr/>
          <p:nvPr/>
        </p:nvCxnSpPr>
        <p:spPr>
          <a:xfrm rot="10800000">
            <a:off x="605386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40"/>
          <p:cNvSpPr txBox="1"/>
          <p:nvPr/>
        </p:nvSpPr>
        <p:spPr>
          <a:xfrm>
            <a:off x="6018868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1" name="Google Shape;431;p40"/>
          <p:cNvCxnSpPr/>
          <p:nvPr/>
        </p:nvCxnSpPr>
        <p:spPr>
          <a:xfrm rot="10800000">
            <a:off x="737509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2" name="Google Shape;432;p40"/>
          <p:cNvSpPr txBox="1"/>
          <p:nvPr/>
        </p:nvSpPr>
        <p:spPr>
          <a:xfrm>
            <a:off x="734161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3" name="Google Shape;433;p40"/>
          <p:cNvCxnSpPr/>
          <p:nvPr/>
        </p:nvCxnSpPr>
        <p:spPr>
          <a:xfrm rot="10800000">
            <a:off x="143968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40"/>
          <p:cNvSpPr txBox="1"/>
          <p:nvPr/>
        </p:nvSpPr>
        <p:spPr>
          <a:xfrm>
            <a:off x="1369548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5" name="Google Shape;435;p40"/>
          <p:cNvCxnSpPr/>
          <p:nvPr/>
        </p:nvCxnSpPr>
        <p:spPr>
          <a:xfrm rot="10800000">
            <a:off x="276092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40"/>
          <p:cNvSpPr txBox="1"/>
          <p:nvPr/>
        </p:nvSpPr>
        <p:spPr>
          <a:xfrm>
            <a:off x="2699944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7" name="Google Shape;437;p40"/>
          <p:cNvCxnSpPr/>
          <p:nvPr/>
        </p:nvCxnSpPr>
        <p:spPr>
          <a:xfrm rot="10800000">
            <a:off x="408215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40"/>
          <p:cNvSpPr txBox="1"/>
          <p:nvPr/>
        </p:nvSpPr>
        <p:spPr>
          <a:xfrm>
            <a:off x="4030339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9" name="Google Shape;439;p40"/>
          <p:cNvCxnSpPr/>
          <p:nvPr/>
        </p:nvCxnSpPr>
        <p:spPr>
          <a:xfrm rot="10800000">
            <a:off x="540339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40"/>
          <p:cNvSpPr txBox="1"/>
          <p:nvPr/>
        </p:nvSpPr>
        <p:spPr>
          <a:xfrm>
            <a:off x="5360735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41" name="Google Shape;441;p40"/>
          <p:cNvCxnSpPr/>
          <p:nvPr/>
        </p:nvCxnSpPr>
        <p:spPr>
          <a:xfrm rot="10800000">
            <a:off x="672462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40"/>
          <p:cNvSpPr txBox="1"/>
          <p:nvPr/>
        </p:nvSpPr>
        <p:spPr>
          <a:xfrm>
            <a:off x="6691131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43" name="Google Shape;443;p40"/>
          <p:cNvCxnSpPr/>
          <p:nvPr/>
        </p:nvCxnSpPr>
        <p:spPr>
          <a:xfrm rot="10800000">
            <a:off x="804586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40"/>
          <p:cNvSpPr txBox="1"/>
          <p:nvPr/>
        </p:nvSpPr>
        <p:spPr>
          <a:xfrm>
            <a:off x="8008073" y="3267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45" name="Google Shape;445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Timeline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41"/>
          <p:cNvGrpSpPr/>
          <p:nvPr/>
        </p:nvGrpSpPr>
        <p:grpSpPr>
          <a:xfrm>
            <a:off x="1786339" y="1474801"/>
            <a:ext cx="473400" cy="473400"/>
            <a:chOff x="1786339" y="1703401"/>
            <a:chExt cx="473400" cy="473400"/>
          </a:xfrm>
        </p:grpSpPr>
        <p:sp>
          <p:nvSpPr>
            <p:cNvPr id="454" name="Google Shape;454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1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6" name="Google Shape;456;p41"/>
          <p:cNvGrpSpPr/>
          <p:nvPr/>
        </p:nvGrpSpPr>
        <p:grpSpPr>
          <a:xfrm>
            <a:off x="3814414" y="1474801"/>
            <a:ext cx="473400" cy="473400"/>
            <a:chOff x="3814414" y="1703401"/>
            <a:chExt cx="473400" cy="473400"/>
          </a:xfrm>
        </p:grpSpPr>
        <p:sp>
          <p:nvSpPr>
            <p:cNvPr id="457" name="Google Shape;457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3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9" name="Google Shape;459;p41"/>
          <p:cNvGrpSpPr/>
          <p:nvPr/>
        </p:nvGrpSpPr>
        <p:grpSpPr>
          <a:xfrm>
            <a:off x="5842489" y="1474801"/>
            <a:ext cx="473400" cy="473400"/>
            <a:chOff x="5842489" y="1703401"/>
            <a:chExt cx="473400" cy="473400"/>
          </a:xfrm>
        </p:grpSpPr>
        <p:sp>
          <p:nvSpPr>
            <p:cNvPr id="460" name="Google Shape;460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5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2" name="Google Shape;462;p41"/>
          <p:cNvGrpSpPr/>
          <p:nvPr/>
        </p:nvGrpSpPr>
        <p:grpSpPr>
          <a:xfrm>
            <a:off x="6880814" y="3347700"/>
            <a:ext cx="473400" cy="473400"/>
            <a:chOff x="6880814" y="3576300"/>
            <a:chExt cx="473400" cy="473400"/>
          </a:xfrm>
        </p:grpSpPr>
        <p:sp>
          <p:nvSpPr>
            <p:cNvPr id="463" name="Google Shape;463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6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5" name="Google Shape;465;p41"/>
          <p:cNvGrpSpPr/>
          <p:nvPr/>
        </p:nvGrpSpPr>
        <p:grpSpPr>
          <a:xfrm>
            <a:off x="4852739" y="3347700"/>
            <a:ext cx="473400" cy="473400"/>
            <a:chOff x="4852739" y="3576300"/>
            <a:chExt cx="473400" cy="473400"/>
          </a:xfrm>
        </p:grpSpPr>
        <p:sp>
          <p:nvSpPr>
            <p:cNvPr id="466" name="Google Shape;466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4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8" name="Google Shape;468;p41"/>
          <p:cNvGrpSpPr/>
          <p:nvPr/>
        </p:nvGrpSpPr>
        <p:grpSpPr>
          <a:xfrm>
            <a:off x="2824664" y="3347700"/>
            <a:ext cx="473400" cy="473400"/>
            <a:chOff x="2824664" y="3576300"/>
            <a:chExt cx="473400" cy="473400"/>
          </a:xfrm>
        </p:grpSpPr>
        <p:sp>
          <p:nvSpPr>
            <p:cNvPr id="469" name="Google Shape;469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2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471" name="Google Shape;471;p41"/>
          <p:cNvSpPr txBox="1"/>
          <p:nvPr/>
        </p:nvSpPr>
        <p:spPr>
          <a:xfrm>
            <a:off x="137985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3377205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543601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241817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444625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647433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7" name="Google Shape;477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Roadmap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2"/>
          <p:cNvSpPr txBox="1"/>
          <p:nvPr>
            <p:ph type="title"/>
          </p:nvPr>
        </p:nvSpPr>
        <p:spPr>
          <a:xfrm>
            <a:off x="3957850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83" name="Google Shape;483;p4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84" name="Google Shape;484;p42"/>
          <p:cNvGraphicFramePr/>
          <p:nvPr/>
        </p:nvGraphicFramePr>
        <p:xfrm>
          <a:off x="3376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{EF5688B0-4586-4F79-B386-ED4F693CF96F}</a:tableStyleId>
              </a:tblPr>
              <a:tblGrid>
                <a:gridCol w="581350"/>
                <a:gridCol w="295975"/>
                <a:gridCol w="382850"/>
                <a:gridCol w="382850"/>
                <a:gridCol w="382850"/>
                <a:gridCol w="382850"/>
                <a:gridCol w="382850"/>
                <a:gridCol w="382850"/>
                <a:gridCol w="29597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85" name="Google Shape;485;p42"/>
          <p:cNvPicPr preferRelativeResize="0"/>
          <p:nvPr/>
        </p:nvPicPr>
        <p:blipFill rotWithShape="1">
          <a:blip r:embed="rId3">
            <a:alphaModFix/>
          </a:blip>
          <a:srcRect b="22264" l="4523" r="44644" t="348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8436" r="8444" t="0"/>
          <a:stretch/>
        </p:blipFill>
        <p:spPr>
          <a:xfrm>
            <a:off x="2125100" y="448629"/>
            <a:ext cx="2708355" cy="3258307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933425" y="1151100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STRENGTHS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2" name="Google Shape;492;p43"/>
          <p:cNvSpPr/>
          <p:nvPr/>
        </p:nvSpPr>
        <p:spPr>
          <a:xfrm>
            <a:off x="4653971" y="1151100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WEAKNESSES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933425" y="2644728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OPPORTUNITIES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4" name="Google Shape;494;p43"/>
          <p:cNvSpPr/>
          <p:nvPr/>
        </p:nvSpPr>
        <p:spPr>
          <a:xfrm>
            <a:off x="4653971" y="2644728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THREATS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3480593" y="1469607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3"/>
          <p:cNvSpPr/>
          <p:nvPr/>
        </p:nvSpPr>
        <p:spPr>
          <a:xfrm rot="5400000">
            <a:off x="3628741" y="1469607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3"/>
          <p:cNvSpPr/>
          <p:nvPr/>
        </p:nvSpPr>
        <p:spPr>
          <a:xfrm rot="10800000">
            <a:off x="3628741" y="1618899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3"/>
          <p:cNvSpPr/>
          <p:nvPr/>
        </p:nvSpPr>
        <p:spPr>
          <a:xfrm rot="-5400000">
            <a:off x="3480593" y="1618899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3"/>
          <p:cNvSpPr/>
          <p:nvPr/>
        </p:nvSpPr>
        <p:spPr>
          <a:xfrm>
            <a:off x="4007841" y="1897852"/>
            <a:ext cx="246032" cy="3908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S</a:t>
            </a:r>
          </a:p>
        </p:txBody>
      </p:sp>
      <p:sp>
        <p:nvSpPr>
          <p:cNvPr id="500" name="Google Shape;500;p43"/>
          <p:cNvSpPr/>
          <p:nvPr/>
        </p:nvSpPr>
        <p:spPr>
          <a:xfrm>
            <a:off x="4870491" y="1904409"/>
            <a:ext cx="453768" cy="3866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W</a:t>
            </a:r>
          </a:p>
        </p:txBody>
      </p:sp>
      <p:sp>
        <p:nvSpPr>
          <p:cNvPr id="501" name="Google Shape;501;p43"/>
          <p:cNvSpPr/>
          <p:nvPr/>
        </p:nvSpPr>
        <p:spPr>
          <a:xfrm>
            <a:off x="3978464" y="2837581"/>
            <a:ext cx="246032" cy="3866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O</a:t>
            </a:r>
          </a:p>
        </p:txBody>
      </p:sp>
      <p:sp>
        <p:nvSpPr>
          <p:cNvPr id="502" name="Google Shape;502;p43"/>
          <p:cNvSpPr/>
          <p:nvPr/>
        </p:nvSpPr>
        <p:spPr>
          <a:xfrm>
            <a:off x="4967539" y="2844138"/>
            <a:ext cx="264917" cy="3834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T</a:t>
            </a:r>
          </a:p>
        </p:txBody>
      </p:sp>
      <p:sp>
        <p:nvSpPr>
          <p:cNvPr id="503" name="Google Shape;503;p43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SWOT Analysis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09" name="Google Shape;509;p4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Activities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Resources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Value Propositions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3" name="Google Shape;513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Relationships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4" name="Google Shape;514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Channels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5" name="Google Shape;515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Segments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6" name="Google Shape;516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Partners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7" name="Google Shape;517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Cost Structure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8" name="Google Shape;518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Revenue Streams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9" name="Google Shape;519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1" name="Google Shape;521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2" name="Google Shape;522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26" name="Google Shape;526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7" name="Google Shape;527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28" name="Google Shape;528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1" name="Google Shape;531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32" name="Google Shape;532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7" name="Google Shape;537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38" name="Google Shape;538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9" name="Google Shape;549;p4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0" name="Google Shape;550;p45"/>
          <p:cNvGrpSpPr/>
          <p:nvPr/>
        </p:nvGrpSpPr>
        <p:grpSpPr>
          <a:xfrm>
            <a:off x="3758187" y="1820956"/>
            <a:ext cx="2865949" cy="2576544"/>
            <a:chOff x="3778727" y="4460423"/>
            <a:chExt cx="720160" cy="647438"/>
          </a:xfrm>
        </p:grpSpPr>
        <p:sp>
          <p:nvSpPr>
            <p:cNvPr id="551" name="Google Shape;551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cxnSp>
        <p:nvCxnSpPr>
          <p:cNvPr id="558" name="Google Shape;558;p45"/>
          <p:cNvCxnSpPr/>
          <p:nvPr/>
        </p:nvCxnSpPr>
        <p:spPr>
          <a:xfrm>
            <a:off x="6560700" y="2247557"/>
            <a:ext cx="839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45"/>
          <p:cNvSpPr txBox="1"/>
          <p:nvPr/>
        </p:nvSpPr>
        <p:spPr>
          <a:xfrm>
            <a:off x="7449104" y="211090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0" name="Google Shape;560;p45"/>
          <p:cNvCxnSpPr/>
          <p:nvPr/>
        </p:nvCxnSpPr>
        <p:spPr>
          <a:xfrm>
            <a:off x="6437049" y="2630105"/>
            <a:ext cx="963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45"/>
          <p:cNvSpPr txBox="1"/>
          <p:nvPr/>
        </p:nvSpPr>
        <p:spPr>
          <a:xfrm>
            <a:off x="7449104" y="249344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2" name="Google Shape;562;p45"/>
          <p:cNvCxnSpPr/>
          <p:nvPr/>
        </p:nvCxnSpPr>
        <p:spPr>
          <a:xfrm>
            <a:off x="6261333" y="3012653"/>
            <a:ext cx="1138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45"/>
          <p:cNvSpPr txBox="1"/>
          <p:nvPr/>
        </p:nvSpPr>
        <p:spPr>
          <a:xfrm>
            <a:off x="7449104" y="287598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4" name="Google Shape;564;p45"/>
          <p:cNvCxnSpPr/>
          <p:nvPr/>
        </p:nvCxnSpPr>
        <p:spPr>
          <a:xfrm>
            <a:off x="6111650" y="3395181"/>
            <a:ext cx="1288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5" name="Google Shape;565;p45"/>
          <p:cNvSpPr txBox="1"/>
          <p:nvPr/>
        </p:nvSpPr>
        <p:spPr>
          <a:xfrm>
            <a:off x="7449104" y="325852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6" name="Google Shape;566;p45"/>
          <p:cNvCxnSpPr/>
          <p:nvPr/>
        </p:nvCxnSpPr>
        <p:spPr>
          <a:xfrm>
            <a:off x="5948940" y="3777729"/>
            <a:ext cx="1451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7" name="Google Shape;567;p45"/>
          <p:cNvSpPr txBox="1"/>
          <p:nvPr/>
        </p:nvSpPr>
        <p:spPr>
          <a:xfrm>
            <a:off x="7449104" y="364106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8" name="Google Shape;568;p45"/>
          <p:cNvCxnSpPr/>
          <p:nvPr/>
        </p:nvCxnSpPr>
        <p:spPr>
          <a:xfrm>
            <a:off x="5779737" y="4160257"/>
            <a:ext cx="1613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45"/>
          <p:cNvSpPr txBox="1"/>
          <p:nvPr/>
        </p:nvSpPr>
        <p:spPr>
          <a:xfrm>
            <a:off x="7449104" y="402360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70" name="Google Shape;570;p45"/>
          <p:cNvPicPr preferRelativeResize="0"/>
          <p:nvPr/>
        </p:nvPicPr>
        <p:blipFill rotWithShape="1">
          <a:blip r:embed="rId3">
            <a:alphaModFix/>
          </a:blip>
          <a:srcRect b="0" l="25369" r="25369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76" name="Google Shape;576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7" name="Google Shape;577;p46"/>
          <p:cNvSpPr txBox="1"/>
          <p:nvPr/>
        </p:nvSpPr>
        <p:spPr>
          <a:xfrm>
            <a:off x="86032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Imani Jackson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78" name="Google Shape;5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9" name="Google Shape;579;p46"/>
          <p:cNvSpPr txBox="1"/>
          <p:nvPr/>
        </p:nvSpPr>
        <p:spPr>
          <a:xfrm>
            <a:off x="284005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Marcos Galán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80" name="Google Shape;580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1" name="Google Shape;581;p46"/>
          <p:cNvSpPr txBox="1"/>
          <p:nvPr/>
        </p:nvSpPr>
        <p:spPr>
          <a:xfrm>
            <a:off x="481977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Ixchel Valdía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82" name="Google Shape;582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3" name="Google Shape;583;p46"/>
          <p:cNvSpPr txBox="1"/>
          <p:nvPr/>
        </p:nvSpPr>
        <p:spPr>
          <a:xfrm>
            <a:off x="679950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Nils Årud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84" name="Google Shape;584;p46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 Presentation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90" name="Google Shape;590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92" name="Google Shape;592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8" name="Google Shape;638;p4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0" name="Google Shape;640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62" name="Google Shape;662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63" name="Google Shape;663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64" name="Google Shape;664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1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5" name="Google Shape;665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1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6" name="Google Shape;666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2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7" name="Google Shape;667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2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8" name="Google Shape;668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Our company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9" name="Google Shape;669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0" name="Google Shape;670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1" name="Google Shape;671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3" name="Google Shape;673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4" name="Google Shape;674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8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0" name="Google Shape;680;p4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1" name="Google Shape;681;p48"/>
          <p:cNvGraphicFramePr/>
          <p:nvPr/>
        </p:nvGraphicFramePr>
        <p:xfrm>
          <a:off x="4320150" y="158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{E2BCA17F-677F-49BD-A665-7EACDE12126E}</a:tableStyleId>
              </a:tblPr>
              <a:tblGrid>
                <a:gridCol w="534600"/>
                <a:gridCol w="612750"/>
                <a:gridCol w="612750"/>
                <a:gridCol w="612750"/>
                <a:gridCol w="612750"/>
                <a:gridCol w="612750"/>
                <a:gridCol w="612750"/>
                <a:gridCol w="612750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9:00 - 9:45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82" name="Google Shape;682;p48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88" name="Google Shape;688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95" name="Google Shape;695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98" name="Google Shape;698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" name="Google Shape;702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03" name="Google Shape;703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07" name="Google Shape;707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13" name="Google Shape;713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34" name="Google Shape;734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37" name="Google Shape;737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41" name="Google Shape;741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45" name="Google Shape;745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9" name="Google Shape;749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3" name="Google Shape;753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54" name="Google Shape;754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57" name="Google Shape;75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60" name="Google Shape;760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63" name="Google Shape;763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66" name="Google Shape;766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71" name="Google Shape;771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74" name="Google Shape;774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79" name="Google Shape;779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82" name="Google Shape;782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88" name="Google Shape;788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91" name="Google Shape;791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97" name="Google Shape;797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03" name="Google Shape;803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11" name="Google Shape;811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14" name="Google Shape;814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17" name="Google Shape;817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0" name="Google Shape;820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21" name="Google Shape;821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24" name="Google Shape;824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30" name="Google Shape;830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2" name="Google Shape;832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4" name="Google Shape;834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35" name="Google Shape;835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38" name="Google Shape;838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42" name="Google Shape;842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45" name="Google Shape;845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8" name="Google Shape;848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51" name="Google Shape;851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54" name="Google Shape;854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59" name="Google Shape;859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63" name="Google Shape;863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66" name="Google Shape;866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70" name="Google Shape;870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76" name="Google Shape;876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79" name="Google Shape;879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5" name="Google Shape;885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86" name="Google Shape;886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89" name="Google Shape;889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3" name="Google Shape;893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95" name="Google Shape;895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99" name="Google Shape;899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5" name="Google Shape;905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06" name="Google Shape;906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11" name="Google Shape;911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4" name="Google Shape;914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5" name="Google Shape;915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16" name="Google Shape;916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22" name="Google Shape;922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26" name="Google Shape;926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30" name="Google Shape;930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36" name="Google Shape;936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42" name="Google Shape;942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45" name="Google Shape;945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2" name="Google Shape;952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53" name="Google Shape;953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59" name="Google Shape;95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1" name="Google Shape;961;p49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49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63" name="Google Shape;963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5" name="Google Shape;965;p49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6" name="Google Shape;966;p49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67" name="Google Shape;96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49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SlidesCarnival icons are editable shapes</a:t>
            </a: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971" name="Google Shape;971;p4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77" name="Google Shape;977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84" name="Google Shape;984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89" name="Google Shape;989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93" name="Google Shape;993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99" name="Google Shape;999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03" name="Google Shape;1003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08" name="Google Shape;1008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14" name="Google Shape;1014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1" name="Google Shape;1021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24" name="Google Shape;1024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28" name="Google Shape;1028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35" name="Google Shape;1035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1" name="Google Shape;1041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45" name="Google Shape;1045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46" name="Google Shape;1046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6" name="Google Shape;1056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63" name="Google Shape;1063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68" name="Google Shape;1068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74" name="Google Shape;1074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1" name="Google Shape;1081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86" name="Google Shape;1086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1" name="Google Shape;1091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6" name="Google Shape;1096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7" name="Google Shape;109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7" name="Google Shape;1107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08" name="Google Shape;1108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2" name="Google Shape;111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2" name="Google Shape;1122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23" name="Google Shape;1123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28" name="Google Shape;112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8" name="Google Shape;1138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39" name="Google Shape;1139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47" name="Google Shape;1147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2" name="Google Shape;1152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57" name="Google Shape;1157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63" name="Google Shape;1163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0" name="Google Shape;1170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74" name="Google Shape;1174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0" name="Google Shape;1180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87" name="Google Shape;1187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1" name="Google Shape;1191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96" name="Google Shape;1196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03" name="Google Shape;1203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1" name="Google Shape;1211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16" name="Google Shape;1216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0" name="Google Shape;1220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24" name="Google Shape;1224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29" name="Google Shape;1229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34" name="Google Shape;1234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0" name="Google Shape;1240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47" name="Google Shape;1247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55" name="Google Shape;1255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68" name="Google Shape;1268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73" name="Google Shape;1273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77" name="Google Shape;1277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84" name="Google Shape;1284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93" name="Google Shape;1293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06" name="Google Shape;1306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19" name="Google Shape;1319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2" name="Google Shape;1332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39" name="Google Shape;1339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55" name="Google Shape;1355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0" name="Google Shape;136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1" name="Google Shape;136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65" name="Google Shape;136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8" name="Google Shape;136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69" name="Google Shape;136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2" name="Google Shape;137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73" name="Google Shape;137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6" name="Google Shape;1376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77" name="Google Shape;1377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86" name="Google Shape;1386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1" name="Google Shape;141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2" name="Google Shape;141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15" name="Google Shape;141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7" name="Google Shape;141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18" name="Google Shape;141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0" name="Google Shape;1420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1" name="Google Shape;1421;p5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51"/>
          <p:cNvSpPr txBox="1"/>
          <p:nvPr/>
        </p:nvSpPr>
        <p:spPr>
          <a:xfrm>
            <a:off x="731900" y="914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You can also use any emoji as an icon!</a:t>
            </a:r>
            <a:endParaRPr b="1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quality.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https://twitter.com/googledocs/status/730087240156643328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27" name="Google Shape;1427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84F56"/>
                </a:solidFill>
                <a:highlight>
                  <a:srgbClr val="9BCF63"/>
                </a:highlight>
                <a:latin typeface="Pontano Sans"/>
                <a:ea typeface="Pontano Sans"/>
                <a:cs typeface="Pontano Sans"/>
                <a:sym typeface="Pontano Sans"/>
              </a:rPr>
              <a:t> and many more...</a:t>
            </a:r>
            <a:endParaRPr sz="2400">
              <a:solidFill>
                <a:srgbClr val="484F56"/>
              </a:solidFill>
              <a:highlight>
                <a:srgbClr val="9BCF63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28" name="Google Shape;1428;p5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5" name="Google Shape;1435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36" name="Google Shape;1436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37" name="Google Shape;1437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8" name="Google Shape;1438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9" name="Google Shape;1439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0" name="Google Shape;1440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1" name="Google Shape;1441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2" name="Google Shape;1442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43" name="Google Shape;1443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4" name="Google Shape;1444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5" name="Google Shape;1445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46" name="Google Shape;1446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7" name="Google Shape;1447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Hello!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32" name="Google Shape;132;p17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AM JAYDEN SMITH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7"/>
          <p:cNvSpPr/>
          <p:nvPr/>
        </p:nvSpPr>
        <p:spPr>
          <a:xfrm rot="1553879">
            <a:off x="6337783" y="3906779"/>
            <a:ext cx="1651751" cy="1002497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 rot="-7428817">
            <a:off x="7606849" y="3029768"/>
            <a:ext cx="640974" cy="998333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41662" r="2957" t="0"/>
          <a:stretch/>
        </p:blipFill>
        <p:spPr>
          <a:xfrm>
            <a:off x="5768499" y="503275"/>
            <a:ext cx="2571054" cy="3093145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10443" l="11022" r="11022" t="10435"/>
          <a:stretch/>
        </p:blipFill>
        <p:spPr>
          <a:xfrm>
            <a:off x="1155808" y="601750"/>
            <a:ext cx="1642139" cy="2500206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8625" l="0" r="12854" t="21478"/>
          <a:stretch/>
        </p:blipFill>
        <p:spPr>
          <a:xfrm rot="-226003">
            <a:off x="1599738" y="1500708"/>
            <a:ext cx="2413373" cy="2903426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1B148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idx="4294967295" type="ctrTitle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8F567"/>
                </a:solidFill>
              </a:rPr>
              <a:t>BIG CONCEPT</a:t>
            </a:r>
            <a:endParaRPr sz="7200">
              <a:solidFill>
                <a:srgbClr val="B8F567"/>
              </a:solidFill>
            </a:endParaRPr>
          </a:p>
        </p:txBody>
      </p:sp>
      <p:sp>
        <p:nvSpPr>
          <p:cNvPr id="157" name="Google Shape;157;p20"/>
          <p:cNvSpPr txBox="1"/>
          <p:nvPr>
            <p:ph idx="4294967295" type="subTitle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9" name="Google Shape;159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60" name="Google Shape;160;p2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2027271" y="916449"/>
            <a:ext cx="1417580" cy="80076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1119751" y="2269155"/>
            <a:ext cx="1775404" cy="981322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3404615" y="595000"/>
            <a:ext cx="696695" cy="39359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4" name="Google Shape;174;p21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5" name="Google Shape;175;p21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6" name="Google Shape;176;p2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b="22264" l="4523" r="44644" t="348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4" name="Google Shape;184;p22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5" name="Google Shape;185;p22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