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Patrick Hand"/>
      <p:regular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Patrick Hand SC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0F9CCB-7374-4C7E-9283-AB771CD951A0}">
  <a:tblStyle styleId="{590F9CCB-7374-4C7E-9283-AB771CD951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5E3678D-9CD2-4698-9CB9-EA7EA3A4611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atrickHand-regular.fntdata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PatrickHand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bc43da9ef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bc43da9e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bc43da9ef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bc43da9e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bc43da9ef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bc43da9e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bc43da9ef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dbc43da9e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bc43da9ef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bc43da9e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bc43da9ef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dbc43da9e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bc43da9ef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bc43da9e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bc43da9ef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bc43da9e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bc43da9ef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bc43da9e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dbc43da9ef_0_2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dbc43da9e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7cd7d4c25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77cd7d4c2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606b819ce8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606b819ce8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dget - Mobile">
  <p:cSld name="BLANK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4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1001fonts.com/patrick-hand-font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twitter.com/googledocs/status/730087240156643328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0626">
            <a:off x="5597672" y="1312636"/>
            <a:ext cx="1895656" cy="19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4294967295" type="title"/>
          </p:nvPr>
        </p:nvSpPr>
        <p:spPr>
          <a:xfrm>
            <a:off x="5695725" y="717825"/>
            <a:ext cx="1996500" cy="9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lt1"/>
                </a:solidFill>
              </a:rPr>
              <a:t>Want big impact?</a:t>
            </a:r>
            <a:endParaRPr b="0" sz="20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Use big image.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7" name="Google Shape;147;p27"/>
          <p:cNvCxnSpPr>
            <a:stCxn id="148" idx="2"/>
            <a:endCxn id="149" idx="0"/>
          </p:cNvCxnSpPr>
          <p:nvPr/>
        </p:nvCxnSpPr>
        <p:spPr>
          <a:xfrm flipH="1" rot="-5400000">
            <a:off x="5169900" y="14199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0" name="Google Shape;150;p27"/>
          <p:cNvCxnSpPr>
            <a:stCxn id="151" idx="2"/>
            <a:endCxn id="152" idx="0"/>
          </p:cNvCxnSpPr>
          <p:nvPr/>
        </p:nvCxnSpPr>
        <p:spPr>
          <a:xfrm flipH="1" rot="-5400000">
            <a:off x="2868900" y="31094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3" name="Google Shape;153;p27"/>
          <p:cNvCxnSpPr>
            <a:stCxn id="154" idx="0"/>
            <a:endCxn id="151" idx="2"/>
          </p:cNvCxnSpPr>
          <p:nvPr/>
        </p:nvCxnSpPr>
        <p:spPr>
          <a:xfrm rot="-5400000">
            <a:off x="2023650" y="31094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5" name="Google Shape;155;p27"/>
          <p:cNvCxnSpPr>
            <a:stCxn id="149" idx="2"/>
            <a:endCxn id="156" idx="0"/>
          </p:cNvCxnSpPr>
          <p:nvPr/>
        </p:nvCxnSpPr>
        <p:spPr>
          <a:xfrm flipH="1" rot="-5400000">
            <a:off x="6409500" y="31094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7" name="Google Shape;157;p27"/>
          <p:cNvCxnSpPr>
            <a:stCxn id="158" idx="0"/>
            <a:endCxn id="149" idx="2"/>
          </p:cNvCxnSpPr>
          <p:nvPr/>
        </p:nvCxnSpPr>
        <p:spPr>
          <a:xfrm rot="-5400000">
            <a:off x="5564250" y="31094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9" name="Google Shape;159;p27"/>
          <p:cNvCxnSpPr>
            <a:stCxn id="151" idx="0"/>
            <a:endCxn id="148" idx="2"/>
          </p:cNvCxnSpPr>
          <p:nvPr/>
        </p:nvCxnSpPr>
        <p:spPr>
          <a:xfrm rot="-5400000">
            <a:off x="3399600" y="14198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8" name="Google Shape;148;p27"/>
          <p:cNvSpPr txBox="1"/>
          <p:nvPr/>
        </p:nvSpPr>
        <p:spPr>
          <a:xfrm>
            <a:off x="3802950" y="14334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032650" y="25922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5573250" y="25922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64185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47280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8779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1187400" y="38876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Lorem Ipsum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8"/>
          <p:cNvGraphicFramePr/>
          <p:nvPr/>
        </p:nvGraphicFramePr>
        <p:xfrm>
          <a:off x="2146675" y="16517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{590F9CCB-7374-4C7E-9283-AB771CD951A0}</a:tableStyleId>
              </a:tblPr>
              <a:tblGrid>
                <a:gridCol w="1212675"/>
                <a:gridCol w="1212675"/>
                <a:gridCol w="1212675"/>
                <a:gridCol w="1212675"/>
              </a:tblGrid>
              <a:tr h="60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Yellow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Blue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Orange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1556426" y="1438825"/>
            <a:ext cx="6088618" cy="290048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2564725" y="2083525"/>
            <a:ext cx="682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our office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2019325" y="2381600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3246925" y="3573850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4054975" y="2189950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4603200" y="3818275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6660875" y="3818275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6196075" y="2593475"/>
            <a:ext cx="127500" cy="127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idx="4294967295" type="ctrTitle"/>
          </p:nvPr>
        </p:nvSpPr>
        <p:spPr>
          <a:xfrm>
            <a:off x="1952250" y="1583350"/>
            <a:ext cx="5239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86" name="Google Shape;186;p30"/>
          <p:cNvSpPr txBox="1"/>
          <p:nvPr>
            <p:ph idx="4294967295" type="subTitle"/>
          </p:nvPr>
        </p:nvSpPr>
        <p:spPr>
          <a:xfrm>
            <a:off x="1952250" y="2840054"/>
            <a:ext cx="5239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4294967295" type="ctrTitle"/>
          </p:nvPr>
        </p:nvSpPr>
        <p:spPr>
          <a:xfrm>
            <a:off x="1999200" y="648000"/>
            <a:ext cx="5145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89,526,124$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3" name="Google Shape;193;p31"/>
          <p:cNvSpPr txBox="1"/>
          <p:nvPr>
            <p:ph idx="4294967295" type="subTitle"/>
          </p:nvPr>
        </p:nvSpPr>
        <p:spPr>
          <a:xfrm>
            <a:off x="1999200" y="1411308"/>
            <a:ext cx="5145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4" name="Google Shape;194;p31"/>
          <p:cNvSpPr txBox="1"/>
          <p:nvPr>
            <p:ph idx="4294967295" type="ctrTitle"/>
          </p:nvPr>
        </p:nvSpPr>
        <p:spPr>
          <a:xfrm>
            <a:off x="1999200" y="3276893"/>
            <a:ext cx="5145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100%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5" name="Google Shape;195;p31"/>
          <p:cNvSpPr txBox="1"/>
          <p:nvPr>
            <p:ph idx="4294967295" type="subTitle"/>
          </p:nvPr>
        </p:nvSpPr>
        <p:spPr>
          <a:xfrm>
            <a:off x="1999200" y="4040201"/>
            <a:ext cx="5145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6" name="Google Shape;196;p31"/>
          <p:cNvSpPr txBox="1"/>
          <p:nvPr>
            <p:ph idx="4294967295" type="ctrTitle"/>
          </p:nvPr>
        </p:nvSpPr>
        <p:spPr>
          <a:xfrm>
            <a:off x="1999200" y="1962447"/>
            <a:ext cx="5145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185,244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7" name="Google Shape;197;p31"/>
          <p:cNvSpPr txBox="1"/>
          <p:nvPr>
            <p:ph idx="4294967295" type="subTitle"/>
          </p:nvPr>
        </p:nvSpPr>
        <p:spPr>
          <a:xfrm>
            <a:off x="1999200" y="2725755"/>
            <a:ext cx="5145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1628248" y="2065192"/>
            <a:ext cx="1379400" cy="1379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first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882303" y="2065192"/>
            <a:ext cx="1379400" cy="1379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second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6136357" y="2065192"/>
            <a:ext cx="1379400" cy="1379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last</a:t>
            </a:r>
            <a:endParaRPr sz="18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08" name="Google Shape;208;p32"/>
          <p:cNvGrpSpPr/>
          <p:nvPr/>
        </p:nvGrpSpPr>
        <p:grpSpPr>
          <a:xfrm>
            <a:off x="2620304" y="2637811"/>
            <a:ext cx="1468387" cy="190869"/>
            <a:chOff x="2266178" y="2764475"/>
            <a:chExt cx="1792245" cy="232966"/>
          </a:xfrm>
        </p:grpSpPr>
        <p:sp>
          <p:nvSpPr>
            <p:cNvPr id="209" name="Google Shape;209;p32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32"/>
          <p:cNvGrpSpPr/>
          <p:nvPr/>
        </p:nvGrpSpPr>
        <p:grpSpPr>
          <a:xfrm>
            <a:off x="5058472" y="2659390"/>
            <a:ext cx="1468387" cy="190869"/>
            <a:chOff x="2266178" y="2764475"/>
            <a:chExt cx="1792245" cy="232966"/>
          </a:xfrm>
        </p:grpSpPr>
        <p:sp>
          <p:nvSpPr>
            <p:cNvPr id="212" name="Google Shape;212;p32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1628275" y="1428825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0" name="Google Shape;220;p33"/>
          <p:cNvSpPr txBox="1"/>
          <p:nvPr>
            <p:ph idx="2" type="body"/>
          </p:nvPr>
        </p:nvSpPr>
        <p:spPr>
          <a:xfrm>
            <a:off x="3646725" y="1428825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1" name="Google Shape;221;p33"/>
          <p:cNvSpPr txBox="1"/>
          <p:nvPr>
            <p:ph idx="3" type="body"/>
          </p:nvPr>
        </p:nvSpPr>
        <p:spPr>
          <a:xfrm>
            <a:off x="5665175" y="1428825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1628275" y="2909550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4" name="Google Shape;224;p33"/>
          <p:cNvSpPr txBox="1"/>
          <p:nvPr>
            <p:ph idx="2" type="body"/>
          </p:nvPr>
        </p:nvSpPr>
        <p:spPr>
          <a:xfrm>
            <a:off x="3646725" y="2909550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5" name="Google Shape;225;p33"/>
          <p:cNvSpPr txBox="1"/>
          <p:nvPr>
            <p:ph idx="3" type="body"/>
          </p:nvPr>
        </p:nvSpPr>
        <p:spPr>
          <a:xfrm>
            <a:off x="5665175" y="2909550"/>
            <a:ext cx="1786500" cy="1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/>
              <a:t>You can insert graphs from</a:t>
            </a:r>
            <a:br>
              <a:rPr lang="en" sz="1400"/>
            </a:br>
            <a:r>
              <a:rPr lang="en" sz="1400"/>
              <a:t>Excel or Google Sheets</a:t>
            </a:r>
            <a:endParaRPr sz="1400"/>
          </a:p>
        </p:txBody>
      </p:sp>
      <p:sp>
        <p:nvSpPr>
          <p:cNvPr id="231" name="Google Shape;231;p34"/>
          <p:cNvSpPr txBox="1"/>
          <p:nvPr>
            <p:ph idx="12" type="sldNum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34"/>
          <p:cNvCxnSpPr/>
          <p:nvPr/>
        </p:nvCxnSpPr>
        <p:spPr>
          <a:xfrm>
            <a:off x="3106425" y="1074699"/>
            <a:ext cx="290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4"/>
          <p:cNvCxnSpPr/>
          <p:nvPr/>
        </p:nvCxnSpPr>
        <p:spPr>
          <a:xfrm>
            <a:off x="3106425" y="1784182"/>
            <a:ext cx="290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4"/>
          <p:cNvCxnSpPr/>
          <p:nvPr/>
        </p:nvCxnSpPr>
        <p:spPr>
          <a:xfrm>
            <a:off x="3106425" y="2493664"/>
            <a:ext cx="290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4"/>
          <p:cNvCxnSpPr/>
          <p:nvPr/>
        </p:nvCxnSpPr>
        <p:spPr>
          <a:xfrm>
            <a:off x="3106425" y="3203147"/>
            <a:ext cx="290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4"/>
          <p:cNvCxnSpPr/>
          <p:nvPr/>
        </p:nvCxnSpPr>
        <p:spPr>
          <a:xfrm>
            <a:off x="3106425" y="3934528"/>
            <a:ext cx="2908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4"/>
          <p:cNvSpPr txBox="1"/>
          <p:nvPr/>
        </p:nvSpPr>
        <p:spPr>
          <a:xfrm>
            <a:off x="310642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4000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3000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2000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1000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0</a:t>
            </a:r>
            <a:endParaRPr sz="10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3508070" y="2380936"/>
            <a:ext cx="939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3634341" y="1986873"/>
            <a:ext cx="939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3760612" y="2493664"/>
            <a:ext cx="939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4212470" y="2694727"/>
            <a:ext cx="939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4338741" y="2096343"/>
            <a:ext cx="939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465012" y="1229023"/>
            <a:ext cx="939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4916870" y="2140119"/>
            <a:ext cx="939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5043141" y="1074575"/>
            <a:ext cx="939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4"/>
          <p:cNvSpPr/>
          <p:nvPr/>
        </p:nvSpPr>
        <p:spPr>
          <a:xfrm>
            <a:off x="5169412" y="2322562"/>
            <a:ext cx="939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5621271" y="2753101"/>
            <a:ext cx="939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5747542" y="1293618"/>
            <a:ext cx="939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5873813" y="1607409"/>
            <a:ext cx="939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1628225" y="3448725"/>
            <a:ext cx="5887500" cy="71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Patrick Hand SC"/>
                <a:ea typeface="Patrick Hand SC"/>
                <a:cs typeface="Patrick Hand SC"/>
                <a:sym typeface="Patrick Hand SC"/>
              </a:rPr>
              <a:t>Mobile</a:t>
            </a:r>
            <a:r>
              <a:rPr b="1" lang="en" sz="1200">
                <a:latin typeface="Patrick Hand SC"/>
                <a:ea typeface="Patrick Hand SC"/>
                <a:cs typeface="Patrick Hand SC"/>
                <a:sym typeface="Patrick Hand SC"/>
              </a:rPr>
              <a:t> project</a:t>
            </a:r>
            <a:endParaRPr b="1" sz="12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55" name="Google Shape;255;p3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3879521" y="1354296"/>
            <a:ext cx="1370050" cy="245649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Patrick Hand SC"/>
                <a:ea typeface="Patrick Hand SC"/>
                <a:cs typeface="Patrick Hand SC"/>
                <a:sym typeface="Patrick Hand SC"/>
              </a:rPr>
              <a:t>Tablet</a:t>
            </a:r>
            <a:r>
              <a:rPr b="1" lang="en" sz="1200">
                <a:latin typeface="Patrick Hand SC"/>
                <a:ea typeface="Patrick Hand SC"/>
                <a:cs typeface="Patrick Hand SC"/>
                <a:sym typeface="Patrick Hand SC"/>
              </a:rPr>
              <a:t> project</a:t>
            </a:r>
            <a:endParaRPr b="1" sz="1200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pic>
        <p:nvPicPr>
          <p:cNvPr id="263" name="Google Shape;2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056" y="1030125"/>
            <a:ext cx="2323951" cy="309862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7"/>
          <p:cNvSpPr txBox="1"/>
          <p:nvPr>
            <p:ph idx="4294967295" type="ctrTitle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</a:t>
            </a:r>
            <a:r>
              <a:rPr lang="en" sz="6000">
                <a:solidFill>
                  <a:schemeClr val="accent6"/>
                </a:solidFill>
              </a:rPr>
              <a:t>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0" name="Google Shape;270;p37"/>
          <p:cNvSpPr txBox="1"/>
          <p:nvPr>
            <p:ph idx="4294967295" type="subTitle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Any questions?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</a:t>
            </a:r>
            <a:r>
              <a:rPr lang="en">
                <a:solidFill>
                  <a:schemeClr val="lt1"/>
                </a:solidFill>
              </a:rPr>
              <a:t>ind me at @username &amp; user@mail.me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277" name="Google Shape;277;p3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Titles: Patrick Hand SC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Body copy: Patrick Hand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https://www.1001fonts.com/patrick-hand-font.html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4" name="Google Shape;284;p39"/>
          <p:cNvSpPr txBox="1"/>
          <p:nvPr/>
        </p:nvSpPr>
        <p:spPr>
          <a:xfrm>
            <a:off x="1628275" y="3761525"/>
            <a:ext cx="5887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5" name="Google Shape;285;p39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291" name="Google Shape;291;p40"/>
          <p:cNvSpPr txBox="1"/>
          <p:nvPr>
            <p:ph idx="1" type="subTitle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97" name="Google Shape;297;p4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41"/>
          <p:cNvSpPr/>
          <p:nvPr/>
        </p:nvSpPr>
        <p:spPr>
          <a:xfrm>
            <a:off x="6953807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99" name="Google Shape;299;p41"/>
          <p:cNvSpPr/>
          <p:nvPr/>
        </p:nvSpPr>
        <p:spPr>
          <a:xfrm>
            <a:off x="6449361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5944915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5440469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4936023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4431577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3927131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3422684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6" name="Google Shape;306;p41"/>
          <p:cNvSpPr/>
          <p:nvPr/>
        </p:nvSpPr>
        <p:spPr>
          <a:xfrm>
            <a:off x="2918238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7" name="Google Shape;307;p41"/>
          <p:cNvSpPr/>
          <p:nvPr/>
        </p:nvSpPr>
        <p:spPr>
          <a:xfrm>
            <a:off x="2413792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1909346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1404900" y="2493662"/>
            <a:ext cx="628800" cy="282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sz="10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1325500" y="2493674"/>
            <a:ext cx="203700" cy="282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11" name="Google Shape;311;p41"/>
          <p:cNvCxnSpPr/>
          <p:nvPr/>
        </p:nvCxnSpPr>
        <p:spPr>
          <a:xfrm rot="10800000">
            <a:off x="1630068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2" name="Google Shape;312;p41"/>
          <p:cNvSpPr txBox="1"/>
          <p:nvPr/>
        </p:nvSpPr>
        <p:spPr>
          <a:xfrm>
            <a:off x="1598718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13" name="Google Shape;313;p41"/>
          <p:cNvCxnSpPr/>
          <p:nvPr/>
        </p:nvCxnSpPr>
        <p:spPr>
          <a:xfrm rot="10800000">
            <a:off x="2639775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4" name="Google Shape;314;p41"/>
          <p:cNvSpPr txBox="1"/>
          <p:nvPr/>
        </p:nvSpPr>
        <p:spPr>
          <a:xfrm>
            <a:off x="2609577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15" name="Google Shape;315;p41"/>
          <p:cNvCxnSpPr/>
          <p:nvPr/>
        </p:nvCxnSpPr>
        <p:spPr>
          <a:xfrm rot="10800000">
            <a:off x="3649483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6" name="Google Shape;316;p41"/>
          <p:cNvSpPr txBox="1"/>
          <p:nvPr/>
        </p:nvSpPr>
        <p:spPr>
          <a:xfrm>
            <a:off x="3620436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17" name="Google Shape;317;p41"/>
          <p:cNvCxnSpPr/>
          <p:nvPr/>
        </p:nvCxnSpPr>
        <p:spPr>
          <a:xfrm rot="10800000">
            <a:off x="4659190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8" name="Google Shape;318;p41"/>
          <p:cNvSpPr txBox="1"/>
          <p:nvPr/>
        </p:nvSpPr>
        <p:spPr>
          <a:xfrm>
            <a:off x="4631295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19" name="Google Shape;319;p41"/>
          <p:cNvCxnSpPr/>
          <p:nvPr/>
        </p:nvCxnSpPr>
        <p:spPr>
          <a:xfrm rot="10800000">
            <a:off x="5668898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0" name="Google Shape;320;p41"/>
          <p:cNvSpPr txBox="1"/>
          <p:nvPr/>
        </p:nvSpPr>
        <p:spPr>
          <a:xfrm>
            <a:off x="5642154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21" name="Google Shape;321;p41"/>
          <p:cNvCxnSpPr/>
          <p:nvPr/>
        </p:nvCxnSpPr>
        <p:spPr>
          <a:xfrm rot="10800000">
            <a:off x="6678605" y="2153403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2" name="Google Shape;322;p41"/>
          <p:cNvSpPr txBox="1"/>
          <p:nvPr/>
        </p:nvSpPr>
        <p:spPr>
          <a:xfrm>
            <a:off x="6653013" y="1755350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23" name="Google Shape;323;p41"/>
          <p:cNvCxnSpPr/>
          <p:nvPr/>
        </p:nvCxnSpPr>
        <p:spPr>
          <a:xfrm rot="10800000">
            <a:off x="2142676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4" name="Google Shape;324;p41"/>
          <p:cNvSpPr txBox="1"/>
          <p:nvPr/>
        </p:nvSpPr>
        <p:spPr>
          <a:xfrm>
            <a:off x="2089075" y="3133975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25" name="Google Shape;325;p41"/>
          <p:cNvCxnSpPr/>
          <p:nvPr/>
        </p:nvCxnSpPr>
        <p:spPr>
          <a:xfrm rot="10800000">
            <a:off x="3152383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6" name="Google Shape;326;p41"/>
          <p:cNvSpPr txBox="1"/>
          <p:nvPr/>
        </p:nvSpPr>
        <p:spPr>
          <a:xfrm>
            <a:off x="3105783" y="3133975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27" name="Google Shape;327;p41"/>
          <p:cNvCxnSpPr/>
          <p:nvPr/>
        </p:nvCxnSpPr>
        <p:spPr>
          <a:xfrm rot="10800000">
            <a:off x="4162091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8" name="Google Shape;328;p41"/>
          <p:cNvSpPr txBox="1"/>
          <p:nvPr/>
        </p:nvSpPr>
        <p:spPr>
          <a:xfrm>
            <a:off x="4122491" y="3133975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29" name="Google Shape;329;p41"/>
          <p:cNvCxnSpPr/>
          <p:nvPr/>
        </p:nvCxnSpPr>
        <p:spPr>
          <a:xfrm rot="10800000">
            <a:off x="5171798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0" name="Google Shape;330;p41"/>
          <p:cNvSpPr txBox="1"/>
          <p:nvPr/>
        </p:nvSpPr>
        <p:spPr>
          <a:xfrm>
            <a:off x="5139200" y="3133975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31" name="Google Shape;331;p41"/>
          <p:cNvCxnSpPr/>
          <p:nvPr/>
        </p:nvCxnSpPr>
        <p:spPr>
          <a:xfrm rot="10800000">
            <a:off x="6181506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41"/>
          <p:cNvSpPr txBox="1"/>
          <p:nvPr/>
        </p:nvSpPr>
        <p:spPr>
          <a:xfrm>
            <a:off x="6155908" y="3133975"/>
            <a:ext cx="954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333" name="Google Shape;333;p41"/>
          <p:cNvCxnSpPr/>
          <p:nvPr/>
        </p:nvCxnSpPr>
        <p:spPr>
          <a:xfrm rot="10800000">
            <a:off x="7191213" y="275843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41"/>
          <p:cNvSpPr txBox="1"/>
          <p:nvPr/>
        </p:nvSpPr>
        <p:spPr>
          <a:xfrm>
            <a:off x="7162335" y="3133975"/>
            <a:ext cx="7905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40" name="Google Shape;340;p4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42"/>
          <p:cNvSpPr/>
          <p:nvPr/>
        </p:nvSpPr>
        <p:spPr>
          <a:xfrm>
            <a:off x="1323050" y="2517308"/>
            <a:ext cx="6492240" cy="717841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1323050" y="2517308"/>
            <a:ext cx="6492240" cy="717841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42"/>
          <p:cNvGrpSpPr/>
          <p:nvPr/>
        </p:nvGrpSpPr>
        <p:grpSpPr>
          <a:xfrm>
            <a:off x="2592423" y="2042834"/>
            <a:ext cx="336398" cy="336398"/>
            <a:chOff x="1786339" y="1703401"/>
            <a:chExt cx="473400" cy="473400"/>
          </a:xfrm>
        </p:grpSpPr>
        <p:sp>
          <p:nvSpPr>
            <p:cNvPr id="344" name="Google Shape;344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46" name="Google Shape;346;p42"/>
          <p:cNvGrpSpPr/>
          <p:nvPr/>
        </p:nvGrpSpPr>
        <p:grpSpPr>
          <a:xfrm>
            <a:off x="4033573" y="2042834"/>
            <a:ext cx="336398" cy="336398"/>
            <a:chOff x="3814414" y="1703401"/>
            <a:chExt cx="473400" cy="473400"/>
          </a:xfrm>
        </p:grpSpPr>
        <p:sp>
          <p:nvSpPr>
            <p:cNvPr id="347" name="Google Shape;347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3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49" name="Google Shape;349;p42"/>
          <p:cNvGrpSpPr/>
          <p:nvPr/>
        </p:nvGrpSpPr>
        <p:grpSpPr>
          <a:xfrm>
            <a:off x="5474723" y="2042834"/>
            <a:ext cx="336398" cy="336398"/>
            <a:chOff x="5842489" y="1703401"/>
            <a:chExt cx="473400" cy="473400"/>
          </a:xfrm>
        </p:grpSpPr>
        <p:sp>
          <p:nvSpPr>
            <p:cNvPr id="350" name="Google Shape;350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5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52" name="Google Shape;352;p42"/>
          <p:cNvGrpSpPr/>
          <p:nvPr/>
        </p:nvGrpSpPr>
        <p:grpSpPr>
          <a:xfrm>
            <a:off x="6212557" y="3373716"/>
            <a:ext cx="336398" cy="336398"/>
            <a:chOff x="6880814" y="3576300"/>
            <a:chExt cx="473400" cy="473400"/>
          </a:xfrm>
        </p:grpSpPr>
        <p:sp>
          <p:nvSpPr>
            <p:cNvPr id="353" name="Google Shape;353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54" name="Google Shape;354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6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55" name="Google Shape;355;p42"/>
          <p:cNvGrpSpPr/>
          <p:nvPr/>
        </p:nvGrpSpPr>
        <p:grpSpPr>
          <a:xfrm>
            <a:off x="4771407" y="3373716"/>
            <a:ext cx="336398" cy="336398"/>
            <a:chOff x="4852739" y="3576300"/>
            <a:chExt cx="473400" cy="473400"/>
          </a:xfrm>
        </p:grpSpPr>
        <p:sp>
          <p:nvSpPr>
            <p:cNvPr id="356" name="Google Shape;356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57" name="Google Shape;357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4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grpSp>
        <p:nvGrpSpPr>
          <p:cNvPr id="358" name="Google Shape;358;p42"/>
          <p:cNvGrpSpPr/>
          <p:nvPr/>
        </p:nvGrpSpPr>
        <p:grpSpPr>
          <a:xfrm>
            <a:off x="3330256" y="3373716"/>
            <a:ext cx="336398" cy="336398"/>
            <a:chOff x="2824664" y="3576300"/>
            <a:chExt cx="473400" cy="473400"/>
          </a:xfrm>
        </p:grpSpPr>
        <p:sp>
          <p:nvSpPr>
            <p:cNvPr id="359" name="Google Shape;359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360" name="Google Shape;360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2</a:t>
              </a:r>
              <a:endParaRPr sz="6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361" name="Google Shape;361;p42"/>
          <p:cNvSpPr txBox="1"/>
          <p:nvPr/>
        </p:nvSpPr>
        <p:spPr>
          <a:xfrm>
            <a:off x="2303603" y="1653950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3722969" y="1653950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Red is the colour of danger and courage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3" name="Google Shape;363;p42"/>
          <p:cNvSpPr txBox="1"/>
          <p:nvPr/>
        </p:nvSpPr>
        <p:spPr>
          <a:xfrm>
            <a:off x="5186003" y="1653950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4" name="Google Shape;364;p42"/>
          <p:cNvSpPr txBox="1"/>
          <p:nvPr/>
        </p:nvSpPr>
        <p:spPr>
          <a:xfrm>
            <a:off x="3041460" y="3720091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4482660" y="3720091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5923860" y="3720091"/>
            <a:ext cx="914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72" name="Google Shape;372;p4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3" name="Google Shape;373;p43"/>
          <p:cNvGraphicFramePr/>
          <p:nvPr/>
        </p:nvGraphicFramePr>
        <p:xfrm>
          <a:off x="13324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{590F9CCB-7374-4C7E-9283-AB771CD951A0}</a:tableStyleId>
              </a:tblPr>
              <a:tblGrid>
                <a:gridCol w="1114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79" name="Google Shape;379;p44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4"/>
          <p:cNvSpPr/>
          <p:nvPr/>
        </p:nvSpPr>
        <p:spPr>
          <a:xfrm>
            <a:off x="1700100" y="1614225"/>
            <a:ext cx="2814000" cy="1202400"/>
          </a:xfrm>
          <a:prstGeom prst="rect">
            <a:avLst/>
          </a:prstGeom>
          <a:solidFill>
            <a:srgbClr val="393B44">
              <a:alpha val="781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STRENGTHS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4646099" y="1614225"/>
            <a:ext cx="2814000" cy="1202400"/>
          </a:xfrm>
          <a:prstGeom prst="rect">
            <a:avLst/>
          </a:prstGeom>
          <a:solidFill>
            <a:srgbClr val="393B44">
              <a:alpha val="781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WEAKNESSES</a:t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1700100" y="2948525"/>
            <a:ext cx="2814000" cy="1202400"/>
          </a:xfrm>
          <a:prstGeom prst="rect">
            <a:avLst/>
          </a:prstGeom>
          <a:solidFill>
            <a:srgbClr val="393B44">
              <a:alpha val="781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Black is the color of ebony and of outer space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OPPORTUNITIES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4646099" y="2948525"/>
            <a:ext cx="2814000" cy="1202400"/>
          </a:xfrm>
          <a:prstGeom prst="rect">
            <a:avLst/>
          </a:prstGeom>
          <a:solidFill>
            <a:srgbClr val="393B44">
              <a:alpha val="781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White is the color of milk and fresh snow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THREATS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84" name="Google Shape;384;p44"/>
          <p:cNvSpPr/>
          <p:nvPr/>
        </p:nvSpPr>
        <p:spPr>
          <a:xfrm>
            <a:off x="3597878" y="1898756"/>
            <a:ext cx="1833900" cy="1833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4"/>
          <p:cNvSpPr/>
          <p:nvPr/>
        </p:nvSpPr>
        <p:spPr>
          <a:xfrm rot="5400000">
            <a:off x="3730234" y="1898756"/>
            <a:ext cx="1833900" cy="1833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4"/>
          <p:cNvSpPr/>
          <p:nvPr/>
        </p:nvSpPr>
        <p:spPr>
          <a:xfrm rot="10800000">
            <a:off x="3730234" y="2032136"/>
            <a:ext cx="1833900" cy="1833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4"/>
          <p:cNvSpPr/>
          <p:nvPr/>
        </p:nvSpPr>
        <p:spPr>
          <a:xfrm rot="-5400000">
            <a:off x="3597878" y="2032136"/>
            <a:ext cx="1833900" cy="1833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4"/>
          <p:cNvSpPr/>
          <p:nvPr/>
        </p:nvSpPr>
        <p:spPr>
          <a:xfrm>
            <a:off x="4081910" y="2281320"/>
            <a:ext cx="209946" cy="329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S</a:t>
            </a:r>
          </a:p>
        </p:txBody>
      </p:sp>
      <p:sp>
        <p:nvSpPr>
          <p:cNvPr id="389" name="Google Shape;389;p44"/>
          <p:cNvSpPr/>
          <p:nvPr/>
        </p:nvSpPr>
        <p:spPr>
          <a:xfrm>
            <a:off x="4852538" y="2287177"/>
            <a:ext cx="289145" cy="332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W</a:t>
            </a:r>
          </a:p>
        </p:txBody>
      </p:sp>
      <p:sp>
        <p:nvSpPr>
          <p:cNvPr id="390" name="Google Shape;390;p44"/>
          <p:cNvSpPr/>
          <p:nvPr/>
        </p:nvSpPr>
        <p:spPr>
          <a:xfrm>
            <a:off x="4055667" y="3120806"/>
            <a:ext cx="244156" cy="3317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O</a:t>
            </a:r>
          </a:p>
        </p:txBody>
      </p:sp>
      <p:sp>
        <p:nvSpPr>
          <p:cNvPr id="391" name="Google Shape;391;p44"/>
          <p:cNvSpPr/>
          <p:nvPr/>
        </p:nvSpPr>
        <p:spPr>
          <a:xfrm>
            <a:off x="4939234" y="3126663"/>
            <a:ext cx="243219" cy="328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idx="4294967295" type="ctrTitle"/>
          </p:nvPr>
        </p:nvSpPr>
        <p:spPr>
          <a:xfrm>
            <a:off x="1918700" y="1485548"/>
            <a:ext cx="5306700" cy="68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Hello!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78" name="Google Shape;78;p18"/>
          <p:cNvSpPr txBox="1"/>
          <p:nvPr>
            <p:ph idx="4294967295" type="subTitle"/>
          </p:nvPr>
        </p:nvSpPr>
        <p:spPr>
          <a:xfrm>
            <a:off x="1918700" y="2192769"/>
            <a:ext cx="5306700" cy="18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I am Jayden Smith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97" name="Google Shape;397;p4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Key Activities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99" name="Google Shape;399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Key Resources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0" name="Google Shape;400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Value Propositions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1" name="Google Shape;401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Customer Relationships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Channels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Customer Segments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Key Partners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Cost Structure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6" name="Google Shape;406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Revenue Streams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b="1" sz="9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5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5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5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5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5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5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5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1" name="Google Shape;421;p46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2" name="Google Shape;422;p46"/>
          <p:cNvGrpSpPr/>
          <p:nvPr/>
        </p:nvGrpSpPr>
        <p:grpSpPr>
          <a:xfrm>
            <a:off x="1930295" y="1643177"/>
            <a:ext cx="2927091" cy="2631576"/>
            <a:chOff x="3778727" y="4460423"/>
            <a:chExt cx="720160" cy="647438"/>
          </a:xfrm>
        </p:grpSpPr>
        <p:sp>
          <p:nvSpPr>
            <p:cNvPr id="423" name="Google Shape;423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4" name="Google Shape;424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5" name="Google Shape;425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6" name="Google Shape;426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cxnSp>
        <p:nvCxnSpPr>
          <p:cNvPr id="430" name="Google Shape;430;p46"/>
          <p:cNvCxnSpPr/>
          <p:nvPr/>
        </p:nvCxnSpPr>
        <p:spPr>
          <a:xfrm>
            <a:off x="4792733" y="2078662"/>
            <a:ext cx="857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6"/>
          <p:cNvSpPr txBox="1"/>
          <p:nvPr/>
        </p:nvSpPr>
        <p:spPr>
          <a:xfrm>
            <a:off x="5700103" y="1939088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32" name="Google Shape;432;p46"/>
          <p:cNvCxnSpPr/>
          <p:nvPr/>
        </p:nvCxnSpPr>
        <p:spPr>
          <a:xfrm>
            <a:off x="4666443" y="2469376"/>
            <a:ext cx="983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6"/>
          <p:cNvSpPr txBox="1"/>
          <p:nvPr/>
        </p:nvSpPr>
        <p:spPr>
          <a:xfrm>
            <a:off x="5700103" y="2329794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34" name="Google Shape;434;p46"/>
          <p:cNvCxnSpPr/>
          <p:nvPr/>
        </p:nvCxnSpPr>
        <p:spPr>
          <a:xfrm>
            <a:off x="4486977" y="2860090"/>
            <a:ext cx="1163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6"/>
          <p:cNvSpPr txBox="1"/>
          <p:nvPr/>
        </p:nvSpPr>
        <p:spPr>
          <a:xfrm>
            <a:off x="5700103" y="2720499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36" name="Google Shape;436;p46"/>
          <p:cNvCxnSpPr/>
          <p:nvPr/>
        </p:nvCxnSpPr>
        <p:spPr>
          <a:xfrm>
            <a:off x="4334099" y="3250783"/>
            <a:ext cx="1315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6"/>
          <p:cNvSpPr txBox="1"/>
          <p:nvPr/>
        </p:nvSpPr>
        <p:spPr>
          <a:xfrm>
            <a:off x="5700103" y="3111205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38" name="Google Shape;438;p46"/>
          <p:cNvCxnSpPr/>
          <p:nvPr/>
        </p:nvCxnSpPr>
        <p:spPr>
          <a:xfrm>
            <a:off x="4167917" y="3641497"/>
            <a:ext cx="148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6"/>
          <p:cNvSpPr txBox="1"/>
          <p:nvPr/>
        </p:nvSpPr>
        <p:spPr>
          <a:xfrm>
            <a:off x="5700103" y="3501911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440" name="Google Shape;440;p46"/>
          <p:cNvCxnSpPr/>
          <p:nvPr/>
        </p:nvCxnSpPr>
        <p:spPr>
          <a:xfrm>
            <a:off x="3995103" y="4032191"/>
            <a:ext cx="1648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6"/>
          <p:cNvSpPr txBox="1"/>
          <p:nvPr/>
        </p:nvSpPr>
        <p:spPr>
          <a:xfrm>
            <a:off x="5700103" y="3892617"/>
            <a:ext cx="13686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Insert your content</a:t>
            </a:r>
            <a:endParaRPr sz="1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47" name="Google Shape;447;p4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8" name="Google Shape;448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532776" y="1822038"/>
            <a:ext cx="1217700" cy="121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9" name="Google Shape;449;p47"/>
          <p:cNvSpPr txBox="1"/>
          <p:nvPr/>
        </p:nvSpPr>
        <p:spPr>
          <a:xfrm>
            <a:off x="1536885" y="3145948"/>
            <a:ext cx="121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Imani Jackson</a:t>
            </a:r>
            <a:br>
              <a:rPr lang="en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50" name="Google Shape;45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1639" y="1822038"/>
            <a:ext cx="1217700" cy="121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1" name="Google Shape;451;p47"/>
          <p:cNvSpPr txBox="1"/>
          <p:nvPr/>
        </p:nvSpPr>
        <p:spPr>
          <a:xfrm>
            <a:off x="3155748" y="3145948"/>
            <a:ext cx="121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Marcos Galán</a:t>
            </a:r>
            <a:br>
              <a:rPr lang="en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52" name="Google Shape;452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70502" y="1822038"/>
            <a:ext cx="1217700" cy="121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3" name="Google Shape;453;p47"/>
          <p:cNvSpPr txBox="1"/>
          <p:nvPr/>
        </p:nvSpPr>
        <p:spPr>
          <a:xfrm>
            <a:off x="4774611" y="3145948"/>
            <a:ext cx="121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Ixchel Valdía</a:t>
            </a:r>
            <a:br>
              <a:rPr lang="en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54" name="Google Shape;454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389365" y="1822038"/>
            <a:ext cx="1217700" cy="121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5" name="Google Shape;455;p47"/>
          <p:cNvSpPr txBox="1"/>
          <p:nvPr/>
        </p:nvSpPr>
        <p:spPr>
          <a:xfrm>
            <a:off x="6393474" y="3145948"/>
            <a:ext cx="121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Nils Årud</a:t>
            </a:r>
            <a:br>
              <a:rPr lang="en"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8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JOB TITLE</a:t>
            </a:r>
            <a:endParaRPr sz="80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Blue is the colour of the clear sky and the deep sea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61" name="Google Shape;461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63" name="Google Shape;463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9" name="Google Shape;509;p4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0" name="Google Shape;510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11" name="Google Shape;511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3" name="Google Shape;533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34" name="Google Shape;534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35" name="Google Shape;535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LOW VALUE 1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36" name="Google Shape;536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HIGH VALUE 1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37" name="Google Shape;537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LOW VALUE 2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38" name="Google Shape;538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HIGH VALUE 2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Our company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1" name="Google Shape;541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2" name="Google Shape;542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3" name="Google Shape;543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Competitor</a:t>
            </a:r>
            <a:endParaRPr sz="800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51" name="Google Shape;551;p49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2" name="Google Shape;552;p49"/>
          <p:cNvGraphicFramePr/>
          <p:nvPr/>
        </p:nvGraphicFramePr>
        <p:xfrm>
          <a:off x="13217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{55E3678D-9CD2-4698-9CB9-EA7EA3A4611C}</a:tableStyleId>
              </a:tblPr>
              <a:tblGrid>
                <a:gridCol w="719625"/>
                <a:gridCol w="824800"/>
                <a:gridCol w="824800"/>
                <a:gridCol w="824800"/>
                <a:gridCol w="824800"/>
                <a:gridCol w="824800"/>
                <a:gridCol w="824800"/>
                <a:gridCol w="824800"/>
              </a:tblGrid>
              <a:tr h="32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93B44">
                        <a:alpha val="7819"/>
                      </a:srgbClr>
                    </a:solidFill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"/>
          <p:cNvSpPr/>
          <p:nvPr/>
        </p:nvSpPr>
        <p:spPr>
          <a:xfrm>
            <a:off x="1836099" y="509852"/>
            <a:ext cx="270419" cy="34695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0"/>
          <p:cNvSpPr/>
          <p:nvPr/>
        </p:nvSpPr>
        <p:spPr>
          <a:xfrm>
            <a:off x="2251874" y="558316"/>
            <a:ext cx="288503" cy="244257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0"/>
          <p:cNvSpPr/>
          <p:nvPr/>
        </p:nvSpPr>
        <p:spPr>
          <a:xfrm>
            <a:off x="2680359" y="559075"/>
            <a:ext cx="280014" cy="24734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0"/>
          <p:cNvSpPr/>
          <p:nvPr/>
        </p:nvSpPr>
        <p:spPr>
          <a:xfrm>
            <a:off x="3133060" y="552547"/>
            <a:ext cx="228102" cy="256176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0"/>
          <p:cNvSpPr/>
          <p:nvPr/>
        </p:nvSpPr>
        <p:spPr>
          <a:xfrm>
            <a:off x="3572293" y="550239"/>
            <a:ext cx="194258" cy="258484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0"/>
          <p:cNvSpPr/>
          <p:nvPr/>
        </p:nvSpPr>
        <p:spPr>
          <a:xfrm>
            <a:off x="3943065" y="547156"/>
            <a:ext cx="300042" cy="26502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0"/>
          <p:cNvSpPr/>
          <p:nvPr/>
        </p:nvSpPr>
        <p:spPr>
          <a:xfrm>
            <a:off x="4390012" y="531381"/>
            <a:ext cx="257330" cy="29733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0"/>
          <p:cNvSpPr/>
          <p:nvPr/>
        </p:nvSpPr>
        <p:spPr>
          <a:xfrm>
            <a:off x="4794248" y="550618"/>
            <a:ext cx="299647" cy="261946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0"/>
          <p:cNvSpPr/>
          <p:nvPr/>
        </p:nvSpPr>
        <p:spPr>
          <a:xfrm>
            <a:off x="5235410" y="555234"/>
            <a:ext cx="265029" cy="25271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0"/>
          <p:cNvSpPr/>
          <p:nvPr/>
        </p:nvSpPr>
        <p:spPr>
          <a:xfrm>
            <a:off x="5664653" y="549085"/>
            <a:ext cx="257330" cy="262721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0"/>
          <p:cNvSpPr/>
          <p:nvPr/>
        </p:nvSpPr>
        <p:spPr>
          <a:xfrm>
            <a:off x="1839182" y="939094"/>
            <a:ext cx="266562" cy="33002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0"/>
          <p:cNvSpPr/>
          <p:nvPr/>
        </p:nvSpPr>
        <p:spPr>
          <a:xfrm>
            <a:off x="2264188" y="939094"/>
            <a:ext cx="266562" cy="33002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50"/>
          <p:cNvSpPr/>
          <p:nvPr/>
        </p:nvSpPr>
        <p:spPr>
          <a:xfrm>
            <a:off x="2681892" y="988712"/>
            <a:ext cx="275019" cy="236559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0"/>
          <p:cNvSpPr/>
          <p:nvPr/>
        </p:nvSpPr>
        <p:spPr>
          <a:xfrm>
            <a:off x="3106519" y="964859"/>
            <a:ext cx="274640" cy="278101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0"/>
          <p:cNvSpPr/>
          <p:nvPr/>
        </p:nvSpPr>
        <p:spPr>
          <a:xfrm>
            <a:off x="3533455" y="982943"/>
            <a:ext cx="272332" cy="24079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0"/>
          <p:cNvSpPr/>
          <p:nvPr/>
        </p:nvSpPr>
        <p:spPr>
          <a:xfrm>
            <a:off x="3963077" y="982943"/>
            <a:ext cx="264254" cy="24348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0"/>
          <p:cNvSpPr/>
          <p:nvPr/>
        </p:nvSpPr>
        <p:spPr>
          <a:xfrm>
            <a:off x="4395007" y="985630"/>
            <a:ext cx="245032" cy="23810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0"/>
          <p:cNvSpPr/>
          <p:nvPr/>
        </p:nvSpPr>
        <p:spPr>
          <a:xfrm>
            <a:off x="4806562" y="972162"/>
            <a:ext cx="271557" cy="26618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0"/>
          <p:cNvSpPr/>
          <p:nvPr/>
        </p:nvSpPr>
        <p:spPr>
          <a:xfrm>
            <a:off x="5203875" y="942935"/>
            <a:ext cx="331562" cy="326567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0"/>
          <p:cNvSpPr/>
          <p:nvPr/>
        </p:nvSpPr>
        <p:spPr>
          <a:xfrm>
            <a:off x="5636959" y="954474"/>
            <a:ext cx="310791" cy="296960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0"/>
          <p:cNvSpPr/>
          <p:nvPr/>
        </p:nvSpPr>
        <p:spPr>
          <a:xfrm>
            <a:off x="1818016" y="1425636"/>
            <a:ext cx="304658" cy="216183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0"/>
          <p:cNvSpPr/>
          <p:nvPr/>
        </p:nvSpPr>
        <p:spPr>
          <a:xfrm>
            <a:off x="2244572" y="1384870"/>
            <a:ext cx="302334" cy="29272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0"/>
          <p:cNvSpPr/>
          <p:nvPr/>
        </p:nvSpPr>
        <p:spPr>
          <a:xfrm>
            <a:off x="2680738" y="1397942"/>
            <a:ext cx="272332" cy="27503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0"/>
          <p:cNvSpPr/>
          <p:nvPr/>
        </p:nvSpPr>
        <p:spPr>
          <a:xfrm>
            <a:off x="3103058" y="1389486"/>
            <a:ext cx="283871" cy="28309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0"/>
          <p:cNvSpPr/>
          <p:nvPr/>
        </p:nvSpPr>
        <p:spPr>
          <a:xfrm>
            <a:off x="3537296" y="1398338"/>
            <a:ext cx="264254" cy="26540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0"/>
          <p:cNvSpPr/>
          <p:nvPr/>
        </p:nvSpPr>
        <p:spPr>
          <a:xfrm>
            <a:off x="3974221" y="1367182"/>
            <a:ext cx="240796" cy="32732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0"/>
          <p:cNvSpPr/>
          <p:nvPr/>
        </p:nvSpPr>
        <p:spPr>
          <a:xfrm>
            <a:off x="4367313" y="1432181"/>
            <a:ext cx="302334" cy="195017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0"/>
          <p:cNvSpPr/>
          <p:nvPr/>
        </p:nvSpPr>
        <p:spPr>
          <a:xfrm>
            <a:off x="4805013" y="1390640"/>
            <a:ext cx="278497" cy="28156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0"/>
          <p:cNvSpPr/>
          <p:nvPr/>
        </p:nvSpPr>
        <p:spPr>
          <a:xfrm>
            <a:off x="5229261" y="1379875"/>
            <a:ext cx="280030" cy="29117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0"/>
          <p:cNvSpPr/>
          <p:nvPr/>
        </p:nvSpPr>
        <p:spPr>
          <a:xfrm>
            <a:off x="5641195" y="1388332"/>
            <a:ext cx="299647" cy="280789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0"/>
          <p:cNvSpPr/>
          <p:nvPr/>
        </p:nvSpPr>
        <p:spPr>
          <a:xfrm>
            <a:off x="1853408" y="1826410"/>
            <a:ext cx="234647" cy="25619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0"/>
          <p:cNvSpPr/>
          <p:nvPr/>
        </p:nvSpPr>
        <p:spPr>
          <a:xfrm>
            <a:off x="2268029" y="1826805"/>
            <a:ext cx="250422" cy="25194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0"/>
          <p:cNvSpPr/>
          <p:nvPr/>
        </p:nvSpPr>
        <p:spPr>
          <a:xfrm>
            <a:off x="2698047" y="1826805"/>
            <a:ext cx="250407" cy="251940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0"/>
          <p:cNvSpPr/>
          <p:nvPr/>
        </p:nvSpPr>
        <p:spPr>
          <a:xfrm>
            <a:off x="3119592" y="1826805"/>
            <a:ext cx="250027" cy="251940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50"/>
          <p:cNvSpPr/>
          <p:nvPr/>
        </p:nvSpPr>
        <p:spPr>
          <a:xfrm>
            <a:off x="3602674" y="1787572"/>
            <a:ext cx="135028" cy="333111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0"/>
          <p:cNvSpPr/>
          <p:nvPr/>
        </p:nvSpPr>
        <p:spPr>
          <a:xfrm>
            <a:off x="4035774" y="1789880"/>
            <a:ext cx="116944" cy="329254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0"/>
          <p:cNvSpPr/>
          <p:nvPr/>
        </p:nvSpPr>
        <p:spPr>
          <a:xfrm>
            <a:off x="4464622" y="1826410"/>
            <a:ext cx="106558" cy="25233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50"/>
          <p:cNvSpPr/>
          <p:nvPr/>
        </p:nvSpPr>
        <p:spPr>
          <a:xfrm>
            <a:off x="4819255" y="1822948"/>
            <a:ext cx="248099" cy="26272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0"/>
          <p:cNvSpPr/>
          <p:nvPr/>
        </p:nvSpPr>
        <p:spPr>
          <a:xfrm>
            <a:off x="5233877" y="1829872"/>
            <a:ext cx="271952" cy="251181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0"/>
          <p:cNvSpPr/>
          <p:nvPr/>
        </p:nvSpPr>
        <p:spPr>
          <a:xfrm>
            <a:off x="5663878" y="1787177"/>
            <a:ext cx="250027" cy="30004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0"/>
          <p:cNvSpPr/>
          <p:nvPr/>
        </p:nvSpPr>
        <p:spPr>
          <a:xfrm>
            <a:off x="1924572" y="2224117"/>
            <a:ext cx="91936" cy="31080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0"/>
          <p:cNvSpPr/>
          <p:nvPr/>
        </p:nvSpPr>
        <p:spPr>
          <a:xfrm>
            <a:off x="2295723" y="2212577"/>
            <a:ext cx="198874" cy="333111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0"/>
          <p:cNvSpPr/>
          <p:nvPr/>
        </p:nvSpPr>
        <p:spPr>
          <a:xfrm>
            <a:off x="2691882" y="2212577"/>
            <a:ext cx="260413" cy="333111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0"/>
          <p:cNvSpPr/>
          <p:nvPr/>
        </p:nvSpPr>
        <p:spPr>
          <a:xfrm>
            <a:off x="3509981" y="2269120"/>
            <a:ext cx="314269" cy="175400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0"/>
          <p:cNvSpPr/>
          <p:nvPr/>
        </p:nvSpPr>
        <p:spPr>
          <a:xfrm>
            <a:off x="3091123" y="2232574"/>
            <a:ext cx="305037" cy="288503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0"/>
          <p:cNvSpPr/>
          <p:nvPr/>
        </p:nvSpPr>
        <p:spPr>
          <a:xfrm>
            <a:off x="3957307" y="2239892"/>
            <a:ext cx="270024" cy="272332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0"/>
          <p:cNvSpPr/>
          <p:nvPr/>
        </p:nvSpPr>
        <p:spPr>
          <a:xfrm>
            <a:off x="4381160" y="2242200"/>
            <a:ext cx="273486" cy="272332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50"/>
          <p:cNvSpPr/>
          <p:nvPr/>
        </p:nvSpPr>
        <p:spPr>
          <a:xfrm>
            <a:off x="4768483" y="2242200"/>
            <a:ext cx="356175" cy="28810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0"/>
          <p:cNvSpPr/>
          <p:nvPr/>
        </p:nvSpPr>
        <p:spPr>
          <a:xfrm>
            <a:off x="5260417" y="2230661"/>
            <a:ext cx="214255" cy="298098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50"/>
          <p:cNvSpPr/>
          <p:nvPr/>
        </p:nvSpPr>
        <p:spPr>
          <a:xfrm>
            <a:off x="5687352" y="2245662"/>
            <a:ext cx="209244" cy="286558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0"/>
          <p:cNvSpPr/>
          <p:nvPr/>
        </p:nvSpPr>
        <p:spPr>
          <a:xfrm>
            <a:off x="1826488" y="2685668"/>
            <a:ext cx="302334" cy="239262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0"/>
          <p:cNvSpPr/>
          <p:nvPr/>
        </p:nvSpPr>
        <p:spPr>
          <a:xfrm>
            <a:off x="2248413" y="2703357"/>
            <a:ext cx="294652" cy="200028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0"/>
          <p:cNvSpPr/>
          <p:nvPr/>
        </p:nvSpPr>
        <p:spPr>
          <a:xfrm>
            <a:off x="2681892" y="2694900"/>
            <a:ext cx="279635" cy="21849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50"/>
          <p:cNvSpPr/>
          <p:nvPr/>
        </p:nvSpPr>
        <p:spPr>
          <a:xfrm>
            <a:off x="3104970" y="2689130"/>
            <a:ext cx="281579" cy="228877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0"/>
          <p:cNvSpPr/>
          <p:nvPr/>
        </p:nvSpPr>
        <p:spPr>
          <a:xfrm>
            <a:off x="3544994" y="2670667"/>
            <a:ext cx="254248" cy="256556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0"/>
          <p:cNvSpPr/>
          <p:nvPr/>
        </p:nvSpPr>
        <p:spPr>
          <a:xfrm>
            <a:off x="3946922" y="2702977"/>
            <a:ext cx="287333" cy="21156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0"/>
          <p:cNvSpPr/>
          <p:nvPr/>
        </p:nvSpPr>
        <p:spPr>
          <a:xfrm>
            <a:off x="4372703" y="2702977"/>
            <a:ext cx="286954" cy="21156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0"/>
          <p:cNvSpPr/>
          <p:nvPr/>
        </p:nvSpPr>
        <p:spPr>
          <a:xfrm>
            <a:off x="4805408" y="2682207"/>
            <a:ext cx="276552" cy="24232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0"/>
          <p:cNvSpPr/>
          <p:nvPr/>
        </p:nvSpPr>
        <p:spPr>
          <a:xfrm>
            <a:off x="5216173" y="2652979"/>
            <a:ext cx="303504" cy="305796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50"/>
          <p:cNvSpPr/>
          <p:nvPr/>
        </p:nvSpPr>
        <p:spPr>
          <a:xfrm>
            <a:off x="5663120" y="2670288"/>
            <a:ext cx="260018" cy="2634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0"/>
          <p:cNvSpPr/>
          <p:nvPr/>
        </p:nvSpPr>
        <p:spPr>
          <a:xfrm>
            <a:off x="1822252" y="3084134"/>
            <a:ext cx="296185" cy="28848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50"/>
          <p:cNvSpPr/>
          <p:nvPr/>
        </p:nvSpPr>
        <p:spPr>
          <a:xfrm>
            <a:off x="2234186" y="3130670"/>
            <a:ext cx="315802" cy="193104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50"/>
          <p:cNvSpPr/>
          <p:nvPr/>
        </p:nvSpPr>
        <p:spPr>
          <a:xfrm>
            <a:off x="2733423" y="3064517"/>
            <a:ext cx="185422" cy="316182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0"/>
          <p:cNvSpPr/>
          <p:nvPr/>
        </p:nvSpPr>
        <p:spPr>
          <a:xfrm>
            <a:off x="3131906" y="3094899"/>
            <a:ext cx="232718" cy="291965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50"/>
          <p:cNvSpPr/>
          <p:nvPr/>
        </p:nvSpPr>
        <p:spPr>
          <a:xfrm>
            <a:off x="3539224" y="3117218"/>
            <a:ext cx="261946" cy="227707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0"/>
          <p:cNvSpPr/>
          <p:nvPr/>
        </p:nvSpPr>
        <p:spPr>
          <a:xfrm>
            <a:off x="3962682" y="3096827"/>
            <a:ext cx="262721" cy="263100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0"/>
          <p:cNvSpPr/>
          <p:nvPr/>
        </p:nvSpPr>
        <p:spPr>
          <a:xfrm>
            <a:off x="4386550" y="3093365"/>
            <a:ext cx="264633" cy="2707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0"/>
          <p:cNvSpPr/>
          <p:nvPr/>
        </p:nvSpPr>
        <p:spPr>
          <a:xfrm>
            <a:off x="4791166" y="3096053"/>
            <a:ext cx="305417" cy="258105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50"/>
          <p:cNvSpPr/>
          <p:nvPr/>
        </p:nvSpPr>
        <p:spPr>
          <a:xfrm>
            <a:off x="5229261" y="3090678"/>
            <a:ext cx="278101" cy="274640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50"/>
          <p:cNvSpPr/>
          <p:nvPr/>
        </p:nvSpPr>
        <p:spPr>
          <a:xfrm>
            <a:off x="5661191" y="3077590"/>
            <a:ext cx="266562" cy="298114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50"/>
          <p:cNvSpPr/>
          <p:nvPr/>
        </p:nvSpPr>
        <p:spPr>
          <a:xfrm>
            <a:off x="1801877" y="3557999"/>
            <a:ext cx="343102" cy="19348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0"/>
          <p:cNvSpPr/>
          <p:nvPr/>
        </p:nvSpPr>
        <p:spPr>
          <a:xfrm>
            <a:off x="2255731" y="3506832"/>
            <a:ext cx="276568" cy="29119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0"/>
          <p:cNvSpPr/>
          <p:nvPr/>
        </p:nvSpPr>
        <p:spPr>
          <a:xfrm>
            <a:off x="2669973" y="3490298"/>
            <a:ext cx="304247" cy="31387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0"/>
          <p:cNvSpPr/>
          <p:nvPr/>
        </p:nvSpPr>
        <p:spPr>
          <a:xfrm>
            <a:off x="3110361" y="3516838"/>
            <a:ext cx="268490" cy="271952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0"/>
          <p:cNvSpPr/>
          <p:nvPr/>
        </p:nvSpPr>
        <p:spPr>
          <a:xfrm>
            <a:off x="3508448" y="3517612"/>
            <a:ext cx="322726" cy="269249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50"/>
          <p:cNvSpPr/>
          <p:nvPr/>
        </p:nvSpPr>
        <p:spPr>
          <a:xfrm>
            <a:off x="3969605" y="3494534"/>
            <a:ext cx="248873" cy="301180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0"/>
          <p:cNvSpPr/>
          <p:nvPr/>
        </p:nvSpPr>
        <p:spPr>
          <a:xfrm>
            <a:off x="4341927" y="3491072"/>
            <a:ext cx="357344" cy="324259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0"/>
          <p:cNvSpPr/>
          <p:nvPr/>
        </p:nvSpPr>
        <p:spPr>
          <a:xfrm>
            <a:off x="4771549" y="3486061"/>
            <a:ext cx="350800" cy="335799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0"/>
          <p:cNvSpPr/>
          <p:nvPr/>
        </p:nvSpPr>
        <p:spPr>
          <a:xfrm>
            <a:off x="5212711" y="3566456"/>
            <a:ext cx="311961" cy="180790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0"/>
          <p:cNvSpPr/>
          <p:nvPr/>
        </p:nvSpPr>
        <p:spPr>
          <a:xfrm>
            <a:off x="5679654" y="3533372"/>
            <a:ext cx="232718" cy="255418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0"/>
          <p:cNvSpPr/>
          <p:nvPr/>
        </p:nvSpPr>
        <p:spPr>
          <a:xfrm>
            <a:off x="6194754" y="3292223"/>
            <a:ext cx="666376" cy="656336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0"/>
          <p:cNvSpPr/>
          <p:nvPr/>
        </p:nvSpPr>
        <p:spPr>
          <a:xfrm>
            <a:off x="6463262" y="3598740"/>
            <a:ext cx="634701" cy="388102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0"/>
          <p:cNvSpPr txBox="1"/>
          <p:nvPr>
            <p:ph idx="4294967295" type="body"/>
          </p:nvPr>
        </p:nvSpPr>
        <p:spPr>
          <a:xfrm>
            <a:off x="6168525" y="1193300"/>
            <a:ext cx="15063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&gt;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br>
              <a:rPr lang="en" sz="900">
                <a:solidFill>
                  <a:schemeClr val="lt1"/>
                </a:solidFill>
              </a:rPr>
            </a:b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51"/>
          <p:cNvGrpSpPr/>
          <p:nvPr/>
        </p:nvGrpSpPr>
        <p:grpSpPr>
          <a:xfrm>
            <a:off x="3198188" y="1641006"/>
            <a:ext cx="404501" cy="404577"/>
            <a:chOff x="3706812" y="1035050"/>
            <a:chExt cx="4792662" cy="4787899"/>
          </a:xfrm>
        </p:grpSpPr>
        <p:sp>
          <p:nvSpPr>
            <p:cNvPr id="645" name="Google Shape;645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51"/>
          <p:cNvGrpSpPr/>
          <p:nvPr/>
        </p:nvGrpSpPr>
        <p:grpSpPr>
          <a:xfrm>
            <a:off x="2036742" y="1641017"/>
            <a:ext cx="402622" cy="404251"/>
            <a:chOff x="1400175" y="1220787"/>
            <a:chExt cx="4473575" cy="4476750"/>
          </a:xfrm>
        </p:grpSpPr>
        <p:sp>
          <p:nvSpPr>
            <p:cNvPr id="652" name="Google Shape;652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51"/>
          <p:cNvGrpSpPr/>
          <p:nvPr/>
        </p:nvGrpSpPr>
        <p:grpSpPr>
          <a:xfrm>
            <a:off x="1454445" y="1641052"/>
            <a:ext cx="404948" cy="404330"/>
            <a:chOff x="1649412" y="927100"/>
            <a:chExt cx="5011737" cy="5016500"/>
          </a:xfrm>
        </p:grpSpPr>
        <p:sp>
          <p:nvSpPr>
            <p:cNvPr id="657" name="Google Shape;657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51"/>
          <p:cNvGrpSpPr/>
          <p:nvPr/>
        </p:nvGrpSpPr>
        <p:grpSpPr>
          <a:xfrm>
            <a:off x="2616883" y="1641339"/>
            <a:ext cx="404103" cy="404481"/>
            <a:chOff x="1301750" y="920750"/>
            <a:chExt cx="5095875" cy="5100637"/>
          </a:xfrm>
        </p:grpSpPr>
        <p:sp>
          <p:nvSpPr>
            <p:cNvPr id="661" name="Google Shape;661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51"/>
          <p:cNvGrpSpPr/>
          <p:nvPr/>
        </p:nvGrpSpPr>
        <p:grpSpPr>
          <a:xfrm>
            <a:off x="4362994" y="1641301"/>
            <a:ext cx="404587" cy="404559"/>
            <a:chOff x="5732756" y="2682276"/>
            <a:chExt cx="719905" cy="719856"/>
          </a:xfrm>
        </p:grpSpPr>
        <p:sp>
          <p:nvSpPr>
            <p:cNvPr id="667" name="Google Shape;667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51"/>
          <p:cNvGrpSpPr/>
          <p:nvPr/>
        </p:nvGrpSpPr>
        <p:grpSpPr>
          <a:xfrm>
            <a:off x="4945255" y="1641295"/>
            <a:ext cx="404592" cy="404571"/>
            <a:chOff x="6768809" y="2682265"/>
            <a:chExt cx="719915" cy="719877"/>
          </a:xfrm>
        </p:grpSpPr>
        <p:sp>
          <p:nvSpPr>
            <p:cNvPr id="671" name="Google Shape;671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51"/>
          <p:cNvGrpSpPr/>
          <p:nvPr/>
        </p:nvGrpSpPr>
        <p:grpSpPr>
          <a:xfrm>
            <a:off x="5527522" y="1641322"/>
            <a:ext cx="404707" cy="404517"/>
            <a:chOff x="7804870" y="2682313"/>
            <a:chExt cx="720118" cy="719782"/>
          </a:xfrm>
        </p:grpSpPr>
        <p:sp>
          <p:nvSpPr>
            <p:cNvPr id="676" name="Google Shape;676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51"/>
          <p:cNvGrpSpPr/>
          <p:nvPr/>
        </p:nvGrpSpPr>
        <p:grpSpPr>
          <a:xfrm>
            <a:off x="6109903" y="1641113"/>
            <a:ext cx="405197" cy="404936"/>
            <a:chOff x="8841135" y="2681940"/>
            <a:chExt cx="720990" cy="720527"/>
          </a:xfrm>
        </p:grpSpPr>
        <p:sp>
          <p:nvSpPr>
            <p:cNvPr id="682" name="Google Shape;682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51"/>
          <p:cNvGrpSpPr/>
          <p:nvPr/>
        </p:nvGrpSpPr>
        <p:grpSpPr>
          <a:xfrm>
            <a:off x="3779997" y="1640953"/>
            <a:ext cx="404202" cy="404202"/>
            <a:chOff x="4103687" y="1439862"/>
            <a:chExt cx="3986212" cy="3986211"/>
          </a:xfrm>
        </p:grpSpPr>
        <p:sp>
          <p:nvSpPr>
            <p:cNvPr id="689" name="Google Shape;689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51"/>
          <p:cNvGrpSpPr/>
          <p:nvPr/>
        </p:nvGrpSpPr>
        <p:grpSpPr>
          <a:xfrm>
            <a:off x="6692774" y="1641326"/>
            <a:ext cx="404752" cy="404509"/>
            <a:chOff x="9878272" y="2682320"/>
            <a:chExt cx="720199" cy="719767"/>
          </a:xfrm>
        </p:grpSpPr>
        <p:sp>
          <p:nvSpPr>
            <p:cNvPr id="692" name="Google Shape;692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51"/>
          <p:cNvGrpSpPr/>
          <p:nvPr/>
        </p:nvGrpSpPr>
        <p:grpSpPr>
          <a:xfrm>
            <a:off x="7275200" y="1641252"/>
            <a:ext cx="404659" cy="404659"/>
            <a:chOff x="10914618" y="2682187"/>
            <a:chExt cx="720033" cy="720033"/>
          </a:xfrm>
        </p:grpSpPr>
        <p:sp>
          <p:nvSpPr>
            <p:cNvPr id="696" name="Google Shape;696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51"/>
          <p:cNvGrpSpPr/>
          <p:nvPr/>
        </p:nvGrpSpPr>
        <p:grpSpPr>
          <a:xfrm>
            <a:off x="2030643" y="999138"/>
            <a:ext cx="328230" cy="404764"/>
            <a:chOff x="1582665" y="1011072"/>
            <a:chExt cx="584040" cy="720220"/>
          </a:xfrm>
        </p:grpSpPr>
        <p:sp>
          <p:nvSpPr>
            <p:cNvPr id="703" name="Google Shape;703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51"/>
          <p:cNvGrpSpPr/>
          <p:nvPr/>
        </p:nvGrpSpPr>
        <p:grpSpPr>
          <a:xfrm>
            <a:off x="2576649" y="999156"/>
            <a:ext cx="344537" cy="404745"/>
            <a:chOff x="2554206" y="1011105"/>
            <a:chExt cx="613055" cy="720187"/>
          </a:xfrm>
        </p:grpSpPr>
        <p:sp>
          <p:nvSpPr>
            <p:cNvPr id="709" name="Google Shape;709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51"/>
          <p:cNvGrpSpPr/>
          <p:nvPr/>
        </p:nvGrpSpPr>
        <p:grpSpPr>
          <a:xfrm>
            <a:off x="6706010" y="957701"/>
            <a:ext cx="418281" cy="446200"/>
            <a:chOff x="9901824" y="937343"/>
            <a:chExt cx="744273" cy="793950"/>
          </a:xfrm>
        </p:grpSpPr>
        <p:grpSp>
          <p:nvGrpSpPr>
            <p:cNvPr id="713" name="Google Shape;713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14" name="Google Shape;714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4" name="Google Shape;724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51"/>
          <p:cNvGrpSpPr/>
          <p:nvPr/>
        </p:nvGrpSpPr>
        <p:grpSpPr>
          <a:xfrm>
            <a:off x="3138961" y="999307"/>
            <a:ext cx="335809" cy="404594"/>
            <a:chOff x="3554761" y="1011374"/>
            <a:chExt cx="597525" cy="719918"/>
          </a:xfrm>
        </p:grpSpPr>
        <p:sp>
          <p:nvSpPr>
            <p:cNvPr id="731" name="Google Shape;731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3692545" y="999115"/>
            <a:ext cx="336614" cy="404787"/>
            <a:chOff x="4539787" y="1011032"/>
            <a:chExt cx="598958" cy="720261"/>
          </a:xfrm>
        </p:grpSpPr>
        <p:sp>
          <p:nvSpPr>
            <p:cNvPr id="736" name="Google Shape;736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51"/>
          <p:cNvGrpSpPr/>
          <p:nvPr/>
        </p:nvGrpSpPr>
        <p:grpSpPr>
          <a:xfrm>
            <a:off x="4246935" y="999213"/>
            <a:ext cx="333130" cy="404688"/>
            <a:chOff x="5526246" y="1011207"/>
            <a:chExt cx="592758" cy="720086"/>
          </a:xfrm>
        </p:grpSpPr>
        <p:sp>
          <p:nvSpPr>
            <p:cNvPr id="742" name="Google Shape;742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51"/>
          <p:cNvGrpSpPr/>
          <p:nvPr/>
        </p:nvGrpSpPr>
        <p:grpSpPr>
          <a:xfrm>
            <a:off x="1482120" y="999207"/>
            <a:ext cx="330748" cy="404694"/>
            <a:chOff x="606645" y="1011196"/>
            <a:chExt cx="588520" cy="720096"/>
          </a:xfrm>
        </p:grpSpPr>
        <p:sp>
          <p:nvSpPr>
            <p:cNvPr id="749" name="Google Shape;749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51"/>
          <p:cNvGrpSpPr/>
          <p:nvPr/>
        </p:nvGrpSpPr>
        <p:grpSpPr>
          <a:xfrm>
            <a:off x="7342067" y="999186"/>
            <a:ext cx="270926" cy="404715"/>
            <a:chOff x="11033597" y="1011159"/>
            <a:chExt cx="482075" cy="720133"/>
          </a:xfrm>
        </p:grpSpPr>
        <p:sp>
          <p:nvSpPr>
            <p:cNvPr id="754" name="Google Shape;754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51"/>
          <p:cNvGrpSpPr/>
          <p:nvPr/>
        </p:nvGrpSpPr>
        <p:grpSpPr>
          <a:xfrm>
            <a:off x="6069954" y="957701"/>
            <a:ext cx="418281" cy="446200"/>
            <a:chOff x="8770051" y="937343"/>
            <a:chExt cx="744273" cy="793950"/>
          </a:xfrm>
        </p:grpSpPr>
        <p:sp>
          <p:nvSpPr>
            <p:cNvPr id="759" name="Google Shape;759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4" name="Google Shape;764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65" name="Google Shape;765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5" name="Google Shape;775;p51"/>
          <p:cNvGrpSpPr/>
          <p:nvPr/>
        </p:nvGrpSpPr>
        <p:grpSpPr>
          <a:xfrm>
            <a:off x="4797840" y="957701"/>
            <a:ext cx="418281" cy="446200"/>
            <a:chOff x="6506504" y="937343"/>
            <a:chExt cx="744273" cy="793950"/>
          </a:xfrm>
        </p:grpSpPr>
        <p:sp>
          <p:nvSpPr>
            <p:cNvPr id="776" name="Google Shape;776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80" name="Google Shape;780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0" name="Google Shape;790;p51"/>
          <p:cNvGrpSpPr/>
          <p:nvPr/>
        </p:nvGrpSpPr>
        <p:grpSpPr>
          <a:xfrm>
            <a:off x="5433897" y="957701"/>
            <a:ext cx="418281" cy="446200"/>
            <a:chOff x="7638277" y="937343"/>
            <a:chExt cx="744273" cy="793950"/>
          </a:xfrm>
        </p:grpSpPr>
        <p:sp>
          <p:nvSpPr>
            <p:cNvPr id="791" name="Google Shape;791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5" name="Google Shape;795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96" name="Google Shape;796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6" name="Google Shape;806;p51"/>
          <p:cNvGrpSpPr/>
          <p:nvPr/>
        </p:nvGrpSpPr>
        <p:grpSpPr>
          <a:xfrm>
            <a:off x="3200527" y="2945632"/>
            <a:ext cx="404730" cy="363860"/>
            <a:chOff x="3778727" y="4460423"/>
            <a:chExt cx="720160" cy="647438"/>
          </a:xfrm>
        </p:grpSpPr>
        <p:sp>
          <p:nvSpPr>
            <p:cNvPr id="807" name="Google Shape;807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51"/>
          <p:cNvGrpSpPr/>
          <p:nvPr/>
        </p:nvGrpSpPr>
        <p:grpSpPr>
          <a:xfrm>
            <a:off x="1454497" y="2932082"/>
            <a:ext cx="404640" cy="390961"/>
            <a:chOff x="557494" y="4436312"/>
            <a:chExt cx="720000" cy="695660"/>
          </a:xfrm>
        </p:grpSpPr>
        <p:sp>
          <p:nvSpPr>
            <p:cNvPr id="815" name="Google Shape;815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51"/>
          <p:cNvGrpSpPr/>
          <p:nvPr/>
        </p:nvGrpSpPr>
        <p:grpSpPr>
          <a:xfrm>
            <a:off x="4364576" y="2925192"/>
            <a:ext cx="404779" cy="404742"/>
            <a:chOff x="5926265" y="4424051"/>
            <a:chExt cx="720246" cy="720181"/>
          </a:xfrm>
        </p:grpSpPr>
        <p:sp>
          <p:nvSpPr>
            <p:cNvPr id="820" name="Google Shape;820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51"/>
          <p:cNvGrpSpPr/>
          <p:nvPr/>
        </p:nvGrpSpPr>
        <p:grpSpPr>
          <a:xfrm>
            <a:off x="2036457" y="2942945"/>
            <a:ext cx="404640" cy="369235"/>
            <a:chOff x="1631150" y="4455641"/>
            <a:chExt cx="720000" cy="657002"/>
          </a:xfrm>
        </p:grpSpPr>
        <p:sp>
          <p:nvSpPr>
            <p:cNvPr id="825" name="Google Shape;825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51"/>
          <p:cNvGrpSpPr/>
          <p:nvPr/>
        </p:nvGrpSpPr>
        <p:grpSpPr>
          <a:xfrm>
            <a:off x="2618458" y="2942415"/>
            <a:ext cx="404640" cy="370296"/>
            <a:chOff x="2704878" y="4454697"/>
            <a:chExt cx="720000" cy="658889"/>
          </a:xfrm>
        </p:grpSpPr>
        <p:sp>
          <p:nvSpPr>
            <p:cNvPr id="831" name="Google Shape;831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51"/>
          <p:cNvGrpSpPr/>
          <p:nvPr/>
        </p:nvGrpSpPr>
        <p:grpSpPr>
          <a:xfrm>
            <a:off x="3782655" y="2944193"/>
            <a:ext cx="404521" cy="366739"/>
            <a:chOff x="4852681" y="4457861"/>
            <a:chExt cx="719788" cy="652561"/>
          </a:xfrm>
        </p:grpSpPr>
        <p:sp>
          <p:nvSpPr>
            <p:cNvPr id="838" name="Google Shape;838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51"/>
          <p:cNvGrpSpPr/>
          <p:nvPr/>
        </p:nvGrpSpPr>
        <p:grpSpPr>
          <a:xfrm>
            <a:off x="4946753" y="2935510"/>
            <a:ext cx="404766" cy="384106"/>
            <a:chOff x="7000306" y="4442411"/>
            <a:chExt cx="720224" cy="683463"/>
          </a:xfrm>
        </p:grpSpPr>
        <p:sp>
          <p:nvSpPr>
            <p:cNvPr id="842" name="Google Shape;842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51"/>
          <p:cNvGrpSpPr/>
          <p:nvPr/>
        </p:nvGrpSpPr>
        <p:grpSpPr>
          <a:xfrm>
            <a:off x="5528917" y="2933510"/>
            <a:ext cx="404730" cy="388105"/>
            <a:chOff x="8074325" y="4438852"/>
            <a:chExt cx="720160" cy="690579"/>
          </a:xfrm>
        </p:grpSpPr>
        <p:sp>
          <p:nvSpPr>
            <p:cNvPr id="848" name="Google Shape;848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51"/>
          <p:cNvGrpSpPr/>
          <p:nvPr/>
        </p:nvGrpSpPr>
        <p:grpSpPr>
          <a:xfrm>
            <a:off x="6693169" y="2946174"/>
            <a:ext cx="404594" cy="362772"/>
            <a:chOff x="9878975" y="4425243"/>
            <a:chExt cx="719918" cy="645502"/>
          </a:xfrm>
        </p:grpSpPr>
        <p:sp>
          <p:nvSpPr>
            <p:cNvPr id="855" name="Google Shape;855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51"/>
          <p:cNvGrpSpPr/>
          <p:nvPr/>
        </p:nvGrpSpPr>
        <p:grpSpPr>
          <a:xfrm>
            <a:off x="7275159" y="2936005"/>
            <a:ext cx="404736" cy="383108"/>
            <a:chOff x="10914544" y="4407150"/>
            <a:chExt cx="720170" cy="681687"/>
          </a:xfrm>
        </p:grpSpPr>
        <p:sp>
          <p:nvSpPr>
            <p:cNvPr id="859" name="Google Shape;859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6111020" y="2943373"/>
            <a:ext cx="404753" cy="368374"/>
            <a:chOff x="8843122" y="4420259"/>
            <a:chExt cx="720202" cy="655469"/>
          </a:xfrm>
        </p:grpSpPr>
        <p:sp>
          <p:nvSpPr>
            <p:cNvPr id="864" name="Google Shape;864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51"/>
          <p:cNvGrpSpPr/>
          <p:nvPr/>
        </p:nvGrpSpPr>
        <p:grpSpPr>
          <a:xfrm>
            <a:off x="3208222" y="2306524"/>
            <a:ext cx="404760" cy="358189"/>
            <a:chOff x="1510757" y="3225422"/>
            <a:chExt cx="720214" cy="637347"/>
          </a:xfrm>
        </p:grpSpPr>
        <p:sp>
          <p:nvSpPr>
            <p:cNvPr id="871" name="Google Shape;871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51"/>
          <p:cNvGrpSpPr/>
          <p:nvPr/>
        </p:nvGrpSpPr>
        <p:grpSpPr>
          <a:xfrm>
            <a:off x="3835946" y="2322430"/>
            <a:ext cx="404719" cy="326376"/>
            <a:chOff x="2595501" y="3253725"/>
            <a:chExt cx="720141" cy="580739"/>
          </a:xfrm>
        </p:grpSpPr>
        <p:sp>
          <p:nvSpPr>
            <p:cNvPr id="879" name="Google Shape;879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51"/>
          <p:cNvGrpSpPr/>
          <p:nvPr/>
        </p:nvGrpSpPr>
        <p:grpSpPr>
          <a:xfrm>
            <a:off x="5091292" y="2283361"/>
            <a:ext cx="403005" cy="404513"/>
            <a:chOff x="4764809" y="3184208"/>
            <a:chExt cx="717090" cy="719775"/>
          </a:xfrm>
        </p:grpSpPr>
        <p:sp>
          <p:nvSpPr>
            <p:cNvPr id="884" name="Google Shape;884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4463629" y="2309659"/>
            <a:ext cx="404700" cy="351919"/>
            <a:chOff x="3680173" y="3231000"/>
            <a:chExt cx="720106" cy="626190"/>
          </a:xfrm>
        </p:grpSpPr>
        <p:sp>
          <p:nvSpPr>
            <p:cNvPr id="888" name="Google Shape;888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51"/>
          <p:cNvGrpSpPr/>
          <p:nvPr/>
        </p:nvGrpSpPr>
        <p:grpSpPr>
          <a:xfrm>
            <a:off x="6344907" y="2283325"/>
            <a:ext cx="402464" cy="404585"/>
            <a:chOff x="6931035" y="3184144"/>
            <a:chExt cx="716128" cy="719903"/>
          </a:xfrm>
        </p:grpSpPr>
        <p:sp>
          <p:nvSpPr>
            <p:cNvPr id="892" name="Google Shape;892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6" name="Google Shape;896;p51"/>
          <p:cNvGrpSpPr/>
          <p:nvPr/>
        </p:nvGrpSpPr>
        <p:grpSpPr>
          <a:xfrm>
            <a:off x="5717260" y="2283282"/>
            <a:ext cx="404683" cy="404671"/>
            <a:chOff x="5846429" y="3184067"/>
            <a:chExt cx="720076" cy="720055"/>
          </a:xfrm>
        </p:grpSpPr>
        <p:sp>
          <p:nvSpPr>
            <p:cNvPr id="897" name="Google Shape;897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51"/>
          <p:cNvGrpSpPr/>
          <p:nvPr/>
        </p:nvGrpSpPr>
        <p:grpSpPr>
          <a:xfrm>
            <a:off x="2709526" y="2283232"/>
            <a:ext cx="275732" cy="404771"/>
            <a:chOff x="655600" y="3183978"/>
            <a:chExt cx="490627" cy="720234"/>
          </a:xfrm>
        </p:grpSpPr>
        <p:sp>
          <p:nvSpPr>
            <p:cNvPr id="902" name="Google Shape;902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51"/>
          <p:cNvGrpSpPr/>
          <p:nvPr/>
        </p:nvGrpSpPr>
        <p:grpSpPr>
          <a:xfrm>
            <a:off x="6970334" y="2283338"/>
            <a:ext cx="172309" cy="404561"/>
            <a:chOff x="8011692" y="3184166"/>
            <a:chExt cx="306600" cy="719859"/>
          </a:xfrm>
        </p:grpSpPr>
        <p:sp>
          <p:nvSpPr>
            <p:cNvPr id="908" name="Google Shape;908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51"/>
          <p:cNvGrpSpPr/>
          <p:nvPr/>
        </p:nvGrpSpPr>
        <p:grpSpPr>
          <a:xfrm>
            <a:off x="7364618" y="2282991"/>
            <a:ext cx="223397" cy="404306"/>
            <a:chOff x="4556125" y="630237"/>
            <a:chExt cx="3081338" cy="5568950"/>
          </a:xfrm>
        </p:grpSpPr>
        <p:sp>
          <p:nvSpPr>
            <p:cNvPr id="915" name="Google Shape;915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51"/>
          <p:cNvGrpSpPr/>
          <p:nvPr/>
        </p:nvGrpSpPr>
        <p:grpSpPr>
          <a:xfrm>
            <a:off x="2082020" y="2283293"/>
            <a:ext cx="404720" cy="404655"/>
            <a:chOff x="1674084" y="3214987"/>
            <a:chExt cx="720142" cy="720027"/>
          </a:xfrm>
        </p:grpSpPr>
        <p:sp>
          <p:nvSpPr>
            <p:cNvPr id="923" name="Google Shape;923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51"/>
          <p:cNvGrpSpPr/>
          <p:nvPr/>
        </p:nvGrpSpPr>
        <p:grpSpPr>
          <a:xfrm>
            <a:off x="1454506" y="2283258"/>
            <a:ext cx="404548" cy="404724"/>
            <a:chOff x="557511" y="3214925"/>
            <a:chExt cx="719836" cy="720150"/>
          </a:xfrm>
        </p:grpSpPr>
        <p:sp>
          <p:nvSpPr>
            <p:cNvPr id="936" name="Google Shape;936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51"/>
          <p:cNvGrpSpPr/>
          <p:nvPr/>
        </p:nvGrpSpPr>
        <p:grpSpPr>
          <a:xfrm>
            <a:off x="1403539" y="3587141"/>
            <a:ext cx="404807" cy="363565"/>
            <a:chOff x="1147762" y="1131887"/>
            <a:chExt cx="5137150" cy="4619626"/>
          </a:xfrm>
        </p:grpSpPr>
        <p:sp>
          <p:nvSpPr>
            <p:cNvPr id="941" name="Google Shape;941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51"/>
          <p:cNvGrpSpPr/>
          <p:nvPr/>
        </p:nvGrpSpPr>
        <p:grpSpPr>
          <a:xfrm>
            <a:off x="2127423" y="3581420"/>
            <a:ext cx="404871" cy="375294"/>
            <a:chOff x="1570037" y="1341437"/>
            <a:chExt cx="4943475" cy="4576762"/>
          </a:xfrm>
        </p:grpSpPr>
        <p:sp>
          <p:nvSpPr>
            <p:cNvPr id="945" name="Google Shape;945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51"/>
          <p:cNvGrpSpPr/>
          <p:nvPr/>
        </p:nvGrpSpPr>
        <p:grpSpPr>
          <a:xfrm>
            <a:off x="4383929" y="3567133"/>
            <a:ext cx="400692" cy="404677"/>
            <a:chOff x="5770007" y="5489899"/>
            <a:chExt cx="712976" cy="720067"/>
          </a:xfrm>
        </p:grpSpPr>
        <p:sp>
          <p:nvSpPr>
            <p:cNvPr id="952" name="Google Shape;952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51"/>
          <p:cNvGrpSpPr/>
          <p:nvPr/>
        </p:nvGrpSpPr>
        <p:grpSpPr>
          <a:xfrm>
            <a:off x="5103717" y="3587534"/>
            <a:ext cx="404613" cy="363914"/>
            <a:chOff x="7050768" y="5526199"/>
            <a:chExt cx="719953" cy="647534"/>
          </a:xfrm>
        </p:grpSpPr>
        <p:sp>
          <p:nvSpPr>
            <p:cNvPr id="961" name="Google Shape;961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1"/>
          <p:cNvGrpSpPr/>
          <p:nvPr/>
        </p:nvGrpSpPr>
        <p:grpSpPr>
          <a:xfrm>
            <a:off x="6551403" y="3587598"/>
            <a:ext cx="404641" cy="363758"/>
            <a:chOff x="9626723" y="5526313"/>
            <a:chExt cx="720002" cy="647256"/>
          </a:xfrm>
        </p:grpSpPr>
        <p:sp>
          <p:nvSpPr>
            <p:cNvPr id="974" name="Google Shape;974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51"/>
          <p:cNvGrpSpPr/>
          <p:nvPr/>
        </p:nvGrpSpPr>
        <p:grpSpPr>
          <a:xfrm>
            <a:off x="7275231" y="3567112"/>
            <a:ext cx="404551" cy="404697"/>
            <a:chOff x="10914672" y="5489861"/>
            <a:chExt cx="719842" cy="720102"/>
          </a:xfrm>
        </p:grpSpPr>
        <p:sp>
          <p:nvSpPr>
            <p:cNvPr id="987" name="Google Shape;987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1"/>
          <p:cNvGrpSpPr/>
          <p:nvPr/>
        </p:nvGrpSpPr>
        <p:grpSpPr>
          <a:xfrm>
            <a:off x="5827522" y="3576431"/>
            <a:ext cx="404768" cy="386087"/>
            <a:chOff x="8338678" y="5506443"/>
            <a:chExt cx="720227" cy="686988"/>
          </a:xfrm>
        </p:grpSpPr>
        <p:sp>
          <p:nvSpPr>
            <p:cNvPr id="1000" name="Google Shape;1000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51"/>
          <p:cNvGrpSpPr/>
          <p:nvPr/>
        </p:nvGrpSpPr>
        <p:grpSpPr>
          <a:xfrm>
            <a:off x="2851062" y="3625994"/>
            <a:ext cx="1213724" cy="286933"/>
            <a:chOff x="3042485" y="5594633"/>
            <a:chExt cx="2159652" cy="510557"/>
          </a:xfrm>
        </p:grpSpPr>
        <p:sp>
          <p:nvSpPr>
            <p:cNvPr id="1007" name="Google Shape;1007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1"/>
          <p:cNvGrpSpPr/>
          <p:nvPr/>
        </p:nvGrpSpPr>
        <p:grpSpPr>
          <a:xfrm>
            <a:off x="2127299" y="4210069"/>
            <a:ext cx="404671" cy="402139"/>
            <a:chOff x="1442627" y="5710929"/>
            <a:chExt cx="594318" cy="590600"/>
          </a:xfrm>
        </p:grpSpPr>
        <p:sp>
          <p:nvSpPr>
            <p:cNvPr id="1023" name="Google Shape;102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1"/>
          <p:cNvGrpSpPr/>
          <p:nvPr/>
        </p:nvGrpSpPr>
        <p:grpSpPr>
          <a:xfrm>
            <a:off x="6583881" y="4208779"/>
            <a:ext cx="338682" cy="404719"/>
            <a:chOff x="8095060" y="5664590"/>
            <a:chExt cx="497404" cy="594389"/>
          </a:xfrm>
        </p:grpSpPr>
        <p:grpSp>
          <p:nvGrpSpPr>
            <p:cNvPr id="1028" name="Google Shape;1028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29" name="Google Shape;1029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33" name="Google Shape;1033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37" name="Google Shape;1037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41" name="Google Shape;1041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4" name="Google Shape;1044;p51"/>
          <p:cNvGrpSpPr/>
          <p:nvPr/>
        </p:nvGrpSpPr>
        <p:grpSpPr>
          <a:xfrm>
            <a:off x="3027585" y="4208805"/>
            <a:ext cx="505829" cy="404667"/>
            <a:chOff x="4607809" y="5664627"/>
            <a:chExt cx="742883" cy="594312"/>
          </a:xfrm>
        </p:grpSpPr>
        <p:sp>
          <p:nvSpPr>
            <p:cNvPr id="1045" name="Google Shape;1045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51"/>
          <p:cNvGrpSpPr/>
          <p:nvPr/>
        </p:nvGrpSpPr>
        <p:grpSpPr>
          <a:xfrm>
            <a:off x="4029008" y="4208857"/>
            <a:ext cx="980374" cy="404564"/>
            <a:chOff x="2571250" y="5664711"/>
            <a:chExt cx="1439820" cy="594160"/>
          </a:xfrm>
        </p:grpSpPr>
        <p:sp>
          <p:nvSpPr>
            <p:cNvPr id="1054" name="Google Shape;1054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51"/>
          <p:cNvGrpSpPr/>
          <p:nvPr/>
        </p:nvGrpSpPr>
        <p:grpSpPr>
          <a:xfrm>
            <a:off x="5504995" y="4208668"/>
            <a:ext cx="583277" cy="404941"/>
            <a:chOff x="6332670" y="5663946"/>
            <a:chExt cx="856627" cy="594715"/>
          </a:xfrm>
        </p:grpSpPr>
        <p:grpSp>
          <p:nvGrpSpPr>
            <p:cNvPr id="1079" name="Google Shape;1079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80" name="Google Shape;1080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83" name="Google Shape;1083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86" name="Google Shape;1086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8" name="Google Shape;1088;p51"/>
          <p:cNvSpPr txBox="1"/>
          <p:nvPr>
            <p:ph idx="4294967295" type="title"/>
          </p:nvPr>
        </p:nvSpPr>
        <p:spPr>
          <a:xfrm>
            <a:off x="1197750" y="0"/>
            <a:ext cx="6748500" cy="5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Diagrams and infographics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89" name="Google Shape;1089;p5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atrick Hand"/>
                <a:ea typeface="Patrick Hand"/>
                <a:cs typeface="Patrick Hand"/>
                <a:sym typeface="Patrick H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and many more...</a:t>
            </a:r>
            <a:endParaRPr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5" name="Google Shape;1095;p5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6" name="Google Shape;1096;p52"/>
          <p:cNvSpPr txBox="1"/>
          <p:nvPr>
            <p:ph idx="4294967295" type="body"/>
          </p:nvPr>
        </p:nvSpPr>
        <p:spPr>
          <a:xfrm>
            <a:off x="1724200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You can also use any emoji as an icon!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And of course it resizes without losing quality.</a:t>
            </a:r>
            <a:br>
              <a:rPr lang="en" sz="1400">
                <a:solidFill>
                  <a:schemeClr val="lt1"/>
                </a:solidFill>
              </a:rPr>
            </a:b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How? Follow Google instructions</a:t>
            </a:r>
            <a:r>
              <a:rPr lang="en" sz="1400"/>
              <a:t>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3" name="Google Shape;1103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04" name="Google Shape;1104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05" name="Google Shape;1105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6" name="Google Shape;1106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7" name="Google Shape;1107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08" name="Google Shape;1108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9" name="Google Shape;1109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0" name="Google Shape;1110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11" name="Google Shape;1111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2" name="Google Shape;1112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3" name="Google Shape;1113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14" name="Google Shape;1114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5" name="Google Shape;1115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4294967295" type="ctrTitle"/>
          </p:nvPr>
        </p:nvSpPr>
        <p:spPr>
          <a:xfrm>
            <a:off x="2213875" y="2269150"/>
            <a:ext cx="4716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Big concept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104" name="Google Shape;104;p22"/>
          <p:cNvSpPr txBox="1"/>
          <p:nvPr>
            <p:ph idx="4294967295" type="subTitle"/>
          </p:nvPr>
        </p:nvSpPr>
        <p:spPr>
          <a:xfrm>
            <a:off x="2213875" y="3411555"/>
            <a:ext cx="4716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4639808" y="955220"/>
            <a:ext cx="1277594" cy="129460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3478170" y="1601627"/>
            <a:ext cx="746986" cy="72763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4392708" y="831500"/>
            <a:ext cx="327032" cy="31779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4182387" y="2273458"/>
            <a:ext cx="232678" cy="22610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4" name="Google Shape;124;p24"/>
          <p:cNvSpPr txBox="1"/>
          <p:nvPr>
            <p:ph idx="2" type="body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5" name="Google Shape;125;p24"/>
          <p:cNvSpPr txBox="1"/>
          <p:nvPr>
            <p:ph idx="3" type="body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