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Sniglet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Quicksand"/>
      <p:regular r:id="rId50"/>
      <p:bold r:id="rId51"/>
    </p:embeddedFont>
    <p:embeddedFont>
      <p:font typeface="Itim"/>
      <p:regular r:id="rId52"/>
    </p:embeddedFont>
    <p:embeddedFont>
      <p:font typeface="Quicksand Light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6D317D-3CF8-4AEC-A441-A3A91E832822}">
  <a:tblStyle styleId="{E16D317D-3CF8-4AEC-A441-A3A91E8328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7D0B37D-CC90-4412-BD77-CC20C0E4C37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Quicksand-bold.fntdata"/><Relationship Id="rId50" Type="http://schemas.openxmlformats.org/officeDocument/2006/relationships/font" Target="fonts/Quicksand-regular.fntdata"/><Relationship Id="rId53" Type="http://schemas.openxmlformats.org/officeDocument/2006/relationships/font" Target="fonts/QuicksandLight-regular.fntdata"/><Relationship Id="rId52" Type="http://schemas.openxmlformats.org/officeDocument/2006/relationships/font" Target="fonts/Itim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Quicksand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9933a57ea4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9933a57ea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e0747b4d6e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e0747b4d6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e0747b4d6e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e0747b4d6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e0747b4d6e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e0747b4d6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e0747b4d6e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e0747b4d6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e0747b4d6e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e0747b4d6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e0747b4d6e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e0747b4d6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e0747b4d6e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e0747b4d6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e0747b4d6e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e0747b4d6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e0747b4d6e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e0747b4d6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e0747b4d6e_0_2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e0747b4d6e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rect b="b" l="l" r="r" t="t"/>
              <a:pathLst>
                <a:path extrusionOk="0" h="214662" w="118827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rect b="b" l="l" r="r" t="t"/>
              <a:pathLst>
                <a:path extrusionOk="0" h="243683" w="263447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rect b="b" l="l" r="r" t="t"/>
              <a:pathLst>
                <a:path extrusionOk="0" h="198847" w="191639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rect b="b" l="l" r="r" t="t"/>
              <a:pathLst>
                <a:path extrusionOk="0" h="181099" w="275876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rect b="b" l="l" r="r" t="t"/>
              <a:pathLst>
                <a:path extrusionOk="0" h="199561" w="298076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rect b="b" l="l" r="r" t="t"/>
              <a:pathLst>
                <a:path extrusionOk="0" h="182682" w="41286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rect b="b" l="l" r="r" t="t"/>
              <a:pathLst>
                <a:path extrusionOk="0" h="222434" w="213761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rect b="b" l="l" r="r" t="t"/>
              <a:pathLst>
                <a:path extrusionOk="0" h="109324" w="155944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rect b="b" l="l" r="r" t="t"/>
              <a:pathLst>
                <a:path extrusionOk="0" h="261563" w="168361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rect b="b" l="l" r="r" t="t"/>
              <a:pathLst>
                <a:path extrusionOk="0" h="208797" w="235482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rect b="b" l="l" r="r" t="t"/>
              <a:pathLst>
                <a:path extrusionOk="0" h="167593" w="85407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rect b="b" l="l" r="r" t="t"/>
              <a:pathLst>
                <a:path extrusionOk="0" h="176609" w="55367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rect b="b" l="l" r="r" t="t"/>
              <a:pathLst>
                <a:path extrusionOk="0" h="102013" w="165007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rect b="b" l="l" r="r" t="t"/>
              <a:pathLst>
                <a:path extrusionOk="0" h="151865" w="116754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rect b="b" l="l" r="r" t="t"/>
              <a:pathLst>
                <a:path extrusionOk="0" h="226033" w="200141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rect b="b" l="l" r="r" t="t"/>
              <a:pathLst>
                <a:path extrusionOk="0" h="177997" w="51467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rect b="b" l="l" r="r" t="t"/>
              <a:pathLst>
                <a:path extrusionOk="0" h="113306" w="118256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rect b="b" l="l" r="r" t="t"/>
              <a:pathLst>
                <a:path extrusionOk="0" h="229182" w="117221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rect b="b" l="l" r="r" t="t"/>
              <a:pathLst>
                <a:path extrusionOk="0" h="121964" w="116663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rect b="b" l="l" r="r" t="t"/>
              <a:pathLst>
                <a:path extrusionOk="0" h="168537" w="82139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rect b="b" l="l" r="r" t="t"/>
              <a:pathLst>
                <a:path extrusionOk="0" h="114655" w="117812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rect b="b" l="l" r="r" t="t"/>
              <a:pathLst>
                <a:path extrusionOk="0" h="148246" w="298139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rect b="b" l="l" r="r" t="t"/>
              <a:pathLst>
                <a:path extrusionOk="0" h="159599" w="103051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rect b="b" l="l" r="r" t="t"/>
              <a:pathLst>
                <a:path extrusionOk="0" h="214329" w="215171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rect b="b" l="l" r="r" t="t"/>
              <a:pathLst>
                <a:path extrusionOk="0" h="113260" w="115855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rect b="b" l="l" r="r" t="t"/>
              <a:pathLst>
                <a:path extrusionOk="0" h="123896" w="111847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rect b="b" l="l" r="r" t="t"/>
              <a:pathLst>
                <a:path extrusionOk="0" h="155356" w="113362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rect b="b" l="l" r="r" t="t"/>
              <a:pathLst>
                <a:path extrusionOk="0" h="178025" w="73009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rect b="b" l="l" r="r" t="t"/>
              <a:pathLst>
                <a:path extrusionOk="0" h="170617" w="103395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rect b="b" l="l" r="r" t="t"/>
              <a:pathLst>
                <a:path extrusionOk="0" h="221805" w="231139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rect b="b" l="l" r="r" t="t"/>
              <a:pathLst>
                <a:path extrusionOk="0" h="101504" w="175778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rect b="b" l="l" r="r" t="t"/>
              <a:pathLst>
                <a:path extrusionOk="0" h="180307" w="271303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rect b="b" l="l" r="r" t="t"/>
              <a:pathLst>
                <a:path extrusionOk="0" h="127737" w="127131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rect b="b" l="l" r="r" t="t"/>
              <a:pathLst>
                <a:path extrusionOk="0" h="183172" w="66046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rect b="b" l="l" r="r" t="t"/>
              <a:pathLst>
                <a:path extrusionOk="0" h="159227" w="92949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rect b="b" l="l" r="r" t="t"/>
              <a:pathLst>
                <a:path extrusionOk="0" h="109319" w="112607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rect b="b" l="l" r="r" t="t"/>
              <a:pathLst>
                <a:path extrusionOk="0" h="135716" w="29819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rect b="b" l="l" r="r" t="t"/>
              <a:pathLst>
                <a:path extrusionOk="0" h="132585" w="109067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rect b="b" l="l" r="r" t="t"/>
              <a:pathLst>
                <a:path extrusionOk="0" h="227208" w="115457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rect b="b" l="l" r="r" t="t"/>
              <a:pathLst>
                <a:path extrusionOk="0" h="104929" w="12939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rect b="b" l="l" r="r" t="t"/>
              <a:pathLst>
                <a:path extrusionOk="0" h="267834" w="273148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rect b="b" l="l" r="r" t="t"/>
              <a:pathLst>
                <a:path extrusionOk="0" h="304682" w="195036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rect b="b" l="l" r="r" t="t"/>
              <a:pathLst>
                <a:path extrusionOk="0" h="215645" w="229933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rect b="b" l="l" r="r" t="t"/>
              <a:pathLst>
                <a:path extrusionOk="0" h="166192" w="98824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rect b="b" l="l" r="r" t="t"/>
              <a:pathLst>
                <a:path extrusionOk="0" h="134127" w="116292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rect b="b" l="l" r="r" t="t"/>
              <a:pathLst>
                <a:path extrusionOk="0" h="219830" w="210207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rect b="b" l="l" r="r" t="t"/>
              <a:pathLst>
                <a:path extrusionOk="0" h="115900" w="10768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rect b="b" l="l" r="r" t="t"/>
              <a:pathLst>
                <a:path extrusionOk="0" h="220111" w="193588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rect b="b" l="l" r="r" t="t"/>
              <a:pathLst>
                <a:path extrusionOk="0" h="178291" w="310886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rect b="b" l="l" r="r" t="t"/>
              <a:pathLst>
                <a:path extrusionOk="0" h="275511" w="140449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rect b="b" l="l" r="r" t="t"/>
              <a:pathLst>
                <a:path extrusionOk="0" h="290675" w="151795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rect b="b" l="l" r="r" t="t"/>
              <a:pathLst>
                <a:path extrusionOk="0" h="249555" w="208724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rect b="b" l="l" r="r" t="t"/>
              <a:pathLst>
                <a:path extrusionOk="0" h="142848" w="142659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rect b="b" l="l" r="r" t="t"/>
              <a:pathLst>
                <a:path extrusionOk="0" h="106835" w="131497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rect b="b" l="l" r="r" t="t"/>
              <a:pathLst>
                <a:path extrusionOk="0" h="256074" w="274268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rect b="b" l="l" r="r" t="t"/>
              <a:pathLst>
                <a:path extrusionOk="0" h="262310" w="177319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rect b="b" l="l" r="r" t="t"/>
              <a:pathLst>
                <a:path extrusionOk="0" h="107198" w="126976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rect b="b" l="l" r="r" t="t"/>
              <a:pathLst>
                <a:path extrusionOk="0" h="106875" w="107655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rect b="b" l="l" r="r" t="t"/>
              <a:pathLst>
                <a:path extrusionOk="0" h="289761" w="143845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rect b="b" l="l" r="r" t="t"/>
              <a:pathLst>
                <a:path extrusionOk="0" h="187955" w="194993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rect b="b" l="l" r="r" t="t"/>
              <a:pathLst>
                <a:path extrusionOk="0" h="117937" w="129184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rect b="b" l="l" r="r" t="t"/>
              <a:pathLst>
                <a:path extrusionOk="0" h="123187" w="10358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rect b="b" l="l" r="r" t="t"/>
              <a:pathLst>
                <a:path extrusionOk="0" h="106481" w="119641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rect b="b" l="l" r="r" t="t"/>
              <a:pathLst>
                <a:path extrusionOk="0" h="112815" w="101776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rect b="b" l="l" r="r" t="t"/>
              <a:pathLst>
                <a:path extrusionOk="0" h="271775" w="143917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rect b="b" l="l" r="r" t="t"/>
              <a:pathLst>
                <a:path extrusionOk="0" h="216471" w="224726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rect b="b" l="l" r="r" t="t"/>
              <a:pathLst>
                <a:path extrusionOk="0" h="105494" w="153938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rect b="b" l="l" r="r" t="t"/>
              <a:pathLst>
                <a:path extrusionOk="0" h="139116" w="127256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rect b="b" l="l" r="r" t="t"/>
              <a:pathLst>
                <a:path extrusionOk="0" h="155129" w="213614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rect b="b" l="l" r="r" t="t"/>
              <a:pathLst>
                <a:path extrusionOk="0" h="199992" w="190311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rect b="b" l="l" r="r" t="t"/>
              <a:pathLst>
                <a:path extrusionOk="0" h="125862" w="121151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rect b="b" l="l" r="r" t="t"/>
              <a:pathLst>
                <a:path extrusionOk="0" h="237032" w="222341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rect b="b" l="l" r="r" t="t"/>
              <a:pathLst>
                <a:path extrusionOk="0" h="204728" w="179725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rect b="b" l="l" r="r" t="t"/>
              <a:pathLst>
                <a:path extrusionOk="0" h="98665" w="110805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rect b="b" l="l" r="r" t="t"/>
              <a:pathLst>
                <a:path extrusionOk="0" h="122619" w="145762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rect b="b" l="l" r="r" t="t"/>
              <a:pathLst>
                <a:path extrusionOk="0" h="114782" w="137132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rect b="b" l="l" r="r" t="t"/>
              <a:pathLst>
                <a:path extrusionOk="0" h="133466" w="117133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rect b="b" l="l" r="r" t="t"/>
              <a:pathLst>
                <a:path extrusionOk="0" h="247090" w="251483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rect b="b" l="l" r="r" t="t"/>
              <a:pathLst>
                <a:path extrusionOk="0" h="290299" w="287989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rect b="b" l="l" r="r" t="t"/>
              <a:pathLst>
                <a:path extrusionOk="0" h="273989" w="271069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rect b="b" l="l" r="r" t="t"/>
              <a:pathLst>
                <a:path extrusionOk="0" h="266575" w="273802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rect b="b" l="l" r="r" t="t"/>
              <a:pathLst>
                <a:path extrusionOk="0" h="216471" w="233108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rect b="b" l="l" r="r" t="t"/>
              <a:pathLst>
                <a:path extrusionOk="0" h="210439" w="22841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rect b="b" l="l" r="r" t="t"/>
              <a:pathLst>
                <a:path extrusionOk="0" h="262717" w="262201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rect b="b" l="l" r="r" t="t"/>
              <a:pathLst>
                <a:path extrusionOk="0" h="234060" w="196151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rect b="b" l="l" r="r" t="t"/>
              <a:pathLst>
                <a:path extrusionOk="0" h="294928" w="284382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rect b="b" l="l" r="r" t="t"/>
              <a:pathLst>
                <a:path extrusionOk="0" h="238696" w="215773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/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ono">
  <p:cSld name="BLANK_1">
    <p:bg>
      <p:bgPr>
        <a:solidFill>
          <a:schemeClr val="accent1"/>
        </a:solidFill>
      </p:bgPr>
    </p:bg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rect b="b" l="l" r="r" t="t"/>
                <a:pathLst>
                  <a:path extrusionOk="0" h="214662" w="118827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rect b="b" l="l" r="r" t="t"/>
                <a:pathLst>
                  <a:path extrusionOk="0" h="243683" w="263447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rect b="b" l="l" r="r" t="t"/>
                <a:pathLst>
                  <a:path extrusionOk="0" h="198847" w="191639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rect b="b" l="l" r="r" t="t"/>
                <a:pathLst>
                  <a:path extrusionOk="0" h="133069" w="149211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rect b="b" l="l" r="r" t="t"/>
                <a:pathLst>
                  <a:path extrusionOk="0" h="110833" w="116441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rect b="b" l="l" r="r" t="t"/>
                <a:pathLst>
                  <a:path extrusionOk="0" h="181099" w="275876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rect b="b" l="l" r="r" t="t"/>
                <a:pathLst>
                  <a:path extrusionOk="0" h="199561" w="298076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rect b="b" l="l" r="r" t="t"/>
                <a:pathLst>
                  <a:path extrusionOk="0" h="182682" w="41286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rect b="b" l="l" r="r" t="t"/>
                <a:pathLst>
                  <a:path extrusionOk="0" h="241397" w="143649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rect b="b" l="l" r="r" t="t"/>
                <a:pathLst>
                  <a:path extrusionOk="0" h="224577" w="179565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rect b="b" l="l" r="r" t="t"/>
                <a:pathLst>
                  <a:path extrusionOk="0" h="182335" w="270312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rect b="b" l="l" r="r" t="t"/>
                <a:pathLst>
                  <a:path extrusionOk="0" h="111447" w="106183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rect b="b" l="l" r="r" t="t"/>
                <a:pathLst>
                  <a:path extrusionOk="0" h="222434" w="213761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rect b="b" l="l" r="r" t="t"/>
                <a:pathLst>
                  <a:path extrusionOk="0" h="118024" w="223377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rect b="b" l="l" r="r" t="t"/>
                <a:pathLst>
                  <a:path extrusionOk="0" h="114232" w="133196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rect b="b" l="l" r="r" t="t"/>
                <a:pathLst>
                  <a:path extrusionOk="0" h="225401" w="226754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rect b="b" l="l" r="r" t="t"/>
                <a:pathLst>
                  <a:path extrusionOk="0" h="117499" w="107998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rect b="b" l="l" r="r" t="t"/>
                <a:pathLst>
                  <a:path extrusionOk="0" h="151804" w="214124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rect b="b" l="l" r="r" t="t"/>
                <a:pathLst>
                  <a:path extrusionOk="0" h="111540" w="111033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rect b="b" l="l" r="r" t="t"/>
                <a:pathLst>
                  <a:path extrusionOk="0" h="145884" w="138441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rect b="b" l="l" r="r" t="t"/>
                <a:pathLst>
                  <a:path extrusionOk="0" h="109204" w="119774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rect b="b" l="l" r="r" t="t"/>
                <a:pathLst>
                  <a:path extrusionOk="0" h="109188" w="77425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rect b="b" l="l" r="r" t="t"/>
                <a:pathLst>
                  <a:path extrusionOk="0" h="138563" w="120049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rect b="b" l="l" r="r" t="t"/>
                <a:pathLst>
                  <a:path extrusionOk="0" h="193393" w="193856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rect b="b" l="l" r="r" t="t"/>
                <a:pathLst>
                  <a:path extrusionOk="0" h="109324" w="155944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rect b="b" l="l" r="r" t="t"/>
                <a:pathLst>
                  <a:path extrusionOk="0" h="261563" w="168361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rect b="b" l="l" r="r" t="t"/>
                <a:pathLst>
                  <a:path extrusionOk="0" h="137493" w="12795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rect b="b" l="l" r="r" t="t"/>
                <a:pathLst>
                  <a:path extrusionOk="0" h="109217" w="79647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rect b="b" l="l" r="r" t="t"/>
                <a:pathLst>
                  <a:path extrusionOk="0" h="115339" w="112143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rect b="b" l="l" r="r" t="t"/>
                <a:pathLst>
                  <a:path extrusionOk="0" h="242062" w="201231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rect b="b" l="l" r="r" t="t"/>
                <a:pathLst>
                  <a:path extrusionOk="0" h="208797" w="235482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rect b="b" l="l" r="r" t="t"/>
                <a:pathLst>
                  <a:path extrusionOk="0" h="105507" w="126882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rect b="b" l="l" r="r" t="t"/>
                <a:pathLst>
                  <a:path extrusionOk="0" h="167593" w="85407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rect b="b" l="l" r="r" t="t"/>
                <a:pathLst>
                  <a:path extrusionOk="0" h="100351" w="111244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rect b="b" l="l" r="r" t="t"/>
                <a:pathLst>
                  <a:path extrusionOk="0" h="176609" w="55367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rect b="b" l="l" r="r" t="t"/>
                <a:pathLst>
                  <a:path extrusionOk="0" h="102013" w="165007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rect b="b" l="l" r="r" t="t"/>
                <a:pathLst>
                  <a:path extrusionOk="0" h="151865" w="116754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rect b="b" l="l" r="r" t="t"/>
                <a:pathLst>
                  <a:path extrusionOk="0" h="111661" w="103554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rect b="b" l="l" r="r" t="t"/>
                <a:pathLst>
                  <a:path extrusionOk="0" h="226033" w="200141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rect b="b" l="l" r="r" t="t"/>
                <a:pathLst>
                  <a:path extrusionOk="0" h="177997" w="51467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rect b="b" l="l" r="r" t="t"/>
                <a:pathLst>
                  <a:path extrusionOk="0" h="113306" w="118256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rect b="b" l="l" r="r" t="t"/>
                <a:pathLst>
                  <a:path extrusionOk="0" h="229182" w="117221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rect b="b" l="l" r="r" t="t"/>
                <a:pathLst>
                  <a:path extrusionOk="0" h="121964" w="116663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rect b="b" l="l" r="r" t="t"/>
                <a:pathLst>
                  <a:path extrusionOk="0" h="168537" w="82139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rect b="b" l="l" r="r" t="t"/>
                <a:pathLst>
                  <a:path extrusionOk="0" h="114655" w="117812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rect b="b" l="l" r="r" t="t"/>
                <a:pathLst>
                  <a:path extrusionOk="0" h="148246" w="298139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rect b="b" l="l" r="r" t="t"/>
                <a:pathLst>
                  <a:path extrusionOk="0" h="114556" w="223951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rect b="b" l="l" r="r" t="t"/>
                <a:pathLst>
                  <a:path extrusionOk="0" h="159599" w="103051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rect b="b" l="l" r="r" t="t"/>
                <a:pathLst>
                  <a:path extrusionOk="0" h="214329" w="215171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rect b="b" l="l" r="r" t="t"/>
                <a:pathLst>
                  <a:path extrusionOk="0" h="125161" w="231747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rect b="b" l="l" r="r" t="t"/>
                <a:pathLst>
                  <a:path extrusionOk="0" h="94885" w="166328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rect b="b" l="l" r="r" t="t"/>
                <a:pathLst>
                  <a:path extrusionOk="0" h="119504" w="228883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rect b="b" l="l" r="r" t="t"/>
                <a:pathLst>
                  <a:path extrusionOk="0" h="233235" w="181546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rect b="b" l="l" r="r" t="t"/>
                <a:pathLst>
                  <a:path extrusionOk="0" h="276660" w="265317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rect b="b" l="l" r="r" t="t"/>
                <a:pathLst>
                  <a:path extrusionOk="0" h="113260" w="115855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rect b="b" l="l" r="r" t="t"/>
                <a:pathLst>
                  <a:path extrusionOk="0" h="123896" w="111847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rect b="b" l="l" r="r" t="t"/>
                <a:pathLst>
                  <a:path extrusionOk="0" h="288479" w="172033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rect b="b" l="l" r="r" t="t"/>
                <a:pathLst>
                  <a:path extrusionOk="0" h="126442" w="128956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rect b="b" l="l" r="r" t="t"/>
                <a:pathLst>
                  <a:path extrusionOk="0" h="165382" w="95555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rect b="b" l="l" r="r" t="t"/>
                <a:pathLst>
                  <a:path extrusionOk="0" h="181863" w="181482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rect b="b" l="l" r="r" t="t"/>
                <a:pathLst>
                  <a:path extrusionOk="0" h="129667" w="152288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rect b="b" l="l" r="r" t="t"/>
                <a:pathLst>
                  <a:path extrusionOk="0" h="108174" w="155898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rect b="b" l="l" r="r" t="t"/>
                <a:pathLst>
                  <a:path extrusionOk="0" h="155356" w="113362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rect b="b" l="l" r="r" t="t"/>
                <a:pathLst>
                  <a:path extrusionOk="0" h="179840" w="89177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rect b="b" l="l" r="r" t="t"/>
                <a:pathLst>
                  <a:path extrusionOk="0" h="114319" w="137411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rect b="b" l="l" r="r" t="t"/>
                <a:pathLst>
                  <a:path extrusionOk="0" h="178025" w="73009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rect b="b" l="l" r="r" t="t"/>
                <a:pathLst>
                  <a:path extrusionOk="0" h="170617" w="103395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rect b="b" l="l" r="r" t="t"/>
                <a:pathLst>
                  <a:path extrusionOk="0" h="221805" w="231139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rect b="b" l="l" r="r" t="t"/>
                <a:pathLst>
                  <a:path extrusionOk="0" h="101504" w="175778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rect b="b" l="l" r="r" t="t"/>
                <a:pathLst>
                  <a:path extrusionOk="0" h="152404" w="215372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rect b="b" l="l" r="r" t="t"/>
                <a:pathLst>
                  <a:path extrusionOk="0" h="202057" w="120014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rect b="b" l="l" r="r" t="t"/>
                <a:pathLst>
                  <a:path extrusionOk="0" h="273478" w="237308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rect b="b" l="l" r="r" t="t"/>
                <a:pathLst>
                  <a:path extrusionOk="0" h="185928" w="190118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rect b="b" l="l" r="r" t="t"/>
                <a:pathLst>
                  <a:path extrusionOk="0" h="218269" w="222569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rect b="b" l="l" r="r" t="t"/>
                <a:pathLst>
                  <a:path extrusionOk="0" h="56468" w="187985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rect b="b" l="l" r="r" t="t"/>
                <a:pathLst>
                  <a:path extrusionOk="0" h="244119" w="215923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rect b="b" l="l" r="r" t="t"/>
                <a:pathLst>
                  <a:path extrusionOk="0" h="211455" w="237807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rect b="b" l="l" r="r" t="t"/>
                <a:pathLst>
                  <a:path extrusionOk="0" h="180307" w="271303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rect b="b" l="l" r="r" t="t"/>
                <a:pathLst>
                  <a:path extrusionOk="0" h="127737" w="127131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rect b="b" l="l" r="r" t="t"/>
                <a:pathLst>
                  <a:path extrusionOk="0" h="183172" w="66046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rect b="b" l="l" r="r" t="t"/>
                <a:pathLst>
                  <a:path extrusionOk="0" h="159227" w="92949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rect b="b" l="l" r="r" t="t"/>
                <a:pathLst>
                  <a:path extrusionOk="0" h="109319" w="112607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rect b="b" l="l" r="r" t="t"/>
                <a:pathLst>
                  <a:path extrusionOk="0" h="184277" w="238125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rect b="b" l="l" r="r" t="t"/>
                <a:pathLst>
                  <a:path extrusionOk="0" h="135716" w="29819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rect b="b" l="l" r="r" t="t"/>
                <a:pathLst>
                  <a:path extrusionOk="0" h="132585" w="109067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rect b="b" l="l" r="r" t="t"/>
                <a:pathLst>
                  <a:path extrusionOk="0" h="227208" w="115457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rect b="b" l="l" r="r" t="t"/>
                <a:pathLst>
                  <a:path extrusionOk="0" h="104929" w="12939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rect b="b" l="l" r="r" t="t"/>
                <a:pathLst>
                  <a:path extrusionOk="0" h="267834" w="273148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rect b="b" l="l" r="r" t="t"/>
                <a:pathLst>
                  <a:path extrusionOk="0" h="166568" w="220389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rect b="b" l="l" r="r" t="t"/>
                <a:pathLst>
                  <a:path extrusionOk="0" h="304682" w="195036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rect b="b" l="l" r="r" t="t"/>
                <a:pathLst>
                  <a:path extrusionOk="0" h="181709" w="46583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rect b="b" l="l" r="r" t="t"/>
                <a:pathLst>
                  <a:path extrusionOk="0" h="215645" w="229933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rect b="b" l="l" r="r" t="t"/>
                <a:pathLst>
                  <a:path extrusionOk="0" h="166192" w="98824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rect b="b" l="l" r="r" t="t"/>
                <a:pathLst>
                  <a:path extrusionOk="0" h="134127" w="116292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rect b="b" l="l" r="r" t="t"/>
                <a:pathLst>
                  <a:path extrusionOk="0" h="301591" w="137763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rect b="b" l="l" r="r" t="t"/>
                <a:pathLst>
                  <a:path extrusionOk="0" h="130007" w="130344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rect b="b" l="l" r="r" t="t"/>
                <a:pathLst>
                  <a:path extrusionOk="0" h="219830" w="210207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rect b="b" l="l" r="r" t="t"/>
                <a:pathLst>
                  <a:path extrusionOk="0" h="115900" w="10768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rect b="b" l="l" r="r" t="t"/>
                <a:pathLst>
                  <a:path extrusionOk="0" h="150707" w="300323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rect b="b" l="l" r="r" t="t"/>
                <a:pathLst>
                  <a:path extrusionOk="0" h="220111" w="193588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rect b="b" l="l" r="r" t="t"/>
                <a:pathLst>
                  <a:path extrusionOk="0" h="126997" w="120357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rect b="b" l="l" r="r" t="t"/>
                <a:pathLst>
                  <a:path extrusionOk="0" h="265696" w="275561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rect b="b" l="l" r="r" t="t"/>
                <a:pathLst>
                  <a:path extrusionOk="0" h="178291" w="310886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rect b="b" l="l" r="r" t="t"/>
                <a:pathLst>
                  <a:path extrusionOk="0" h="156255" w="106046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rect b="b" l="l" r="r" t="t"/>
                <a:pathLst>
                  <a:path extrusionOk="0" h="131352" w="137787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rect b="b" l="l" r="r" t="t"/>
                <a:pathLst>
                  <a:path extrusionOk="0" h="275511" w="140449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rect b="b" l="l" r="r" t="t"/>
                <a:pathLst>
                  <a:path extrusionOk="0" h="107990" w="128545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rect b="b" l="l" r="r" t="t"/>
                <a:pathLst>
                  <a:path extrusionOk="0" h="282304" w="288294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rect b="b" l="l" r="r" t="t"/>
                <a:pathLst>
                  <a:path extrusionOk="0" h="121117" w="128228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rect b="b" l="l" r="r" t="t"/>
                <a:pathLst>
                  <a:path extrusionOk="0" h="186593" w="204407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rect b="b" l="l" r="r" t="t"/>
                <a:pathLst>
                  <a:path extrusionOk="0" h="290675" w="151795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rect b="b" l="l" r="r" t="t"/>
                <a:pathLst>
                  <a:path extrusionOk="0" h="249555" w="208724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rect b="b" l="l" r="r" t="t"/>
                <a:pathLst>
                  <a:path extrusionOk="0" h="142848" w="142659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rect b="b" l="l" r="r" t="t"/>
                <a:pathLst>
                  <a:path extrusionOk="0" h="111189" w="213205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rect b="b" l="l" r="r" t="t"/>
                <a:pathLst>
                  <a:path extrusionOk="0" h="106835" w="131497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rect b="b" l="l" r="r" t="t"/>
                <a:pathLst>
                  <a:path extrusionOk="0" h="115997" w="134774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rect b="b" l="l" r="r" t="t"/>
                <a:pathLst>
                  <a:path extrusionOk="0" h="256074" w="274268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rect b="b" l="l" r="r" t="t"/>
                <a:pathLst>
                  <a:path extrusionOk="0" h="112960" w="103078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rect b="b" l="l" r="r" t="t"/>
                <a:pathLst>
                  <a:path extrusionOk="0" h="131480" w="134918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rect b="b" l="l" r="r" t="t"/>
                <a:pathLst>
                  <a:path extrusionOk="0" h="262310" w="177319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rect b="b" l="l" r="r" t="t"/>
                <a:pathLst>
                  <a:path extrusionOk="0" h="107198" w="126976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rect b="b" l="l" r="r" t="t"/>
                <a:pathLst>
                  <a:path extrusionOk="0" h="274427" w="265096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rect b="b" l="l" r="r" t="t"/>
                <a:pathLst>
                  <a:path extrusionOk="0" h="107763" w="119921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rect b="b" l="l" r="r" t="t"/>
                <a:pathLst>
                  <a:path extrusionOk="0" h="106875" w="107655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rect b="b" l="l" r="r" t="t"/>
                <a:pathLst>
                  <a:path extrusionOk="0" h="119028" w="10992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rect b="b" l="l" r="r" t="t"/>
                <a:pathLst>
                  <a:path extrusionOk="0" h="289761" w="143845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rect b="b" l="l" r="r" t="t"/>
                <a:pathLst>
                  <a:path extrusionOk="0" h="214711" w="117555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rect b="b" l="l" r="r" t="t"/>
                <a:pathLst>
                  <a:path extrusionOk="0" h="187955" w="194993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rect b="b" l="l" r="r" t="t"/>
                <a:pathLst>
                  <a:path extrusionOk="0" h="114024" w="118418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rect b="b" l="l" r="r" t="t"/>
                <a:pathLst>
                  <a:path extrusionOk="0" h="122268" w="213896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rect b="b" l="l" r="r" t="t"/>
                <a:pathLst>
                  <a:path extrusionOk="0" h="117937" w="129184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rect b="b" l="l" r="r" t="t"/>
                <a:pathLst>
                  <a:path extrusionOk="0" h="257722" w="156648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rect b="b" l="l" r="r" t="t"/>
                <a:pathLst>
                  <a:path extrusionOk="0" h="151753" w="285103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rect b="b" l="l" r="r" t="t"/>
                <a:pathLst>
                  <a:path extrusionOk="0" h="257253" w="258468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rect b="b" l="l" r="r" t="t"/>
                <a:pathLst>
                  <a:path extrusionOk="0" h="133499" w="128491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rect b="b" l="l" r="r" t="t"/>
                <a:pathLst>
                  <a:path extrusionOk="0" h="218541" w="240807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rect b="b" l="l" r="r" t="t"/>
                <a:pathLst>
                  <a:path extrusionOk="0" h="127889" w="226377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rect b="b" l="l" r="r" t="t"/>
                <a:pathLst>
                  <a:path extrusionOk="0" h="86436" w="112629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rect b="b" l="l" r="r" t="t"/>
                <a:pathLst>
                  <a:path extrusionOk="0" h="271278" w="199409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rect b="b" l="l" r="r" t="t"/>
                <a:pathLst>
                  <a:path extrusionOk="0" h="115855" w="159124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rect b="b" l="l" r="r" t="t"/>
                <a:pathLst>
                  <a:path extrusionOk="0" h="104811" w="109679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rect b="b" l="l" r="r" t="t"/>
                <a:pathLst>
                  <a:path extrusionOk="0" h="36926" w="192432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rect b="b" l="l" r="r" t="t"/>
                <a:pathLst>
                  <a:path extrusionOk="0" h="55627" w="172323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rect b="b" l="l" r="r" t="t"/>
                <a:pathLst>
                  <a:path extrusionOk="0" h="121807" w="13745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rect b="b" l="l" r="r" t="t"/>
                <a:pathLst>
                  <a:path extrusionOk="0" h="155453" w="240388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rect b="b" l="l" r="r" t="t"/>
                <a:pathLst>
                  <a:path extrusionOk="0" h="123187" w="10358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rect b="b" l="l" r="r" t="t"/>
                <a:pathLst>
                  <a:path extrusionOk="0" h="64433" w="115345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rect b="b" l="l" r="r" t="t"/>
                <a:pathLst>
                  <a:path extrusionOk="0" h="111856" w="121925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rect b="b" l="l" r="r" t="t"/>
                <a:pathLst>
                  <a:path extrusionOk="0" h="117805" w="137964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rect b="b" l="l" r="r" t="t"/>
                <a:pathLst>
                  <a:path extrusionOk="0" h="106481" w="119641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rect b="b" l="l" r="r" t="t"/>
                <a:pathLst>
                  <a:path extrusionOk="0" h="112815" w="101776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rect b="b" l="l" r="r" t="t"/>
                <a:pathLst>
                  <a:path extrusionOk="0" h="271775" w="143917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rect b="b" l="l" r="r" t="t"/>
                <a:pathLst>
                  <a:path extrusionOk="0" h="216471" w="224726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rect b="b" l="l" r="r" t="t"/>
                <a:pathLst>
                  <a:path extrusionOk="0" h="105494" w="153938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rect b="b" l="l" r="r" t="t"/>
                <a:pathLst>
                  <a:path extrusionOk="0" h="289734" w="280554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rect b="b" l="l" r="r" t="t"/>
                <a:pathLst>
                  <a:path extrusionOk="0" h="239512" w="179592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rect b="b" l="l" r="r" t="t"/>
                <a:pathLst>
                  <a:path extrusionOk="0" h="139116" w="127256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rect b="b" l="l" r="r" t="t"/>
                <a:pathLst>
                  <a:path extrusionOk="0" h="155129" w="213614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rect b="b" l="l" r="r" t="t"/>
                <a:pathLst>
                  <a:path extrusionOk="0" h="199992" w="190311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rect b="b" l="l" r="r" t="t"/>
                <a:pathLst>
                  <a:path extrusionOk="0" h="101277" w="170385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rect b="b" l="l" r="r" t="t"/>
                <a:pathLst>
                  <a:path extrusionOk="0" h="125862" w="121151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rect b="b" l="l" r="r" t="t"/>
                <a:pathLst>
                  <a:path extrusionOk="0" h="237032" w="222341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rect b="b" l="l" r="r" t="t"/>
                <a:pathLst>
                  <a:path extrusionOk="0" h="204728" w="179725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rect b="b" l="l" r="r" t="t"/>
                <a:pathLst>
                  <a:path extrusionOk="0" h="98665" w="110805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rect b="b" l="l" r="r" t="t"/>
                <a:pathLst>
                  <a:path extrusionOk="0" h="122619" w="145762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rect b="b" l="l" r="r" t="t"/>
                <a:pathLst>
                  <a:path extrusionOk="0" h="114782" w="137132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rect b="b" l="l" r="r" t="t"/>
                <a:pathLst>
                  <a:path extrusionOk="0" h="133466" w="117133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rect b="b" l="l" r="r" t="t"/>
                <a:pathLst>
                  <a:path extrusionOk="0" h="111836" w="132537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rect b="b" l="l" r="r" t="t"/>
                <a:pathLst>
                  <a:path extrusionOk="0" h="134394" w="132814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rect b="b" l="l" r="r" t="t"/>
                <a:pathLst>
                  <a:path extrusionOk="0" h="247090" w="251483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rect b="b" l="l" r="r" t="t"/>
                <a:pathLst>
                  <a:path extrusionOk="0" h="290299" w="287989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rect b="b" l="l" r="r" t="t"/>
                <a:pathLst>
                  <a:path extrusionOk="0" h="150067" w="22807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rect b="b" l="l" r="r" t="t"/>
                <a:pathLst>
                  <a:path extrusionOk="0" h="273989" w="271069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rect b="b" l="l" r="r" t="t"/>
                <a:pathLst>
                  <a:path extrusionOk="0" h="266575" w="273802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rect b="b" l="l" r="r" t="t"/>
                <a:pathLst>
                  <a:path extrusionOk="0" h="216471" w="233108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rect b="b" l="l" r="r" t="t"/>
                <a:pathLst>
                  <a:path extrusionOk="0" h="186435" w="215963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rect b="b" l="l" r="r" t="t"/>
                <a:pathLst>
                  <a:path extrusionOk="0" h="226646" w="237564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rect b="b" l="l" r="r" t="t"/>
                <a:pathLst>
                  <a:path extrusionOk="0" h="210439" w="22841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rect b="b" l="l" r="r" t="t"/>
                <a:pathLst>
                  <a:path extrusionOk="0" h="224039" w="20626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rect b="b" l="l" r="r" t="t"/>
                <a:pathLst>
                  <a:path extrusionOk="0" h="239267" w="197484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rect b="b" l="l" r="r" t="t"/>
                <a:pathLst>
                  <a:path extrusionOk="0" h="262717" w="262201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rect b="b" l="l" r="r" t="t"/>
                <a:pathLst>
                  <a:path extrusionOk="0" h="234060" w="196151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rect b="b" l="l" r="r" t="t"/>
                <a:pathLst>
                  <a:path extrusionOk="0" h="294928" w="284382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rect b="b" l="l" r="r" t="t"/>
                <a:pathLst>
                  <a:path extrusionOk="0" h="238696" w="215773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rect b="b" l="l" r="r" t="t"/>
                <a:pathLst>
                  <a:path extrusionOk="0" h="260306" w="272465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bg>
      <p:bgPr>
        <a:solidFill>
          <a:schemeClr val="dk1"/>
        </a:solidFill>
      </p:bgPr>
    </p:bg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2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4" name="Google Shape;1414;p12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1415" name="Google Shape;1415;p12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2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2"/>
            <p:cNvSpPr/>
            <p:nvPr/>
          </p:nvSpPr>
          <p:spPr>
            <a:xfrm>
              <a:off x="7819685" y="3787556"/>
              <a:ext cx="223557" cy="149671"/>
            </a:xfrm>
            <a:custGeom>
              <a:rect b="b" l="l" r="r" t="t"/>
              <a:pathLst>
                <a:path extrusionOk="0" h="199561" w="298076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2"/>
            <p:cNvSpPr/>
            <p:nvPr/>
          </p:nvSpPr>
          <p:spPr>
            <a:xfrm>
              <a:off x="7766794" y="3135147"/>
              <a:ext cx="30965" cy="137012"/>
            </a:xfrm>
            <a:custGeom>
              <a:rect b="b" l="l" r="r" t="t"/>
              <a:pathLst>
                <a:path extrusionOk="0" h="182682" w="41286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2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2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2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2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2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2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2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2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2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2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2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2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2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2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2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2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2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2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2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2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2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2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2"/>
            <p:cNvSpPr/>
            <p:nvPr/>
          </p:nvSpPr>
          <p:spPr>
            <a:xfrm>
              <a:off x="3088262" y="596533"/>
              <a:ext cx="87916" cy="171886"/>
            </a:xfrm>
            <a:custGeom>
              <a:rect b="b" l="l" r="r" t="t"/>
              <a:pathLst>
                <a:path extrusionOk="0" h="229182" w="117221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2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2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2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2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2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2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2"/>
            <p:cNvSpPr/>
            <p:nvPr/>
          </p:nvSpPr>
          <p:spPr>
            <a:xfrm>
              <a:off x="7738130" y="2071507"/>
              <a:ext cx="83885" cy="92922"/>
            </a:xfrm>
            <a:custGeom>
              <a:rect b="b" l="l" r="r" t="t"/>
              <a:pathLst>
                <a:path extrusionOk="0" h="123896" w="111847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2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2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2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2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2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2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2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2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2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2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2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2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2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2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2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2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2"/>
            <p:cNvSpPr/>
            <p:nvPr/>
          </p:nvSpPr>
          <p:spPr>
            <a:xfrm>
              <a:off x="4190121" y="610055"/>
              <a:ext cx="95348" cy="95803"/>
            </a:xfrm>
            <a:custGeom>
              <a:rect b="b" l="l" r="r" t="t"/>
              <a:pathLst>
                <a:path extrusionOk="0" h="127737" w="127131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2"/>
            <p:cNvSpPr/>
            <p:nvPr/>
          </p:nvSpPr>
          <p:spPr>
            <a:xfrm>
              <a:off x="3716936" y="678122"/>
              <a:ext cx="84455" cy="81989"/>
            </a:xfrm>
            <a:custGeom>
              <a:rect b="b" l="l" r="r" t="t"/>
              <a:pathLst>
                <a:path extrusionOk="0" h="109319" w="112607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2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2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2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2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2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2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2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2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2"/>
            <p:cNvSpPr/>
            <p:nvPr/>
          </p:nvSpPr>
          <p:spPr>
            <a:xfrm>
              <a:off x="8004341" y="2451709"/>
              <a:ext cx="233165" cy="133718"/>
            </a:xfrm>
            <a:custGeom>
              <a:rect b="b" l="l" r="r" t="t"/>
              <a:pathLst>
                <a:path extrusionOk="0" h="178291" w="310886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2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2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2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2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2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2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2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2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2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2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2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2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2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2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2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2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2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1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516" name="Google Shape;1516;p12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2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2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2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2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9525">
                <a:schemeClr val="dk1">
                  <a:alpha val="1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202" name="Google Shape;202;p3"/>
            <p:cNvSpPr/>
            <p:nvPr/>
          </p:nvSpPr>
          <p:spPr>
            <a:xfrm>
              <a:off x="4747137" y="1592928"/>
              <a:ext cx="89120" cy="160996"/>
            </a:xfrm>
            <a:custGeom>
              <a:rect b="b" l="l" r="r" t="t"/>
              <a:pathLst>
                <a:path extrusionOk="0" h="214662" w="118827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694149" y="3958616"/>
              <a:ext cx="197585" cy="182762"/>
            </a:xfrm>
            <a:custGeom>
              <a:rect b="b" l="l" r="r" t="t"/>
              <a:pathLst>
                <a:path extrusionOk="0" h="243683" w="263447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934972" y="1317621"/>
              <a:ext cx="143729" cy="149135"/>
            </a:xfrm>
            <a:custGeom>
              <a:rect b="b" l="l" r="r" t="t"/>
              <a:pathLst>
                <a:path extrusionOk="0" h="198847" w="191639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74129" y="2921365"/>
              <a:ext cx="206907" cy="135824"/>
            </a:xfrm>
            <a:custGeom>
              <a:rect b="b" l="l" r="r" t="t"/>
              <a:pathLst>
                <a:path extrusionOk="0" h="181099" w="275876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19685" y="3787556"/>
              <a:ext cx="223557" cy="149671"/>
            </a:xfrm>
            <a:custGeom>
              <a:rect b="b" l="l" r="r" t="t"/>
              <a:pathLst>
                <a:path extrusionOk="0" h="199561" w="298076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66794" y="3135147"/>
              <a:ext cx="30965" cy="137012"/>
            </a:xfrm>
            <a:custGeom>
              <a:rect b="b" l="l" r="r" t="t"/>
              <a:pathLst>
                <a:path extrusionOk="0" h="182682" w="41286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19681" y="1732058"/>
              <a:ext cx="160321" cy="166826"/>
            </a:xfrm>
            <a:custGeom>
              <a:rect b="b" l="l" r="r" t="t"/>
              <a:pathLst>
                <a:path extrusionOk="0" h="222434" w="213761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48757" y="1082837"/>
              <a:ext cx="116958" cy="81993"/>
            </a:xfrm>
            <a:custGeom>
              <a:rect b="b" l="l" r="r" t="t"/>
              <a:pathLst>
                <a:path extrusionOk="0" h="109324" w="155944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99531" y="1314586"/>
              <a:ext cx="126271" cy="196172"/>
            </a:xfrm>
            <a:custGeom>
              <a:rect b="b" l="l" r="r" t="t"/>
              <a:pathLst>
                <a:path extrusionOk="0" h="261563" w="168361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19818" y="2486025"/>
              <a:ext cx="176611" cy="156598"/>
            </a:xfrm>
            <a:custGeom>
              <a:rect b="b" l="l" r="r" t="t"/>
              <a:pathLst>
                <a:path extrusionOk="0" h="208797" w="235482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94737" y="1088809"/>
              <a:ext cx="64055" cy="125695"/>
            </a:xfrm>
            <a:custGeom>
              <a:rect b="b" l="l" r="r" t="t"/>
              <a:pathLst>
                <a:path extrusionOk="0" h="167593" w="85407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74718" y="3071434"/>
              <a:ext cx="41525" cy="132457"/>
            </a:xfrm>
            <a:custGeom>
              <a:rect b="b" l="l" r="r" t="t"/>
              <a:pathLst>
                <a:path extrusionOk="0" h="176609" w="55367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304815" y="4078431"/>
              <a:ext cx="123755" cy="76510"/>
            </a:xfrm>
            <a:custGeom>
              <a:rect b="b" l="l" r="r" t="t"/>
              <a:pathLst>
                <a:path extrusionOk="0" h="102013" w="165007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908150" y="3053727"/>
              <a:ext cx="87565" cy="113899"/>
            </a:xfrm>
            <a:custGeom>
              <a:rect b="b" l="l" r="r" t="t"/>
              <a:pathLst>
                <a:path extrusionOk="0" h="151865" w="116754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01009" y="3752241"/>
              <a:ext cx="150106" cy="169525"/>
            </a:xfrm>
            <a:custGeom>
              <a:rect b="b" l="l" r="r" t="t"/>
              <a:pathLst>
                <a:path extrusionOk="0" h="226033" w="200141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370619" y="1911786"/>
              <a:ext cx="38600" cy="133498"/>
            </a:xfrm>
            <a:custGeom>
              <a:rect b="b" l="l" r="r" t="t"/>
              <a:pathLst>
                <a:path extrusionOk="0" h="177997" w="51467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84525" y="2563586"/>
              <a:ext cx="88692" cy="84979"/>
            </a:xfrm>
            <a:custGeom>
              <a:rect b="b" l="l" r="r" t="t"/>
              <a:pathLst>
                <a:path extrusionOk="0" h="113306" w="118256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8262" y="596533"/>
              <a:ext cx="87916" cy="171886"/>
            </a:xfrm>
            <a:custGeom>
              <a:rect b="b" l="l" r="r" t="t"/>
              <a:pathLst>
                <a:path extrusionOk="0" h="229182" w="117221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245" name="Google Shape;245;p3"/>
            <p:cNvSpPr/>
            <p:nvPr/>
          </p:nvSpPr>
          <p:spPr>
            <a:xfrm>
              <a:off x="6346959" y="2426190"/>
              <a:ext cx="87497" cy="91473"/>
            </a:xfrm>
            <a:custGeom>
              <a:rect b="b" l="l" r="r" t="t"/>
              <a:pathLst>
                <a:path extrusionOk="0" h="121964" w="116663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655377" y="923085"/>
              <a:ext cx="61604" cy="126403"/>
            </a:xfrm>
            <a:custGeom>
              <a:rect b="b" l="l" r="r" t="t"/>
              <a:pathLst>
                <a:path extrusionOk="0" h="168537" w="82139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430106" y="3794365"/>
              <a:ext cx="88359" cy="85991"/>
            </a:xfrm>
            <a:custGeom>
              <a:rect b="b" l="l" r="r" t="t"/>
              <a:pathLst>
                <a:path extrusionOk="0" h="114655" w="117812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366321" y="1511685"/>
              <a:ext cx="223604" cy="111184"/>
            </a:xfrm>
            <a:custGeom>
              <a:rect b="b" l="l" r="r" t="t"/>
              <a:pathLst>
                <a:path extrusionOk="0" h="148246" w="298139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477780" y="3241804"/>
              <a:ext cx="77288" cy="119699"/>
            </a:xfrm>
            <a:custGeom>
              <a:rect b="b" l="l" r="r" t="t"/>
              <a:pathLst>
                <a:path extrusionOk="0" h="159599" w="103051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90784" y="869828"/>
              <a:ext cx="161378" cy="160747"/>
            </a:xfrm>
            <a:custGeom>
              <a:rect b="b" l="l" r="r" t="t"/>
              <a:pathLst>
                <a:path extrusionOk="0" h="214329" w="215171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620577" y="2529160"/>
              <a:ext cx="86891" cy="84945"/>
            </a:xfrm>
            <a:custGeom>
              <a:rect b="b" l="l" r="r" t="t"/>
              <a:pathLst>
                <a:path extrusionOk="0" h="113260" w="115855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738130" y="2071507"/>
              <a:ext cx="83885" cy="92922"/>
            </a:xfrm>
            <a:custGeom>
              <a:rect b="b" l="l" r="r" t="t"/>
              <a:pathLst>
                <a:path extrusionOk="0" h="123896" w="111847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918128" y="3147914"/>
              <a:ext cx="85021" cy="116517"/>
            </a:xfrm>
            <a:custGeom>
              <a:rect b="b" l="l" r="r" t="t"/>
              <a:pathLst>
                <a:path extrusionOk="0" h="155356" w="113362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452502" y="1716173"/>
              <a:ext cx="54757" cy="133519"/>
            </a:xfrm>
            <a:custGeom>
              <a:rect b="b" l="l" r="r" t="t"/>
              <a:pathLst>
                <a:path extrusionOk="0" h="178025" w="73009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618242" y="3603015"/>
              <a:ext cx="77546" cy="127963"/>
            </a:xfrm>
            <a:custGeom>
              <a:rect b="b" l="l" r="r" t="t"/>
              <a:pathLst>
                <a:path extrusionOk="0" h="170617" w="103395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96075" y="2424160"/>
              <a:ext cx="173354" cy="166354"/>
            </a:xfrm>
            <a:custGeom>
              <a:rect b="b" l="l" r="r" t="t"/>
              <a:pathLst>
                <a:path extrusionOk="0" h="221805" w="231139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33500" y="2031271"/>
              <a:ext cx="131833" cy="76128"/>
            </a:xfrm>
            <a:custGeom>
              <a:rect b="b" l="l" r="r" t="t"/>
              <a:pathLst>
                <a:path extrusionOk="0" h="101504" w="175778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773464" y="2045779"/>
              <a:ext cx="203477" cy="135230"/>
            </a:xfrm>
            <a:custGeom>
              <a:rect b="b" l="l" r="r" t="t"/>
              <a:pathLst>
                <a:path extrusionOk="0" h="180307" w="271303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190121" y="610055"/>
              <a:ext cx="95348" cy="95803"/>
            </a:xfrm>
            <a:custGeom>
              <a:rect b="b" l="l" r="r" t="t"/>
              <a:pathLst>
                <a:path extrusionOk="0" h="127737" w="127131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74938" y="3541856"/>
              <a:ext cx="49535" cy="137379"/>
            </a:xfrm>
            <a:custGeom>
              <a:rect b="b" l="l" r="r" t="t"/>
              <a:pathLst>
                <a:path extrusionOk="0" h="183172" w="66046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17155" y="2010285"/>
              <a:ext cx="69712" cy="119420"/>
            </a:xfrm>
            <a:custGeom>
              <a:rect b="b" l="l" r="r" t="t"/>
              <a:pathLst>
                <a:path extrusionOk="0" h="159227" w="92949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716936" y="678122"/>
              <a:ext cx="84455" cy="81989"/>
            </a:xfrm>
            <a:custGeom>
              <a:rect b="b" l="l" r="r" t="t"/>
              <a:pathLst>
                <a:path extrusionOk="0" h="109319" w="112607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516630" y="832684"/>
              <a:ext cx="223642" cy="101787"/>
            </a:xfrm>
            <a:custGeom>
              <a:rect b="b" l="l" r="r" t="t"/>
              <a:pathLst>
                <a:path extrusionOk="0" h="135716" w="29819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69851" y="4151743"/>
              <a:ext cx="81800" cy="99439"/>
            </a:xfrm>
            <a:custGeom>
              <a:rect b="b" l="l" r="r" t="t"/>
              <a:pathLst>
                <a:path extrusionOk="0" h="132585" w="109067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07326" y="3170861"/>
              <a:ext cx="86593" cy="170406"/>
            </a:xfrm>
            <a:custGeom>
              <a:rect b="b" l="l" r="r" t="t"/>
              <a:pathLst>
                <a:path extrusionOk="0" h="227208" w="115457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62568" y="2912701"/>
              <a:ext cx="97043" cy="78697"/>
            </a:xfrm>
            <a:custGeom>
              <a:rect b="b" l="l" r="r" t="t"/>
              <a:pathLst>
                <a:path extrusionOk="0" h="104929" w="12939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71579" y="3584164"/>
              <a:ext cx="204861" cy="200875"/>
            </a:xfrm>
            <a:custGeom>
              <a:rect b="b" l="l" r="r" t="t"/>
              <a:pathLst>
                <a:path extrusionOk="0" h="267834" w="273148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842397" y="2491866"/>
              <a:ext cx="146277" cy="228511"/>
            </a:xfrm>
            <a:custGeom>
              <a:rect b="b" l="l" r="r" t="t"/>
              <a:pathLst>
                <a:path extrusionOk="0" h="304682" w="195036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294" name="Google Shape;294;p3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239" y="640508"/>
              <a:ext cx="172450" cy="161734"/>
            </a:xfrm>
            <a:custGeom>
              <a:rect b="b" l="l" r="r" t="t"/>
              <a:pathLst>
                <a:path extrusionOk="0" h="215645" w="229933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2377" y="1119979"/>
              <a:ext cx="74118" cy="124644"/>
            </a:xfrm>
            <a:custGeom>
              <a:rect b="b" l="l" r="r" t="t"/>
              <a:pathLst>
                <a:path extrusionOk="0" h="166192" w="98824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3817" y="4145827"/>
              <a:ext cx="87219" cy="100595"/>
            </a:xfrm>
            <a:custGeom>
              <a:rect b="b" l="l" r="r" t="t"/>
              <a:pathLst>
                <a:path extrusionOk="0" h="134127" w="116292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346584" y="3800176"/>
              <a:ext cx="157655" cy="164872"/>
            </a:xfrm>
            <a:custGeom>
              <a:rect b="b" l="l" r="r" t="t"/>
              <a:pathLst>
                <a:path extrusionOk="0" h="219830" w="210207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98773" y="2518581"/>
              <a:ext cx="80760" cy="86925"/>
            </a:xfrm>
            <a:custGeom>
              <a:rect b="b" l="l" r="r" t="t"/>
              <a:pathLst>
                <a:path extrusionOk="0" h="115900" w="10768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15661" y="3476154"/>
              <a:ext cx="145191" cy="165083"/>
            </a:xfrm>
            <a:custGeom>
              <a:rect b="b" l="l" r="r" t="t"/>
              <a:pathLst>
                <a:path extrusionOk="0" h="220111" w="193588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004341" y="2451709"/>
              <a:ext cx="233165" cy="133718"/>
            </a:xfrm>
            <a:custGeom>
              <a:rect b="b" l="l" r="r" t="t"/>
              <a:pathLst>
                <a:path extrusionOk="0" h="178291" w="310886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721417" y="1382863"/>
              <a:ext cx="105337" cy="206633"/>
            </a:xfrm>
            <a:custGeom>
              <a:rect b="b" l="l" r="r" t="t"/>
              <a:pathLst>
                <a:path extrusionOk="0" h="275511" w="140449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733554" y="3487085"/>
              <a:ext cx="113846" cy="218006"/>
            </a:xfrm>
            <a:custGeom>
              <a:rect b="b" l="l" r="r" t="t"/>
              <a:pathLst>
                <a:path extrusionOk="0" h="290675" w="151795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243143" y="2159031"/>
              <a:ext cx="156543" cy="187166"/>
            </a:xfrm>
            <a:custGeom>
              <a:rect b="b" l="l" r="r" t="t"/>
              <a:pathLst>
                <a:path extrusionOk="0" h="249555" w="208724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905617" y="2527513"/>
              <a:ext cx="106994" cy="107136"/>
            </a:xfrm>
            <a:custGeom>
              <a:rect b="b" l="l" r="r" t="t"/>
              <a:pathLst>
                <a:path extrusionOk="0" h="142848" w="142659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076978" y="1260636"/>
              <a:ext cx="98623" cy="80126"/>
            </a:xfrm>
            <a:custGeom>
              <a:rect b="b" l="l" r="r" t="t"/>
              <a:pathLst>
                <a:path extrusionOk="0" h="106835" w="131497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58585" y="3706830"/>
              <a:ext cx="205701" cy="192056"/>
            </a:xfrm>
            <a:custGeom>
              <a:rect b="b" l="l" r="r" t="t"/>
              <a:pathLst>
                <a:path extrusionOk="0" h="256074" w="274268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32455" y="3112415"/>
              <a:ext cx="132989" cy="196732"/>
            </a:xfrm>
            <a:custGeom>
              <a:rect b="b" l="l" r="r" t="t"/>
              <a:pathLst>
                <a:path extrusionOk="0" h="262310" w="177319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06512" y="2559025"/>
              <a:ext cx="95232" cy="80399"/>
            </a:xfrm>
            <a:custGeom>
              <a:rect b="b" l="l" r="r" t="t"/>
              <a:pathLst>
                <a:path extrusionOk="0" h="107198" w="126976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38339" y="3180200"/>
              <a:ext cx="80741" cy="80156"/>
            </a:xfrm>
            <a:custGeom>
              <a:rect b="b" l="l" r="r" t="t"/>
              <a:pathLst>
                <a:path extrusionOk="0" h="106875" w="107655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1279" y="3066654"/>
              <a:ext cx="107884" cy="217321"/>
            </a:xfrm>
            <a:custGeom>
              <a:rect b="b" l="l" r="r" t="t"/>
              <a:pathLst>
                <a:path extrusionOk="0" h="289761" w="143845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699008" y="1455460"/>
              <a:ext cx="146245" cy="140966"/>
            </a:xfrm>
            <a:custGeom>
              <a:rect b="b" l="l" r="r" t="t"/>
              <a:pathLst>
                <a:path extrusionOk="0" h="187955" w="194993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89037" y="3567403"/>
              <a:ext cx="96888" cy="88453"/>
            </a:xfrm>
            <a:custGeom>
              <a:rect b="b" l="l" r="r" t="t"/>
              <a:pathLst>
                <a:path extrusionOk="0" h="117937" w="129184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898204" y="2056737"/>
              <a:ext cx="77685" cy="92390"/>
            </a:xfrm>
            <a:custGeom>
              <a:rect b="b" l="l" r="r" t="t"/>
              <a:pathLst>
                <a:path extrusionOk="0" h="123187" w="10358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56360" y="1294973"/>
              <a:ext cx="89731" cy="79861"/>
            </a:xfrm>
            <a:custGeom>
              <a:rect b="b" l="l" r="r" t="t"/>
              <a:pathLst>
                <a:path extrusionOk="0" h="106481" w="119641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37868" y="3010414"/>
              <a:ext cx="76332" cy="84611"/>
            </a:xfrm>
            <a:custGeom>
              <a:rect b="b" l="l" r="r" t="t"/>
              <a:pathLst>
                <a:path extrusionOk="0" h="112815" w="101776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031926" y="864075"/>
              <a:ext cx="107938" cy="203831"/>
            </a:xfrm>
            <a:custGeom>
              <a:rect b="b" l="l" r="r" t="t"/>
              <a:pathLst>
                <a:path extrusionOk="0" h="271775" w="143917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10393" y="1722929"/>
              <a:ext cx="168544" cy="162353"/>
            </a:xfrm>
            <a:custGeom>
              <a:rect b="b" l="l" r="r" t="t"/>
              <a:pathLst>
                <a:path extrusionOk="0" h="216471" w="224726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57" y="1262312"/>
              <a:ext cx="115453" cy="79120"/>
            </a:xfrm>
            <a:custGeom>
              <a:rect b="b" l="l" r="r" t="t"/>
              <a:pathLst>
                <a:path extrusionOk="0" h="105494" w="153938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40462" y="3476812"/>
              <a:ext cx="95442" cy="104337"/>
            </a:xfrm>
            <a:custGeom>
              <a:rect b="b" l="l" r="r" t="t"/>
              <a:pathLst>
                <a:path extrusionOk="0" h="139116" w="127256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3387" y="2924119"/>
              <a:ext cx="160211" cy="116347"/>
            </a:xfrm>
            <a:custGeom>
              <a:rect b="b" l="l" r="r" t="t"/>
              <a:pathLst>
                <a:path extrusionOk="0" h="155129" w="213614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067249" y="3441504"/>
              <a:ext cx="142733" cy="149994"/>
            </a:xfrm>
            <a:custGeom>
              <a:rect b="b" l="l" r="r" t="t"/>
              <a:pathLst>
                <a:path extrusionOk="0" h="199992" w="190311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748788" y="3765012"/>
              <a:ext cx="90863" cy="94396"/>
            </a:xfrm>
            <a:custGeom>
              <a:rect b="b" l="l" r="r" t="t"/>
              <a:pathLst>
                <a:path extrusionOk="0" h="125862" w="121151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27744" y="1172983"/>
              <a:ext cx="166756" cy="177774"/>
            </a:xfrm>
            <a:custGeom>
              <a:rect b="b" l="l" r="r" t="t"/>
              <a:pathLst>
                <a:path extrusionOk="0" h="237032" w="222341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679367" y="1601094"/>
              <a:ext cx="134794" cy="153546"/>
            </a:xfrm>
            <a:custGeom>
              <a:rect b="b" l="l" r="r" t="t"/>
              <a:pathLst>
                <a:path extrusionOk="0" h="204728" w="179725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280978" y="1831710"/>
              <a:ext cx="83104" cy="73999"/>
            </a:xfrm>
            <a:custGeom>
              <a:rect b="b" l="l" r="r" t="t"/>
              <a:pathLst>
                <a:path extrusionOk="0" h="98665" w="110805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966648" y="2216643"/>
              <a:ext cx="109322" cy="91964"/>
            </a:xfrm>
            <a:custGeom>
              <a:rect b="b" l="l" r="r" t="t"/>
              <a:pathLst>
                <a:path extrusionOk="0" h="122619" w="145762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304803" y="1420629"/>
              <a:ext cx="102849" cy="86086"/>
            </a:xfrm>
            <a:custGeom>
              <a:rect b="b" l="l" r="r" t="t"/>
              <a:pathLst>
                <a:path extrusionOk="0" h="114782" w="137132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319109" y="2400429"/>
              <a:ext cx="87850" cy="100099"/>
            </a:xfrm>
            <a:custGeom>
              <a:rect b="b" l="l" r="r" t="t"/>
              <a:pathLst>
                <a:path extrusionOk="0" h="133466" w="117133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33255" y="780684"/>
              <a:ext cx="188612" cy="185318"/>
            </a:xfrm>
            <a:custGeom>
              <a:rect b="b" l="l" r="r" t="t"/>
              <a:pathLst>
                <a:path extrusionOk="0" h="247090" w="251483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956358" y="1946000"/>
              <a:ext cx="215992" cy="217724"/>
            </a:xfrm>
            <a:custGeom>
              <a:rect b="b" l="l" r="r" t="t"/>
              <a:pathLst>
                <a:path extrusionOk="0" h="290299" w="287989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747447" y="2635385"/>
              <a:ext cx="203302" cy="205492"/>
            </a:xfrm>
            <a:custGeom>
              <a:rect b="b" l="l" r="r" t="t"/>
              <a:pathLst>
                <a:path extrusionOk="0" h="273989" w="271069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378" name="Google Shape;378;p3"/>
            <p:cNvSpPr/>
            <p:nvPr/>
          </p:nvSpPr>
          <p:spPr>
            <a:xfrm>
              <a:off x="6223563" y="3003950"/>
              <a:ext cx="205351" cy="199931"/>
            </a:xfrm>
            <a:custGeom>
              <a:rect b="b" l="l" r="r" t="t"/>
              <a:pathLst>
                <a:path extrusionOk="0" h="266575" w="273802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505069" y="1599200"/>
              <a:ext cx="174831" cy="162353"/>
            </a:xfrm>
            <a:custGeom>
              <a:rect b="b" l="l" r="r" t="t"/>
              <a:pathLst>
                <a:path extrusionOk="0" h="216471" w="233108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306103" y="2936842"/>
              <a:ext cx="171307" cy="157829"/>
            </a:xfrm>
            <a:custGeom>
              <a:rect b="b" l="l" r="r" t="t"/>
              <a:pathLst>
                <a:path extrusionOk="0" h="210439" w="22841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087409" y="1414876"/>
              <a:ext cx="196651" cy="197038"/>
            </a:xfrm>
            <a:custGeom>
              <a:rect b="b" l="l" r="r" t="t"/>
              <a:pathLst>
                <a:path extrusionOk="0" h="262717" w="262201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882294" y="4008263"/>
              <a:ext cx="147113" cy="175545"/>
            </a:xfrm>
            <a:custGeom>
              <a:rect b="b" l="l" r="r" t="t"/>
              <a:pathLst>
                <a:path extrusionOk="0" h="234060" w="196151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259904" y="2089160"/>
              <a:ext cx="213286" cy="221196"/>
            </a:xfrm>
            <a:custGeom>
              <a:rect b="b" l="l" r="r" t="t"/>
              <a:pathLst>
                <a:path extrusionOk="0" h="294928" w="284382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13266" y="2022300"/>
              <a:ext cx="161830" cy="179022"/>
            </a:xfrm>
            <a:custGeom>
              <a:rect b="b" l="l" r="r" t="t"/>
              <a:pathLst>
                <a:path extrusionOk="0" h="238696" w="215773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"/>
          <p:cNvSpPr txBox="1"/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1" name="Google Shape;391;p3"/>
          <p:cNvSpPr txBox="1"/>
          <p:nvPr>
            <p:ph idx="1" type="subTitle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/>
          <p:nvPr>
            <p:ph idx="1" type="body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44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indent="-4445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indent="-4445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indent="-4445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indent="-4445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indent="-4445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indent="-4445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indent="-4445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indent="-4445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4" name="Google Shape;394;p4"/>
          <p:cNvSpPr txBox="1"/>
          <p:nvPr/>
        </p:nvSpPr>
        <p:spPr>
          <a:xfrm>
            <a:off x="3593400" y="5518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DDEB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</a:t>
            </a:r>
            <a:endParaRPr sz="9600">
              <a:solidFill>
                <a:srgbClr val="C7DDEB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5" name="Google Shape;395;p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397" name="Google Shape;397;p4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422" name="Google Shape;422;p4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447" name="Google Shape;447;p4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493" name="Google Shape;493;p4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02" name="Google Shape;602;p5"/>
          <p:cNvSpPr txBox="1"/>
          <p:nvPr>
            <p:ph idx="1" type="body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indent="-368300" lvl="1" marL="9144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indent="-368300" lvl="2" marL="13716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indent="-368300" lvl="3" marL="18288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3" name="Google Shape;603;p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08" name="Google Shape;708;p6"/>
          <p:cNvSpPr txBox="1"/>
          <p:nvPr>
            <p:ph idx="1" type="body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09" name="Google Shape;709;p6"/>
          <p:cNvSpPr txBox="1"/>
          <p:nvPr>
            <p:ph idx="2" type="body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10" name="Google Shape;710;p6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7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713" name="Google Shape;713;p7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7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738" name="Google Shape;738;p7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7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763" name="Google Shape;763;p7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7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809" name="Google Shape;809;p7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4" name="Google Shape;814;p7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15" name="Google Shape;815;p7"/>
          <p:cNvSpPr txBox="1"/>
          <p:nvPr>
            <p:ph idx="1" type="body"/>
          </p:nvPr>
        </p:nvSpPr>
        <p:spPr>
          <a:xfrm>
            <a:off x="1062650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6" name="Google Shape;816;p7"/>
          <p:cNvSpPr txBox="1"/>
          <p:nvPr>
            <p:ph idx="2" type="body"/>
          </p:nvPr>
        </p:nvSpPr>
        <p:spPr>
          <a:xfrm>
            <a:off x="3478788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7" name="Google Shape;817;p7"/>
          <p:cNvSpPr txBox="1"/>
          <p:nvPr>
            <p:ph idx="3" type="body"/>
          </p:nvPr>
        </p:nvSpPr>
        <p:spPr>
          <a:xfrm>
            <a:off x="5894926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8" name="Google Shape;818;p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8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821" name="Google Shape;821;p8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8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846" name="Google Shape;846;p8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8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871" name="Google Shape;871;p8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8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917" name="Google Shape;917;p8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2" name="Google Shape;922;p8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23" name="Google Shape;923;p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9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926" name="Google Shape;926;p9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951" name="Google Shape;951;p9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9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976" name="Google Shape;976;p9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9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022" name="Google Shape;1022;p9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7" name="Google Shape;1027;p9"/>
          <p:cNvSpPr txBox="1"/>
          <p:nvPr>
            <p:ph idx="1" type="body"/>
          </p:nvPr>
        </p:nvSpPr>
        <p:spPr>
          <a:xfrm>
            <a:off x="855300" y="4101500"/>
            <a:ext cx="7433400" cy="2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028" name="Google Shape;1028;p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 type="blank">
  <p:cSld name="BLANK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rect b="b" l="l" r="r" t="t"/>
              <a:pathLst>
                <a:path extrusionOk="0" h="214662" w="118827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rect b="b" l="l" r="r" t="t"/>
              <a:pathLst>
                <a:path extrusionOk="0" h="243683" w="263447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rect b="b" l="l" r="r" t="t"/>
              <a:pathLst>
                <a:path extrusionOk="0" h="198847" w="191639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rect b="b" l="l" r="r" t="t"/>
              <a:pathLst>
                <a:path extrusionOk="0" h="133069" w="149211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rect b="b" l="l" r="r" t="t"/>
              <a:pathLst>
                <a:path extrusionOk="0" h="110833" w="116441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rect b="b" l="l" r="r" t="t"/>
              <a:pathLst>
                <a:path extrusionOk="0" h="181099" w="275876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rect b="b" l="l" r="r" t="t"/>
              <a:pathLst>
                <a:path extrusionOk="0" h="199561" w="298076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rect b="b" l="l" r="r" t="t"/>
              <a:pathLst>
                <a:path extrusionOk="0" h="182682" w="41286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rect b="b" l="l" r="r" t="t"/>
              <a:pathLst>
                <a:path extrusionOk="0" h="241397" w="143649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rect b="b" l="l" r="r" t="t"/>
              <a:pathLst>
                <a:path extrusionOk="0" h="224577" w="179565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rect b="b" l="l" r="r" t="t"/>
              <a:pathLst>
                <a:path extrusionOk="0" h="182335" w="270312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rect b="b" l="l" r="r" t="t"/>
              <a:pathLst>
                <a:path extrusionOk="0" h="111447" w="106183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rect b="b" l="l" r="r" t="t"/>
              <a:pathLst>
                <a:path extrusionOk="0" h="222434" w="213761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rect b="b" l="l" r="r" t="t"/>
              <a:pathLst>
                <a:path extrusionOk="0" h="118024" w="223377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rect b="b" l="l" r="r" t="t"/>
              <a:pathLst>
                <a:path extrusionOk="0" h="114232" w="133196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rect b="b" l="l" r="r" t="t"/>
              <a:pathLst>
                <a:path extrusionOk="0" h="225401" w="226754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rect b="b" l="l" r="r" t="t"/>
              <a:pathLst>
                <a:path extrusionOk="0" h="117499" w="107998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rect b="b" l="l" r="r" t="t"/>
              <a:pathLst>
                <a:path extrusionOk="0" h="151804" w="214124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rect b="b" l="l" r="r" t="t"/>
              <a:pathLst>
                <a:path extrusionOk="0" h="111540" w="111033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rect b="b" l="l" r="r" t="t"/>
              <a:pathLst>
                <a:path extrusionOk="0" h="145884" w="138441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rect b="b" l="l" r="r" t="t"/>
              <a:pathLst>
                <a:path extrusionOk="0" h="109204" w="119774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rect b="b" l="l" r="r" t="t"/>
              <a:pathLst>
                <a:path extrusionOk="0" h="109188" w="77425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rect b="b" l="l" r="r" t="t"/>
              <a:pathLst>
                <a:path extrusionOk="0" h="138563" w="120049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rect b="b" l="l" r="r" t="t"/>
              <a:pathLst>
                <a:path extrusionOk="0" h="193393" w="193856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rect b="b" l="l" r="r" t="t"/>
              <a:pathLst>
                <a:path extrusionOk="0" h="109324" w="155944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rect b="b" l="l" r="r" t="t"/>
              <a:pathLst>
                <a:path extrusionOk="0" h="261563" w="168361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rect b="b" l="l" r="r" t="t"/>
              <a:pathLst>
                <a:path extrusionOk="0" h="137493" w="12795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rect b="b" l="l" r="r" t="t"/>
              <a:pathLst>
                <a:path extrusionOk="0" h="109217" w="79647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rect b="b" l="l" r="r" t="t"/>
              <a:pathLst>
                <a:path extrusionOk="0" h="115339" w="112143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rect b="b" l="l" r="r" t="t"/>
              <a:pathLst>
                <a:path extrusionOk="0" h="242062" w="201231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rect b="b" l="l" r="r" t="t"/>
              <a:pathLst>
                <a:path extrusionOk="0" h="208797" w="235482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rect b="b" l="l" r="r" t="t"/>
              <a:pathLst>
                <a:path extrusionOk="0" h="105507" w="126882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rect b="b" l="l" r="r" t="t"/>
              <a:pathLst>
                <a:path extrusionOk="0" h="167593" w="85407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rect b="b" l="l" r="r" t="t"/>
              <a:pathLst>
                <a:path extrusionOk="0" h="100351" w="111244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rect b="b" l="l" r="r" t="t"/>
              <a:pathLst>
                <a:path extrusionOk="0" h="176609" w="55367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rect b="b" l="l" r="r" t="t"/>
              <a:pathLst>
                <a:path extrusionOk="0" h="102013" w="165007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rect b="b" l="l" r="r" t="t"/>
              <a:pathLst>
                <a:path extrusionOk="0" h="151865" w="116754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rect b="b" l="l" r="r" t="t"/>
              <a:pathLst>
                <a:path extrusionOk="0" h="111661" w="103554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rect b="b" l="l" r="r" t="t"/>
              <a:pathLst>
                <a:path extrusionOk="0" h="226033" w="200141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rect b="b" l="l" r="r" t="t"/>
              <a:pathLst>
                <a:path extrusionOk="0" h="177997" w="51467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rect b="b" l="l" r="r" t="t"/>
              <a:pathLst>
                <a:path extrusionOk="0" h="113306" w="118256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rect b="b" l="l" r="r" t="t"/>
              <a:pathLst>
                <a:path extrusionOk="0" h="229182" w="117221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rect b="b" l="l" r="r" t="t"/>
              <a:pathLst>
                <a:path extrusionOk="0" h="121964" w="116663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rect b="b" l="l" r="r" t="t"/>
              <a:pathLst>
                <a:path extrusionOk="0" h="168537" w="82139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rect b="b" l="l" r="r" t="t"/>
              <a:pathLst>
                <a:path extrusionOk="0" h="114655" w="117812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rect b="b" l="l" r="r" t="t"/>
              <a:pathLst>
                <a:path extrusionOk="0" h="148246" w="298139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rect b="b" l="l" r="r" t="t"/>
              <a:pathLst>
                <a:path extrusionOk="0" h="114556" w="223951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rect b="b" l="l" r="r" t="t"/>
              <a:pathLst>
                <a:path extrusionOk="0" h="159599" w="103051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rect b="b" l="l" r="r" t="t"/>
              <a:pathLst>
                <a:path extrusionOk="0" h="214329" w="215171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rect b="b" l="l" r="r" t="t"/>
              <a:pathLst>
                <a:path extrusionOk="0" h="125161" w="231747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rect b="b" l="l" r="r" t="t"/>
              <a:pathLst>
                <a:path extrusionOk="0" h="94885" w="166328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rect b="b" l="l" r="r" t="t"/>
              <a:pathLst>
                <a:path extrusionOk="0" h="119504" w="228883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rect b="b" l="l" r="r" t="t"/>
              <a:pathLst>
                <a:path extrusionOk="0" h="233235" w="181546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rect b="b" l="l" r="r" t="t"/>
              <a:pathLst>
                <a:path extrusionOk="0" h="276660" w="265317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rect b="b" l="l" r="r" t="t"/>
              <a:pathLst>
                <a:path extrusionOk="0" h="113260" w="115855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rect b="b" l="l" r="r" t="t"/>
              <a:pathLst>
                <a:path extrusionOk="0" h="123896" w="111847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rect b="b" l="l" r="r" t="t"/>
              <a:pathLst>
                <a:path extrusionOk="0" h="288479" w="172033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rect b="b" l="l" r="r" t="t"/>
              <a:pathLst>
                <a:path extrusionOk="0" h="126442" w="128956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rect b="b" l="l" r="r" t="t"/>
              <a:pathLst>
                <a:path extrusionOk="0" h="165382" w="95555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rect b="b" l="l" r="r" t="t"/>
              <a:pathLst>
                <a:path extrusionOk="0" h="181863" w="181482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rect b="b" l="l" r="r" t="t"/>
              <a:pathLst>
                <a:path extrusionOk="0" h="129667" w="152288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rect b="b" l="l" r="r" t="t"/>
              <a:pathLst>
                <a:path extrusionOk="0" h="108174" w="155898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rect b="b" l="l" r="r" t="t"/>
              <a:pathLst>
                <a:path extrusionOk="0" h="155356" w="113362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rect b="b" l="l" r="r" t="t"/>
              <a:pathLst>
                <a:path extrusionOk="0" h="179840" w="89177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rect b="b" l="l" r="r" t="t"/>
              <a:pathLst>
                <a:path extrusionOk="0" h="114319" w="137411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rect b="b" l="l" r="r" t="t"/>
              <a:pathLst>
                <a:path extrusionOk="0" h="178025" w="73009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rect b="b" l="l" r="r" t="t"/>
              <a:pathLst>
                <a:path extrusionOk="0" h="170617" w="103395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rect b="b" l="l" r="r" t="t"/>
              <a:pathLst>
                <a:path extrusionOk="0" h="221805" w="231139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rect b="b" l="l" r="r" t="t"/>
              <a:pathLst>
                <a:path extrusionOk="0" h="101504" w="175778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rect b="b" l="l" r="r" t="t"/>
              <a:pathLst>
                <a:path extrusionOk="0" h="152404" w="215372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rect b="b" l="l" r="r" t="t"/>
              <a:pathLst>
                <a:path extrusionOk="0" h="202057" w="120014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rect b="b" l="l" r="r" t="t"/>
              <a:pathLst>
                <a:path extrusionOk="0" h="273478" w="237308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rect b="b" l="l" r="r" t="t"/>
              <a:pathLst>
                <a:path extrusionOk="0" h="185928" w="190118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rect b="b" l="l" r="r" t="t"/>
              <a:pathLst>
                <a:path extrusionOk="0" h="218269" w="222569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rect b="b" l="l" r="r" t="t"/>
              <a:pathLst>
                <a:path extrusionOk="0" h="56468" w="187985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rect b="b" l="l" r="r" t="t"/>
              <a:pathLst>
                <a:path extrusionOk="0" h="244119" w="215923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rect b="b" l="l" r="r" t="t"/>
              <a:pathLst>
                <a:path extrusionOk="0" h="211455" w="237807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rect b="b" l="l" r="r" t="t"/>
              <a:pathLst>
                <a:path extrusionOk="0" h="180307" w="271303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rect b="b" l="l" r="r" t="t"/>
              <a:pathLst>
                <a:path extrusionOk="0" h="127737" w="127131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rect b="b" l="l" r="r" t="t"/>
              <a:pathLst>
                <a:path extrusionOk="0" h="183172" w="66046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rect b="b" l="l" r="r" t="t"/>
              <a:pathLst>
                <a:path extrusionOk="0" h="159227" w="92949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rect b="b" l="l" r="r" t="t"/>
              <a:pathLst>
                <a:path extrusionOk="0" h="109319" w="112607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rect b="b" l="l" r="r" t="t"/>
              <a:pathLst>
                <a:path extrusionOk="0" h="184277" w="238125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rect b="b" l="l" r="r" t="t"/>
              <a:pathLst>
                <a:path extrusionOk="0" h="135716" w="29819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rect b="b" l="l" r="r" t="t"/>
              <a:pathLst>
                <a:path extrusionOk="0" h="132585" w="109067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rect b="b" l="l" r="r" t="t"/>
              <a:pathLst>
                <a:path extrusionOk="0" h="227208" w="115457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rect b="b" l="l" r="r" t="t"/>
              <a:pathLst>
                <a:path extrusionOk="0" h="104929" w="12939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rect b="b" l="l" r="r" t="t"/>
              <a:pathLst>
                <a:path extrusionOk="0" h="267834" w="273148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rect b="b" l="l" r="r" t="t"/>
              <a:pathLst>
                <a:path extrusionOk="0" h="166568" w="220389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rect b="b" l="l" r="r" t="t"/>
              <a:pathLst>
                <a:path extrusionOk="0" h="304682" w="195036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rect b="b" l="l" r="r" t="t"/>
              <a:pathLst>
                <a:path extrusionOk="0" h="181709" w="46583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rect b="b" l="l" r="r" t="t"/>
              <a:pathLst>
                <a:path extrusionOk="0" h="215645" w="229933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rect b="b" l="l" r="r" t="t"/>
              <a:pathLst>
                <a:path extrusionOk="0" h="166192" w="98824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rect b="b" l="l" r="r" t="t"/>
              <a:pathLst>
                <a:path extrusionOk="0" h="134127" w="116292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rect b="b" l="l" r="r" t="t"/>
              <a:pathLst>
                <a:path extrusionOk="0" h="301591" w="137763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rect b="b" l="l" r="r" t="t"/>
              <a:pathLst>
                <a:path extrusionOk="0" h="130007" w="130344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rect b="b" l="l" r="r" t="t"/>
              <a:pathLst>
                <a:path extrusionOk="0" h="219830" w="210207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rect b="b" l="l" r="r" t="t"/>
              <a:pathLst>
                <a:path extrusionOk="0" h="115900" w="10768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rect b="b" l="l" r="r" t="t"/>
              <a:pathLst>
                <a:path extrusionOk="0" h="150707" w="300323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rect b="b" l="l" r="r" t="t"/>
              <a:pathLst>
                <a:path extrusionOk="0" h="220111" w="193588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rect b="b" l="l" r="r" t="t"/>
              <a:pathLst>
                <a:path extrusionOk="0" h="126997" w="120357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rect b="b" l="l" r="r" t="t"/>
              <a:pathLst>
                <a:path extrusionOk="0" h="265696" w="275561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rect b="b" l="l" r="r" t="t"/>
              <a:pathLst>
                <a:path extrusionOk="0" h="178291" w="310886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rect b="b" l="l" r="r" t="t"/>
              <a:pathLst>
                <a:path extrusionOk="0" h="156255" w="106046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rect b="b" l="l" r="r" t="t"/>
              <a:pathLst>
                <a:path extrusionOk="0" h="131352" w="137787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rect b="b" l="l" r="r" t="t"/>
              <a:pathLst>
                <a:path extrusionOk="0" h="275511" w="140449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rect b="b" l="l" r="r" t="t"/>
              <a:pathLst>
                <a:path extrusionOk="0" h="107990" w="128545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rect b="b" l="l" r="r" t="t"/>
              <a:pathLst>
                <a:path extrusionOk="0" h="282304" w="288294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rect b="b" l="l" r="r" t="t"/>
              <a:pathLst>
                <a:path extrusionOk="0" h="121117" w="128228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rect b="b" l="l" r="r" t="t"/>
              <a:pathLst>
                <a:path extrusionOk="0" h="186593" w="204407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rect b="b" l="l" r="r" t="t"/>
              <a:pathLst>
                <a:path extrusionOk="0" h="290675" w="151795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rect b="b" l="l" r="r" t="t"/>
              <a:pathLst>
                <a:path extrusionOk="0" h="249555" w="208724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rect b="b" l="l" r="r" t="t"/>
              <a:pathLst>
                <a:path extrusionOk="0" h="142848" w="142659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rect b="b" l="l" r="r" t="t"/>
              <a:pathLst>
                <a:path extrusionOk="0" h="111189" w="213205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rect b="b" l="l" r="r" t="t"/>
              <a:pathLst>
                <a:path extrusionOk="0" h="106835" w="131497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rect b="b" l="l" r="r" t="t"/>
              <a:pathLst>
                <a:path extrusionOk="0" h="115997" w="134774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rect b="b" l="l" r="r" t="t"/>
              <a:pathLst>
                <a:path extrusionOk="0" h="256074" w="274268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rect b="b" l="l" r="r" t="t"/>
              <a:pathLst>
                <a:path extrusionOk="0" h="112960" w="103078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rect b="b" l="l" r="r" t="t"/>
              <a:pathLst>
                <a:path extrusionOk="0" h="131480" w="134918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rect b="b" l="l" r="r" t="t"/>
              <a:pathLst>
                <a:path extrusionOk="0" h="262310" w="177319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rect b="b" l="l" r="r" t="t"/>
              <a:pathLst>
                <a:path extrusionOk="0" h="107198" w="126976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rect b="b" l="l" r="r" t="t"/>
              <a:pathLst>
                <a:path extrusionOk="0" h="274427" w="265096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rect b="b" l="l" r="r" t="t"/>
              <a:pathLst>
                <a:path extrusionOk="0" h="107763" w="119921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rect b="b" l="l" r="r" t="t"/>
              <a:pathLst>
                <a:path extrusionOk="0" h="106875" w="107655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rect b="b" l="l" r="r" t="t"/>
              <a:pathLst>
                <a:path extrusionOk="0" h="119028" w="10992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rect b="b" l="l" r="r" t="t"/>
              <a:pathLst>
                <a:path extrusionOk="0" h="289761" w="143845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rect b="b" l="l" r="r" t="t"/>
              <a:pathLst>
                <a:path extrusionOk="0" h="214711" w="117555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rect b="b" l="l" r="r" t="t"/>
              <a:pathLst>
                <a:path extrusionOk="0" h="187955" w="194993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rect b="b" l="l" r="r" t="t"/>
              <a:pathLst>
                <a:path extrusionOk="0" h="114024" w="118418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rect b="b" l="l" r="r" t="t"/>
              <a:pathLst>
                <a:path extrusionOk="0" h="122268" w="213896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rect b="b" l="l" r="r" t="t"/>
              <a:pathLst>
                <a:path extrusionOk="0" h="117937" w="129184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rect b="b" l="l" r="r" t="t"/>
              <a:pathLst>
                <a:path extrusionOk="0" h="257722" w="156648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rect b="b" l="l" r="r" t="t"/>
              <a:pathLst>
                <a:path extrusionOk="0" h="151753" w="285103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rect b="b" l="l" r="r" t="t"/>
              <a:pathLst>
                <a:path extrusionOk="0" h="257253" w="258468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rect b="b" l="l" r="r" t="t"/>
              <a:pathLst>
                <a:path extrusionOk="0" h="133499" w="128491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rect b="b" l="l" r="r" t="t"/>
              <a:pathLst>
                <a:path extrusionOk="0" h="218541" w="240807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rect b="b" l="l" r="r" t="t"/>
              <a:pathLst>
                <a:path extrusionOk="0" h="127889" w="226377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rect b="b" l="l" r="r" t="t"/>
              <a:pathLst>
                <a:path extrusionOk="0" h="86436" w="112629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rect b="b" l="l" r="r" t="t"/>
              <a:pathLst>
                <a:path extrusionOk="0" h="271278" w="199409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rect b="b" l="l" r="r" t="t"/>
              <a:pathLst>
                <a:path extrusionOk="0" h="115855" w="159124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rect b="b" l="l" r="r" t="t"/>
              <a:pathLst>
                <a:path extrusionOk="0" h="104811" w="109679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rect b="b" l="l" r="r" t="t"/>
              <a:pathLst>
                <a:path extrusionOk="0" h="36926" w="192432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rect b="b" l="l" r="r" t="t"/>
              <a:pathLst>
                <a:path extrusionOk="0" h="55627" w="172323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rect b="b" l="l" r="r" t="t"/>
              <a:pathLst>
                <a:path extrusionOk="0" h="121807" w="13745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rect b="b" l="l" r="r" t="t"/>
              <a:pathLst>
                <a:path extrusionOk="0" h="155453" w="240388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rect b="b" l="l" r="r" t="t"/>
              <a:pathLst>
                <a:path extrusionOk="0" h="123187" w="10358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rect b="b" l="l" r="r" t="t"/>
              <a:pathLst>
                <a:path extrusionOk="0" h="64433" w="115345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rect b="b" l="l" r="r" t="t"/>
              <a:pathLst>
                <a:path extrusionOk="0" h="111856" w="121925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rect b="b" l="l" r="r" t="t"/>
              <a:pathLst>
                <a:path extrusionOk="0" h="117805" w="137964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rect b="b" l="l" r="r" t="t"/>
              <a:pathLst>
                <a:path extrusionOk="0" h="106481" w="119641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rect b="b" l="l" r="r" t="t"/>
              <a:pathLst>
                <a:path extrusionOk="0" h="112815" w="101776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rect b="b" l="l" r="r" t="t"/>
              <a:pathLst>
                <a:path extrusionOk="0" h="271775" w="143917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rect b="b" l="l" r="r" t="t"/>
              <a:pathLst>
                <a:path extrusionOk="0" h="216471" w="224726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rect b="b" l="l" r="r" t="t"/>
              <a:pathLst>
                <a:path extrusionOk="0" h="105494" w="153938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rect b="b" l="l" r="r" t="t"/>
              <a:pathLst>
                <a:path extrusionOk="0" h="289734" w="280554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rect b="b" l="l" r="r" t="t"/>
              <a:pathLst>
                <a:path extrusionOk="0" h="239512" w="179592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rect b="b" l="l" r="r" t="t"/>
              <a:pathLst>
                <a:path extrusionOk="0" h="139116" w="127256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rect b="b" l="l" r="r" t="t"/>
              <a:pathLst>
                <a:path extrusionOk="0" h="155129" w="213614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rect b="b" l="l" r="r" t="t"/>
              <a:pathLst>
                <a:path extrusionOk="0" h="199992" w="190311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rect b="b" l="l" r="r" t="t"/>
              <a:pathLst>
                <a:path extrusionOk="0" h="101277" w="170385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rect b="b" l="l" r="r" t="t"/>
              <a:pathLst>
                <a:path extrusionOk="0" h="125862" w="121151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rect b="b" l="l" r="r" t="t"/>
              <a:pathLst>
                <a:path extrusionOk="0" h="237032" w="222341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rect b="b" l="l" r="r" t="t"/>
              <a:pathLst>
                <a:path extrusionOk="0" h="204728" w="179725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rect b="b" l="l" r="r" t="t"/>
              <a:pathLst>
                <a:path extrusionOk="0" h="98665" w="110805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rect b="b" l="l" r="r" t="t"/>
              <a:pathLst>
                <a:path extrusionOk="0" h="122619" w="145762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rect b="b" l="l" r="r" t="t"/>
              <a:pathLst>
                <a:path extrusionOk="0" h="114782" w="137132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rect b="b" l="l" r="r" t="t"/>
              <a:pathLst>
                <a:path extrusionOk="0" h="133466" w="117133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rect b="b" l="l" r="r" t="t"/>
              <a:pathLst>
                <a:path extrusionOk="0" h="111836" w="132537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rect b="b" l="l" r="r" t="t"/>
              <a:pathLst>
                <a:path extrusionOk="0" h="134394" w="132814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rect b="b" l="l" r="r" t="t"/>
              <a:pathLst>
                <a:path extrusionOk="0" h="247090" w="251483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rect b="b" l="l" r="r" t="t"/>
              <a:pathLst>
                <a:path extrusionOk="0" h="290299" w="287989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rect b="b" l="l" r="r" t="t"/>
              <a:pathLst>
                <a:path extrusionOk="0" h="150067" w="22807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rect b="b" l="l" r="r" t="t"/>
              <a:pathLst>
                <a:path extrusionOk="0" h="273989" w="271069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rect b="b" l="l" r="r" t="t"/>
              <a:pathLst>
                <a:path extrusionOk="0" h="266575" w="273802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rect b="b" l="l" r="r" t="t"/>
              <a:pathLst>
                <a:path extrusionOk="0" h="216471" w="233108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rect b="b" l="l" r="r" t="t"/>
              <a:pathLst>
                <a:path extrusionOk="0" h="186435" w="215963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rect b="b" l="l" r="r" t="t"/>
              <a:pathLst>
                <a:path extrusionOk="0" h="226646" w="237564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rect b="b" l="l" r="r" t="t"/>
              <a:pathLst>
                <a:path extrusionOk="0" h="210439" w="22841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rect b="b" l="l" r="r" t="t"/>
              <a:pathLst>
                <a:path extrusionOk="0" h="224039" w="20626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rect b="b" l="l" r="r" t="t"/>
              <a:pathLst>
                <a:path extrusionOk="0" h="239267" w="197484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rect b="b" l="l" r="r" t="t"/>
              <a:pathLst>
                <a:path extrusionOk="0" h="262717" w="262201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rect b="b" l="l" r="r" t="t"/>
              <a:pathLst>
                <a:path extrusionOk="0" h="234060" w="196151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rect b="b" l="l" r="r" t="t"/>
              <a:pathLst>
                <a:path extrusionOk="0" h="294928" w="284382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rect b="b" l="l" r="r" t="t"/>
              <a:pathLst>
                <a:path extrusionOk="0" h="238696" w="215773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rect b="b" l="l" r="r" t="t"/>
              <a:pathLst>
                <a:path extrusionOk="0" h="260306" w="272465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DD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-3683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-368300" lvl="2" marL="13716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-3683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-3683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-3683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-3683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-3683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-3683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quicksand" TargetMode="External"/><Relationship Id="rId4" Type="http://schemas.openxmlformats.org/officeDocument/2006/relationships/hyperlink" Target="https://fonts.google.com/specimen/Iti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/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/>
          <p:nvPr>
            <p:ph type="title"/>
          </p:nvPr>
        </p:nvSpPr>
        <p:spPr>
          <a:xfrm>
            <a:off x="5099825" y="1097075"/>
            <a:ext cx="2943900" cy="66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96" name="Google Shape;1596;p22"/>
          <p:cNvSpPr txBox="1"/>
          <p:nvPr>
            <p:ph idx="1" type="body"/>
          </p:nvPr>
        </p:nvSpPr>
        <p:spPr>
          <a:xfrm>
            <a:off x="5099825" y="1879925"/>
            <a:ext cx="2943900" cy="21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597" name="Google Shape;15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075" y="607397"/>
            <a:ext cx="3928800" cy="39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8" name="Google Shape;1598;p22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3"/>
          <p:cNvSpPr txBox="1"/>
          <p:nvPr>
            <p:ph idx="4294967295" type="title"/>
          </p:nvPr>
        </p:nvSpPr>
        <p:spPr>
          <a:xfrm>
            <a:off x="2293950" y="3865025"/>
            <a:ext cx="4556100" cy="3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4" name="Google Shape;1604;p23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24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10" name="Google Shape;1610;p2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1" name="Google Shape;1611;p24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2" name="Google Shape;1612;p24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3" name="Google Shape;1613;p24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4" name="Google Shape;1614;p24"/>
          <p:cNvSpPr/>
          <p:nvPr/>
        </p:nvSpPr>
        <p:spPr>
          <a:xfrm>
            <a:off x="11874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5" name="Google Shape;1615;p24"/>
          <p:cNvSpPr/>
          <p:nvPr/>
        </p:nvSpPr>
        <p:spPr>
          <a:xfrm>
            <a:off x="28778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6" name="Google Shape;1616;p24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17" name="Google Shape;1617;p24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cxnSp>
        <p:nvCxnSpPr>
          <p:cNvPr id="1618" name="Google Shape;1618;p24"/>
          <p:cNvCxnSpPr>
            <a:stCxn id="1611" idx="2"/>
            <a:endCxn id="1612" idx="0"/>
          </p:cNvCxnSpPr>
          <p:nvPr/>
        </p:nvCxnSpPr>
        <p:spPr>
          <a:xfrm flipH="1" rot="-5400000">
            <a:off x="5228543" y="1236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9" name="Google Shape;1619;p24"/>
          <p:cNvCxnSpPr>
            <a:stCxn id="1613" idx="0"/>
            <a:endCxn id="1611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0" name="Google Shape;1620;p24"/>
          <p:cNvCxnSpPr>
            <a:stCxn id="1613" idx="2"/>
            <a:endCxn id="1615" idx="0"/>
          </p:cNvCxnSpPr>
          <p:nvPr/>
        </p:nvCxnSpPr>
        <p:spPr>
          <a:xfrm flipH="1" rot="-5400000">
            <a:off x="2995647" y="2599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1" name="Google Shape;1621;p24"/>
          <p:cNvCxnSpPr>
            <a:stCxn id="1614" idx="0"/>
            <a:endCxn id="1613" idx="2"/>
          </p:cNvCxnSpPr>
          <p:nvPr/>
        </p:nvCxnSpPr>
        <p:spPr>
          <a:xfrm rot="-5400000">
            <a:off x="21504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2" name="Google Shape;1622;p24"/>
          <p:cNvCxnSpPr>
            <a:stCxn id="1612" idx="2"/>
            <a:endCxn id="1617" idx="0"/>
          </p:cNvCxnSpPr>
          <p:nvPr/>
        </p:nvCxnSpPr>
        <p:spPr>
          <a:xfrm flipH="1" rot="-5400000">
            <a:off x="6536390" y="2598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3" name="Google Shape;1623;p24"/>
          <p:cNvCxnSpPr>
            <a:stCxn id="1616" idx="0"/>
            <a:endCxn id="1612" idx="2"/>
          </p:cNvCxnSpPr>
          <p:nvPr/>
        </p:nvCxnSpPr>
        <p:spPr>
          <a:xfrm rot="-5400000">
            <a:off x="56910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5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29" name="Google Shape;1629;p25"/>
          <p:cNvGraphicFramePr/>
          <p:nvPr/>
        </p:nvGraphicFramePr>
        <p:xfrm>
          <a:off x="1062600" y="1296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{E16D317D-3CF8-4AEC-A441-A3A91E832822}</a:tableStyleId>
              </a:tblPr>
              <a:tblGrid>
                <a:gridCol w="1754700"/>
                <a:gridCol w="1754700"/>
                <a:gridCol w="1754700"/>
                <a:gridCol w="1754700"/>
              </a:tblGrid>
              <a:tr h="42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98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8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8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30" name="Google Shape;1630;p2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26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26"/>
          <p:cNvSpPr txBox="1"/>
          <p:nvPr>
            <p:ph idx="4294967295" type="title"/>
          </p:nvPr>
        </p:nvSpPr>
        <p:spPr>
          <a:xfrm>
            <a:off x="1062575" y="3788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37" name="Google Shape;1637;p26"/>
          <p:cNvSpPr/>
          <p:nvPr/>
        </p:nvSpPr>
        <p:spPr>
          <a:xfrm>
            <a:off x="1995000" y="1714175"/>
            <a:ext cx="648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our office</a:t>
            </a:r>
            <a:endParaRPr sz="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638" name="Google Shape;1638;p26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39" name="Google Shape;1639;p26"/>
          <p:cNvSpPr txBox="1"/>
          <p:nvPr>
            <p:ph idx="4294967295" type="body"/>
          </p:nvPr>
        </p:nvSpPr>
        <p:spPr>
          <a:xfrm>
            <a:off x="712350" y="4680775"/>
            <a:ext cx="7719300" cy="1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640" name="Google Shape;1640;p26"/>
          <p:cNvSpPr/>
          <p:nvPr/>
        </p:nvSpPr>
        <p:spPr>
          <a:xfrm>
            <a:off x="1179841" y="2093753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1" name="Google Shape;1641;p26"/>
          <p:cNvSpPr/>
          <p:nvPr/>
        </p:nvSpPr>
        <p:spPr>
          <a:xfrm>
            <a:off x="2812066" y="3738903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2" name="Google Shape;1642;p26"/>
          <p:cNvSpPr/>
          <p:nvPr/>
        </p:nvSpPr>
        <p:spPr>
          <a:xfrm>
            <a:off x="3895041" y="1836328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3" name="Google Shape;1643;p26"/>
          <p:cNvSpPr/>
          <p:nvPr/>
        </p:nvSpPr>
        <p:spPr>
          <a:xfrm>
            <a:off x="4654891" y="3979103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4" name="Google Shape;1644;p26"/>
          <p:cNvSpPr/>
          <p:nvPr/>
        </p:nvSpPr>
        <p:spPr>
          <a:xfrm>
            <a:off x="6745941" y="2373778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45" name="Google Shape;1645;p26"/>
          <p:cNvSpPr/>
          <p:nvPr/>
        </p:nvSpPr>
        <p:spPr>
          <a:xfrm>
            <a:off x="7376541" y="4051278"/>
            <a:ext cx="125478" cy="117154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7"/>
          <p:cNvSpPr txBox="1"/>
          <p:nvPr>
            <p:ph idx="4294967295"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651" name="Google Shape;1651;p27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652" name="Google Shape;1652;p2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28"/>
          <p:cNvSpPr txBox="1"/>
          <p:nvPr>
            <p:ph idx="4294967295" type="ctrTitle"/>
          </p:nvPr>
        </p:nvSpPr>
        <p:spPr>
          <a:xfrm>
            <a:off x="855300" y="5718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89,526,124$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658" name="Google Shape;1658;p28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659" name="Google Shape;1659;p28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660" name="Google Shape;1660;p28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661" name="Google Shape;1661;p28"/>
          <p:cNvSpPr txBox="1"/>
          <p:nvPr>
            <p:ph idx="4294967295" type="ctrTitle"/>
          </p:nvPr>
        </p:nvSpPr>
        <p:spPr>
          <a:xfrm>
            <a:off x="855300" y="18862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185,244 users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662" name="Google Shape;1662;p28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663" name="Google Shape;1663;p2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29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669" name="Google Shape;1669;p2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0" name="Google Shape;1670;p29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671" name="Google Shape;1671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2" name="Google Shape;1672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73" name="Google Shape;1673;p29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674" name="Google Shape;1674;p2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5" name="Google Shape;1675;p2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76" name="Google Shape;1676;p29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677" name="Google Shape;1677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8" name="Google Shape;1678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79" name="Google Shape;1679;p29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1680" name="Google Shape;1680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3" name="Google Shape;1683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684" name="Google Shape;1684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6" name="Google Shape;1686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687" name="Google Shape;1687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9" name="Google Shape;1689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690" name="Google Shape;1690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92" name="Google Shape;1692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03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93" name="Google Shape;1693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01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94" name="Google Shape;1694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02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0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00" name="Google Shape;1700;p30"/>
          <p:cNvSpPr txBox="1"/>
          <p:nvPr>
            <p:ph idx="1" type="body"/>
          </p:nvPr>
        </p:nvSpPr>
        <p:spPr>
          <a:xfrm>
            <a:off x="1062650" y="1277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01" name="Google Shape;1701;p30"/>
          <p:cNvSpPr txBox="1"/>
          <p:nvPr>
            <p:ph idx="2" type="body"/>
          </p:nvPr>
        </p:nvSpPr>
        <p:spPr>
          <a:xfrm>
            <a:off x="3478788" y="1277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02" name="Google Shape;1702;p30"/>
          <p:cNvSpPr txBox="1"/>
          <p:nvPr>
            <p:ph idx="3" type="body"/>
          </p:nvPr>
        </p:nvSpPr>
        <p:spPr>
          <a:xfrm>
            <a:off x="5894925" y="1277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3" name="Google Shape;1703;p3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4" name="Google Shape;1704;p30"/>
          <p:cNvSpPr txBox="1"/>
          <p:nvPr>
            <p:ph idx="1" type="body"/>
          </p:nvPr>
        </p:nvSpPr>
        <p:spPr>
          <a:xfrm>
            <a:off x="1062650" y="2801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05" name="Google Shape;1705;p30"/>
          <p:cNvSpPr txBox="1"/>
          <p:nvPr>
            <p:ph idx="2" type="body"/>
          </p:nvPr>
        </p:nvSpPr>
        <p:spPr>
          <a:xfrm>
            <a:off x="3478788" y="2801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06" name="Google Shape;1706;p30"/>
          <p:cNvSpPr txBox="1"/>
          <p:nvPr>
            <p:ph idx="3" type="body"/>
          </p:nvPr>
        </p:nvSpPr>
        <p:spPr>
          <a:xfrm>
            <a:off x="5894925" y="2801750"/>
            <a:ext cx="21864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31"/>
          <p:cNvSpPr txBox="1"/>
          <p:nvPr>
            <p:ph idx="1" type="body"/>
          </p:nvPr>
        </p:nvSpPr>
        <p:spPr>
          <a:xfrm>
            <a:off x="855300" y="4101500"/>
            <a:ext cx="7433400" cy="2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12" name="Google Shape;1712;p3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13" name="Google Shape;1713;p31"/>
          <p:cNvCxnSpPr/>
          <p:nvPr/>
        </p:nvCxnSpPr>
        <p:spPr>
          <a:xfrm>
            <a:off x="1205425" y="998501"/>
            <a:ext cx="673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4" name="Google Shape;1714;p31"/>
          <p:cNvCxnSpPr/>
          <p:nvPr/>
        </p:nvCxnSpPr>
        <p:spPr>
          <a:xfrm>
            <a:off x="1205425" y="1707983"/>
            <a:ext cx="673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5" name="Google Shape;1715;p31"/>
          <p:cNvCxnSpPr/>
          <p:nvPr/>
        </p:nvCxnSpPr>
        <p:spPr>
          <a:xfrm>
            <a:off x="1205425" y="2417464"/>
            <a:ext cx="673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6" name="Google Shape;1716;p31"/>
          <p:cNvCxnSpPr/>
          <p:nvPr/>
        </p:nvCxnSpPr>
        <p:spPr>
          <a:xfrm>
            <a:off x="1205425" y="3126946"/>
            <a:ext cx="673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7" name="Google Shape;1717;p31"/>
          <p:cNvCxnSpPr/>
          <p:nvPr/>
        </p:nvCxnSpPr>
        <p:spPr>
          <a:xfrm>
            <a:off x="1205425" y="3858326"/>
            <a:ext cx="6733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8" name="Google Shape;1718;p31"/>
          <p:cNvSpPr txBox="1"/>
          <p:nvPr/>
        </p:nvSpPr>
        <p:spPr>
          <a:xfrm>
            <a:off x="1205425" y="839750"/>
            <a:ext cx="3390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4000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3000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2000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9" name="Google Shape;1719;p31"/>
          <p:cNvSpPr/>
          <p:nvPr/>
        </p:nvSpPr>
        <p:spPr>
          <a:xfrm>
            <a:off x="1782363" y="2304737"/>
            <a:ext cx="217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31"/>
          <p:cNvSpPr/>
          <p:nvPr/>
        </p:nvSpPr>
        <p:spPr>
          <a:xfrm>
            <a:off x="2074648" y="1910674"/>
            <a:ext cx="2175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31"/>
          <p:cNvSpPr/>
          <p:nvPr/>
        </p:nvSpPr>
        <p:spPr>
          <a:xfrm>
            <a:off x="2366933" y="2417464"/>
            <a:ext cx="217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31"/>
          <p:cNvSpPr/>
          <p:nvPr/>
        </p:nvSpPr>
        <p:spPr>
          <a:xfrm>
            <a:off x="3412870" y="2618527"/>
            <a:ext cx="217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31"/>
          <p:cNvSpPr/>
          <p:nvPr/>
        </p:nvSpPr>
        <p:spPr>
          <a:xfrm>
            <a:off x="3705155" y="2020144"/>
            <a:ext cx="2175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31"/>
          <p:cNvSpPr/>
          <p:nvPr/>
        </p:nvSpPr>
        <p:spPr>
          <a:xfrm>
            <a:off x="3997441" y="1152825"/>
            <a:ext cx="217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31"/>
          <p:cNvSpPr/>
          <p:nvPr/>
        </p:nvSpPr>
        <p:spPr>
          <a:xfrm>
            <a:off x="5043377" y="2063920"/>
            <a:ext cx="217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31"/>
          <p:cNvSpPr/>
          <p:nvPr/>
        </p:nvSpPr>
        <p:spPr>
          <a:xfrm>
            <a:off x="5335663" y="998377"/>
            <a:ext cx="2175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31"/>
          <p:cNvSpPr/>
          <p:nvPr/>
        </p:nvSpPr>
        <p:spPr>
          <a:xfrm>
            <a:off x="5627948" y="2246362"/>
            <a:ext cx="217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31"/>
          <p:cNvSpPr/>
          <p:nvPr/>
        </p:nvSpPr>
        <p:spPr>
          <a:xfrm>
            <a:off x="6673885" y="2676901"/>
            <a:ext cx="217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31"/>
          <p:cNvSpPr/>
          <p:nvPr/>
        </p:nvSpPr>
        <p:spPr>
          <a:xfrm>
            <a:off x="6966170" y="1217420"/>
            <a:ext cx="2175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31"/>
          <p:cNvSpPr/>
          <p:nvPr/>
        </p:nvSpPr>
        <p:spPr>
          <a:xfrm>
            <a:off x="7258455" y="1531210"/>
            <a:ext cx="217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31" name="Google Shape;1531;p14"/>
          <p:cNvSpPr txBox="1"/>
          <p:nvPr>
            <p:ph idx="2" type="body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532" name="Google Shape;1532;p14"/>
          <p:cNvSpPr txBox="1"/>
          <p:nvPr>
            <p:ph idx="1" type="body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533" name="Google Shape;1533;p14"/>
          <p:cNvSpPr txBox="1"/>
          <p:nvPr>
            <p:ph idx="2" type="body"/>
          </p:nvPr>
        </p:nvSpPr>
        <p:spPr>
          <a:xfrm>
            <a:off x="1062575" y="3448725"/>
            <a:ext cx="7018800" cy="6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4" name="Google Shape;1534;p1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Mobile</a:t>
            </a: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 project</a:t>
            </a:r>
            <a:endParaRPr b="1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736" name="Google Shape;1736;p32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737" name="Google Shape;1737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1738" name="Google Shape;173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2" name="Google Shape;1742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3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1749" name="Google Shape;174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53" name="Google Shape;17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4" name="Google Shape;1754;p33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Tablet</a:t>
            </a: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 project</a:t>
            </a:r>
            <a:endParaRPr b="1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3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760" name="Google Shape;1760;p34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1761" name="Google Shape;176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5" name="Google Shape;1765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4"/>
          <p:cNvSpPr txBox="1"/>
          <p:nvPr>
            <p:ph idx="4294967295" type="body"/>
          </p:nvPr>
        </p:nvSpPr>
        <p:spPr>
          <a:xfrm>
            <a:off x="855300" y="373575"/>
            <a:ext cx="27183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Desktop</a:t>
            </a:r>
            <a:r>
              <a:rPr b="1" lang="en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 project</a:t>
            </a:r>
            <a:endParaRPr b="1">
              <a:solidFill>
                <a:schemeClr val="lt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5"/>
          <p:cNvSpPr txBox="1"/>
          <p:nvPr>
            <p:ph idx="4294967295" type="ctrTitle"/>
          </p:nvPr>
        </p:nvSpPr>
        <p:spPr>
          <a:xfrm>
            <a:off x="1359900" y="2476050"/>
            <a:ext cx="6424200" cy="79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1772" name="Google Shape;1772;p35"/>
          <p:cNvSpPr txBox="1"/>
          <p:nvPr>
            <p:ph idx="4294967295" type="subTitle"/>
          </p:nvPr>
        </p:nvSpPr>
        <p:spPr>
          <a:xfrm>
            <a:off x="1359900" y="3308249"/>
            <a:ext cx="6424200" cy="103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&amp; user@mail.me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1773" name="Google Shape;1773;p35"/>
          <p:cNvPicPr preferRelativeResize="0"/>
          <p:nvPr/>
        </p:nvPicPr>
        <p:blipFill rotWithShape="1">
          <a:blip r:embed="rId3">
            <a:alphaModFix/>
          </a:blip>
          <a:srcRect b="21851" l="19503" r="19509" t="17161"/>
          <a:stretch/>
        </p:blipFill>
        <p:spPr>
          <a:xfrm>
            <a:off x="3580800" y="493650"/>
            <a:ext cx="1982400" cy="198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4" name="Google Shape;1774;p3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6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780" name="Google Shape;1780;p36"/>
          <p:cNvSpPr txBox="1"/>
          <p:nvPr>
            <p:ph idx="1" type="body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781" name="Google Shape;1781;p36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37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787" name="Google Shape;1787;p37"/>
          <p:cNvSpPr txBox="1"/>
          <p:nvPr>
            <p:ph idx="1" type="body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Itim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Quicksand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https://www.fontsquirrel.com/fonts/quicksand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https://fonts.google.com/specimen/Itim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1788" name="Google Shape;1788;p37"/>
          <p:cNvSpPr txBox="1"/>
          <p:nvPr/>
        </p:nvSpPr>
        <p:spPr>
          <a:xfrm>
            <a:off x="1062575" y="3723575"/>
            <a:ext cx="701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789" name="Google Shape;1789;p3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38"/>
          <p:cNvSpPr txBox="1"/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795" name="Google Shape;1795;p38"/>
          <p:cNvSpPr txBox="1"/>
          <p:nvPr>
            <p:ph idx="1" type="subTitle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796" name="Google Shape;1796;p38"/>
          <p:cNvSpPr/>
          <p:nvPr/>
        </p:nvSpPr>
        <p:spPr>
          <a:xfrm>
            <a:off x="3945640" y="776510"/>
            <a:ext cx="1252719" cy="1169618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39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02" name="Google Shape;1802;p3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3" name="Google Shape;1803;p39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4" name="Google Shape;1804;p39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NOV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5" name="Google Shape;1805;p39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OCT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6" name="Google Shape;1806;p39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7" name="Google Shape;1807;p39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AUG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8" name="Google Shape;1808;p39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JUL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9" name="Google Shape;1809;p39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0" name="Google Shape;1810;p39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MAY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1" name="Google Shape;1811;p39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2" name="Google Shape;1812;p39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3" name="Google Shape;1813;p39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FEB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4" name="Google Shape;1814;p39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JAN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5" name="Google Shape;1815;p39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816" name="Google Shape;1816;p39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17" name="Google Shape;1817;p39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18" name="Google Shape;1818;p39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19" name="Google Shape;1819;p39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20" name="Google Shape;1820;p39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1" name="Google Shape;1821;p39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22" name="Google Shape;1822;p39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3" name="Google Shape;1823;p39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24" name="Google Shape;1824;p39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5" name="Google Shape;1825;p39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26" name="Google Shape;1826;p39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7" name="Google Shape;1827;p39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28" name="Google Shape;1828;p39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9" name="Google Shape;1829;p39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30" name="Google Shape;1830;p39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1" name="Google Shape;1831;p39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32" name="Google Shape;1832;p39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3" name="Google Shape;1833;p39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34" name="Google Shape;1834;p39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5" name="Google Shape;1835;p39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36" name="Google Shape;1836;p39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7" name="Google Shape;1837;p39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838" name="Google Shape;1838;p39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39" name="Google Shape;1839;p39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40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845" name="Google Shape;1845;p4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6" name="Google Shape;1846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8" name="Google Shape;1848;p40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1849" name="Google Shape;184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51" name="Google Shape;1851;p40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1852" name="Google Shape;185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54" name="Google Shape;1854;p40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1855" name="Google Shape;185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5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57" name="Google Shape;1857;p40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1858" name="Google Shape;185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6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60" name="Google Shape;1860;p40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1861" name="Google Shape;186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4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63" name="Google Shape;1863;p40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1864" name="Google Shape;186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866" name="Google Shape;1866;p40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67" name="Google Shape;1867;p40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68" name="Google Shape;1868;p40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69" name="Google Shape;1869;p40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0" name="Google Shape;1870;p40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1" name="Google Shape;1871;p40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41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877" name="Google Shape;1877;p4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78" name="Google Shape;1878;p41"/>
          <p:cNvGraphicFramePr/>
          <p:nvPr/>
        </p:nvGraphicFramePr>
        <p:xfrm>
          <a:off x="1062588" y="1183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{E16D317D-3CF8-4AEC-A441-A3A91E832822}</a:tableStyleId>
              </a:tblPr>
              <a:tblGrid>
                <a:gridCol w="1204200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13475"/>
                <a:gridCol w="43940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5"/>
          <p:cNvSpPr txBox="1"/>
          <p:nvPr>
            <p:ph idx="4294967295" type="ctrTitle"/>
          </p:nvPr>
        </p:nvSpPr>
        <p:spPr>
          <a:xfrm>
            <a:off x="1359900" y="2476050"/>
            <a:ext cx="6424200" cy="79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540" name="Google Shape;1540;p15"/>
          <p:cNvSpPr txBox="1"/>
          <p:nvPr>
            <p:ph idx="4294967295" type="subTitle"/>
          </p:nvPr>
        </p:nvSpPr>
        <p:spPr>
          <a:xfrm>
            <a:off x="1359900" y="3308249"/>
            <a:ext cx="6424200" cy="103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1541" name="Google Shape;1541;p15"/>
          <p:cNvPicPr preferRelativeResize="0"/>
          <p:nvPr/>
        </p:nvPicPr>
        <p:blipFill rotWithShape="1">
          <a:blip r:embed="rId3">
            <a:alphaModFix/>
          </a:blip>
          <a:srcRect b="18621" l="27949" r="3411" t="12739"/>
          <a:stretch/>
        </p:blipFill>
        <p:spPr>
          <a:xfrm>
            <a:off x="3580800" y="493650"/>
            <a:ext cx="1982400" cy="198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2" name="Google Shape;1542;p1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2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884" name="Google Shape;1884;p42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5" name="Google Shape;1885;p42"/>
          <p:cNvSpPr/>
          <p:nvPr/>
        </p:nvSpPr>
        <p:spPr>
          <a:xfrm>
            <a:off x="1272000" y="1283763"/>
            <a:ext cx="3240900" cy="12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STRENGTHS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6" name="Google Shape;1886;p42"/>
          <p:cNvSpPr/>
          <p:nvPr/>
        </p:nvSpPr>
        <p:spPr>
          <a:xfrm>
            <a:off x="4647110" y="1283763"/>
            <a:ext cx="3240900" cy="12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WEAKNESSES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7" name="Google Shape;1887;p42"/>
          <p:cNvSpPr/>
          <p:nvPr/>
        </p:nvSpPr>
        <p:spPr>
          <a:xfrm>
            <a:off x="1272000" y="2638735"/>
            <a:ext cx="3240900" cy="12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OPPORTUNITIES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8" name="Google Shape;1888;p42"/>
          <p:cNvSpPr/>
          <p:nvPr/>
        </p:nvSpPr>
        <p:spPr>
          <a:xfrm>
            <a:off x="4647110" y="2638735"/>
            <a:ext cx="3240900" cy="12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THREATS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9" name="Google Shape;1889;p42"/>
          <p:cNvSpPr/>
          <p:nvPr/>
        </p:nvSpPr>
        <p:spPr>
          <a:xfrm>
            <a:off x="3582675" y="1572702"/>
            <a:ext cx="1862400" cy="18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42"/>
          <p:cNvSpPr/>
          <p:nvPr/>
        </p:nvSpPr>
        <p:spPr>
          <a:xfrm rot="5400000">
            <a:off x="3716966" y="1572702"/>
            <a:ext cx="1862400" cy="18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42"/>
          <p:cNvSpPr/>
          <p:nvPr/>
        </p:nvSpPr>
        <p:spPr>
          <a:xfrm rot="10800000">
            <a:off x="3716966" y="1708061"/>
            <a:ext cx="1862400" cy="18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42"/>
          <p:cNvSpPr/>
          <p:nvPr/>
        </p:nvSpPr>
        <p:spPr>
          <a:xfrm rot="-5400000">
            <a:off x="3582675" y="1708061"/>
            <a:ext cx="1862400" cy="186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42"/>
          <p:cNvSpPr/>
          <p:nvPr/>
        </p:nvSpPr>
        <p:spPr>
          <a:xfrm>
            <a:off x="4011450" y="1961193"/>
            <a:ext cx="247459" cy="3221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tim"/>
              </a:rPr>
              <a:t>S</a:t>
            </a:r>
          </a:p>
        </p:txBody>
      </p:sp>
      <p:sp>
        <p:nvSpPr>
          <p:cNvPr id="1894" name="Google Shape;1894;p42"/>
          <p:cNvSpPr/>
          <p:nvPr/>
        </p:nvSpPr>
        <p:spPr>
          <a:xfrm>
            <a:off x="4794006" y="1967141"/>
            <a:ext cx="396886" cy="3183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tim"/>
              </a:rPr>
              <a:t>W</a:t>
            </a:r>
          </a:p>
        </p:txBody>
      </p:sp>
      <p:sp>
        <p:nvSpPr>
          <p:cNvPr id="1895" name="Google Shape;1895;p42"/>
          <p:cNvSpPr/>
          <p:nvPr/>
        </p:nvSpPr>
        <p:spPr>
          <a:xfrm>
            <a:off x="3984801" y="2813685"/>
            <a:ext cx="315510" cy="3226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tim"/>
              </a:rPr>
              <a:t>O</a:t>
            </a:r>
          </a:p>
        </p:txBody>
      </p:sp>
      <p:sp>
        <p:nvSpPr>
          <p:cNvPr id="1896" name="Google Shape;1896;p42"/>
          <p:cNvSpPr/>
          <p:nvPr/>
        </p:nvSpPr>
        <p:spPr>
          <a:xfrm>
            <a:off x="4882045" y="2819633"/>
            <a:ext cx="276488" cy="3178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tim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43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902" name="Google Shape;1902;p43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3" name="Google Shape;190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Activities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4" name="Google Shape;190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Resources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5" name="Google Shape;190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Value Propositions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6" name="Google Shape;190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Relationships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7" name="Google Shape;190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Channels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8" name="Google Shape;190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Segments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9" name="Google Shape;190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Partners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0" name="Google Shape;191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 Structure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1" name="Google Shape;191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Revenue Streams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2" name="Google Shape;1912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44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926" name="Google Shape;1926;p4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7" name="Google Shape;1927;p44"/>
          <p:cNvGrpSpPr/>
          <p:nvPr/>
        </p:nvGrpSpPr>
        <p:grpSpPr>
          <a:xfrm>
            <a:off x="1314957" y="1230711"/>
            <a:ext cx="3162007" cy="2842705"/>
            <a:chOff x="3778727" y="4460423"/>
            <a:chExt cx="720160" cy="647438"/>
          </a:xfrm>
        </p:grpSpPr>
        <p:sp>
          <p:nvSpPr>
            <p:cNvPr id="1928" name="Google Shape;192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1935" name="Google Shape;1935;p44"/>
          <p:cNvCxnSpPr/>
          <p:nvPr/>
        </p:nvCxnSpPr>
        <p:spPr>
          <a:xfrm>
            <a:off x="4406824" y="1701294"/>
            <a:ext cx="926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36" name="Google Shape;1936;p44"/>
          <p:cNvSpPr txBox="1"/>
          <p:nvPr/>
        </p:nvSpPr>
        <p:spPr>
          <a:xfrm>
            <a:off x="5387001" y="1550521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37" name="Google Shape;1937;p44"/>
          <p:cNvCxnSpPr/>
          <p:nvPr/>
        </p:nvCxnSpPr>
        <p:spPr>
          <a:xfrm>
            <a:off x="4270401" y="2123358"/>
            <a:ext cx="106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38" name="Google Shape;1938;p44"/>
          <p:cNvSpPr txBox="1"/>
          <p:nvPr/>
        </p:nvSpPr>
        <p:spPr>
          <a:xfrm>
            <a:off x="5387001" y="1972576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39" name="Google Shape;1939;p44"/>
          <p:cNvCxnSpPr/>
          <p:nvPr/>
        </p:nvCxnSpPr>
        <p:spPr>
          <a:xfrm>
            <a:off x="4076534" y="2545422"/>
            <a:ext cx="1256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40" name="Google Shape;1940;p44"/>
          <p:cNvSpPr txBox="1"/>
          <p:nvPr/>
        </p:nvSpPr>
        <p:spPr>
          <a:xfrm>
            <a:off x="5387001" y="2394631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41" name="Google Shape;1941;p44"/>
          <p:cNvCxnSpPr/>
          <p:nvPr/>
        </p:nvCxnSpPr>
        <p:spPr>
          <a:xfrm>
            <a:off x="3911389" y="2967464"/>
            <a:ext cx="1421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42" name="Google Shape;1942;p44"/>
          <p:cNvSpPr txBox="1"/>
          <p:nvPr/>
        </p:nvSpPr>
        <p:spPr>
          <a:xfrm>
            <a:off x="5387001" y="2816687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43" name="Google Shape;1943;p44"/>
          <p:cNvCxnSpPr/>
          <p:nvPr/>
        </p:nvCxnSpPr>
        <p:spPr>
          <a:xfrm>
            <a:off x="3731873" y="3389528"/>
            <a:ext cx="1601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44" name="Google Shape;1944;p44"/>
          <p:cNvSpPr txBox="1"/>
          <p:nvPr/>
        </p:nvSpPr>
        <p:spPr>
          <a:xfrm>
            <a:off x="5387001" y="3238742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945" name="Google Shape;1945;p44"/>
          <p:cNvCxnSpPr/>
          <p:nvPr/>
        </p:nvCxnSpPr>
        <p:spPr>
          <a:xfrm>
            <a:off x="3545192" y="3811570"/>
            <a:ext cx="1780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46" name="Google Shape;1946;p44"/>
          <p:cNvSpPr txBox="1"/>
          <p:nvPr/>
        </p:nvSpPr>
        <p:spPr>
          <a:xfrm>
            <a:off x="5387001" y="3660797"/>
            <a:ext cx="2442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45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952" name="Google Shape;1952;p4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3" name="Google Shape;195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4" name="Google Shape;1954;p45"/>
          <p:cNvSpPr txBox="1"/>
          <p:nvPr/>
        </p:nvSpPr>
        <p:spPr>
          <a:xfrm>
            <a:off x="86032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Imani Jackson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55" name="Google Shape;195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6" name="Google Shape;1956;p45"/>
          <p:cNvSpPr txBox="1"/>
          <p:nvPr/>
        </p:nvSpPr>
        <p:spPr>
          <a:xfrm>
            <a:off x="284005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Marcos Galán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57" name="Google Shape;195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8" name="Google Shape;1958;p45"/>
          <p:cNvSpPr txBox="1"/>
          <p:nvPr/>
        </p:nvSpPr>
        <p:spPr>
          <a:xfrm>
            <a:off x="48197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Ixchel Valdía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59" name="Google Shape;195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60" name="Google Shape;1960;p45"/>
          <p:cNvSpPr txBox="1"/>
          <p:nvPr/>
        </p:nvSpPr>
        <p:spPr>
          <a:xfrm>
            <a:off x="679950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Nils Årud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6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966" name="Google Shape;196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7" name="Google Shape;196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968" name="Google Shape;196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9" name="Google Shape;196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0" name="Google Shape;197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1" name="Google Shape;197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2" name="Google Shape;197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3" name="Google Shape;197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4" name="Google Shape;197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5" name="Google Shape;197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6" name="Google Shape;197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7" name="Google Shape;197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8" name="Google Shape;197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9" name="Google Shape;197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0" name="Google Shape;198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1" name="Google Shape;198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2" name="Google Shape;198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3" name="Google Shape;198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4" name="Google Shape;198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5" name="Google Shape;198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6" name="Google Shape;198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7" name="Google Shape;198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8" name="Google Shape;198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9" name="Google Shape;198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0" name="Google Shape;199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1" name="Google Shape;199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2" name="Google Shape;199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3" name="Google Shape;199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4" name="Google Shape;199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5" name="Google Shape;199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6" name="Google Shape;199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7" name="Google Shape;199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8" name="Google Shape;199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9" name="Google Shape;199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0" name="Google Shape;200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1" name="Google Shape;200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2" name="Google Shape;200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3" name="Google Shape;200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4" name="Google Shape;200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5" name="Google Shape;200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6" name="Google Shape;200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7" name="Google Shape;200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8" name="Google Shape;200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9" name="Google Shape;200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0" name="Google Shape;201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1" name="Google Shape;201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2" name="Google Shape;201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3" name="Google Shape;201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14" name="Google Shape;2014;p46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5" name="Google Shape;201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016" name="Google Shape;201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7" name="Google Shape;201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8" name="Google Shape;201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9" name="Google Shape;201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0" name="Google Shape;202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1" name="Google Shape;202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2" name="Google Shape;202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3" name="Google Shape;202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4" name="Google Shape;202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5" name="Google Shape;202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6" name="Google Shape;202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7" name="Google Shape;202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8" name="Google Shape;202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9" name="Google Shape;202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0" name="Google Shape;203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1" name="Google Shape;203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2" name="Google Shape;203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3" name="Google Shape;203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4" name="Google Shape;203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5" name="Google Shape;203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6" name="Google Shape;203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7" name="Google Shape;203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38" name="Google Shape;203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039" name="Google Shape;203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040" name="Google Shape;204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1" name="Google Shape;204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2" name="Google Shape;204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3" name="Google Shape;204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4" name="Google Shape;204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company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5" name="Google Shape;204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6" name="Google Shape;204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7" name="Google Shape;204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8" name="Google Shape;204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9" name="Google Shape;204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0" name="Google Shape;205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7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056" name="Google Shape;2056;p4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057" name="Google Shape;2057;p47"/>
          <p:cNvGraphicFramePr/>
          <p:nvPr/>
        </p:nvGraphicFramePr>
        <p:xfrm>
          <a:off x="8067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{97D0B37D-CC90-4412-BD77-CC20C0E4C373}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48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48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48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48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4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7" name="Google Shape;2147;p48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148" name="Google Shape;2148;p48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" name="Google Shape;215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154" name="Google Shape;215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0" name="Google Shape;216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161" name="Google Shape;216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5" name="Google Shape;216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166" name="Google Shape;216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9" name="Google Shape;216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170" name="Google Shape;217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5" name="Google Shape;217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176" name="Google Shape;217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9" name="Google Shape;217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180" name="Google Shape;218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4" name="Google Shape;218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185" name="Google Shape;218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0" name="Google Shape;219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191" name="Google Shape;219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7" name="Google Shape;219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198" name="Google Shape;219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0" name="Google Shape;220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201" name="Google Shape;220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4" name="Google Shape;220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205" name="Google Shape;220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1" name="Google Shape;221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212" name="Google Shape;221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7" name="Google Shape;221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218" name="Google Shape;221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1" name="Google Shape;222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222" name="Google Shape;222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223" name="Google Shape;222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3" name="Google Shape;223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240" name="Google Shape;224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4" name="Google Shape;224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245" name="Google Shape;224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251" name="Google Shape;225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7" name="Google Shape;225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258" name="Google Shape;225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2" name="Google Shape;226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263" name="Google Shape;226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7" name="Google Shape;226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268" name="Google Shape;226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3" name="Google Shape;227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274" name="Google Shape;22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4" name="Google Shape;228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285" name="Google Shape;228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8" name="Google Shape;228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289" name="Google Shape;228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99" name="Google Shape;229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300" name="Google Shape;230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4" name="Google Shape;230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05" name="Google Shape;230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15" name="Google Shape;231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316" name="Google Shape;231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3" name="Google Shape;232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324" name="Google Shape;232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8" name="Google Shape;232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329" name="Google Shape;232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3" name="Google Shape;233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334" name="Google Shape;233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9" name="Google Shape;233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340" name="Google Shape;234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6" name="Google Shape;234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347" name="Google Shape;234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0" name="Google Shape;235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351" name="Google Shape;235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6" name="Google Shape;235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357" name="Google Shape;235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3" name="Google Shape;236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364" name="Google Shape;236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7" name="Google Shape;236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368" name="Google Shape;236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2" name="Google Shape;237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373" name="Google Shape;237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9" name="Google Shape;237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380" name="Google Shape;238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7" name="Google Shape;238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388" name="Google Shape;238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2" name="Google Shape;239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393" name="Google Shape;239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6" name="Google Shape;239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397" name="Google Shape;239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0" name="Google Shape;240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401" name="Google Shape;240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5" name="Google Shape;240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406" name="Google Shape;240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0" name="Google Shape;241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411" name="Google Shape;241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6" name="Google Shape;241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417" name="Google Shape;241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3" name="Google Shape;242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424" name="Google Shape;242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432" name="Google Shape;243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4" name="Google Shape;244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445" name="Google Shape;244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9" name="Google Shape;244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450" name="Google Shape;245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3" name="Google Shape;245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454" name="Google Shape;245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0" name="Google Shape;246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461" name="Google Shape;246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9" name="Google Shape;246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470" name="Google Shape;247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2" name="Google Shape;248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483" name="Google Shape;248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496" name="Google Shape;249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509" name="Google Shape;250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5" name="Google Shape;251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516" name="Google Shape;251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1" name="Google Shape;253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532" name="Google Shape;253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6" name="Google Shape;2536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537" name="Google Shape;253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538" name="Google Shape;253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1" name="Google Shape;254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542" name="Google Shape;254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5" name="Google Shape;254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546" name="Google Shape;254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9" name="Google Shape;254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550" name="Google Shape;255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53" name="Google Shape;2553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554" name="Google Shape;255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2" name="Google Shape;2562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563" name="Google Shape;256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7" name="Google Shape;2587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588" name="Google Shape;258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589" name="Google Shape;258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1" name="Google Shape;259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592" name="Google Shape;259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4" name="Google Shape;259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595" name="Google Shape;259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97" name="Google Shape;2597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598" name="Google Shape;2598;p4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50"/>
          <p:cNvSpPr txBox="1"/>
          <p:nvPr/>
        </p:nvSpPr>
        <p:spPr>
          <a:xfrm>
            <a:off x="908200" y="23742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Quicksand Light"/>
                <a:ea typeface="Quicksand Light"/>
                <a:cs typeface="Quicksand Light"/>
                <a:sym typeface="Quicksand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04" name="Google Shape;2604;p5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5" name="Google Shape;2605;p50"/>
          <p:cNvSpPr txBox="1"/>
          <p:nvPr>
            <p:ph idx="1" type="body"/>
          </p:nvPr>
        </p:nvSpPr>
        <p:spPr>
          <a:xfrm>
            <a:off x="908328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0" name="Google Shape;261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1" name="Google Shape;261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12" name="Google Shape;261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13" name="Google Shape;261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14" name="Google Shape;261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15" name="Google Shape;261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16" name="Google Shape;261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617" name="Google Shape;261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18" name="Google Shape;261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19" name="Google Shape;261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620" name="Google Shape;262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21" name="Google Shape;262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22" name="Google Shape;262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623" name="Google Shape;262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24" name="Google Shape;262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/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48" name="Google Shape;1548;p16"/>
          <p:cNvSpPr txBox="1"/>
          <p:nvPr>
            <p:ph idx="1" type="subTitle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49" name="Google Shape;1549;p16"/>
          <p:cNvSpPr/>
          <p:nvPr/>
        </p:nvSpPr>
        <p:spPr>
          <a:xfrm>
            <a:off x="3945640" y="776510"/>
            <a:ext cx="1252719" cy="1169618"/>
          </a:xfrm>
          <a:custGeom>
            <a:rect b="b" l="l" r="r" t="t"/>
            <a:pathLst>
              <a:path extrusionOk="0" h="256074" w="274268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7"/>
          <p:cNvSpPr txBox="1"/>
          <p:nvPr>
            <p:ph idx="1" type="body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55" name="Google Shape;1555;p17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561" name="Google Shape;1561;p18"/>
          <p:cNvSpPr txBox="1"/>
          <p:nvPr>
            <p:ph idx="1" type="body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▸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62" name="Google Shape;1562;p1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9"/>
          <p:cNvSpPr txBox="1"/>
          <p:nvPr>
            <p:ph idx="4294967295" type="ctrTitle"/>
          </p:nvPr>
        </p:nvSpPr>
        <p:spPr>
          <a:xfrm>
            <a:off x="855300" y="22691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68" name="Google Shape;1568;p19"/>
          <p:cNvSpPr txBox="1"/>
          <p:nvPr>
            <p:ph idx="4294967295" type="subTitle"/>
          </p:nvPr>
        </p:nvSpPr>
        <p:spPr>
          <a:xfrm>
            <a:off x="855300" y="3411555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Bring the attention of your audience over</a:t>
            </a:r>
            <a:br>
              <a:rPr lang="en"/>
            </a:br>
            <a:r>
              <a:rPr lang="en"/>
              <a:t>a key concept using icons or illustrations</a:t>
            </a:r>
            <a:endParaRPr/>
          </a:p>
        </p:txBody>
      </p:sp>
      <p:sp>
        <p:nvSpPr>
          <p:cNvPr id="1569" name="Google Shape;1569;p19"/>
          <p:cNvSpPr/>
          <p:nvPr/>
        </p:nvSpPr>
        <p:spPr>
          <a:xfrm>
            <a:off x="4572875" y="682484"/>
            <a:ext cx="1522766" cy="154304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0" name="Google Shape;1570;p19"/>
          <p:cNvSpPr/>
          <p:nvPr/>
        </p:nvSpPr>
        <p:spPr>
          <a:xfrm rot="1473029">
            <a:off x="3188346" y="1452916"/>
            <a:ext cx="890300" cy="86722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1" name="Google Shape;1571;p19"/>
          <p:cNvSpPr/>
          <p:nvPr/>
        </p:nvSpPr>
        <p:spPr>
          <a:xfrm>
            <a:off x="4278357" y="535025"/>
            <a:ext cx="389773" cy="37875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2" name="Google Shape;1572;p19"/>
          <p:cNvSpPr/>
          <p:nvPr/>
        </p:nvSpPr>
        <p:spPr>
          <a:xfrm rot="2487200">
            <a:off x="4027700" y="2253651"/>
            <a:ext cx="277293" cy="2694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3" name="Google Shape;1573;p1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0"/>
          <p:cNvSpPr txBox="1"/>
          <p:nvPr>
            <p:ph idx="1" type="body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79" name="Google Shape;1579;p20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80" name="Google Shape;1580;p20"/>
          <p:cNvSpPr txBox="1"/>
          <p:nvPr>
            <p:ph idx="2" type="body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581" name="Google Shape;1581;p2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1"/>
          <p:cNvSpPr txBox="1"/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87" name="Google Shape;1587;p21"/>
          <p:cNvSpPr txBox="1"/>
          <p:nvPr>
            <p:ph idx="1" type="body"/>
          </p:nvPr>
        </p:nvSpPr>
        <p:spPr>
          <a:xfrm>
            <a:off x="1062650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88" name="Google Shape;1588;p21"/>
          <p:cNvSpPr txBox="1"/>
          <p:nvPr>
            <p:ph idx="2" type="body"/>
          </p:nvPr>
        </p:nvSpPr>
        <p:spPr>
          <a:xfrm>
            <a:off x="3478788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89" name="Google Shape;1589;p21"/>
          <p:cNvSpPr txBox="1"/>
          <p:nvPr>
            <p:ph idx="3" type="body"/>
          </p:nvPr>
        </p:nvSpPr>
        <p:spPr>
          <a:xfrm>
            <a:off x="5894926" y="1277750"/>
            <a:ext cx="2186400" cy="300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2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