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Permanent Marker"/>
      <p:regular r:id="rId50"/>
    </p:embeddedFont>
    <p:embeddedFont>
      <p:font typeface="Source Sans Pr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E3C8FF-8B87-4EE5-BC46-B188729109F7}">
  <a:tblStyle styleId="{03E3C8FF-8B87-4EE5-BC46-B18872910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FFC4C59-DCFD-4FA4-B9E0-7F60744AF68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ourceSansPro-regular.fntdata"/><Relationship Id="rId50" Type="http://schemas.openxmlformats.org/officeDocument/2006/relationships/font" Target="fonts/PermanentMarker-regular.fntdata"/><Relationship Id="rId53" Type="http://schemas.openxmlformats.org/officeDocument/2006/relationships/font" Target="fonts/SourceSansPro-italic.fntdata"/><Relationship Id="rId52" Type="http://schemas.openxmlformats.org/officeDocument/2006/relationships/font" Target="fonts/SourceSans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SourceSans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0680025_20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70680025_20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174cd33_0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7174cd33_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0f7787fd6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0f7787fd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e0f7787fd6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e0f7787f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0f7787fd6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e0f7787fd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e0f7787fd6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e0f7787fd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0f7787fd6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e0f7787fd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0f7787fd6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e0f7787fd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0f7787fd6_0_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e0f7787fd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0f7787fd6_0_1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e0f7787fd6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e0f7787fd6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e0f7787fd6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e0f7787fd6_0_2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e0f7787fd6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77d4e79224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77d4e7922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146ac27ace_373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146ac27ace_37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098bc85de_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098bc85de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89275" y="1200150"/>
            <a:ext cx="26319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3256047" y="1200150"/>
            <a:ext cx="26319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6022819" y="1200150"/>
            <a:ext cx="26319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red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yellow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▸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31" name="Google Shape;31;p8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▸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▸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Relationship Id="rId6" Type="http://schemas.openxmlformats.org/officeDocument/2006/relationships/hyperlink" Target="http://subtlepatterns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Relationship Id="rId4" Type="http://schemas.openxmlformats.org/officeDocument/2006/relationships/hyperlink" Target="https://www.fontsquirrel.com/fonts/permanent-marker" TargetMode="External"/><Relationship Id="rId5" Type="http://schemas.openxmlformats.org/officeDocument/2006/relationships/hyperlink" Target="https://www.fontsquirrel.com/fonts/source-sans-pro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Relationship Id="rId4" Type="http://schemas.openxmlformats.org/officeDocument/2006/relationships/image" Target="../media/image25.jpg"/><Relationship Id="rId5" Type="http://schemas.openxmlformats.org/officeDocument/2006/relationships/image" Target="../media/image27.jpg"/><Relationship Id="rId6" Type="http://schemas.openxmlformats.org/officeDocument/2006/relationships/image" Target="../media/image3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674450" y="1548675"/>
            <a:ext cx="3972300" cy="238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pic>
        <p:nvPicPr>
          <p:cNvPr descr="office.jpg"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850" y="1289275"/>
            <a:ext cx="2907600" cy="2907600"/>
          </a:xfrm>
          <a:prstGeom prst="roundRect">
            <a:avLst>
              <a:gd fmla="val 8091" name="adj"/>
            </a:avLst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0" y="3195975"/>
            <a:ext cx="9144000" cy="1037400"/>
          </a:xfrm>
          <a:prstGeom prst="rect">
            <a:avLst/>
          </a:prstGeom>
          <a:solidFill>
            <a:srgbClr val="FE344D">
              <a:alpha val="6308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Want big impact?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0" name="Google Shape;150;p28"/>
          <p:cNvSpPr/>
          <p:nvPr/>
        </p:nvSpPr>
        <p:spPr>
          <a:xfrm>
            <a:off x="3354963" y="1442375"/>
            <a:ext cx="2400300" cy="2339700"/>
          </a:xfrm>
          <a:prstGeom prst="ellipse">
            <a:avLst/>
          </a:prstGeom>
          <a:solidFill>
            <a:srgbClr val="0198AD">
              <a:alpha val="26150"/>
            </a:srgbClr>
          </a:solidFill>
          <a:ln cap="rnd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Gray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1189500" y="1442375"/>
            <a:ext cx="2400300" cy="2339700"/>
          </a:xfrm>
          <a:prstGeom prst="ellipse">
            <a:avLst/>
          </a:prstGeom>
          <a:solidFill>
            <a:srgbClr val="0198AD">
              <a:alpha val="26150"/>
            </a:srgbClr>
          </a:solidFill>
          <a:ln cap="rnd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28"/>
          <p:cNvSpPr/>
          <p:nvPr/>
        </p:nvSpPr>
        <p:spPr>
          <a:xfrm>
            <a:off x="5554000" y="1442375"/>
            <a:ext cx="2400300" cy="2339700"/>
          </a:xfrm>
          <a:prstGeom prst="ellipse">
            <a:avLst/>
          </a:prstGeom>
          <a:solidFill>
            <a:srgbClr val="0198AD">
              <a:alpha val="26150"/>
            </a:srgbClr>
          </a:solidFill>
          <a:ln cap="rnd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2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Diagrams To Explain complex ideas</a:t>
            </a:r>
            <a:endParaRPr/>
          </a:p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‹#›</a:t>
            </a:fld>
            <a:endParaRPr sz="1200">
              <a:solidFill>
                <a:schemeClr val="dk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grpSp>
        <p:nvGrpSpPr>
          <p:cNvPr id="160" name="Google Shape;160;p29"/>
          <p:cNvGrpSpPr/>
          <p:nvPr/>
        </p:nvGrpSpPr>
        <p:grpSpPr>
          <a:xfrm>
            <a:off x="2256567" y="677103"/>
            <a:ext cx="4036590" cy="3941676"/>
            <a:chOff x="2256567" y="677103"/>
            <a:chExt cx="4036590" cy="3941676"/>
          </a:xfrm>
        </p:grpSpPr>
        <p:sp>
          <p:nvSpPr>
            <p:cNvPr id="161" name="Google Shape;161;p29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2" name="Google Shape;162;p29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4" name="Google Shape;164;p29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67" name="Google Shape;167;p29"/>
          <p:cNvGrpSpPr/>
          <p:nvPr/>
        </p:nvGrpSpPr>
        <p:grpSpPr>
          <a:xfrm>
            <a:off x="4447194" y="1815766"/>
            <a:ext cx="2440200" cy="2440200"/>
            <a:chOff x="4447194" y="1815766"/>
            <a:chExt cx="2440200" cy="2440200"/>
          </a:xfrm>
        </p:grpSpPr>
        <p:sp>
          <p:nvSpPr>
            <p:cNvPr id="168" name="Google Shape;168;p29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9" name="Google Shape;169;p29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70" name="Google Shape;170;p29"/>
          <p:cNvGrpSpPr/>
          <p:nvPr/>
        </p:nvGrpSpPr>
        <p:grpSpPr>
          <a:xfrm>
            <a:off x="3566937" y="1374053"/>
            <a:ext cx="1423800" cy="1423800"/>
            <a:chOff x="3490737" y="1374053"/>
            <a:chExt cx="1423800" cy="1423800"/>
          </a:xfrm>
        </p:grpSpPr>
        <p:sp>
          <p:nvSpPr>
            <p:cNvPr id="171" name="Google Shape;171;p29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2" name="Google Shape;172;p29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tempus</a:t>
              </a:r>
              <a:endParaRPr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73" name="Google Shape;173;p29"/>
          <p:cNvGrpSpPr/>
          <p:nvPr/>
        </p:nvGrpSpPr>
        <p:grpSpPr>
          <a:xfrm>
            <a:off x="3225753" y="2938289"/>
            <a:ext cx="1498800" cy="1498800"/>
            <a:chOff x="644203" y="3718814"/>
            <a:chExt cx="1498800" cy="1498800"/>
          </a:xfrm>
        </p:grpSpPr>
        <p:sp>
          <p:nvSpPr>
            <p:cNvPr id="174" name="Google Shape;174;p29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5" name="Google Shape;175;p29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congue tempus</a:t>
              </a:r>
              <a:endParaRPr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1" name="Google Shape;181;p30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{03E3C8FF-8B87-4EE5-BC46-B188729109F7}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859CB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A</a:t>
                      </a:r>
                      <a:endParaRPr sz="1100">
                        <a:solidFill>
                          <a:srgbClr val="859CB1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B</a:t>
                      </a:r>
                      <a:endParaRPr sz="1100">
                        <a:solidFill>
                          <a:srgbClr val="859CB1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C</a:t>
                      </a:r>
                      <a:endParaRPr sz="1100">
                        <a:solidFill>
                          <a:srgbClr val="859CB1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Yellow</a:t>
                      </a:r>
                      <a:endParaRPr sz="1100">
                        <a:solidFill>
                          <a:srgbClr val="859CB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Blue</a:t>
                      </a:r>
                      <a:endParaRPr sz="1100">
                        <a:solidFill>
                          <a:srgbClr val="859CB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Orange</a:t>
                      </a:r>
                      <a:endParaRPr sz="1100">
                        <a:solidFill>
                          <a:srgbClr val="859CB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30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859CB1">
              <a:alpha val="123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1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9" name="Google Shape;189;p31"/>
          <p:cNvSpPr/>
          <p:nvPr/>
        </p:nvSpPr>
        <p:spPr>
          <a:xfrm>
            <a:off x="1996375" y="1822081"/>
            <a:ext cx="717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our office</a:t>
            </a:r>
            <a:endParaRPr sz="8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3873225" y="1926994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1"/>
          <p:cNvSpPr/>
          <p:nvPr/>
        </p:nvSpPr>
        <p:spPr>
          <a:xfrm>
            <a:off x="6721175" y="2399650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1"/>
          <p:cNvSpPr/>
          <p:nvPr/>
        </p:nvSpPr>
        <p:spPr>
          <a:xfrm>
            <a:off x="4577725" y="4060219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1"/>
          <p:cNvSpPr/>
          <p:nvPr/>
        </p:nvSpPr>
        <p:spPr>
          <a:xfrm>
            <a:off x="7459325" y="4192637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/>
          <p:nvPr/>
        </p:nvSpPr>
        <p:spPr>
          <a:xfrm>
            <a:off x="1155325" y="2112675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2835475" y="3753069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idx="4294967295" type="ctrTitle"/>
          </p:nvPr>
        </p:nvSpPr>
        <p:spPr>
          <a:xfrm>
            <a:off x="685800" y="18119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89,526,124</a:t>
            </a:r>
            <a:endParaRPr b="1" sz="9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32"/>
          <p:cNvSpPr txBox="1"/>
          <p:nvPr>
            <p:ph idx="4294967295" type="subTitle"/>
          </p:nvPr>
        </p:nvSpPr>
        <p:spPr>
          <a:xfrm>
            <a:off x="685800" y="29543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Whoa! That’s a big number, aren’t you proud?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idx="4294967295" type="ctrTitle"/>
          </p:nvPr>
        </p:nvSpPr>
        <p:spPr>
          <a:xfrm>
            <a:off x="685800" y="4765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89,526,124$</a:t>
            </a:r>
            <a:endParaRPr b="1" sz="72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33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That’s a lot of money</a:t>
            </a:r>
            <a:endParaRPr sz="24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0" name="Google Shape;210;p33"/>
          <p:cNvSpPr txBox="1"/>
          <p:nvPr>
            <p:ph idx="4294967295" type="ctrTitle"/>
          </p:nvPr>
        </p:nvSpPr>
        <p:spPr>
          <a:xfrm>
            <a:off x="685800" y="34483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100%</a:t>
            </a:r>
            <a:endParaRPr b="1" sz="72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33"/>
          <p:cNvSpPr txBox="1"/>
          <p:nvPr>
            <p:ph idx="4294967295" type="subTitle"/>
          </p:nvPr>
        </p:nvSpPr>
        <p:spPr>
          <a:xfrm>
            <a:off x="685800" y="4154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Total success!</a:t>
            </a:r>
            <a:endParaRPr sz="24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2" name="Google Shape;212;p33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185,244</a:t>
            </a:r>
            <a:r>
              <a:rPr b="1" lang="en" sz="4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users</a:t>
            </a:r>
            <a:endParaRPr b="1" sz="4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33"/>
          <p:cNvSpPr txBox="1"/>
          <p:nvPr>
            <p:ph idx="4294967295" type="subTitle"/>
          </p:nvPr>
        </p:nvSpPr>
        <p:spPr>
          <a:xfrm>
            <a:off x="685800" y="2668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And a lot of users</a:t>
            </a:r>
            <a:endParaRPr sz="2400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864850" y="2040356"/>
            <a:ext cx="2273700" cy="12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9CB1">
              <a:alpha val="1231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3379450" y="2040356"/>
            <a:ext cx="2273700" cy="12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9CB1">
              <a:alpha val="1231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5894050" y="2040356"/>
            <a:ext cx="2273700" cy="12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9CB1">
              <a:alpha val="1231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3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489626" y="15430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Yellow</a:t>
            </a:r>
            <a:endParaRPr b="1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0" name="Google Shape;230;p35"/>
          <p:cNvSpPr txBox="1"/>
          <p:nvPr>
            <p:ph idx="2" type="body"/>
          </p:nvPr>
        </p:nvSpPr>
        <p:spPr>
          <a:xfrm>
            <a:off x="3256389" y="15430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Blue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1" name="Google Shape;231;p35"/>
          <p:cNvSpPr txBox="1"/>
          <p:nvPr>
            <p:ph idx="3" type="body"/>
          </p:nvPr>
        </p:nvSpPr>
        <p:spPr>
          <a:xfrm>
            <a:off x="6023153" y="15430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Red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489626" y="33147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Yellow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3" name="Google Shape;233;p35"/>
          <p:cNvSpPr txBox="1"/>
          <p:nvPr>
            <p:ph idx="2" type="body"/>
          </p:nvPr>
        </p:nvSpPr>
        <p:spPr>
          <a:xfrm>
            <a:off x="3256389" y="33147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Blue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4" name="Google Shape;234;p35"/>
          <p:cNvSpPr txBox="1"/>
          <p:nvPr>
            <p:ph idx="3" type="body"/>
          </p:nvPr>
        </p:nvSpPr>
        <p:spPr>
          <a:xfrm>
            <a:off x="6023153" y="33147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Red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5" name="Google Shape;235;p35"/>
          <p:cNvSpPr/>
          <p:nvPr/>
        </p:nvSpPr>
        <p:spPr>
          <a:xfrm>
            <a:off x="638732" y="1211950"/>
            <a:ext cx="340928" cy="391567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5"/>
          <p:cNvSpPr/>
          <p:nvPr/>
        </p:nvSpPr>
        <p:spPr>
          <a:xfrm>
            <a:off x="3397441" y="1255763"/>
            <a:ext cx="300109" cy="303962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5"/>
          <p:cNvSpPr/>
          <p:nvPr/>
        </p:nvSpPr>
        <p:spPr>
          <a:xfrm>
            <a:off x="6115343" y="1301354"/>
            <a:ext cx="325178" cy="30439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5"/>
          <p:cNvSpPr/>
          <p:nvPr/>
        </p:nvSpPr>
        <p:spPr>
          <a:xfrm>
            <a:off x="3352189" y="3024340"/>
            <a:ext cx="390622" cy="306232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5"/>
          <p:cNvSpPr/>
          <p:nvPr/>
        </p:nvSpPr>
        <p:spPr>
          <a:xfrm>
            <a:off x="595751" y="3100203"/>
            <a:ext cx="398992" cy="214501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5"/>
          <p:cNvSpPr/>
          <p:nvPr/>
        </p:nvSpPr>
        <p:spPr>
          <a:xfrm>
            <a:off x="6118040" y="2999460"/>
            <a:ext cx="319780" cy="355989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4" name="Google Shape;74;p18"/>
          <p:cNvSpPr txBox="1"/>
          <p:nvPr/>
        </p:nvSpPr>
        <p:spPr>
          <a:xfrm>
            <a:off x="457200" y="1107413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GOOGLE SLIDES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"Use as Google Slides Theme".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get a copy of this document on your Google Drive and will be able to edit, add or delete slides.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have to be signed in to your Google account.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4744975" y="1107413"/>
            <a:ext cx="3941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POWERPOINT®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"Download as PowerPoint template". You will get a .pptx file that you can edit in PowerPoint.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to download and install the fonts used in this presentation (you’ll find the links to the font files needed in the </a:t>
            </a:r>
            <a:r>
              <a:rPr lang="en" sz="16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8"/>
          <p:cNvSpPr txBox="1"/>
          <p:nvPr/>
        </p:nvSpPr>
        <p:spPr>
          <a:xfrm>
            <a:off x="457200" y="382479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 on how to use this template at </a:t>
            </a:r>
            <a:r>
              <a:rPr b="1" lang="en" sz="1200" u="sng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template is free to use under </a:t>
            </a:r>
            <a:r>
              <a:rPr lang="en" sz="1200" u="sng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7" name="Google Shape;247;p3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8" name="Google Shape;248;p36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6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6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6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36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36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6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6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6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6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6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6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6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6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6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6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idx="4294967295" type="body"/>
          </p:nvPr>
        </p:nvSpPr>
        <p:spPr>
          <a:xfrm>
            <a:off x="867375" y="839006"/>
            <a:ext cx="3691800" cy="33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Mobile</a:t>
            </a:r>
            <a:r>
              <a:rPr lang="en"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project</a:t>
            </a:r>
            <a:endParaRPr sz="24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1" name="Google Shape;271;p37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2" name="Google Shape;272;p37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73" name="Google Shape;273;p37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7" name="Google Shape;277;p37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idx="4294967295" type="body"/>
          </p:nvPr>
        </p:nvSpPr>
        <p:spPr>
          <a:xfrm>
            <a:off x="867375" y="839006"/>
            <a:ext cx="3691800" cy="33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Tablet project</a:t>
            </a:r>
            <a:endParaRPr sz="24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83" name="Google Shape;283;p3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4" name="Google Shape;284;p38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85" name="Google Shape;285;p38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9" name="Google Shape;2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>
            <p:ph idx="4294967295" type="body"/>
          </p:nvPr>
        </p:nvSpPr>
        <p:spPr>
          <a:xfrm>
            <a:off x="867375" y="839006"/>
            <a:ext cx="3031800" cy="32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Desktop project</a:t>
            </a:r>
            <a:endParaRPr sz="24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95" name="Google Shape;295;p39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6" name="Google Shape;296;p39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297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1" name="Google Shape;301;p39"/>
          <p:cNvPicPr preferRelativeResize="0"/>
          <p:nvPr/>
        </p:nvPicPr>
        <p:blipFill rotWithShape="1">
          <a:blip r:embed="rId4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/>
          <p:nvPr>
            <p:ph idx="4294967295" type="ctrTitle"/>
          </p:nvPr>
        </p:nvSpPr>
        <p:spPr>
          <a:xfrm>
            <a:off x="1275150" y="0"/>
            <a:ext cx="6593700" cy="12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Thanks!</a:t>
            </a:r>
            <a:endParaRPr sz="3600"/>
          </a:p>
        </p:txBody>
      </p:sp>
      <p:sp>
        <p:nvSpPr>
          <p:cNvPr id="307" name="Google Shape;307;p40"/>
          <p:cNvSpPr txBox="1"/>
          <p:nvPr>
            <p:ph idx="4294967295" type="subTitle"/>
          </p:nvPr>
        </p:nvSpPr>
        <p:spPr>
          <a:xfrm>
            <a:off x="1275150" y="1252350"/>
            <a:ext cx="6593700" cy="27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any</a:t>
            </a:r>
            <a:endParaRPr b="1" sz="5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questions</a:t>
            </a:r>
            <a:endParaRPr b="1" sz="5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08" name="Google Shape;308;p40"/>
          <p:cNvSpPr txBox="1"/>
          <p:nvPr>
            <p:ph idx="4294967295" type="body"/>
          </p:nvPr>
        </p:nvSpPr>
        <p:spPr>
          <a:xfrm>
            <a:off x="1275150" y="3976176"/>
            <a:ext cx="65937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 </a:t>
            </a:r>
            <a:r>
              <a:rPr lang="en" sz="1800">
                <a:solidFill>
                  <a:schemeClr val="accent1"/>
                </a:solidFill>
              </a:rPr>
              <a:t>/</a:t>
            </a:r>
            <a:r>
              <a:rPr lang="en" sz="1800"/>
              <a:t> user@mail.me</a:t>
            </a:r>
            <a:endParaRPr sz="1800"/>
          </a:p>
        </p:txBody>
      </p:sp>
      <p:sp>
        <p:nvSpPr>
          <p:cNvPr id="309" name="Google Shape;309;p40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5" name="Google Shape;315;p41"/>
          <p:cNvSpPr txBox="1"/>
          <p:nvPr>
            <p:ph idx="1" type="body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198A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198AD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rgbClr val="0198A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198AD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Paper backgrounds by </a:t>
            </a:r>
            <a:r>
              <a:rPr lang="en" sz="2400" u="sng">
                <a:solidFill>
                  <a:srgbClr val="0198AD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SubtlePatterns</a:t>
            </a:r>
            <a:endParaRPr sz="2400">
              <a:solidFill>
                <a:srgbClr val="0198AD"/>
              </a:solidFill>
            </a:endParaRPr>
          </a:p>
        </p:txBody>
      </p:sp>
      <p:sp>
        <p:nvSpPr>
          <p:cNvPr id="316" name="Google Shape;316;p4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343B"/>
                </a:solidFill>
              </a:rPr>
              <a:t>Presentation design</a:t>
            </a:r>
            <a:endParaRPr>
              <a:solidFill>
                <a:srgbClr val="2C343B"/>
              </a:solidFill>
            </a:endParaRPr>
          </a:p>
        </p:txBody>
      </p:sp>
      <p:sp>
        <p:nvSpPr>
          <p:cNvPr id="322" name="Google Shape;322;p42"/>
          <p:cNvSpPr txBox="1"/>
          <p:nvPr>
            <p:ph idx="1" type="body"/>
          </p:nvPr>
        </p:nvSpPr>
        <p:spPr>
          <a:xfrm>
            <a:off x="457200" y="914400"/>
            <a:ext cx="8229600" cy="32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Titles: </a:t>
            </a:r>
            <a:r>
              <a:rPr b="1" lang="en" sz="1400"/>
              <a:t>Permanent marker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Body copy: </a:t>
            </a:r>
            <a:r>
              <a:rPr b="1" lang="en" sz="1400"/>
              <a:t>Source sans pro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198A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https://www.fontsquirrel.com/fonts/permanent-marker</a:t>
            </a:r>
            <a:endParaRPr sz="1400">
              <a:solidFill>
                <a:srgbClr val="0198A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198A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https://www.fontsquirrel.com/fonts/source-sans-pro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Dark grey </a:t>
            </a:r>
            <a:r>
              <a:rPr b="1" lang="en" sz="1400"/>
              <a:t>#2c343b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Light grey </a:t>
            </a:r>
            <a:r>
              <a:rPr b="1" lang="en" sz="1400">
                <a:solidFill>
                  <a:schemeClr val="dk2"/>
                </a:solidFill>
              </a:rPr>
              <a:t>#859cb1</a:t>
            </a:r>
            <a:endParaRPr b="1"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400"/>
              <a:buChar char="▸"/>
            </a:pPr>
            <a:r>
              <a:rPr lang="en" sz="1400"/>
              <a:t>Red </a:t>
            </a:r>
            <a:r>
              <a:rPr b="1" lang="en" sz="1400">
                <a:solidFill>
                  <a:schemeClr val="accent3"/>
                </a:solidFill>
              </a:rPr>
              <a:t>#fe344d</a:t>
            </a:r>
            <a:endParaRPr b="1" sz="1400">
              <a:solidFill>
                <a:schemeClr val="accent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Yellow </a:t>
            </a:r>
            <a:r>
              <a:rPr b="1" lang="en" sz="1400">
                <a:solidFill>
                  <a:schemeClr val="accent5"/>
                </a:solidFill>
              </a:rPr>
              <a:t>#f5a500</a:t>
            </a:r>
            <a:endParaRPr b="1" sz="1400">
              <a:solidFill>
                <a:schemeClr val="accent5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Cyan </a:t>
            </a:r>
            <a:r>
              <a:rPr b="1" lang="en" sz="1400">
                <a:solidFill>
                  <a:schemeClr val="accent1"/>
                </a:solidFill>
              </a:rPr>
              <a:t>#0198ad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316275" y="42097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4" name="Google Shape;324;p4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59CB1"/>
                </a:solidFill>
              </a:rPr>
              <a:t>‹#›</a:t>
            </a:fld>
            <a:endParaRPr>
              <a:solidFill>
                <a:srgbClr val="859CB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30" name="Google Shape;330;p43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6" name="Google Shape;336;p4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44"/>
          <p:cNvSpPr/>
          <p:nvPr/>
        </p:nvSpPr>
        <p:spPr>
          <a:xfrm>
            <a:off x="773520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dk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8" name="Google Shape;338;p44"/>
          <p:cNvSpPr/>
          <p:nvPr/>
        </p:nvSpPr>
        <p:spPr>
          <a:xfrm>
            <a:off x="707512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dk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9" name="Google Shape;339;p44"/>
          <p:cNvSpPr/>
          <p:nvPr/>
        </p:nvSpPr>
        <p:spPr>
          <a:xfrm>
            <a:off x="6415040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dk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0" name="Google Shape;340;p44"/>
          <p:cNvSpPr/>
          <p:nvPr/>
        </p:nvSpPr>
        <p:spPr>
          <a:xfrm>
            <a:off x="5754956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1" name="Google Shape;341;p44"/>
          <p:cNvSpPr/>
          <p:nvPr/>
        </p:nvSpPr>
        <p:spPr>
          <a:xfrm>
            <a:off x="5094872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Google Shape;342;p44"/>
          <p:cNvSpPr/>
          <p:nvPr/>
        </p:nvSpPr>
        <p:spPr>
          <a:xfrm>
            <a:off x="443478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3" name="Google Shape;343;p44"/>
          <p:cNvSpPr/>
          <p:nvPr/>
        </p:nvSpPr>
        <p:spPr>
          <a:xfrm>
            <a:off x="377470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4" name="Google Shape;344;p44"/>
          <p:cNvSpPr/>
          <p:nvPr/>
        </p:nvSpPr>
        <p:spPr>
          <a:xfrm>
            <a:off x="3114619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5" name="Google Shape;345;p44"/>
          <p:cNvSpPr/>
          <p:nvPr/>
        </p:nvSpPr>
        <p:spPr>
          <a:xfrm>
            <a:off x="2454535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6" name="Google Shape;346;p44"/>
          <p:cNvSpPr/>
          <p:nvPr/>
        </p:nvSpPr>
        <p:spPr>
          <a:xfrm>
            <a:off x="1794451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7" name="Google Shape;347;p44"/>
          <p:cNvSpPr/>
          <p:nvPr/>
        </p:nvSpPr>
        <p:spPr>
          <a:xfrm>
            <a:off x="1134367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8" name="Google Shape;348;p44"/>
          <p:cNvSpPr/>
          <p:nvPr/>
        </p:nvSpPr>
        <p:spPr>
          <a:xfrm>
            <a:off x="474283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9" name="Google Shape;349;p44"/>
          <p:cNvSpPr/>
          <p:nvPr/>
        </p:nvSpPr>
        <p:spPr>
          <a:xfrm>
            <a:off x="0" y="2298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0" name="Google Shape;350;p44"/>
          <p:cNvCxnSpPr/>
          <p:nvPr/>
        </p:nvCxnSpPr>
        <p:spPr>
          <a:xfrm rot="10800000">
            <a:off x="76892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1" name="Google Shape;351;p44"/>
          <p:cNvSpPr txBox="1"/>
          <p:nvPr/>
        </p:nvSpPr>
        <p:spPr>
          <a:xfrm>
            <a:off x="72790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52" name="Google Shape;352;p44"/>
          <p:cNvCxnSpPr/>
          <p:nvPr/>
        </p:nvCxnSpPr>
        <p:spPr>
          <a:xfrm rot="10800000">
            <a:off x="209015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3" name="Google Shape;353;p44"/>
          <p:cNvSpPr txBox="1"/>
          <p:nvPr/>
        </p:nvSpPr>
        <p:spPr>
          <a:xfrm>
            <a:off x="2050642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54" name="Google Shape;354;p44"/>
          <p:cNvCxnSpPr/>
          <p:nvPr/>
        </p:nvCxnSpPr>
        <p:spPr>
          <a:xfrm rot="10800000">
            <a:off x="341139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44"/>
          <p:cNvSpPr txBox="1"/>
          <p:nvPr/>
        </p:nvSpPr>
        <p:spPr>
          <a:xfrm>
            <a:off x="3373384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56" name="Google Shape;356;p44"/>
          <p:cNvCxnSpPr/>
          <p:nvPr/>
        </p:nvCxnSpPr>
        <p:spPr>
          <a:xfrm rot="10800000">
            <a:off x="473262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44"/>
          <p:cNvSpPr txBox="1"/>
          <p:nvPr/>
        </p:nvSpPr>
        <p:spPr>
          <a:xfrm>
            <a:off x="4696126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58" name="Google Shape;358;p44"/>
          <p:cNvCxnSpPr/>
          <p:nvPr/>
        </p:nvCxnSpPr>
        <p:spPr>
          <a:xfrm rot="10800000">
            <a:off x="605386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44"/>
          <p:cNvSpPr txBox="1"/>
          <p:nvPr/>
        </p:nvSpPr>
        <p:spPr>
          <a:xfrm>
            <a:off x="6018868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60" name="Google Shape;360;p44"/>
          <p:cNvCxnSpPr/>
          <p:nvPr/>
        </p:nvCxnSpPr>
        <p:spPr>
          <a:xfrm rot="10800000">
            <a:off x="737509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44"/>
          <p:cNvSpPr txBox="1"/>
          <p:nvPr/>
        </p:nvSpPr>
        <p:spPr>
          <a:xfrm>
            <a:off x="734161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62" name="Google Shape;362;p44"/>
          <p:cNvCxnSpPr/>
          <p:nvPr/>
        </p:nvCxnSpPr>
        <p:spPr>
          <a:xfrm rot="10800000">
            <a:off x="143968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44"/>
          <p:cNvSpPr txBox="1"/>
          <p:nvPr/>
        </p:nvSpPr>
        <p:spPr>
          <a:xfrm>
            <a:off x="1369548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64" name="Google Shape;364;p44"/>
          <p:cNvCxnSpPr/>
          <p:nvPr/>
        </p:nvCxnSpPr>
        <p:spPr>
          <a:xfrm rot="10800000">
            <a:off x="276092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44"/>
          <p:cNvSpPr txBox="1"/>
          <p:nvPr/>
        </p:nvSpPr>
        <p:spPr>
          <a:xfrm>
            <a:off x="2699944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66" name="Google Shape;366;p44"/>
          <p:cNvCxnSpPr/>
          <p:nvPr/>
        </p:nvCxnSpPr>
        <p:spPr>
          <a:xfrm rot="10800000">
            <a:off x="408215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44"/>
          <p:cNvSpPr txBox="1"/>
          <p:nvPr/>
        </p:nvSpPr>
        <p:spPr>
          <a:xfrm>
            <a:off x="4030339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68" name="Google Shape;368;p44"/>
          <p:cNvCxnSpPr/>
          <p:nvPr/>
        </p:nvCxnSpPr>
        <p:spPr>
          <a:xfrm rot="10800000">
            <a:off x="540339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44"/>
          <p:cNvSpPr txBox="1"/>
          <p:nvPr/>
        </p:nvSpPr>
        <p:spPr>
          <a:xfrm>
            <a:off x="5360735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0" name="Google Shape;370;p44"/>
          <p:cNvCxnSpPr/>
          <p:nvPr/>
        </p:nvCxnSpPr>
        <p:spPr>
          <a:xfrm rot="10800000">
            <a:off x="672462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44"/>
          <p:cNvSpPr txBox="1"/>
          <p:nvPr/>
        </p:nvSpPr>
        <p:spPr>
          <a:xfrm>
            <a:off x="6691131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2" name="Google Shape;372;p44"/>
          <p:cNvCxnSpPr/>
          <p:nvPr/>
        </p:nvCxnSpPr>
        <p:spPr>
          <a:xfrm rot="10800000">
            <a:off x="804586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44"/>
          <p:cNvSpPr txBox="1"/>
          <p:nvPr/>
        </p:nvSpPr>
        <p:spPr>
          <a:xfrm>
            <a:off x="8008073" y="3190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9" name="Google Shape;379;p4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45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5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45"/>
          <p:cNvGrpSpPr/>
          <p:nvPr/>
        </p:nvGrpSpPr>
        <p:grpSpPr>
          <a:xfrm>
            <a:off x="1786339" y="1551001"/>
            <a:ext cx="473400" cy="473400"/>
            <a:chOff x="1786339" y="1703401"/>
            <a:chExt cx="473400" cy="473400"/>
          </a:xfrm>
        </p:grpSpPr>
        <p:sp>
          <p:nvSpPr>
            <p:cNvPr id="383" name="Google Shape;383;p45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4" name="Google Shape;384;p45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85" name="Google Shape;385;p45"/>
          <p:cNvGrpSpPr/>
          <p:nvPr/>
        </p:nvGrpSpPr>
        <p:grpSpPr>
          <a:xfrm>
            <a:off x="3814414" y="1551001"/>
            <a:ext cx="473400" cy="473400"/>
            <a:chOff x="3814414" y="1703401"/>
            <a:chExt cx="473400" cy="473400"/>
          </a:xfrm>
        </p:grpSpPr>
        <p:sp>
          <p:nvSpPr>
            <p:cNvPr id="386" name="Google Shape;386;p45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7" name="Google Shape;387;p45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88" name="Google Shape;388;p45"/>
          <p:cNvGrpSpPr/>
          <p:nvPr/>
        </p:nvGrpSpPr>
        <p:grpSpPr>
          <a:xfrm>
            <a:off x="5842489" y="1551001"/>
            <a:ext cx="473400" cy="473400"/>
            <a:chOff x="5842489" y="1703401"/>
            <a:chExt cx="473400" cy="473400"/>
          </a:xfrm>
        </p:grpSpPr>
        <p:sp>
          <p:nvSpPr>
            <p:cNvPr id="389" name="Google Shape;389;p45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0" name="Google Shape;390;p45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91" name="Google Shape;391;p45"/>
          <p:cNvGrpSpPr/>
          <p:nvPr/>
        </p:nvGrpSpPr>
        <p:grpSpPr>
          <a:xfrm>
            <a:off x="6880814" y="3423900"/>
            <a:ext cx="473400" cy="473400"/>
            <a:chOff x="6880814" y="3576300"/>
            <a:chExt cx="473400" cy="473400"/>
          </a:xfrm>
        </p:grpSpPr>
        <p:sp>
          <p:nvSpPr>
            <p:cNvPr id="392" name="Google Shape;392;p45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3" name="Google Shape;393;p45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94" name="Google Shape;394;p45"/>
          <p:cNvGrpSpPr/>
          <p:nvPr/>
        </p:nvGrpSpPr>
        <p:grpSpPr>
          <a:xfrm>
            <a:off x="4852739" y="3423900"/>
            <a:ext cx="473400" cy="473400"/>
            <a:chOff x="4852739" y="3576300"/>
            <a:chExt cx="473400" cy="473400"/>
          </a:xfrm>
        </p:grpSpPr>
        <p:sp>
          <p:nvSpPr>
            <p:cNvPr id="395" name="Google Shape;395;p45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6" name="Google Shape;396;p45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97" name="Google Shape;397;p45"/>
          <p:cNvGrpSpPr/>
          <p:nvPr/>
        </p:nvGrpSpPr>
        <p:grpSpPr>
          <a:xfrm>
            <a:off x="2824664" y="3423900"/>
            <a:ext cx="473400" cy="473400"/>
            <a:chOff x="2824664" y="3576300"/>
            <a:chExt cx="473400" cy="473400"/>
          </a:xfrm>
        </p:grpSpPr>
        <p:sp>
          <p:nvSpPr>
            <p:cNvPr id="398" name="Google Shape;398;p45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9" name="Google Shape;399;p45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00" name="Google Shape;400;p45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1" name="Google Shape;401;p45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3" name="Google Shape;403;p45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4" name="Google Shape;404;p45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5" name="Google Shape;405;p45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4294967295" type="ctrTitle"/>
          </p:nvPr>
        </p:nvSpPr>
        <p:spPr>
          <a:xfrm>
            <a:off x="1275150" y="0"/>
            <a:ext cx="6593700" cy="12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hello!</a:t>
            </a:r>
            <a:endParaRPr sz="3600"/>
          </a:p>
        </p:txBody>
      </p:sp>
      <p:sp>
        <p:nvSpPr>
          <p:cNvPr id="83" name="Google Shape;83;p19"/>
          <p:cNvSpPr txBox="1"/>
          <p:nvPr>
            <p:ph idx="4294967295" type="subTitle"/>
          </p:nvPr>
        </p:nvSpPr>
        <p:spPr>
          <a:xfrm>
            <a:off x="1275150" y="1252350"/>
            <a:ext cx="6593700" cy="27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 am</a:t>
            </a:r>
            <a:endParaRPr b="1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Jayden</a:t>
            </a:r>
            <a:endParaRPr b="1" sz="5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Smith</a:t>
            </a:r>
            <a:endParaRPr b="1" sz="5000">
              <a:solidFill>
                <a:srgbClr val="FFFFFF"/>
              </a:solidFill>
            </a:endParaRPr>
          </a:p>
        </p:txBody>
      </p:sp>
      <p:sp>
        <p:nvSpPr>
          <p:cNvPr id="84" name="Google Shape;84;p19"/>
          <p:cNvSpPr txBox="1"/>
          <p:nvPr>
            <p:ph idx="4294967295" type="body"/>
          </p:nvPr>
        </p:nvSpPr>
        <p:spPr>
          <a:xfrm>
            <a:off x="596025" y="3976175"/>
            <a:ext cx="7952100" cy="11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You can find me at @username</a:t>
            </a:r>
            <a:endParaRPr sz="1800"/>
          </a:p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6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1" name="Google Shape;411;p4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2" name="Google Shape;412;p46"/>
          <p:cNvGraphicFramePr/>
          <p:nvPr/>
        </p:nvGraphicFramePr>
        <p:xfrm>
          <a:off x="392525" y="1031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{03E3C8FF-8B87-4EE5-BC46-B188729109F7}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7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8" name="Google Shape;418;p47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47"/>
          <p:cNvSpPr/>
          <p:nvPr/>
        </p:nvSpPr>
        <p:spPr>
          <a:xfrm>
            <a:off x="286775" y="9062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STRENGTHS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0" name="Google Shape;420;p47"/>
          <p:cNvSpPr/>
          <p:nvPr/>
        </p:nvSpPr>
        <p:spPr>
          <a:xfrm>
            <a:off x="4667075" y="9062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WEAKNESSES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1" name="Google Shape;421;p47"/>
          <p:cNvSpPr/>
          <p:nvPr/>
        </p:nvSpPr>
        <p:spPr>
          <a:xfrm>
            <a:off x="286775" y="26647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OPPORTUNITIES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2" name="Google Shape;422;p47"/>
          <p:cNvSpPr/>
          <p:nvPr/>
        </p:nvSpPr>
        <p:spPr>
          <a:xfrm>
            <a:off x="4667075" y="26647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THREATS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3" name="Google Shape;423;p47"/>
          <p:cNvSpPr/>
          <p:nvPr/>
        </p:nvSpPr>
        <p:spPr>
          <a:xfrm>
            <a:off x="3285625" y="12811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7"/>
          <p:cNvSpPr/>
          <p:nvPr/>
        </p:nvSpPr>
        <p:spPr>
          <a:xfrm rot="5400000">
            <a:off x="3459879" y="12811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7"/>
          <p:cNvSpPr/>
          <p:nvPr/>
        </p:nvSpPr>
        <p:spPr>
          <a:xfrm rot="10800000">
            <a:off x="3459879" y="14568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7"/>
          <p:cNvSpPr/>
          <p:nvPr/>
        </p:nvSpPr>
        <p:spPr>
          <a:xfrm rot="-5400000">
            <a:off x="3285625" y="14568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7"/>
          <p:cNvSpPr/>
          <p:nvPr/>
        </p:nvSpPr>
        <p:spPr>
          <a:xfrm>
            <a:off x="3842100" y="1785377"/>
            <a:ext cx="418741" cy="4576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ermanent Marker"/>
              </a:rPr>
              <a:t>S</a:t>
            </a:r>
          </a:p>
        </p:txBody>
      </p:sp>
      <p:sp>
        <p:nvSpPr>
          <p:cNvPr id="428" name="Google Shape;428;p47"/>
          <p:cNvSpPr/>
          <p:nvPr/>
        </p:nvSpPr>
        <p:spPr>
          <a:xfrm>
            <a:off x="4857720" y="1793097"/>
            <a:ext cx="632435" cy="4570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ermanent Marker"/>
              </a:rPr>
              <a:t>W</a:t>
            </a:r>
          </a:p>
        </p:txBody>
      </p:sp>
      <p:sp>
        <p:nvSpPr>
          <p:cNvPr id="429" name="Google Shape;429;p47"/>
          <p:cNvSpPr/>
          <p:nvPr/>
        </p:nvSpPr>
        <p:spPr>
          <a:xfrm>
            <a:off x="3807513" y="2891752"/>
            <a:ext cx="432946" cy="4669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ermanent Marker"/>
              </a:rPr>
              <a:t>O</a:t>
            </a:r>
          </a:p>
        </p:txBody>
      </p:sp>
      <p:sp>
        <p:nvSpPr>
          <p:cNvPr id="430" name="Google Shape;430;p47"/>
          <p:cNvSpPr/>
          <p:nvPr/>
        </p:nvSpPr>
        <p:spPr>
          <a:xfrm>
            <a:off x="4971979" y="2899472"/>
            <a:ext cx="481738" cy="463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ermanent Marker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8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6" name="Google Shape;436;p4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8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Activities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8" name="Google Shape;438;p48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Resources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9" name="Google Shape;439;p48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Value Propositions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0" name="Google Shape;440;p48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Relationships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1" name="Google Shape;441;p48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Channels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2" name="Google Shape;442;p48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Segments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3" name="Google Shape;443;p48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Partners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4" name="Google Shape;444;p48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Structure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Revenue Streams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6" name="Google Shape;446;p48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8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8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8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8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8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8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8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8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60" name="Google Shape;460;p49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1" name="Google Shape;461;p49"/>
          <p:cNvGrpSpPr/>
          <p:nvPr/>
        </p:nvGrpSpPr>
        <p:grpSpPr>
          <a:xfrm>
            <a:off x="855292" y="1032043"/>
            <a:ext cx="3608219" cy="3243858"/>
            <a:chOff x="3778727" y="4460423"/>
            <a:chExt cx="720160" cy="647438"/>
          </a:xfrm>
        </p:grpSpPr>
        <p:sp>
          <p:nvSpPr>
            <p:cNvPr id="462" name="Google Shape;462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4" name="Google Shape;464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6" name="Google Shape;466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7" name="Google Shape;467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8" name="Google Shape;468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469" name="Google Shape;469;p49"/>
          <p:cNvCxnSpPr/>
          <p:nvPr/>
        </p:nvCxnSpPr>
        <p:spPr>
          <a:xfrm>
            <a:off x="4383550" y="1569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49"/>
          <p:cNvSpPr txBox="1"/>
          <p:nvPr/>
        </p:nvSpPr>
        <p:spPr>
          <a:xfrm>
            <a:off x="5502050" y="1397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71" name="Google Shape;471;p49"/>
          <p:cNvCxnSpPr/>
          <p:nvPr/>
        </p:nvCxnSpPr>
        <p:spPr>
          <a:xfrm>
            <a:off x="4227875" y="2050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2" name="Google Shape;472;p49"/>
          <p:cNvSpPr txBox="1"/>
          <p:nvPr/>
        </p:nvSpPr>
        <p:spPr>
          <a:xfrm>
            <a:off x="5502050" y="1878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73" name="Google Shape;473;p49"/>
          <p:cNvCxnSpPr/>
          <p:nvPr/>
        </p:nvCxnSpPr>
        <p:spPr>
          <a:xfrm>
            <a:off x="4006650" y="2532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4" name="Google Shape;474;p49"/>
          <p:cNvSpPr txBox="1"/>
          <p:nvPr/>
        </p:nvSpPr>
        <p:spPr>
          <a:xfrm>
            <a:off x="5502050" y="2360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75" name="Google Shape;475;p49"/>
          <p:cNvCxnSpPr/>
          <p:nvPr/>
        </p:nvCxnSpPr>
        <p:spPr>
          <a:xfrm>
            <a:off x="3818200" y="3013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6" name="Google Shape;476;p49"/>
          <p:cNvSpPr txBox="1"/>
          <p:nvPr/>
        </p:nvSpPr>
        <p:spPr>
          <a:xfrm>
            <a:off x="5502050" y="2841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77" name="Google Shape;477;p49"/>
          <p:cNvCxnSpPr/>
          <p:nvPr/>
        </p:nvCxnSpPr>
        <p:spPr>
          <a:xfrm>
            <a:off x="3613350" y="3495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8" name="Google Shape;478;p49"/>
          <p:cNvSpPr txBox="1"/>
          <p:nvPr/>
        </p:nvSpPr>
        <p:spPr>
          <a:xfrm>
            <a:off x="5502050" y="3323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79" name="Google Shape;479;p49"/>
          <p:cNvCxnSpPr/>
          <p:nvPr/>
        </p:nvCxnSpPr>
        <p:spPr>
          <a:xfrm>
            <a:off x="3400325" y="3977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0" name="Google Shape;480;p49"/>
          <p:cNvSpPr txBox="1"/>
          <p:nvPr/>
        </p:nvSpPr>
        <p:spPr>
          <a:xfrm>
            <a:off x="5502050" y="3805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0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86" name="Google Shape;486;p50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7" name="Google Shape;487;p50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8" name="Google Shape;488;p50"/>
          <p:cNvSpPr txBox="1"/>
          <p:nvPr/>
        </p:nvSpPr>
        <p:spPr>
          <a:xfrm>
            <a:off x="860325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Imani Jackson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9" name="Google Shape;48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0" name="Google Shape;490;p50"/>
          <p:cNvSpPr txBox="1"/>
          <p:nvPr/>
        </p:nvSpPr>
        <p:spPr>
          <a:xfrm>
            <a:off x="2840050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Marcos Galán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91" name="Google Shape;491;p50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2" name="Google Shape;492;p50"/>
          <p:cNvSpPr txBox="1"/>
          <p:nvPr/>
        </p:nvSpPr>
        <p:spPr>
          <a:xfrm>
            <a:off x="4819775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Ixchel Valdía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93" name="Google Shape;493;p50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4" name="Google Shape;494;p50"/>
          <p:cNvSpPr txBox="1"/>
          <p:nvPr/>
        </p:nvSpPr>
        <p:spPr>
          <a:xfrm>
            <a:off x="6799500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Nils Årud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1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00" name="Google Shape;500;p51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1" name="Google Shape;501;p51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02" name="Google Shape;502;p51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51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51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51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51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51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51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51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51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51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51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51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51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51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51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51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51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51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51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51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51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51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51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51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51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51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51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51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51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51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51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51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51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51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51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51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51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51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51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51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51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51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51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51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51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51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8" name="Google Shape;548;p5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9" name="Google Shape;549;p51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50" name="Google Shape;550;p51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51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51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51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51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51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51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51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51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51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51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51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51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51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51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51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51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51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51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51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51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51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72" name="Google Shape;572;p51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73" name="Google Shape;573;p51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74" name="Google Shape;574;p51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1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5" name="Google Shape;575;p51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1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6" name="Google Shape;576;p51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2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7" name="Google Shape;577;p51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2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8" name="Google Shape;578;p51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company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9" name="Google Shape;579;p51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0" name="Google Shape;580;p51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1" name="Google Shape;581;p51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2" name="Google Shape;582;p51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3" name="Google Shape;583;p51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4" name="Google Shape;584;p51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2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90" name="Google Shape;590;p5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91" name="Google Shape;591;p52"/>
          <p:cNvGraphicFramePr/>
          <p:nvPr/>
        </p:nvGraphicFramePr>
        <p:xfrm>
          <a:off x="806700" y="94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{AFFC4C59-DCFD-4FA4-B9E0-7F60744AF68A}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34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38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8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97" name="Google Shape;597;p53"/>
          <p:cNvSpPr txBox="1"/>
          <p:nvPr/>
        </p:nvSpPr>
        <p:spPr>
          <a:xfrm>
            <a:off x="6248575" y="265163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that you can: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Resize them without losing quality.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fill color and opacity.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Isn’t that nice? :)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8" name="Google Shape;598;p53"/>
          <p:cNvSpPr/>
          <p:nvPr/>
        </p:nvSpPr>
        <p:spPr>
          <a:xfrm>
            <a:off x="277965" y="225050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3"/>
          <p:cNvSpPr/>
          <p:nvPr/>
        </p:nvSpPr>
        <p:spPr>
          <a:xfrm>
            <a:off x="852801" y="292056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53"/>
          <p:cNvSpPr/>
          <p:nvPr/>
        </p:nvSpPr>
        <p:spPr>
          <a:xfrm>
            <a:off x="1445208" y="293105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53"/>
          <p:cNvSpPr/>
          <p:nvPr/>
        </p:nvSpPr>
        <p:spPr>
          <a:xfrm>
            <a:off x="2071095" y="284079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53"/>
          <p:cNvSpPr/>
          <p:nvPr/>
        </p:nvSpPr>
        <p:spPr>
          <a:xfrm>
            <a:off x="2678363" y="280888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53"/>
          <p:cNvSpPr/>
          <p:nvPr/>
        </p:nvSpPr>
        <p:spPr>
          <a:xfrm>
            <a:off x="3190980" y="276626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53"/>
          <p:cNvSpPr/>
          <p:nvPr/>
        </p:nvSpPr>
        <p:spPr>
          <a:xfrm>
            <a:off x="3808913" y="254816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3"/>
          <p:cNvSpPr/>
          <p:nvPr/>
        </p:nvSpPr>
        <p:spPr>
          <a:xfrm>
            <a:off x="4367795" y="281413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53"/>
          <p:cNvSpPr/>
          <p:nvPr/>
        </p:nvSpPr>
        <p:spPr>
          <a:xfrm>
            <a:off x="4977729" y="287794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53"/>
          <p:cNvSpPr/>
          <p:nvPr/>
        </p:nvSpPr>
        <p:spPr>
          <a:xfrm>
            <a:off x="5571185" y="279293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53"/>
          <p:cNvSpPr/>
          <p:nvPr/>
        </p:nvSpPr>
        <p:spPr>
          <a:xfrm>
            <a:off x="282226" y="818506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53"/>
          <p:cNvSpPr/>
          <p:nvPr/>
        </p:nvSpPr>
        <p:spPr>
          <a:xfrm>
            <a:off x="869825" y="818506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53"/>
          <p:cNvSpPr/>
          <p:nvPr/>
        </p:nvSpPr>
        <p:spPr>
          <a:xfrm>
            <a:off x="1447327" y="887107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3"/>
          <p:cNvSpPr/>
          <p:nvPr/>
        </p:nvSpPr>
        <p:spPr>
          <a:xfrm>
            <a:off x="2034402" y="854129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53"/>
          <p:cNvSpPr/>
          <p:nvPr/>
        </p:nvSpPr>
        <p:spPr>
          <a:xfrm>
            <a:off x="2624667" y="879130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3"/>
          <p:cNvSpPr/>
          <p:nvPr/>
        </p:nvSpPr>
        <p:spPr>
          <a:xfrm>
            <a:off x="3218647" y="879130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3"/>
          <p:cNvSpPr/>
          <p:nvPr/>
        </p:nvSpPr>
        <p:spPr>
          <a:xfrm>
            <a:off x="3815818" y="882845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3"/>
          <p:cNvSpPr/>
          <p:nvPr/>
        </p:nvSpPr>
        <p:spPr>
          <a:xfrm>
            <a:off x="4384820" y="864225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53"/>
          <p:cNvSpPr/>
          <p:nvPr/>
        </p:nvSpPr>
        <p:spPr>
          <a:xfrm>
            <a:off x="4934129" y="823817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53"/>
          <p:cNvSpPr/>
          <p:nvPr/>
        </p:nvSpPr>
        <p:spPr>
          <a:xfrm>
            <a:off x="5532896" y="839770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53"/>
          <p:cNvSpPr/>
          <p:nvPr/>
        </p:nvSpPr>
        <p:spPr>
          <a:xfrm>
            <a:off x="252963" y="1491184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53"/>
          <p:cNvSpPr/>
          <p:nvPr/>
        </p:nvSpPr>
        <p:spPr>
          <a:xfrm>
            <a:off x="842704" y="1434822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53"/>
          <p:cNvSpPr/>
          <p:nvPr/>
        </p:nvSpPr>
        <p:spPr>
          <a:xfrm>
            <a:off x="1445732" y="1452895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53"/>
          <p:cNvSpPr/>
          <p:nvPr/>
        </p:nvSpPr>
        <p:spPr>
          <a:xfrm>
            <a:off x="2029616" y="1441203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53"/>
          <p:cNvSpPr/>
          <p:nvPr/>
        </p:nvSpPr>
        <p:spPr>
          <a:xfrm>
            <a:off x="2629978" y="1453442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3"/>
          <p:cNvSpPr/>
          <p:nvPr/>
        </p:nvSpPr>
        <p:spPr>
          <a:xfrm>
            <a:off x="3234055" y="1410367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53"/>
          <p:cNvSpPr/>
          <p:nvPr/>
        </p:nvSpPr>
        <p:spPr>
          <a:xfrm>
            <a:off x="3777530" y="1500232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53"/>
          <p:cNvSpPr/>
          <p:nvPr/>
        </p:nvSpPr>
        <p:spPr>
          <a:xfrm>
            <a:off x="4382678" y="1442798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53"/>
          <p:cNvSpPr/>
          <p:nvPr/>
        </p:nvSpPr>
        <p:spPr>
          <a:xfrm>
            <a:off x="4969227" y="1427916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53"/>
          <p:cNvSpPr/>
          <p:nvPr/>
        </p:nvSpPr>
        <p:spPr>
          <a:xfrm>
            <a:off x="5538753" y="1439608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3"/>
          <p:cNvSpPr/>
          <p:nvPr/>
        </p:nvSpPr>
        <p:spPr>
          <a:xfrm>
            <a:off x="301895" y="2045280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53"/>
          <p:cNvSpPr/>
          <p:nvPr/>
        </p:nvSpPr>
        <p:spPr>
          <a:xfrm>
            <a:off x="875136" y="2045827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53"/>
          <p:cNvSpPr/>
          <p:nvPr/>
        </p:nvSpPr>
        <p:spPr>
          <a:xfrm>
            <a:off x="1469663" y="2045827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53"/>
          <p:cNvSpPr/>
          <p:nvPr/>
        </p:nvSpPr>
        <p:spPr>
          <a:xfrm>
            <a:off x="2052475" y="2045827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53"/>
          <p:cNvSpPr/>
          <p:nvPr/>
        </p:nvSpPr>
        <p:spPr>
          <a:xfrm>
            <a:off x="2720367" y="1991584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53"/>
          <p:cNvSpPr/>
          <p:nvPr/>
        </p:nvSpPr>
        <p:spPr>
          <a:xfrm>
            <a:off x="3319156" y="1994775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53"/>
          <p:cNvSpPr/>
          <p:nvPr/>
        </p:nvSpPr>
        <p:spPr>
          <a:xfrm>
            <a:off x="3912065" y="2045280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53"/>
          <p:cNvSpPr/>
          <p:nvPr/>
        </p:nvSpPr>
        <p:spPr>
          <a:xfrm>
            <a:off x="4402368" y="2040494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53"/>
          <p:cNvSpPr/>
          <p:nvPr/>
        </p:nvSpPr>
        <p:spPr>
          <a:xfrm>
            <a:off x="4975609" y="2050066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53"/>
          <p:cNvSpPr/>
          <p:nvPr/>
        </p:nvSpPr>
        <p:spPr>
          <a:xfrm>
            <a:off x="5570114" y="19910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53"/>
          <p:cNvSpPr/>
          <p:nvPr/>
        </p:nvSpPr>
        <p:spPr>
          <a:xfrm>
            <a:off x="400284" y="2595136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53"/>
          <p:cNvSpPr/>
          <p:nvPr/>
        </p:nvSpPr>
        <p:spPr>
          <a:xfrm>
            <a:off x="913425" y="2579183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53"/>
          <p:cNvSpPr/>
          <p:nvPr/>
        </p:nvSpPr>
        <p:spPr>
          <a:xfrm>
            <a:off x="1461139" y="2579183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53"/>
          <p:cNvSpPr/>
          <p:nvPr/>
        </p:nvSpPr>
        <p:spPr>
          <a:xfrm>
            <a:off x="2592213" y="2657356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53"/>
          <p:cNvSpPr/>
          <p:nvPr/>
        </p:nvSpPr>
        <p:spPr>
          <a:xfrm>
            <a:off x="2013116" y="2606829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53"/>
          <p:cNvSpPr/>
          <p:nvPr/>
        </p:nvSpPr>
        <p:spPr>
          <a:xfrm>
            <a:off x="3210671" y="2616947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53"/>
          <p:cNvSpPr/>
          <p:nvPr/>
        </p:nvSpPr>
        <p:spPr>
          <a:xfrm>
            <a:off x="3796674" y="2620138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53"/>
          <p:cNvSpPr/>
          <p:nvPr/>
        </p:nvSpPr>
        <p:spPr>
          <a:xfrm>
            <a:off x="4332172" y="2620138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53"/>
          <p:cNvSpPr/>
          <p:nvPr/>
        </p:nvSpPr>
        <p:spPr>
          <a:xfrm>
            <a:off x="5012302" y="2604184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53"/>
          <p:cNvSpPr/>
          <p:nvPr/>
        </p:nvSpPr>
        <p:spPr>
          <a:xfrm>
            <a:off x="5602568" y="2624924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53"/>
          <p:cNvSpPr/>
          <p:nvPr/>
        </p:nvSpPr>
        <p:spPr>
          <a:xfrm>
            <a:off x="264677" y="3233263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53"/>
          <p:cNvSpPr/>
          <p:nvPr/>
        </p:nvSpPr>
        <p:spPr>
          <a:xfrm>
            <a:off x="848015" y="3257718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3"/>
          <p:cNvSpPr/>
          <p:nvPr/>
        </p:nvSpPr>
        <p:spPr>
          <a:xfrm>
            <a:off x="1447327" y="3246026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3"/>
          <p:cNvSpPr/>
          <p:nvPr/>
        </p:nvSpPr>
        <p:spPr>
          <a:xfrm>
            <a:off x="2032260" y="3238049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53"/>
          <p:cNvSpPr/>
          <p:nvPr/>
        </p:nvSpPr>
        <p:spPr>
          <a:xfrm>
            <a:off x="2640621" y="3212523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3"/>
          <p:cNvSpPr/>
          <p:nvPr/>
        </p:nvSpPr>
        <p:spPr>
          <a:xfrm>
            <a:off x="3196312" y="3257193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53"/>
          <p:cNvSpPr/>
          <p:nvPr/>
        </p:nvSpPr>
        <p:spPr>
          <a:xfrm>
            <a:off x="3784982" y="3257193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53"/>
          <p:cNvSpPr/>
          <p:nvPr/>
        </p:nvSpPr>
        <p:spPr>
          <a:xfrm>
            <a:off x="4383224" y="3228477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53"/>
          <p:cNvSpPr/>
          <p:nvPr/>
        </p:nvSpPr>
        <p:spPr>
          <a:xfrm>
            <a:off x="4951132" y="3188068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53"/>
          <p:cNvSpPr/>
          <p:nvPr/>
        </p:nvSpPr>
        <p:spPr>
          <a:xfrm>
            <a:off x="5569065" y="3211998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53"/>
          <p:cNvSpPr/>
          <p:nvPr/>
        </p:nvSpPr>
        <p:spPr>
          <a:xfrm>
            <a:off x="258820" y="3784168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53"/>
          <p:cNvSpPr/>
          <p:nvPr/>
        </p:nvSpPr>
        <p:spPr>
          <a:xfrm>
            <a:off x="828346" y="3848507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53"/>
          <p:cNvSpPr/>
          <p:nvPr/>
        </p:nvSpPr>
        <p:spPr>
          <a:xfrm>
            <a:off x="1518573" y="3757047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53"/>
          <p:cNvSpPr/>
          <p:nvPr/>
        </p:nvSpPr>
        <p:spPr>
          <a:xfrm>
            <a:off x="2069500" y="3799051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53"/>
          <p:cNvSpPr/>
          <p:nvPr/>
        </p:nvSpPr>
        <p:spPr>
          <a:xfrm>
            <a:off x="2632644" y="3829909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53"/>
          <p:cNvSpPr/>
          <p:nvPr/>
        </p:nvSpPr>
        <p:spPr>
          <a:xfrm>
            <a:off x="3218101" y="3801717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3"/>
          <p:cNvSpPr/>
          <p:nvPr/>
        </p:nvSpPr>
        <p:spPr>
          <a:xfrm>
            <a:off x="3804127" y="3796931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53"/>
          <p:cNvSpPr/>
          <p:nvPr/>
        </p:nvSpPr>
        <p:spPr>
          <a:xfrm>
            <a:off x="4363533" y="3800646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53"/>
          <p:cNvSpPr/>
          <p:nvPr/>
        </p:nvSpPr>
        <p:spPr>
          <a:xfrm>
            <a:off x="4969227" y="3793216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53"/>
          <p:cNvSpPr/>
          <p:nvPr/>
        </p:nvSpPr>
        <p:spPr>
          <a:xfrm>
            <a:off x="5566399" y="3775121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3"/>
          <p:cNvSpPr/>
          <p:nvPr/>
        </p:nvSpPr>
        <p:spPr>
          <a:xfrm>
            <a:off x="230650" y="4439319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3"/>
          <p:cNvSpPr/>
          <p:nvPr/>
        </p:nvSpPr>
        <p:spPr>
          <a:xfrm>
            <a:off x="858133" y="4368577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53"/>
          <p:cNvSpPr/>
          <p:nvPr/>
        </p:nvSpPr>
        <p:spPr>
          <a:xfrm>
            <a:off x="1430849" y="4345717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3"/>
          <p:cNvSpPr/>
          <p:nvPr/>
        </p:nvSpPr>
        <p:spPr>
          <a:xfrm>
            <a:off x="2039713" y="4382410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53"/>
          <p:cNvSpPr/>
          <p:nvPr/>
        </p:nvSpPr>
        <p:spPr>
          <a:xfrm>
            <a:off x="2590093" y="4383481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53"/>
          <p:cNvSpPr/>
          <p:nvPr/>
        </p:nvSpPr>
        <p:spPr>
          <a:xfrm>
            <a:off x="3227673" y="4351574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53"/>
          <p:cNvSpPr/>
          <p:nvPr/>
        </p:nvSpPr>
        <p:spPr>
          <a:xfrm>
            <a:off x="3742432" y="4346788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53"/>
          <p:cNvSpPr/>
          <p:nvPr/>
        </p:nvSpPr>
        <p:spPr>
          <a:xfrm>
            <a:off x="4336412" y="4339860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3"/>
          <p:cNvSpPr/>
          <p:nvPr/>
        </p:nvSpPr>
        <p:spPr>
          <a:xfrm>
            <a:off x="4946346" y="4451011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53"/>
          <p:cNvSpPr/>
          <p:nvPr/>
        </p:nvSpPr>
        <p:spPr>
          <a:xfrm>
            <a:off x="5591925" y="4405270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3"/>
          <p:cNvSpPr/>
          <p:nvPr/>
        </p:nvSpPr>
        <p:spPr>
          <a:xfrm>
            <a:off x="6350992" y="1830692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53"/>
          <p:cNvSpPr/>
          <p:nvPr/>
        </p:nvSpPr>
        <p:spPr>
          <a:xfrm>
            <a:off x="7244612" y="1830682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53"/>
          <p:cNvSpPr/>
          <p:nvPr/>
        </p:nvSpPr>
        <p:spPr>
          <a:xfrm>
            <a:off x="6535708" y="2041545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3"/>
          <p:cNvSpPr/>
          <p:nvPr/>
        </p:nvSpPr>
        <p:spPr>
          <a:xfrm>
            <a:off x="7689847" y="2338942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54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87" name="Google Shape;687;p54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4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4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4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4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4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54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94" name="Google Shape;694;p54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4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4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4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54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99" name="Google Shape;699;p54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4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4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54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03" name="Google Shape;703;p54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4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4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4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4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54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09" name="Google Shape;709;p54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4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4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54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13" name="Google Shape;713;p54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4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4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4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Google Shape;717;p54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18" name="Google Shape;718;p54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4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4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4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4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54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24" name="Google Shape;724;p54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4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4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4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4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4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54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31" name="Google Shape;731;p54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54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54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34" name="Google Shape;734;p54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54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54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54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38" name="Google Shape;738;p54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54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54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54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54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54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54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45" name="Google Shape;745;p54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54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54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54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54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54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51" name="Google Shape;751;p54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54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54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54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55" name="Google Shape;755;p54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56" name="Google Shape;756;p54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54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54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54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54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54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54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54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54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54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54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54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54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54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54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54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54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73" name="Google Shape;773;p54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54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54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54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p54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78" name="Google Shape;778;p54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54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54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54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54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54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84" name="Google Shape;784;p54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54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54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54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54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54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54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91" name="Google Shape;791;p54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54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54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54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54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96" name="Google Shape;796;p54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54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54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0" name="Google Shape;800;p54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01" name="Google Shape;801;p54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54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54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4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4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6" name="Google Shape;806;p5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07" name="Google Shape;807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7" name="Google Shape;817;p54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18" name="Google Shape;818;p54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1" name="Google Shape;821;p54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22" name="Google Shape;822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2" name="Google Shape;832;p54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33" name="Google Shape;833;p54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7" name="Google Shape;837;p54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38" name="Google Shape;838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8" name="Google Shape;848;p54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49" name="Google Shape;849;p5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5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5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6" name="Google Shape;856;p54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57" name="Google Shape;857;p54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4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54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54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54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62" name="Google Shape;862;p54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54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4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54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54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67" name="Google Shape;867;p54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4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54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54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54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73" name="Google Shape;873;p54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54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80" name="Google Shape;880;p54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54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84" name="Google Shape;884;p54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54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90" name="Google Shape;890;p54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4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54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6" name="Google Shape;896;p54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97" name="Google Shape;897;p54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54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54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01" name="Google Shape;901;p54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54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54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06" name="Google Shape;906;p54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54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4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54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13" name="Google Shape;913;p54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54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54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4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4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4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54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21" name="Google Shape;921;p54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4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4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4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54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26" name="Google Shape;926;p54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54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54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30" name="Google Shape;930;p54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4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4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54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34" name="Google Shape;934;p54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4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4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4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54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39" name="Google Shape;939;p54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4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4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4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54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44" name="Google Shape;944;p54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4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4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4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54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50" name="Google Shape;950;p54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4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54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54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4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4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54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57" name="Google Shape;957;p54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54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4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4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4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54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65" name="Google Shape;965;p54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54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4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4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4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4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4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4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4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4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4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54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78" name="Google Shape;978;p54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4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4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4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54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83" name="Google Shape;983;p54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4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4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54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87" name="Google Shape;987;p54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54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4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4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4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4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54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94" name="Google Shape;994;p54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4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4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4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4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4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4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54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03" name="Google Shape;1003;p54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4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4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4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4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4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4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4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4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4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4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4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54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16" name="Google Shape;1016;p54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4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4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4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4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54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29" name="Google Shape;1029;p54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4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4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4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4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54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42" name="Google Shape;1042;p54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4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54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49" name="Google Shape;1049;p54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54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65" name="Google Shape;1065;p54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54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70" name="Google Shape;1070;p54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71" name="Google Shape;1071;p54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54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54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54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75" name="Google Shape;1075;p54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54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54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8" name="Google Shape;1078;p54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79" name="Google Shape;1079;p54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54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4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2" name="Google Shape;1082;p54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83" name="Google Shape;1083;p54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54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54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6" name="Google Shape;1086;p54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87" name="Google Shape;1087;p54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4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4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96" name="Google Shape;1096;p54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4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4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4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4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4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21" name="Google Shape;1121;p54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22" name="Google Shape;1122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4" name="Google Shape;1124;p54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25" name="Google Shape;1125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7" name="Google Shape;1127;p54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28" name="Google Shape;1128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0" name="Google Shape;1130;p54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31" name="Google Shape;1131;p5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55"/>
          <p:cNvSpPr txBox="1"/>
          <p:nvPr/>
        </p:nvSpPr>
        <p:spPr>
          <a:xfrm>
            <a:off x="555750" y="1273050"/>
            <a:ext cx="80325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you can use any emoji as an icon!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7" name="Google Shape;1137;p55"/>
          <p:cNvSpPr txBox="1"/>
          <p:nvPr/>
        </p:nvSpPr>
        <p:spPr>
          <a:xfrm>
            <a:off x="555750" y="2672850"/>
            <a:ext cx="80325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✋👆👉👍👤👦👧👨👩👪💃🏃💑❤😂😉😋😒😭👶😸🐟🍒🍔💣📌📖🔨🎃🎈🎨🏈🏰🌏🔌🔑</a:t>
            </a:r>
            <a:r>
              <a:rPr lang="en" sz="3000">
                <a:solidFill>
                  <a:srgbClr val="FFFFFF"/>
                </a:solidFill>
                <a:highlight>
                  <a:srgbClr val="0198AD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100">
                <a:solidFill>
                  <a:srgbClr val="FFFFFF"/>
                </a:solidFill>
                <a:highlight>
                  <a:schemeClr val="accent3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and many more...</a:t>
            </a:r>
            <a:endParaRPr sz="2100">
              <a:solidFill>
                <a:srgbClr val="FFFFFF"/>
              </a:solidFill>
              <a:highlight>
                <a:schemeClr val="accent3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8" name="Google Shape;1138;p5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1.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Google Shape;1143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5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45" name="Google Shape;1145;p5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46" name="Google Shape;1146;p5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47" name="Google Shape;1147;p5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8" name="Google Shape;1148;p5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9" name="Google Shape;1149;p5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50" name="Google Shape;1150;p5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1" name="Google Shape;1151;p5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2" name="Google Shape;1152;p5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53" name="Google Shape;1153;p5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4" name="Google Shape;1154;p5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5" name="Google Shape;1155;p5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56" name="Google Shape;1156;p5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7" name="Google Shape;1157;p5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b="1" lang="en">
                <a:solidFill>
                  <a:schemeClr val="accent5"/>
                </a:solidFill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idx="4294967295" type="ctrTitle"/>
          </p:nvPr>
        </p:nvSpPr>
        <p:spPr>
          <a:xfrm>
            <a:off x="685800" y="2371125"/>
            <a:ext cx="77724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Big concept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11" name="Google Shape;111;p23"/>
          <p:cNvSpPr txBox="1"/>
          <p:nvPr>
            <p:ph idx="4294967295" type="subTitle"/>
          </p:nvPr>
        </p:nvSpPr>
        <p:spPr>
          <a:xfrm>
            <a:off x="1129200" y="3420488"/>
            <a:ext cx="6885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sp>
        <p:nvSpPr>
          <p:cNvPr id="112" name="Google Shape;112;p23"/>
          <p:cNvSpPr/>
          <p:nvPr/>
        </p:nvSpPr>
        <p:spPr>
          <a:xfrm>
            <a:off x="4191825" y="1663350"/>
            <a:ext cx="760363" cy="906865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White</a:t>
            </a:r>
            <a:endParaRPr b="1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9" name="Google Shape;119;p24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0" name="Google Shape;120;p24"/>
          <p:cNvSpPr txBox="1"/>
          <p:nvPr>
            <p:ph idx="2" type="body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Black</a:t>
            </a:r>
            <a:endParaRPr b="1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489275" y="1398356"/>
            <a:ext cx="2631900" cy="3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Yellow</a:t>
            </a:r>
            <a:endParaRPr b="1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3256047" y="1398356"/>
            <a:ext cx="2631900" cy="3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Blue</a:t>
            </a:r>
            <a:endParaRPr b="1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6022819" y="1398356"/>
            <a:ext cx="2631900" cy="3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Red</a:t>
            </a:r>
            <a:endParaRPr b="1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