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Varela Round"/>
      <p:regular r:id="rId49"/>
    </p:embeddedFont>
    <p:embeddedFont>
      <p:font typeface="Shadows Into Light"/>
      <p:regular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C69EA5-5FDD-477E-9FE3-2EE3F51E9FB1}">
  <a:tblStyle styleId="{B8C69EA5-5FDD-477E-9FE3-2EE3F51E9F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4AE8494-852A-4482-8052-CBB3C136A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VarelaRou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ShadowsIntoLight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e224715c7d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e224715c7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e224715c7d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e224715c7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e224715c7d_0_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e224715c7d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e224715c7d_0_1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e224715c7d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e224715c7d_0_1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e224715c7d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e224715c7d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e224715c7d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e224715c7d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e224715c7d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e224715c7d_0_2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e224715c7d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e224715c7d_0_2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e224715c7d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e224715c7d_0_3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e224715c7d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77d1da55f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77d1da55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14ebab2bdb_1574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14ebab2bdb_157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65a9b7b9e6_6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65a9b7b9e6_6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yellow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30650" y="1991813"/>
            <a:ext cx="5882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1650450" y="1524982"/>
            <a:ext cx="584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650450" y="2629294"/>
            <a:ext cx="584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404600" y="2161800"/>
            <a:ext cx="63348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Font typeface="Shadows Into Light"/>
              <a:buChar char="▧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 sz="96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4103660" y="1178421"/>
            <a:ext cx="986085" cy="869309"/>
          </a:xfrm>
          <a:custGeom>
            <a:rect b="b" l="l" r="r" t="t"/>
            <a:pathLst>
              <a:path extrusionOk="0" h="52447" w="59251">
                <a:moveTo>
                  <a:pt x="31417" y="954"/>
                </a:moveTo>
                <a:cubicBezTo>
                  <a:pt x="25372" y="537"/>
                  <a:pt x="17283" y="-1744"/>
                  <a:pt x="13340" y="2856"/>
                </a:cubicBezTo>
                <a:cubicBezTo>
                  <a:pt x="3771" y="14019"/>
                  <a:pt x="374" y="37628"/>
                  <a:pt x="11755" y="46938"/>
                </a:cubicBezTo>
                <a:cubicBezTo>
                  <a:pt x="19208" y="53034"/>
                  <a:pt x="30839" y="53180"/>
                  <a:pt x="40297" y="51378"/>
                </a:cubicBezTo>
                <a:cubicBezTo>
                  <a:pt x="46481" y="50200"/>
                  <a:pt x="49934" y="42779"/>
                  <a:pt x="52665" y="37107"/>
                </a:cubicBezTo>
                <a:cubicBezTo>
                  <a:pt x="55247" y="31745"/>
                  <a:pt x="60979" y="25793"/>
                  <a:pt x="58690" y="20299"/>
                </a:cubicBezTo>
                <a:cubicBezTo>
                  <a:pt x="57279" y="16912"/>
                  <a:pt x="53473" y="15077"/>
                  <a:pt x="50445" y="13005"/>
                </a:cubicBezTo>
                <a:cubicBezTo>
                  <a:pt x="41918" y="7171"/>
                  <a:pt x="31006" y="-916"/>
                  <a:pt x="21269" y="2539"/>
                </a:cubicBezTo>
                <a:cubicBezTo>
                  <a:pt x="13737" y="5212"/>
                  <a:pt x="5208" y="9706"/>
                  <a:pt x="2241" y="17127"/>
                </a:cubicBezTo>
                <a:cubicBezTo>
                  <a:pt x="-1025" y="25295"/>
                  <a:pt x="-738" y="36131"/>
                  <a:pt x="4144" y="4344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" name="Google Shape;21;p4"/>
          <p:cNvSpPr/>
          <p:nvPr/>
        </p:nvSpPr>
        <p:spPr>
          <a:xfrm>
            <a:off x="4046425" y="1113850"/>
            <a:ext cx="1051090" cy="976914"/>
          </a:xfrm>
          <a:custGeom>
            <a:rect b="b" l="l" r="r" t="t"/>
            <a:pathLst>
              <a:path extrusionOk="0" h="58939" w="63157">
                <a:moveTo>
                  <a:pt x="20826" y="0"/>
                </a:moveTo>
                <a:cubicBezTo>
                  <a:pt x="13566" y="0"/>
                  <a:pt x="6296" y="7516"/>
                  <a:pt x="4652" y="14588"/>
                </a:cubicBezTo>
                <a:cubicBezTo>
                  <a:pt x="2364" y="24428"/>
                  <a:pt x="5707" y="35897"/>
                  <a:pt x="11629" y="44082"/>
                </a:cubicBezTo>
                <a:cubicBezTo>
                  <a:pt x="17782" y="52587"/>
                  <a:pt x="29173" y="60332"/>
                  <a:pt x="39537" y="58670"/>
                </a:cubicBezTo>
                <a:cubicBezTo>
                  <a:pt x="49203" y="57120"/>
                  <a:pt x="49748" y="56659"/>
                  <a:pt x="57296" y="50424"/>
                </a:cubicBezTo>
                <a:cubicBezTo>
                  <a:pt x="62556" y="46079"/>
                  <a:pt x="64679" y="36600"/>
                  <a:pt x="61736" y="30445"/>
                </a:cubicBezTo>
                <a:cubicBezTo>
                  <a:pt x="58298" y="23257"/>
                  <a:pt x="56273" y="24644"/>
                  <a:pt x="50954" y="18711"/>
                </a:cubicBezTo>
                <a:cubicBezTo>
                  <a:pt x="47260" y="14591"/>
                  <a:pt x="44103" y="9185"/>
                  <a:pt x="38903" y="7294"/>
                </a:cubicBezTo>
                <a:cubicBezTo>
                  <a:pt x="33439" y="5307"/>
                  <a:pt x="26891" y="5218"/>
                  <a:pt x="21460" y="7294"/>
                </a:cubicBezTo>
                <a:cubicBezTo>
                  <a:pt x="9149" y="12001"/>
                  <a:pt x="-3826" y="29029"/>
                  <a:pt x="1164" y="41228"/>
                </a:cubicBezTo>
                <a:cubicBezTo>
                  <a:pt x="8128" y="58254"/>
                  <a:pt x="49341" y="57602"/>
                  <a:pt x="56345" y="40593"/>
                </a:cubicBezTo>
                <a:cubicBezTo>
                  <a:pt x="58882" y="34432"/>
                  <a:pt x="60567" y="26229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70"/>
                  <a:pt x="17818" y="3588"/>
                  <a:pt x="11946" y="1141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1070325" y="1438988"/>
            <a:ext cx="7056300" cy="30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▧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6" name="Google Shape;26;p5"/>
          <p:cNvSpPr/>
          <p:nvPr/>
        </p:nvSpPr>
        <p:spPr>
          <a:xfrm>
            <a:off x="3120675" y="1149938"/>
            <a:ext cx="3060325" cy="11494"/>
          </a:xfrm>
          <a:custGeom>
            <a:rect b="b" l="l" r="r" t="t"/>
            <a:pathLst>
              <a:path extrusionOk="0" h="613" w="122413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" name="Google Shape;27;p5"/>
          <p:cNvSpPr/>
          <p:nvPr/>
        </p:nvSpPr>
        <p:spPr>
          <a:xfrm>
            <a:off x="3068250" y="1183294"/>
            <a:ext cx="3226850" cy="11906"/>
          </a:xfrm>
          <a:custGeom>
            <a:rect b="b" l="l" r="r" t="t"/>
            <a:pathLst>
              <a:path extrusionOk="0" h="635" w="129074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1" type="body"/>
          </p:nvPr>
        </p:nvSpPr>
        <p:spPr>
          <a:xfrm>
            <a:off x="1109975" y="1373588"/>
            <a:ext cx="32664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▧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915550" y="1373588"/>
            <a:ext cx="31554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▧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33" name="Google Shape;33;p6"/>
          <p:cNvSpPr/>
          <p:nvPr/>
        </p:nvSpPr>
        <p:spPr>
          <a:xfrm>
            <a:off x="3120675" y="1149938"/>
            <a:ext cx="3060325" cy="11494"/>
          </a:xfrm>
          <a:custGeom>
            <a:rect b="b" l="l" r="r" t="t"/>
            <a:pathLst>
              <a:path extrusionOk="0" h="613" w="122413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" name="Google Shape;34;p6"/>
          <p:cNvSpPr/>
          <p:nvPr/>
        </p:nvSpPr>
        <p:spPr>
          <a:xfrm>
            <a:off x="3068250" y="1183294"/>
            <a:ext cx="3226850" cy="11906"/>
          </a:xfrm>
          <a:custGeom>
            <a:rect b="b" l="l" r="r" t="t"/>
            <a:pathLst>
              <a:path extrusionOk="0" h="635" w="129074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1014825" y="1427100"/>
            <a:ext cx="2297400" cy="30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▧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3429925" y="1427100"/>
            <a:ext cx="2297400" cy="30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▧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p7"/>
          <p:cNvSpPr txBox="1"/>
          <p:nvPr>
            <p:ph idx="3" type="body"/>
          </p:nvPr>
        </p:nvSpPr>
        <p:spPr>
          <a:xfrm>
            <a:off x="5845025" y="1427100"/>
            <a:ext cx="2297400" cy="30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▧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41" name="Google Shape;41;p7"/>
          <p:cNvSpPr/>
          <p:nvPr/>
        </p:nvSpPr>
        <p:spPr>
          <a:xfrm>
            <a:off x="3120675" y="1149938"/>
            <a:ext cx="3060325" cy="11494"/>
          </a:xfrm>
          <a:custGeom>
            <a:rect b="b" l="l" r="r" t="t"/>
            <a:pathLst>
              <a:path extrusionOk="0" h="613" w="122413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" name="Google Shape;42;p7"/>
          <p:cNvSpPr/>
          <p:nvPr/>
        </p:nvSpPr>
        <p:spPr>
          <a:xfrm>
            <a:off x="3068250" y="1183294"/>
            <a:ext cx="3226850" cy="11906"/>
          </a:xfrm>
          <a:custGeom>
            <a:rect b="b" l="l" r="r" t="t"/>
            <a:pathLst>
              <a:path extrusionOk="0" h="635" w="129074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46" name="Google Shape;46;p8"/>
          <p:cNvSpPr/>
          <p:nvPr/>
        </p:nvSpPr>
        <p:spPr>
          <a:xfrm>
            <a:off x="3120675" y="1149938"/>
            <a:ext cx="3060325" cy="11494"/>
          </a:xfrm>
          <a:custGeom>
            <a:rect b="b" l="l" r="r" t="t"/>
            <a:pathLst>
              <a:path extrusionOk="0" h="613" w="122413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" name="Google Shape;47;p8"/>
          <p:cNvSpPr/>
          <p:nvPr/>
        </p:nvSpPr>
        <p:spPr>
          <a:xfrm>
            <a:off x="3068250" y="1183294"/>
            <a:ext cx="3226850" cy="11906"/>
          </a:xfrm>
          <a:custGeom>
            <a:rect b="b" l="l" r="r" t="t"/>
            <a:pathLst>
              <a:path extrusionOk="0" h="635" w="129074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idx="1" type="body"/>
          </p:nvPr>
        </p:nvSpPr>
        <p:spPr>
          <a:xfrm>
            <a:off x="980400" y="4120556"/>
            <a:ext cx="71832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979CB8"/>
              </a:buClr>
              <a:buSzPts val="1600"/>
              <a:buNone/>
              <a:defRPr sz="1600">
                <a:solidFill>
                  <a:srgbClr val="979CB8"/>
                </a:solidFill>
              </a:defRPr>
            </a:lvl1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979CB8"/>
                </a:solidFill>
              </a:defRPr>
            </a:lvl1pPr>
            <a:lvl2pPr lvl="1">
              <a:buNone/>
              <a:defRPr>
                <a:solidFill>
                  <a:srgbClr val="979CB8"/>
                </a:solidFill>
              </a:defRPr>
            </a:lvl2pPr>
            <a:lvl3pPr lvl="2">
              <a:buNone/>
              <a:defRPr>
                <a:solidFill>
                  <a:srgbClr val="979CB8"/>
                </a:solidFill>
              </a:defRPr>
            </a:lvl3pPr>
            <a:lvl4pPr lvl="3">
              <a:buNone/>
              <a:defRPr>
                <a:solidFill>
                  <a:srgbClr val="979CB8"/>
                </a:solidFill>
              </a:defRPr>
            </a:lvl4pPr>
            <a:lvl5pPr lvl="4">
              <a:buNone/>
              <a:defRPr>
                <a:solidFill>
                  <a:srgbClr val="979CB8"/>
                </a:solidFill>
              </a:defRPr>
            </a:lvl5pPr>
            <a:lvl6pPr lvl="5">
              <a:buNone/>
              <a:defRPr>
                <a:solidFill>
                  <a:srgbClr val="979CB8"/>
                </a:solidFill>
              </a:defRPr>
            </a:lvl6pPr>
            <a:lvl7pPr lvl="6">
              <a:buNone/>
              <a:defRPr>
                <a:solidFill>
                  <a:srgbClr val="979CB8"/>
                </a:solidFill>
              </a:defRPr>
            </a:lvl7pPr>
            <a:lvl8pPr lvl="7">
              <a:buNone/>
              <a:defRPr>
                <a:solidFill>
                  <a:srgbClr val="979CB8"/>
                </a:solidFill>
              </a:defRPr>
            </a:lvl8pPr>
            <a:lvl9pPr lvl="8">
              <a:buNone/>
              <a:defRPr>
                <a:solidFill>
                  <a:srgbClr val="979CB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824550" y="593531"/>
            <a:ext cx="75477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070325" y="1438988"/>
            <a:ext cx="7056300" cy="30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arela Round"/>
              <a:buChar char="▧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●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●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dafont.com/shadows-into-light.font" TargetMode="External"/><Relationship Id="rId4" Type="http://schemas.openxmlformats.org/officeDocument/2006/relationships/hyperlink" Target="https://www.fontsquirrel.com/fonts/varela-round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jpg"/><Relationship Id="rId4" Type="http://schemas.openxmlformats.org/officeDocument/2006/relationships/image" Target="../media/image12.jpg"/><Relationship Id="rId5" Type="http://schemas.openxmlformats.org/officeDocument/2006/relationships/image" Target="../media/image8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ctrTitle"/>
          </p:nvPr>
        </p:nvSpPr>
        <p:spPr>
          <a:xfrm>
            <a:off x="1630650" y="1991813"/>
            <a:ext cx="5882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sp>
        <p:nvSpPr>
          <p:cNvPr id="59" name="Google Shape;59;p11"/>
          <p:cNvSpPr/>
          <p:nvPr/>
        </p:nvSpPr>
        <p:spPr>
          <a:xfrm rot="-3774511">
            <a:off x="2588275" y="1038066"/>
            <a:ext cx="316447" cy="1133981"/>
          </a:xfrm>
          <a:custGeom>
            <a:rect b="b" l="l" r="r" t="t"/>
            <a:pathLst>
              <a:path extrusionOk="0" h="89819" w="30959">
                <a:moveTo>
                  <a:pt x="0" y="0"/>
                </a:moveTo>
                <a:cubicBezTo>
                  <a:pt x="5134" y="6918"/>
                  <a:pt x="29561" y="26535"/>
                  <a:pt x="30804" y="41505"/>
                </a:cubicBezTo>
                <a:cubicBezTo>
                  <a:pt x="32047" y="56475"/>
                  <a:pt x="11349" y="81767"/>
                  <a:pt x="7458" y="89819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dash"/>
            <a:round/>
            <a:headEnd len="med" w="med" type="none"/>
            <a:tailEnd len="med" w="med" type="stealth"/>
          </a:ln>
        </p:spPr>
      </p:sp>
      <p:sp>
        <p:nvSpPr>
          <p:cNvPr id="60" name="Google Shape;60;p11"/>
          <p:cNvSpPr/>
          <p:nvPr/>
        </p:nvSpPr>
        <p:spPr>
          <a:xfrm>
            <a:off x="2496775" y="3413119"/>
            <a:ext cx="3153375" cy="25875"/>
          </a:xfrm>
          <a:custGeom>
            <a:rect b="b" l="l" r="r" t="t"/>
            <a:pathLst>
              <a:path extrusionOk="0" h="1380" w="126135">
                <a:moveTo>
                  <a:pt x="0" y="973"/>
                </a:moveTo>
                <a:cubicBezTo>
                  <a:pt x="29075" y="973"/>
                  <a:pt x="58158" y="273"/>
                  <a:pt x="87224" y="973"/>
                </a:cubicBezTo>
                <a:cubicBezTo>
                  <a:pt x="100195" y="1285"/>
                  <a:pt x="113312" y="1974"/>
                  <a:pt x="126135" y="0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Google Shape;61;p11"/>
          <p:cNvSpPr/>
          <p:nvPr/>
        </p:nvSpPr>
        <p:spPr>
          <a:xfrm>
            <a:off x="2423800" y="3448933"/>
            <a:ext cx="3177700" cy="31069"/>
          </a:xfrm>
          <a:custGeom>
            <a:rect b="b" l="l" r="r" t="t"/>
            <a:pathLst>
              <a:path extrusionOk="0" h="1657" w="127108">
                <a:moveTo>
                  <a:pt x="0" y="1657"/>
                </a:moveTo>
                <a:cubicBezTo>
                  <a:pt x="42250" y="-1532"/>
                  <a:pt x="84738" y="1008"/>
                  <a:pt x="127108" y="1008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62" name="Google Shape;62;p11"/>
          <p:cNvCxnSpPr/>
          <p:nvPr/>
        </p:nvCxnSpPr>
        <p:spPr>
          <a:xfrm flipH="1" rot="10800000">
            <a:off x="3927513" y="1508700"/>
            <a:ext cx="291900" cy="407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stealth"/>
            <a:tailEnd len="med" w="med" type="none"/>
          </a:ln>
        </p:spPr>
      </p:cxnSp>
      <p:sp>
        <p:nvSpPr>
          <p:cNvPr id="63" name="Google Shape;63;p11"/>
          <p:cNvSpPr/>
          <p:nvPr/>
        </p:nvSpPr>
        <p:spPr>
          <a:xfrm>
            <a:off x="5064449" y="1836150"/>
            <a:ext cx="1233817" cy="768825"/>
          </a:xfrm>
          <a:custGeom>
            <a:rect b="b" l="l" r="r" t="t"/>
            <a:pathLst>
              <a:path extrusionOk="0" h="41004" w="53808">
                <a:moveTo>
                  <a:pt x="33350" y="2267"/>
                </a:moveTo>
                <a:cubicBezTo>
                  <a:pt x="29864" y="1271"/>
                  <a:pt x="26130" y="-694"/>
                  <a:pt x="22650" y="321"/>
                </a:cubicBezTo>
                <a:cubicBezTo>
                  <a:pt x="10877" y="3755"/>
                  <a:pt x="-4823" y="20013"/>
                  <a:pt x="1573" y="30477"/>
                </a:cubicBezTo>
                <a:cubicBezTo>
                  <a:pt x="7822" y="40701"/>
                  <a:pt x="25332" y="42678"/>
                  <a:pt x="36593" y="38583"/>
                </a:cubicBezTo>
                <a:cubicBezTo>
                  <a:pt x="46488" y="34985"/>
                  <a:pt x="56460" y="21659"/>
                  <a:pt x="53130" y="11670"/>
                </a:cubicBezTo>
                <a:cubicBezTo>
                  <a:pt x="49952" y="2137"/>
                  <a:pt x="34186" y="-1056"/>
                  <a:pt x="24595" y="1943"/>
                </a:cubicBezTo>
                <a:cubicBezTo>
                  <a:pt x="14087" y="5228"/>
                  <a:pt x="2158" y="13742"/>
                  <a:pt x="600" y="24641"/>
                </a:cubicBezTo>
                <a:cubicBezTo>
                  <a:pt x="-77" y="29379"/>
                  <a:pt x="2605" y="35237"/>
                  <a:pt x="6761" y="37611"/>
                </a:cubicBezTo>
                <a:cubicBezTo>
                  <a:pt x="15326" y="42505"/>
                  <a:pt x="29293" y="42316"/>
                  <a:pt x="36268" y="35341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4731425" y="1629375"/>
            <a:ext cx="3303600" cy="22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descr="coffee.jpg" id="134" name="Google Shape;134;p20"/>
          <p:cNvPicPr preferRelativeResize="0"/>
          <p:nvPr/>
        </p:nvPicPr>
        <p:blipFill rotWithShape="1">
          <a:blip r:embed="rId3">
            <a:alphaModFix/>
          </a:blip>
          <a:srcRect b="10642" l="0" r="0" t="10642"/>
          <a:stretch/>
        </p:blipFill>
        <p:spPr>
          <a:xfrm>
            <a:off x="1101873" y="1629375"/>
            <a:ext cx="3032100" cy="2386500"/>
          </a:xfrm>
          <a:prstGeom prst="rect">
            <a:avLst/>
          </a:prstGeom>
          <a:noFill/>
          <a:ln cap="flat" cmpd="sng" w="9525">
            <a:solidFill>
              <a:srgbClr val="505670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135" name="Google Shape;135;p20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5571875" y="1733625"/>
            <a:ext cx="2196600" cy="2209200"/>
          </a:xfrm>
          <a:prstGeom prst="wedgeEllipseCallout">
            <a:avLst>
              <a:gd fmla="val -44197" name="adj1"/>
              <a:gd fmla="val -43407" name="adj2"/>
            </a:avLst>
          </a:prstGeom>
          <a:solidFill>
            <a:srgbClr val="FFFFFF">
              <a:alpha val="79230"/>
            </a:srgbClr>
          </a:solidFill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Want big impact?</a:t>
            </a:r>
            <a:endParaRPr sz="1800">
              <a:solidFill>
                <a:schemeClr val="accent3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Use big image</a:t>
            </a:r>
            <a:endParaRPr sz="1800"/>
          </a:p>
        </p:txBody>
      </p:sp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>
            <a:off x="3376228" y="1615075"/>
            <a:ext cx="2358600" cy="2370600"/>
          </a:xfrm>
          <a:prstGeom prst="ellipse">
            <a:avLst/>
          </a:prstGeom>
          <a:solidFill>
            <a:srgbClr val="AACF20">
              <a:alpha val="74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Green</a:t>
            </a:r>
            <a:endParaRPr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7" name="Google Shape;147;p22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48" name="Google Shape;148;p22"/>
          <p:cNvSpPr/>
          <p:nvPr/>
        </p:nvSpPr>
        <p:spPr>
          <a:xfrm>
            <a:off x="1248652" y="1615075"/>
            <a:ext cx="2358600" cy="23706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3"/>
                </a:solidFill>
                <a:latin typeface="Varela Round"/>
                <a:ea typeface="Varela Round"/>
                <a:cs typeface="Varela Round"/>
                <a:sym typeface="Varela Round"/>
              </a:rPr>
              <a:t>Blue</a:t>
            </a:r>
            <a:endParaRPr sz="2400">
              <a:solidFill>
                <a:schemeClr val="accent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9" name="Google Shape;149;p22"/>
          <p:cNvSpPr/>
          <p:nvPr/>
        </p:nvSpPr>
        <p:spPr>
          <a:xfrm>
            <a:off x="5536789" y="1615075"/>
            <a:ext cx="2358600" cy="23706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rPr>
              <a:t>Yellow</a:t>
            </a:r>
            <a:endParaRPr sz="2400">
              <a:solidFill>
                <a:schemeClr val="accen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0" name="Google Shape;150;p22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6" name="Google Shape;156;p23"/>
          <p:cNvGraphicFramePr/>
          <p:nvPr/>
        </p:nvGraphicFramePr>
        <p:xfrm>
          <a:off x="1620450" y="18121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{B8C69EA5-5FDD-477E-9FE3-2EE3F51E9FB1}</a:tableStyleId>
              </a:tblPr>
              <a:tblGrid>
                <a:gridCol w="1513875"/>
                <a:gridCol w="1513875"/>
                <a:gridCol w="1513875"/>
                <a:gridCol w="1513875"/>
              </a:tblGrid>
              <a:tr h="53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9CB8">
                        <a:alpha val="1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A</a:t>
                      </a:r>
                      <a:endParaRPr sz="11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9CB8">
                        <a:alpha val="1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B</a:t>
                      </a:r>
                      <a:endParaRPr sz="11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9CB8">
                        <a:alpha val="1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C</a:t>
                      </a:r>
                      <a:endParaRPr sz="11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9CB8">
                        <a:alpha val="15380"/>
                      </a:srgbClr>
                    </a:solidFill>
                  </a:tcPr>
                </a:tc>
              </a:tr>
              <a:tr h="53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Yellow</a:t>
                      </a:r>
                      <a:endParaRPr sz="11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sz="14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20</a:t>
                      </a:r>
                      <a:endParaRPr sz="14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</a:t>
                      </a:r>
                      <a:endParaRPr sz="14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Blue</a:t>
                      </a:r>
                      <a:endParaRPr sz="11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30</a:t>
                      </a:r>
                      <a:endParaRPr sz="14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15</a:t>
                      </a:r>
                      <a:endParaRPr sz="14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sz="14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Orange</a:t>
                      </a:r>
                      <a:endParaRPr sz="11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5</a:t>
                      </a:r>
                      <a:endParaRPr sz="14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24</a:t>
                      </a:r>
                      <a:endParaRPr sz="14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rgbClr val="50567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16</a:t>
                      </a:r>
                      <a:endParaRPr sz="1400">
                        <a:solidFill>
                          <a:srgbClr val="505670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79CB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79CB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7" name="Google Shape;157;p23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esbozo_n_50-01.png"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938" y="1152300"/>
            <a:ext cx="6986974" cy="35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64" name="Google Shape;164;p24"/>
          <p:cNvSpPr/>
          <p:nvPr/>
        </p:nvSpPr>
        <p:spPr>
          <a:xfrm>
            <a:off x="2394525" y="1967825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our office</a:t>
            </a:r>
            <a:endParaRPr sz="8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5" name="Google Shape;165;p24"/>
          <p:cNvSpPr/>
          <p:nvPr/>
        </p:nvSpPr>
        <p:spPr>
          <a:xfrm rot="8177530">
            <a:off x="4022099" y="2134983"/>
            <a:ext cx="112883" cy="112883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4"/>
          <p:cNvSpPr/>
          <p:nvPr/>
        </p:nvSpPr>
        <p:spPr>
          <a:xfrm rot="8177530">
            <a:off x="1793159" y="2290989"/>
            <a:ext cx="112883" cy="112883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4"/>
          <p:cNvSpPr/>
          <p:nvPr/>
        </p:nvSpPr>
        <p:spPr>
          <a:xfrm rot="8177530">
            <a:off x="3157630" y="3651109"/>
            <a:ext cx="112883" cy="112883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4"/>
          <p:cNvSpPr/>
          <p:nvPr/>
        </p:nvSpPr>
        <p:spPr>
          <a:xfrm rot="8177530">
            <a:off x="4618410" y="3912647"/>
            <a:ext cx="112883" cy="112883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4"/>
          <p:cNvSpPr/>
          <p:nvPr/>
        </p:nvSpPr>
        <p:spPr>
          <a:xfrm rot="8177530">
            <a:off x="6408518" y="2515307"/>
            <a:ext cx="112883" cy="112883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4"/>
          <p:cNvSpPr/>
          <p:nvPr/>
        </p:nvSpPr>
        <p:spPr>
          <a:xfrm rot="8177530">
            <a:off x="6958907" y="3957140"/>
            <a:ext cx="112883" cy="112883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4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idx="4294967295" type="ctrTitle"/>
          </p:nvPr>
        </p:nvSpPr>
        <p:spPr>
          <a:xfrm>
            <a:off x="1451100" y="1869094"/>
            <a:ext cx="6241800" cy="1159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/>
              <a:t>89,526,124</a:t>
            </a:r>
            <a:endParaRPr b="1" sz="9000"/>
          </a:p>
        </p:txBody>
      </p:sp>
      <p:sp>
        <p:nvSpPr>
          <p:cNvPr id="177" name="Google Shape;177;p25"/>
          <p:cNvSpPr txBox="1"/>
          <p:nvPr>
            <p:ph idx="4294967295" type="subTitle"/>
          </p:nvPr>
        </p:nvSpPr>
        <p:spPr>
          <a:xfrm>
            <a:off x="1451100" y="2973425"/>
            <a:ext cx="6241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Whoa! That’s a big number, aren’t you proud?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2080100" y="1583629"/>
            <a:ext cx="4829425" cy="1286438"/>
          </a:xfrm>
          <a:custGeom>
            <a:rect b="b" l="l" r="r" t="t"/>
            <a:pathLst>
              <a:path extrusionOk="0" h="68610" w="193177">
                <a:moveTo>
                  <a:pt x="0" y="9488"/>
                </a:moveTo>
                <a:cubicBezTo>
                  <a:pt x="1258" y="19869"/>
                  <a:pt x="3068" y="30192"/>
                  <a:pt x="3891" y="40616"/>
                </a:cubicBezTo>
                <a:cubicBezTo>
                  <a:pt x="4487" y="48159"/>
                  <a:pt x="182" y="56547"/>
                  <a:pt x="3567" y="63314"/>
                </a:cubicBezTo>
                <a:cubicBezTo>
                  <a:pt x="4874" y="65926"/>
                  <a:pt x="9402" y="63638"/>
                  <a:pt x="12322" y="63638"/>
                </a:cubicBezTo>
                <a:cubicBezTo>
                  <a:pt x="21833" y="63638"/>
                  <a:pt x="31346" y="63485"/>
                  <a:pt x="40856" y="63638"/>
                </a:cubicBezTo>
                <a:cubicBezTo>
                  <a:pt x="63900" y="64009"/>
                  <a:pt x="86876" y="66657"/>
                  <a:pt x="109922" y="66881"/>
                </a:cubicBezTo>
                <a:cubicBezTo>
                  <a:pt x="127332" y="67050"/>
                  <a:pt x="144724" y="68044"/>
                  <a:pt x="162128" y="68502"/>
                </a:cubicBezTo>
                <a:cubicBezTo>
                  <a:pt x="170351" y="68718"/>
                  <a:pt x="178584" y="67998"/>
                  <a:pt x="186771" y="67205"/>
                </a:cubicBezTo>
                <a:cubicBezTo>
                  <a:pt x="188311" y="67056"/>
                  <a:pt x="191162" y="67772"/>
                  <a:pt x="191311" y="66232"/>
                </a:cubicBezTo>
                <a:cubicBezTo>
                  <a:pt x="192717" y="51707"/>
                  <a:pt x="189692" y="37019"/>
                  <a:pt x="190662" y="22458"/>
                </a:cubicBezTo>
                <a:cubicBezTo>
                  <a:pt x="191115" y="15664"/>
                  <a:pt x="196037" y="6211"/>
                  <a:pt x="190662" y="2030"/>
                </a:cubicBezTo>
                <a:cubicBezTo>
                  <a:pt x="185541" y="-1954"/>
                  <a:pt x="177696" y="1381"/>
                  <a:pt x="171207" y="1381"/>
                </a:cubicBezTo>
                <a:cubicBezTo>
                  <a:pt x="155624" y="1381"/>
                  <a:pt x="140081" y="2960"/>
                  <a:pt x="124514" y="3651"/>
                </a:cubicBezTo>
                <a:cubicBezTo>
                  <a:pt x="83458" y="5474"/>
                  <a:pt x="42393" y="7866"/>
                  <a:pt x="1297" y="7866"/>
                </a:cubicBezTo>
              </a:path>
            </a:pathLst>
          </a:custGeom>
          <a:noFill/>
          <a:ln cap="flat" cmpd="sng" w="9525">
            <a:solidFill>
              <a:srgbClr val="50567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Google Shape;179;p25"/>
          <p:cNvSpPr/>
          <p:nvPr/>
        </p:nvSpPr>
        <p:spPr>
          <a:xfrm>
            <a:off x="2088200" y="1604569"/>
            <a:ext cx="4894450" cy="1326994"/>
          </a:xfrm>
          <a:custGeom>
            <a:rect b="b" l="l" r="r" t="t"/>
            <a:pathLst>
              <a:path extrusionOk="0" h="70773" w="195778">
                <a:moveTo>
                  <a:pt x="2270" y="3507"/>
                </a:moveTo>
                <a:cubicBezTo>
                  <a:pt x="4760" y="17456"/>
                  <a:pt x="5300" y="31885"/>
                  <a:pt x="3891" y="45984"/>
                </a:cubicBezTo>
                <a:cubicBezTo>
                  <a:pt x="3385" y="51043"/>
                  <a:pt x="3634" y="56154"/>
                  <a:pt x="3243" y="61224"/>
                </a:cubicBezTo>
                <a:cubicBezTo>
                  <a:pt x="3118" y="62844"/>
                  <a:pt x="1635" y="65090"/>
                  <a:pt x="2918" y="66088"/>
                </a:cubicBezTo>
                <a:cubicBezTo>
                  <a:pt x="6851" y="69147"/>
                  <a:pt x="12877" y="66553"/>
                  <a:pt x="17834" y="67061"/>
                </a:cubicBezTo>
                <a:cubicBezTo>
                  <a:pt x="22382" y="67527"/>
                  <a:pt x="26883" y="68542"/>
                  <a:pt x="31453" y="68682"/>
                </a:cubicBezTo>
                <a:cubicBezTo>
                  <a:pt x="56843" y="69463"/>
                  <a:pt x="82251" y="69655"/>
                  <a:pt x="107653" y="69655"/>
                </a:cubicBezTo>
                <a:cubicBezTo>
                  <a:pt x="127324" y="69655"/>
                  <a:pt x="146996" y="69655"/>
                  <a:pt x="166667" y="69655"/>
                </a:cubicBezTo>
                <a:cubicBezTo>
                  <a:pt x="175872" y="69655"/>
                  <a:pt x="192100" y="74141"/>
                  <a:pt x="193905" y="65115"/>
                </a:cubicBezTo>
                <a:cubicBezTo>
                  <a:pt x="196535" y="51962"/>
                  <a:pt x="195526" y="38321"/>
                  <a:pt x="195526" y="24908"/>
                </a:cubicBezTo>
                <a:cubicBezTo>
                  <a:pt x="195526" y="19055"/>
                  <a:pt x="194229" y="13251"/>
                  <a:pt x="194229" y="7398"/>
                </a:cubicBezTo>
                <a:cubicBezTo>
                  <a:pt x="194229" y="5105"/>
                  <a:pt x="195533" y="856"/>
                  <a:pt x="193256" y="588"/>
                </a:cubicBezTo>
                <a:cubicBezTo>
                  <a:pt x="171487" y="-1973"/>
                  <a:pt x="149636" y="5100"/>
                  <a:pt x="127757" y="6425"/>
                </a:cubicBezTo>
                <a:cubicBezTo>
                  <a:pt x="85244" y="8999"/>
                  <a:pt x="42525" y="6003"/>
                  <a:pt x="0" y="8371"/>
                </a:cubicBezTo>
              </a:path>
            </a:pathLst>
          </a:custGeom>
          <a:noFill/>
          <a:ln cap="flat" cmpd="sng" w="9525">
            <a:solidFill>
              <a:srgbClr val="50567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Google Shape;180;p25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idx="4294967295" type="ctrTitle"/>
          </p:nvPr>
        </p:nvSpPr>
        <p:spPr>
          <a:xfrm>
            <a:off x="1114650" y="876600"/>
            <a:ext cx="6914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D966"/>
                </a:solidFill>
              </a:rPr>
              <a:t>89,526,124$</a:t>
            </a:r>
            <a:endParaRPr sz="7200">
              <a:solidFill>
                <a:srgbClr val="FFD966"/>
              </a:solidFill>
            </a:endParaRPr>
          </a:p>
        </p:txBody>
      </p:sp>
      <p:sp>
        <p:nvSpPr>
          <p:cNvPr id="186" name="Google Shape;186;p26"/>
          <p:cNvSpPr txBox="1"/>
          <p:nvPr>
            <p:ph idx="4294967295" type="subTitle"/>
          </p:nvPr>
        </p:nvSpPr>
        <p:spPr>
          <a:xfrm>
            <a:off x="1114650" y="1373210"/>
            <a:ext cx="6914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That’s a lot of money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87" name="Google Shape;187;p26"/>
          <p:cNvSpPr txBox="1"/>
          <p:nvPr>
            <p:ph idx="4294967295" type="ctrTitle"/>
          </p:nvPr>
        </p:nvSpPr>
        <p:spPr>
          <a:xfrm>
            <a:off x="1114650" y="3505503"/>
            <a:ext cx="6914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D966"/>
                </a:solidFill>
              </a:rPr>
              <a:t>100%</a:t>
            </a:r>
            <a:endParaRPr sz="7200">
              <a:solidFill>
                <a:srgbClr val="FFD966"/>
              </a:solidFill>
            </a:endParaRPr>
          </a:p>
        </p:txBody>
      </p:sp>
      <p:sp>
        <p:nvSpPr>
          <p:cNvPr id="188" name="Google Shape;188;p26"/>
          <p:cNvSpPr txBox="1"/>
          <p:nvPr>
            <p:ph idx="4294967295" type="subTitle"/>
          </p:nvPr>
        </p:nvSpPr>
        <p:spPr>
          <a:xfrm>
            <a:off x="1114650" y="4002113"/>
            <a:ext cx="6914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Total success!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89" name="Google Shape;189;p26"/>
          <p:cNvSpPr txBox="1"/>
          <p:nvPr>
            <p:ph idx="4294967295" type="ctrTitle"/>
          </p:nvPr>
        </p:nvSpPr>
        <p:spPr>
          <a:xfrm>
            <a:off x="1114650" y="2191051"/>
            <a:ext cx="6914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D966"/>
                </a:solidFill>
              </a:rPr>
              <a:t>185,244</a:t>
            </a:r>
            <a:r>
              <a:rPr lang="en" sz="4800">
                <a:solidFill>
                  <a:srgbClr val="FFD966"/>
                </a:solidFill>
              </a:rPr>
              <a:t> users</a:t>
            </a:r>
            <a:endParaRPr sz="4800">
              <a:solidFill>
                <a:srgbClr val="FFD966"/>
              </a:solidFill>
            </a:endParaRPr>
          </a:p>
        </p:txBody>
      </p:sp>
      <p:sp>
        <p:nvSpPr>
          <p:cNvPr id="190" name="Google Shape;190;p26"/>
          <p:cNvSpPr txBox="1"/>
          <p:nvPr>
            <p:ph idx="4294967295" type="subTitle"/>
          </p:nvPr>
        </p:nvSpPr>
        <p:spPr>
          <a:xfrm>
            <a:off x="1114650" y="2687661"/>
            <a:ext cx="6914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And a lot of users</a:t>
            </a:r>
            <a:endParaRPr sz="1800">
              <a:solidFill>
                <a:srgbClr val="FFFFFF"/>
              </a:solidFill>
            </a:endParaRPr>
          </a:p>
        </p:txBody>
      </p:sp>
      <p:cxnSp>
        <p:nvCxnSpPr>
          <p:cNvPr id="191" name="Google Shape;191;p26"/>
          <p:cNvCxnSpPr/>
          <p:nvPr/>
        </p:nvCxnSpPr>
        <p:spPr>
          <a:xfrm flipH="1">
            <a:off x="5241500" y="3517763"/>
            <a:ext cx="640500" cy="212700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26"/>
          <p:cNvCxnSpPr/>
          <p:nvPr/>
        </p:nvCxnSpPr>
        <p:spPr>
          <a:xfrm rot="10800000">
            <a:off x="5379325" y="4040869"/>
            <a:ext cx="681000" cy="109200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26"/>
          <p:cNvCxnSpPr/>
          <p:nvPr/>
        </p:nvCxnSpPr>
        <p:spPr>
          <a:xfrm>
            <a:off x="3644625" y="3456975"/>
            <a:ext cx="251400" cy="219000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p26"/>
          <p:cNvCxnSpPr/>
          <p:nvPr/>
        </p:nvCxnSpPr>
        <p:spPr>
          <a:xfrm flipH="1" rot="10800000">
            <a:off x="3239300" y="3955594"/>
            <a:ext cx="591900" cy="6000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95" name="Google Shape;195;p26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1" name="Google Shape;201;p27"/>
          <p:cNvSpPr/>
          <p:nvPr/>
        </p:nvSpPr>
        <p:spPr>
          <a:xfrm>
            <a:off x="1134900" y="1909238"/>
            <a:ext cx="2517600" cy="1325100"/>
          </a:xfrm>
          <a:prstGeom prst="homePlate">
            <a:avLst>
              <a:gd fmla="val 30129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first</a:t>
            </a:r>
            <a:endParaRPr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3318246" y="1909238"/>
            <a:ext cx="2566200" cy="1325100"/>
          </a:xfrm>
          <a:prstGeom prst="chevron">
            <a:avLst>
              <a:gd fmla="val 29853" name="adj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second</a:t>
            </a:r>
            <a:endParaRPr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3" name="Google Shape;203;p27"/>
          <p:cNvSpPr/>
          <p:nvPr/>
        </p:nvSpPr>
        <p:spPr>
          <a:xfrm>
            <a:off x="5550009" y="1909238"/>
            <a:ext cx="2566200" cy="1325100"/>
          </a:xfrm>
          <a:prstGeom prst="chevron">
            <a:avLst>
              <a:gd fmla="val 29853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last</a:t>
            </a:r>
            <a:endParaRPr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4" name="Google Shape;204;p27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1110575" y="1771650"/>
            <a:ext cx="2236500" cy="11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11" name="Google Shape;211;p28"/>
          <p:cNvSpPr txBox="1"/>
          <p:nvPr>
            <p:ph idx="2" type="body"/>
          </p:nvPr>
        </p:nvSpPr>
        <p:spPr>
          <a:xfrm>
            <a:off x="3461801" y="1771650"/>
            <a:ext cx="2236500" cy="11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12" name="Google Shape;212;p28"/>
          <p:cNvSpPr txBox="1"/>
          <p:nvPr>
            <p:ph idx="3" type="body"/>
          </p:nvPr>
        </p:nvSpPr>
        <p:spPr>
          <a:xfrm>
            <a:off x="5813027" y="1771650"/>
            <a:ext cx="2236500" cy="11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13" name="Google Shape;213;p28"/>
          <p:cNvSpPr txBox="1"/>
          <p:nvPr>
            <p:ph idx="1" type="body"/>
          </p:nvPr>
        </p:nvSpPr>
        <p:spPr>
          <a:xfrm>
            <a:off x="1110575" y="3294480"/>
            <a:ext cx="2236500" cy="11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14" name="Google Shape;214;p28"/>
          <p:cNvSpPr txBox="1"/>
          <p:nvPr>
            <p:ph idx="2" type="body"/>
          </p:nvPr>
        </p:nvSpPr>
        <p:spPr>
          <a:xfrm>
            <a:off x="3461801" y="3294480"/>
            <a:ext cx="2236500" cy="11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15" name="Google Shape;215;p28"/>
          <p:cNvSpPr txBox="1"/>
          <p:nvPr>
            <p:ph idx="3" type="body"/>
          </p:nvPr>
        </p:nvSpPr>
        <p:spPr>
          <a:xfrm>
            <a:off x="5813027" y="3294480"/>
            <a:ext cx="2236500" cy="11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16" name="Google Shape;216;p28"/>
          <p:cNvSpPr/>
          <p:nvPr/>
        </p:nvSpPr>
        <p:spPr>
          <a:xfrm>
            <a:off x="3553086" y="1536514"/>
            <a:ext cx="366281" cy="285519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1195870" y="1520525"/>
            <a:ext cx="356232" cy="317488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8"/>
          <p:cNvSpPr/>
          <p:nvPr/>
        </p:nvSpPr>
        <p:spPr>
          <a:xfrm>
            <a:off x="5918498" y="1533347"/>
            <a:ext cx="371327" cy="326794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8"/>
          <p:cNvSpPr/>
          <p:nvPr/>
        </p:nvSpPr>
        <p:spPr>
          <a:xfrm>
            <a:off x="5926300" y="3083361"/>
            <a:ext cx="355736" cy="289953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8"/>
          <p:cNvSpPr/>
          <p:nvPr/>
        </p:nvSpPr>
        <p:spPr>
          <a:xfrm>
            <a:off x="1184275" y="2979460"/>
            <a:ext cx="353730" cy="400514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8"/>
          <p:cNvSpPr/>
          <p:nvPr/>
        </p:nvSpPr>
        <p:spPr>
          <a:xfrm>
            <a:off x="3577859" y="3076700"/>
            <a:ext cx="324533" cy="303273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8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idx="1" type="body"/>
          </p:nvPr>
        </p:nvSpPr>
        <p:spPr>
          <a:xfrm>
            <a:off x="980400" y="4120556"/>
            <a:ext cx="71832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Excel or Google Sheets</a:t>
            </a:r>
            <a:endParaRPr/>
          </a:p>
        </p:txBody>
      </p:sp>
      <p:sp>
        <p:nvSpPr>
          <p:cNvPr id="228" name="Google Shape;228;p29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9" name="Google Shape;229;p29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29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29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29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29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29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4000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3000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2000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1000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0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5" name="Google Shape;235;p29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9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9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9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9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9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9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9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9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9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9" name="Google Shape;69;p12"/>
          <p:cNvSpPr txBox="1"/>
          <p:nvPr/>
        </p:nvSpPr>
        <p:spPr>
          <a:xfrm>
            <a:off x="1101075" y="1355063"/>
            <a:ext cx="31857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Varela Round"/>
                <a:ea typeface="Varela Round"/>
                <a:cs typeface="Varela Round"/>
                <a:sym typeface="Varela Round"/>
              </a:rPr>
              <a:t>EDIT IN GOOGLE SLIDES</a:t>
            </a:r>
            <a:endParaRPr sz="1200">
              <a:solidFill>
                <a:schemeClr val="accent3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Click on the button under the presentation preview that says "Use as Google Slides Theme".</a:t>
            </a:r>
            <a:endParaRPr sz="1200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You will get a copy of this document on your Google Drive and will be able to edit, add or delete slides.</a:t>
            </a:r>
            <a:endParaRPr sz="1200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You have to be signed in to your Google account.</a:t>
            </a:r>
            <a:endParaRPr sz="1200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0" name="Google Shape;70;p12"/>
          <p:cNvSpPr txBox="1"/>
          <p:nvPr/>
        </p:nvSpPr>
        <p:spPr>
          <a:xfrm>
            <a:off x="4717908" y="1355063"/>
            <a:ext cx="33249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Varela Round"/>
                <a:ea typeface="Varela Round"/>
                <a:cs typeface="Varela Round"/>
                <a:sym typeface="Varela Round"/>
              </a:rPr>
              <a:t>EDIT IN POWERPOINT®</a:t>
            </a:r>
            <a:endParaRPr sz="1200">
              <a:solidFill>
                <a:schemeClr val="accent3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endParaRPr sz="1200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" name="Google Shape;71;p12"/>
          <p:cNvSpPr txBox="1"/>
          <p:nvPr/>
        </p:nvSpPr>
        <p:spPr>
          <a:xfrm>
            <a:off x="1101075" y="3500944"/>
            <a:ext cx="69417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More info on how to use this template at </a:t>
            </a:r>
            <a:r>
              <a:rPr b="1" lang="en" sz="1200" u="sng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chemeClr val="accent4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This template is free to use under </a:t>
            </a:r>
            <a:r>
              <a:rPr lang="en" sz="1200" u="sng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. </a:t>
            </a:r>
            <a:r>
              <a:rPr lang="en" sz="120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sz="1200">
              <a:solidFill>
                <a:schemeClr val="accent4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4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accent4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732825" y="1076697"/>
            <a:ext cx="1664050" cy="298362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0"/>
          <p:cNvSpPr txBox="1"/>
          <p:nvPr>
            <p:ph idx="4294967295" type="body"/>
          </p:nvPr>
        </p:nvSpPr>
        <p:spPr>
          <a:xfrm>
            <a:off x="1345650" y="1009238"/>
            <a:ext cx="3213600" cy="33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Mobile</a:t>
            </a:r>
            <a:r>
              <a:rPr b="1"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project</a:t>
            </a:r>
            <a:endParaRPr b="1"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53" name="Google Shape;253;p30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4" name="Google Shape;254;p30"/>
          <p:cNvGrpSpPr/>
          <p:nvPr/>
        </p:nvGrpSpPr>
        <p:grpSpPr>
          <a:xfrm>
            <a:off x="5686545" y="748731"/>
            <a:ext cx="1757870" cy="3646170"/>
            <a:chOff x="2547150" y="238125"/>
            <a:chExt cx="2525675" cy="5238750"/>
          </a:xfrm>
        </p:grpSpPr>
        <p:sp>
          <p:nvSpPr>
            <p:cNvPr id="255" name="Google Shape;255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5402" y="1070202"/>
            <a:ext cx="2253900" cy="300517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1"/>
          <p:cNvSpPr txBox="1"/>
          <p:nvPr>
            <p:ph idx="4294967295" type="body"/>
          </p:nvPr>
        </p:nvSpPr>
        <p:spPr>
          <a:xfrm>
            <a:off x="1345650" y="1009238"/>
            <a:ext cx="3213600" cy="33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Tablet project</a:t>
            </a:r>
            <a:endParaRPr b="1"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65" name="Google Shape;265;p31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6" name="Google Shape;266;p31"/>
          <p:cNvGrpSpPr/>
          <p:nvPr/>
        </p:nvGrpSpPr>
        <p:grpSpPr>
          <a:xfrm>
            <a:off x="5494588" y="740752"/>
            <a:ext cx="2380270" cy="3672888"/>
            <a:chOff x="2112475" y="238125"/>
            <a:chExt cx="3395050" cy="5238750"/>
          </a:xfrm>
        </p:grpSpPr>
        <p:sp>
          <p:nvSpPr>
            <p:cNvPr id="267" name="Google Shape;267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/>
          <p:nvPr>
            <p:ph idx="4294967295" type="body"/>
          </p:nvPr>
        </p:nvSpPr>
        <p:spPr>
          <a:xfrm>
            <a:off x="772625" y="3483725"/>
            <a:ext cx="7663500" cy="8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Desktop project</a:t>
            </a:r>
            <a:endParaRPr b="1"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76" name="Google Shape;276;p32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7" name="Google Shape;277;p32"/>
          <p:cNvGrpSpPr/>
          <p:nvPr/>
        </p:nvGrpSpPr>
        <p:grpSpPr>
          <a:xfrm>
            <a:off x="2351324" y="816018"/>
            <a:ext cx="4542205" cy="2667710"/>
            <a:chOff x="1177450" y="232816"/>
            <a:chExt cx="6173152" cy="3625591"/>
          </a:xfrm>
        </p:grpSpPr>
        <p:sp>
          <p:nvSpPr>
            <p:cNvPr id="278" name="Google Shape;278;p32"/>
            <p:cNvSpPr/>
            <p:nvPr/>
          </p:nvSpPr>
          <p:spPr>
            <a:xfrm>
              <a:off x="1682275" y="232816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2" name="Google Shape;282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858500" y="962739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7CC3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/>
          <p:nvPr>
            <p:ph idx="4294967295" type="ctrTitle"/>
          </p:nvPr>
        </p:nvSpPr>
        <p:spPr>
          <a:xfrm>
            <a:off x="1669950" y="1380525"/>
            <a:ext cx="5804100" cy="55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Thanks!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88" name="Google Shape;288;p33"/>
          <p:cNvSpPr txBox="1"/>
          <p:nvPr>
            <p:ph idx="4294967295" type="subTitle"/>
          </p:nvPr>
        </p:nvSpPr>
        <p:spPr>
          <a:xfrm>
            <a:off x="1177800" y="2059041"/>
            <a:ext cx="6788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Any questions?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289" name="Google Shape;289;p33"/>
          <p:cNvSpPr txBox="1"/>
          <p:nvPr>
            <p:ph idx="4294967295" type="body"/>
          </p:nvPr>
        </p:nvSpPr>
        <p:spPr>
          <a:xfrm>
            <a:off x="1177800" y="3556388"/>
            <a:ext cx="67884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You can find me at @username &amp; user@mail.me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90" name="Google Shape;290;p33"/>
          <p:cNvSpPr/>
          <p:nvPr/>
        </p:nvSpPr>
        <p:spPr>
          <a:xfrm>
            <a:off x="2076850" y="1842169"/>
            <a:ext cx="4748538" cy="1422375"/>
          </a:xfrm>
          <a:custGeom>
            <a:rect b="b" l="l" r="r" t="t"/>
            <a:pathLst>
              <a:path extrusionOk="0" h="66288" w="163180">
                <a:moveTo>
                  <a:pt x="90243" y="4462"/>
                </a:moveTo>
                <a:cubicBezTo>
                  <a:pt x="83154" y="411"/>
                  <a:pt x="74074" y="1064"/>
                  <a:pt x="65923" y="1544"/>
                </a:cubicBezTo>
                <a:cubicBezTo>
                  <a:pt x="51317" y="2404"/>
                  <a:pt x="36069" y="4456"/>
                  <a:pt x="23122" y="11271"/>
                </a:cubicBezTo>
                <a:cubicBezTo>
                  <a:pt x="13017" y="16590"/>
                  <a:pt x="6735" y="34520"/>
                  <a:pt x="13070" y="44021"/>
                </a:cubicBezTo>
                <a:cubicBezTo>
                  <a:pt x="21835" y="57167"/>
                  <a:pt x="41795" y="58764"/>
                  <a:pt x="57493" y="60558"/>
                </a:cubicBezTo>
                <a:cubicBezTo>
                  <a:pt x="73279" y="62362"/>
                  <a:pt x="89298" y="61844"/>
                  <a:pt x="105158" y="60882"/>
                </a:cubicBezTo>
                <a:cubicBezTo>
                  <a:pt x="125660" y="59638"/>
                  <a:pt x="157482" y="50276"/>
                  <a:pt x="158336" y="29754"/>
                </a:cubicBezTo>
                <a:cubicBezTo>
                  <a:pt x="158620" y="22933"/>
                  <a:pt x="156399" y="13869"/>
                  <a:pt x="150230" y="10947"/>
                </a:cubicBezTo>
                <a:cubicBezTo>
                  <a:pt x="140017" y="6109"/>
                  <a:pt x="128254" y="5623"/>
                  <a:pt x="117156" y="3489"/>
                </a:cubicBezTo>
                <a:cubicBezTo>
                  <a:pt x="107059" y="1548"/>
                  <a:pt x="96605" y="2637"/>
                  <a:pt x="86352" y="1868"/>
                </a:cubicBezTo>
                <a:cubicBezTo>
                  <a:pt x="69538" y="607"/>
                  <a:pt x="52189" y="-1640"/>
                  <a:pt x="35768" y="2192"/>
                </a:cubicBezTo>
                <a:cubicBezTo>
                  <a:pt x="28377" y="3917"/>
                  <a:pt x="20507" y="5025"/>
                  <a:pt x="14043" y="9002"/>
                </a:cubicBezTo>
                <a:cubicBezTo>
                  <a:pt x="5849" y="14043"/>
                  <a:pt x="-2455" y="25547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4"/>
                  <a:pt x="130198" y="71092"/>
                  <a:pt x="152500" y="50182"/>
                </a:cubicBezTo>
                <a:cubicBezTo>
                  <a:pt x="161822" y="41442"/>
                  <a:pt x="168060" y="20139"/>
                  <a:pt x="158012" y="12244"/>
                </a:cubicBezTo>
                <a:cubicBezTo>
                  <a:pt x="155373" y="10171"/>
                  <a:pt x="151540" y="10464"/>
                  <a:pt x="148284" y="9650"/>
                </a:cubicBezTo>
                <a:cubicBezTo>
                  <a:pt x="134411" y="6182"/>
                  <a:pt x="119783" y="6732"/>
                  <a:pt x="105483" y="6732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291" name="Google Shape;291;p33"/>
          <p:cNvCxnSpPr/>
          <p:nvPr/>
        </p:nvCxnSpPr>
        <p:spPr>
          <a:xfrm flipH="1">
            <a:off x="6023075" y="1690181"/>
            <a:ext cx="810600" cy="528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92" name="Google Shape;292;p33"/>
          <p:cNvCxnSpPr/>
          <p:nvPr/>
        </p:nvCxnSpPr>
        <p:spPr>
          <a:xfrm>
            <a:off x="3380350" y="1726669"/>
            <a:ext cx="219000" cy="419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93" name="Google Shape;293;p33"/>
          <p:cNvCxnSpPr/>
          <p:nvPr/>
        </p:nvCxnSpPr>
        <p:spPr>
          <a:xfrm flipH="1" rot="10800000">
            <a:off x="2350850" y="2894063"/>
            <a:ext cx="826800" cy="486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94" name="Google Shape;294;p33"/>
          <p:cNvCxnSpPr/>
          <p:nvPr/>
        </p:nvCxnSpPr>
        <p:spPr>
          <a:xfrm rot="10800000">
            <a:off x="5406800" y="2887725"/>
            <a:ext cx="178500" cy="535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95" name="Google Shape;295;p33"/>
          <p:cNvCxnSpPr/>
          <p:nvPr/>
        </p:nvCxnSpPr>
        <p:spPr>
          <a:xfrm rot="10800000">
            <a:off x="5707050" y="2845219"/>
            <a:ext cx="186300" cy="127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96" name="Google Shape;296;p33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02" name="Google Shape;302;p34"/>
          <p:cNvSpPr txBox="1"/>
          <p:nvPr>
            <p:ph idx="1" type="body"/>
          </p:nvPr>
        </p:nvSpPr>
        <p:spPr>
          <a:xfrm>
            <a:off x="1070325" y="1438988"/>
            <a:ext cx="7056300" cy="30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▧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03" name="Google Shape;303;p34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09" name="Google Shape;309;p35"/>
          <p:cNvSpPr txBox="1"/>
          <p:nvPr>
            <p:ph idx="1" type="body"/>
          </p:nvPr>
        </p:nvSpPr>
        <p:spPr>
          <a:xfrm>
            <a:off x="1094350" y="1200150"/>
            <a:ext cx="6987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presentations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▧"/>
            </a:pPr>
            <a:r>
              <a:rPr lang="en" sz="1800"/>
              <a:t>Titles: </a:t>
            </a:r>
            <a:r>
              <a:rPr b="1" lang="en" sz="1800"/>
              <a:t>Shadows into light</a:t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▧"/>
            </a:pPr>
            <a:r>
              <a:rPr lang="en" sz="1800"/>
              <a:t>Body copy: </a:t>
            </a:r>
            <a:r>
              <a:rPr b="1" lang="en" sz="1800"/>
              <a:t>Varela round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Download for free at</a:t>
            </a:r>
            <a:r>
              <a:rPr lang="en" sz="1800"/>
              <a:t>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https://www.dafont.com/shadows-into-light.font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https://www.fontsquirrel.com/fonts/varela-round</a:t>
            </a:r>
            <a:endParaRPr b="1" sz="1800">
              <a:solidFill>
                <a:srgbClr val="AACF20"/>
              </a:solidFill>
            </a:endParaRPr>
          </a:p>
        </p:txBody>
      </p:sp>
      <p:sp>
        <p:nvSpPr>
          <p:cNvPr id="310" name="Google Shape;310;p35"/>
          <p:cNvSpPr txBox="1"/>
          <p:nvPr/>
        </p:nvSpPr>
        <p:spPr>
          <a:xfrm>
            <a:off x="1027950" y="4079531"/>
            <a:ext cx="70881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1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1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11" name="Google Shape;311;p35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/>
          <p:nvPr>
            <p:ph type="ctrTitle"/>
          </p:nvPr>
        </p:nvSpPr>
        <p:spPr>
          <a:xfrm>
            <a:off x="1650450" y="1524982"/>
            <a:ext cx="584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2.</a:t>
            </a:r>
            <a:br>
              <a:rPr lang="en">
                <a:solidFill>
                  <a:schemeClr val="accent6"/>
                </a:solidFill>
              </a:rPr>
            </a:br>
            <a:r>
              <a:rPr lang="en"/>
              <a:t>Extra Resources</a:t>
            </a:r>
            <a:endParaRPr/>
          </a:p>
        </p:txBody>
      </p:sp>
      <p:sp>
        <p:nvSpPr>
          <p:cNvPr id="317" name="Google Shape;317;p36"/>
          <p:cNvSpPr txBox="1"/>
          <p:nvPr>
            <p:ph idx="1" type="subTitle"/>
          </p:nvPr>
        </p:nvSpPr>
        <p:spPr>
          <a:xfrm>
            <a:off x="1650450" y="2629294"/>
            <a:ext cx="584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23" name="Google Shape;323;p37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4" name="Google Shape;324;p37"/>
          <p:cNvSpPr/>
          <p:nvPr/>
        </p:nvSpPr>
        <p:spPr>
          <a:xfrm>
            <a:off x="7356972" y="2387925"/>
            <a:ext cx="7827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DEC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5" name="Google Shape;325;p37"/>
          <p:cNvSpPr/>
          <p:nvPr/>
        </p:nvSpPr>
        <p:spPr>
          <a:xfrm>
            <a:off x="6729165" y="2387925"/>
            <a:ext cx="7827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NOV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6" name="Google Shape;326;p37"/>
          <p:cNvSpPr/>
          <p:nvPr/>
        </p:nvSpPr>
        <p:spPr>
          <a:xfrm>
            <a:off x="6101358" y="2387925"/>
            <a:ext cx="7827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OCT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7" name="Google Shape;327;p37"/>
          <p:cNvSpPr/>
          <p:nvPr/>
        </p:nvSpPr>
        <p:spPr>
          <a:xfrm>
            <a:off x="5473550" y="2387925"/>
            <a:ext cx="7827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SEP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8" name="Google Shape;328;p37"/>
          <p:cNvSpPr/>
          <p:nvPr/>
        </p:nvSpPr>
        <p:spPr>
          <a:xfrm>
            <a:off x="4845743" y="2387925"/>
            <a:ext cx="7827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AUG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9" name="Google Shape;329;p37"/>
          <p:cNvSpPr/>
          <p:nvPr/>
        </p:nvSpPr>
        <p:spPr>
          <a:xfrm>
            <a:off x="4217936" y="2387925"/>
            <a:ext cx="7827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JUL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0" name="Google Shape;330;p37"/>
          <p:cNvSpPr/>
          <p:nvPr/>
        </p:nvSpPr>
        <p:spPr>
          <a:xfrm>
            <a:off x="3590128" y="2387925"/>
            <a:ext cx="782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JUN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1" name="Google Shape;331;p37"/>
          <p:cNvSpPr/>
          <p:nvPr/>
        </p:nvSpPr>
        <p:spPr>
          <a:xfrm>
            <a:off x="2962321" y="2387925"/>
            <a:ext cx="782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MAY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2" name="Google Shape;332;p37"/>
          <p:cNvSpPr/>
          <p:nvPr/>
        </p:nvSpPr>
        <p:spPr>
          <a:xfrm>
            <a:off x="2334514" y="2387925"/>
            <a:ext cx="782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APR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3" name="Google Shape;333;p37"/>
          <p:cNvSpPr/>
          <p:nvPr/>
        </p:nvSpPr>
        <p:spPr>
          <a:xfrm>
            <a:off x="1706706" y="2387925"/>
            <a:ext cx="782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MAR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4" name="Google Shape;334;p37"/>
          <p:cNvSpPr/>
          <p:nvPr/>
        </p:nvSpPr>
        <p:spPr>
          <a:xfrm>
            <a:off x="1078899" y="2387925"/>
            <a:ext cx="782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FEB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5" name="Google Shape;335;p37"/>
          <p:cNvSpPr/>
          <p:nvPr/>
        </p:nvSpPr>
        <p:spPr>
          <a:xfrm>
            <a:off x="451092" y="2387925"/>
            <a:ext cx="782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JAN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6" name="Google Shape;336;p37"/>
          <p:cNvSpPr/>
          <p:nvPr/>
        </p:nvSpPr>
        <p:spPr>
          <a:xfrm>
            <a:off x="0" y="2387925"/>
            <a:ext cx="6060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37" name="Google Shape;337;p37"/>
          <p:cNvCxnSpPr/>
          <p:nvPr/>
        </p:nvCxnSpPr>
        <p:spPr>
          <a:xfrm rot="10800000">
            <a:off x="731324" y="1913906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8" name="Google Shape;338;p37"/>
          <p:cNvSpPr txBox="1"/>
          <p:nvPr/>
        </p:nvSpPr>
        <p:spPr>
          <a:xfrm>
            <a:off x="692307" y="1359175"/>
            <a:ext cx="118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339" name="Google Shape;339;p37"/>
          <p:cNvCxnSpPr/>
          <p:nvPr/>
        </p:nvCxnSpPr>
        <p:spPr>
          <a:xfrm rot="10800000">
            <a:off x="1987953" y="1913906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0" name="Google Shape;340;p37"/>
          <p:cNvSpPr txBox="1"/>
          <p:nvPr/>
        </p:nvSpPr>
        <p:spPr>
          <a:xfrm>
            <a:off x="1950370" y="1359175"/>
            <a:ext cx="118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341" name="Google Shape;341;p37"/>
          <p:cNvCxnSpPr/>
          <p:nvPr/>
        </p:nvCxnSpPr>
        <p:spPr>
          <a:xfrm rot="10800000">
            <a:off x="3244582" y="1913906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2" name="Google Shape;342;p37"/>
          <p:cNvSpPr txBox="1"/>
          <p:nvPr/>
        </p:nvSpPr>
        <p:spPr>
          <a:xfrm>
            <a:off x="3208432" y="1359175"/>
            <a:ext cx="118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343" name="Google Shape;343;p37"/>
          <p:cNvCxnSpPr/>
          <p:nvPr/>
        </p:nvCxnSpPr>
        <p:spPr>
          <a:xfrm rot="10800000">
            <a:off x="4501212" y="1913906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4" name="Google Shape;344;p37"/>
          <p:cNvSpPr txBox="1"/>
          <p:nvPr/>
        </p:nvSpPr>
        <p:spPr>
          <a:xfrm>
            <a:off x="4466495" y="1359175"/>
            <a:ext cx="118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345" name="Google Shape;345;p37"/>
          <p:cNvCxnSpPr/>
          <p:nvPr/>
        </p:nvCxnSpPr>
        <p:spPr>
          <a:xfrm rot="10800000">
            <a:off x="5757841" y="1913906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6" name="Google Shape;346;p37"/>
          <p:cNvSpPr txBox="1"/>
          <p:nvPr/>
        </p:nvSpPr>
        <p:spPr>
          <a:xfrm>
            <a:off x="5724557" y="1359175"/>
            <a:ext cx="118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347" name="Google Shape;347;p37"/>
          <p:cNvCxnSpPr/>
          <p:nvPr/>
        </p:nvCxnSpPr>
        <p:spPr>
          <a:xfrm rot="10800000">
            <a:off x="7014470" y="1913906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8" name="Google Shape;348;p37"/>
          <p:cNvSpPr txBox="1"/>
          <p:nvPr/>
        </p:nvSpPr>
        <p:spPr>
          <a:xfrm>
            <a:off x="6982620" y="1359175"/>
            <a:ext cx="118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349" name="Google Shape;349;p37"/>
          <p:cNvCxnSpPr/>
          <p:nvPr/>
        </p:nvCxnSpPr>
        <p:spPr>
          <a:xfrm rot="10800000">
            <a:off x="1369289" y="2756944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0" name="Google Shape;350;p37"/>
          <p:cNvSpPr txBox="1"/>
          <p:nvPr/>
        </p:nvSpPr>
        <p:spPr>
          <a:xfrm>
            <a:off x="1302580" y="3280125"/>
            <a:ext cx="118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351" name="Google Shape;351;p37"/>
          <p:cNvCxnSpPr/>
          <p:nvPr/>
        </p:nvCxnSpPr>
        <p:spPr>
          <a:xfrm rot="10800000">
            <a:off x="2625918" y="2756944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2" name="Google Shape;352;p37"/>
          <p:cNvSpPr txBox="1"/>
          <p:nvPr/>
        </p:nvSpPr>
        <p:spPr>
          <a:xfrm>
            <a:off x="2567922" y="3280125"/>
            <a:ext cx="118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353" name="Google Shape;353;p37"/>
          <p:cNvCxnSpPr/>
          <p:nvPr/>
        </p:nvCxnSpPr>
        <p:spPr>
          <a:xfrm rot="10800000">
            <a:off x="3882548" y="2756944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4" name="Google Shape;354;p37"/>
          <p:cNvSpPr txBox="1"/>
          <p:nvPr/>
        </p:nvSpPr>
        <p:spPr>
          <a:xfrm>
            <a:off x="3833264" y="3280125"/>
            <a:ext cx="118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355" name="Google Shape;355;p37"/>
          <p:cNvCxnSpPr/>
          <p:nvPr/>
        </p:nvCxnSpPr>
        <p:spPr>
          <a:xfrm rot="10800000">
            <a:off x="5139177" y="2756944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6" name="Google Shape;356;p37"/>
          <p:cNvSpPr txBox="1"/>
          <p:nvPr/>
        </p:nvSpPr>
        <p:spPr>
          <a:xfrm>
            <a:off x="5098606" y="3280125"/>
            <a:ext cx="118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357" name="Google Shape;357;p37"/>
          <p:cNvCxnSpPr/>
          <p:nvPr/>
        </p:nvCxnSpPr>
        <p:spPr>
          <a:xfrm rot="10800000">
            <a:off x="6395806" y="2756944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8" name="Google Shape;358;p37"/>
          <p:cNvSpPr txBox="1"/>
          <p:nvPr/>
        </p:nvSpPr>
        <p:spPr>
          <a:xfrm>
            <a:off x="6363949" y="3280125"/>
            <a:ext cx="1188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359" name="Google Shape;359;p37"/>
          <p:cNvCxnSpPr/>
          <p:nvPr/>
        </p:nvCxnSpPr>
        <p:spPr>
          <a:xfrm rot="10800000">
            <a:off x="7652435" y="2756944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0" name="Google Shape;360;p37"/>
          <p:cNvSpPr txBox="1"/>
          <p:nvPr/>
        </p:nvSpPr>
        <p:spPr>
          <a:xfrm>
            <a:off x="7616495" y="3280125"/>
            <a:ext cx="98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66" name="Google Shape;366;p38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Google Shape;367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9" name="Google Shape;369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70" name="Google Shape;370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1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372" name="Google Shape;372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73" name="Google Shape;373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3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375" name="Google Shape;375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76" name="Google Shape;376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5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378" name="Google Shape;378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379" name="Google Shape;379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380" name="Google Shape;380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6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381" name="Google Shape;381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82" name="Google Shape;382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383" name="Google Shape;383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4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384" name="Google Shape;384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85" name="Google Shape;385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386" name="Google Shape;386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2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sp>
        <p:nvSpPr>
          <p:cNvPr id="387" name="Google Shape;387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8" name="Google Shape;388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9" name="Google Shape;389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90" name="Google Shape;390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91" name="Google Shape;391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92" name="Google Shape;392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398" name="Google Shape;398;p39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99" name="Google Shape;399;p39"/>
          <p:cNvGraphicFramePr/>
          <p:nvPr/>
        </p:nvGraphicFramePr>
        <p:xfrm>
          <a:off x="723200" y="1373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{B8C69EA5-5FDD-477E-9FE3-2EE3F51E9FB1}</a:tableStyleId>
              </a:tblPr>
              <a:tblGrid>
                <a:gridCol w="1327325"/>
                <a:gridCol w="455775"/>
                <a:gridCol w="455775"/>
                <a:gridCol w="455775"/>
                <a:gridCol w="455775"/>
                <a:gridCol w="455775"/>
                <a:gridCol w="455775"/>
                <a:gridCol w="455775"/>
                <a:gridCol w="455775"/>
                <a:gridCol w="455775"/>
                <a:gridCol w="455775"/>
                <a:gridCol w="455775"/>
                <a:gridCol w="455775"/>
                <a:gridCol w="455775"/>
                <a:gridCol w="455775"/>
              </a:tblGrid>
              <a:tr h="31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1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1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1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1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1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1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1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1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3"/>
          <p:cNvPicPr preferRelativeResize="0"/>
          <p:nvPr/>
        </p:nvPicPr>
        <p:blipFill rotWithShape="1">
          <a:blip r:embed="rId3">
            <a:alphaModFix/>
          </a:blip>
          <a:srcRect b="32094" l="28502" r="36148" t="14883"/>
          <a:stretch/>
        </p:blipFill>
        <p:spPr>
          <a:xfrm>
            <a:off x="1088925" y="709800"/>
            <a:ext cx="1608000" cy="1608000"/>
          </a:xfrm>
          <a:prstGeom prst="wedgeEllipseCallout">
            <a:avLst>
              <a:gd fmla="val 47110" name="adj1"/>
              <a:gd fmla="val 46541" name="adj2"/>
            </a:avLst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78" name="Google Shape;78;p13"/>
          <p:cNvSpPr txBox="1"/>
          <p:nvPr>
            <p:ph idx="4294967295" type="ctrTitle"/>
          </p:nvPr>
        </p:nvSpPr>
        <p:spPr>
          <a:xfrm>
            <a:off x="3031774" y="983869"/>
            <a:ext cx="4961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</a:rPr>
              <a:t>Hello!</a:t>
            </a:r>
            <a:endParaRPr sz="9600">
              <a:solidFill>
                <a:schemeClr val="accent3"/>
              </a:solidFill>
            </a:endParaRPr>
          </a:p>
        </p:txBody>
      </p:sp>
      <p:sp>
        <p:nvSpPr>
          <p:cNvPr id="79" name="Google Shape;79;p13"/>
          <p:cNvSpPr txBox="1"/>
          <p:nvPr>
            <p:ph idx="4294967295" type="subTitle"/>
          </p:nvPr>
        </p:nvSpPr>
        <p:spPr>
          <a:xfrm>
            <a:off x="3031774" y="1661813"/>
            <a:ext cx="4871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I am Jayden Smith </a:t>
            </a:r>
            <a:endParaRPr sz="4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80" name="Google Shape;80;p13"/>
          <p:cNvSpPr txBox="1"/>
          <p:nvPr>
            <p:ph idx="4294967295" type="body"/>
          </p:nvPr>
        </p:nvSpPr>
        <p:spPr>
          <a:xfrm>
            <a:off x="3031839" y="2662538"/>
            <a:ext cx="4961100" cy="15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I am here because I love to give presentations. 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You can find me at: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3"/>
                </a:solidFill>
              </a:rPr>
              <a:t>@username</a:t>
            </a:r>
            <a:endParaRPr sz="2400">
              <a:solidFill>
                <a:schemeClr val="accent3"/>
              </a:solidFill>
            </a:endParaRPr>
          </a:p>
        </p:txBody>
      </p: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0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05" name="Google Shape;405;p40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6" name="Google Shape;406;p40"/>
          <p:cNvSpPr/>
          <p:nvPr/>
        </p:nvSpPr>
        <p:spPr>
          <a:xfrm>
            <a:off x="747650" y="1542825"/>
            <a:ext cx="3754800" cy="141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STRENGTHS</a:t>
            </a:r>
            <a:endParaRPr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07" name="Google Shape;407;p40"/>
          <p:cNvSpPr/>
          <p:nvPr/>
        </p:nvSpPr>
        <p:spPr>
          <a:xfrm>
            <a:off x="4657736" y="1542825"/>
            <a:ext cx="3754800" cy="141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WEAKNESSES</a:t>
            </a:r>
            <a:endParaRPr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08" name="Google Shape;408;p40"/>
          <p:cNvSpPr/>
          <p:nvPr/>
        </p:nvSpPr>
        <p:spPr>
          <a:xfrm>
            <a:off x="747650" y="3112567"/>
            <a:ext cx="3754800" cy="141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Black is the color of ebony and of outer space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OPPORTUNITIES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09" name="Google Shape;409;p40"/>
          <p:cNvSpPr/>
          <p:nvPr/>
        </p:nvSpPr>
        <p:spPr>
          <a:xfrm>
            <a:off x="4657736" y="3112567"/>
            <a:ext cx="3754800" cy="141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White is the color of milk and fresh snow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THREATS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10" name="Google Shape;410;p40"/>
          <p:cNvSpPr/>
          <p:nvPr/>
        </p:nvSpPr>
        <p:spPr>
          <a:xfrm>
            <a:off x="3424581" y="1877562"/>
            <a:ext cx="2157600" cy="2157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0"/>
          <p:cNvSpPr/>
          <p:nvPr/>
        </p:nvSpPr>
        <p:spPr>
          <a:xfrm rot="5400000">
            <a:off x="3580159" y="1877562"/>
            <a:ext cx="2157600" cy="2157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0"/>
          <p:cNvSpPr/>
          <p:nvPr/>
        </p:nvSpPr>
        <p:spPr>
          <a:xfrm rot="10800000">
            <a:off x="3580159" y="2034376"/>
            <a:ext cx="2157600" cy="2157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0"/>
          <p:cNvSpPr/>
          <p:nvPr/>
        </p:nvSpPr>
        <p:spPr>
          <a:xfrm rot="-5400000">
            <a:off x="3424581" y="2034376"/>
            <a:ext cx="2157600" cy="2157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0"/>
          <p:cNvSpPr/>
          <p:nvPr/>
        </p:nvSpPr>
        <p:spPr>
          <a:xfrm>
            <a:off x="3921319" y="2327631"/>
            <a:ext cx="305427" cy="4123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hadows Into Light"/>
              </a:rPr>
              <a:t>S</a:t>
            </a:r>
          </a:p>
        </p:txBody>
      </p:sp>
      <p:sp>
        <p:nvSpPr>
          <p:cNvPr id="415" name="Google Shape;415;p40"/>
          <p:cNvSpPr/>
          <p:nvPr/>
        </p:nvSpPr>
        <p:spPr>
          <a:xfrm>
            <a:off x="4827916" y="2334522"/>
            <a:ext cx="479642" cy="4388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hadows Into Light"/>
              </a:rPr>
              <a:t>W</a:t>
            </a:r>
          </a:p>
        </p:txBody>
      </p:sp>
      <p:sp>
        <p:nvSpPr>
          <p:cNvPr id="416" name="Google Shape;416;p40"/>
          <p:cNvSpPr/>
          <p:nvPr/>
        </p:nvSpPr>
        <p:spPr>
          <a:xfrm>
            <a:off x="3890446" y="3315247"/>
            <a:ext cx="219422" cy="3947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hadows Into Light"/>
              </a:rPr>
              <a:t>O</a:t>
            </a:r>
          </a:p>
        </p:txBody>
      </p:sp>
      <p:sp>
        <p:nvSpPr>
          <p:cNvPr id="417" name="Google Shape;417;p40"/>
          <p:cNvSpPr/>
          <p:nvPr/>
        </p:nvSpPr>
        <p:spPr>
          <a:xfrm>
            <a:off x="4929909" y="3322138"/>
            <a:ext cx="401356" cy="41678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hadows Into Light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1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23" name="Google Shape;423;p41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4" name="Google Shape;424;p41"/>
          <p:cNvSpPr txBox="1"/>
          <p:nvPr/>
        </p:nvSpPr>
        <p:spPr>
          <a:xfrm>
            <a:off x="2174222" y="537450"/>
            <a:ext cx="1598400" cy="14871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Key Activities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5" name="Google Shape;425;p41"/>
          <p:cNvSpPr txBox="1"/>
          <p:nvPr/>
        </p:nvSpPr>
        <p:spPr>
          <a:xfrm>
            <a:off x="2174222" y="2024739"/>
            <a:ext cx="1598400" cy="14871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Key Resources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6" name="Google Shape;426;p41"/>
          <p:cNvSpPr txBox="1"/>
          <p:nvPr/>
        </p:nvSpPr>
        <p:spPr>
          <a:xfrm>
            <a:off x="3772744" y="537450"/>
            <a:ext cx="1598400" cy="297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Value Propositions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7" name="Google Shape;427;p41"/>
          <p:cNvSpPr txBox="1"/>
          <p:nvPr/>
        </p:nvSpPr>
        <p:spPr>
          <a:xfrm>
            <a:off x="5371266" y="537450"/>
            <a:ext cx="1598400" cy="14871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Customer</a:t>
            </a:r>
            <a:b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Relationships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8" name="Google Shape;428;p41"/>
          <p:cNvSpPr txBox="1"/>
          <p:nvPr/>
        </p:nvSpPr>
        <p:spPr>
          <a:xfrm>
            <a:off x="5371266" y="2024739"/>
            <a:ext cx="1598400" cy="14871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Channels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9" name="Google Shape;429;p41"/>
          <p:cNvSpPr txBox="1"/>
          <p:nvPr/>
        </p:nvSpPr>
        <p:spPr>
          <a:xfrm>
            <a:off x="6969789" y="537450"/>
            <a:ext cx="1598400" cy="297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Customer Segments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0" name="Google Shape;430;p41"/>
          <p:cNvSpPr txBox="1"/>
          <p:nvPr/>
        </p:nvSpPr>
        <p:spPr>
          <a:xfrm>
            <a:off x="575700" y="537450"/>
            <a:ext cx="1598400" cy="297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Key Partners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1" name="Google Shape;431;p41"/>
          <p:cNvSpPr txBox="1"/>
          <p:nvPr/>
        </p:nvSpPr>
        <p:spPr>
          <a:xfrm>
            <a:off x="575700" y="3512025"/>
            <a:ext cx="4048800" cy="11517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Cost Structure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2" name="Google Shape;432;p41"/>
          <p:cNvSpPr txBox="1"/>
          <p:nvPr/>
        </p:nvSpPr>
        <p:spPr>
          <a:xfrm>
            <a:off x="4624500" y="3512025"/>
            <a:ext cx="3943500" cy="11517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Revenue Streams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3" name="Google Shape;433;p41"/>
          <p:cNvSpPr/>
          <p:nvPr/>
        </p:nvSpPr>
        <p:spPr>
          <a:xfrm>
            <a:off x="4317244" y="3582944"/>
            <a:ext cx="184121" cy="187497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1"/>
          <p:cNvSpPr/>
          <p:nvPr/>
        </p:nvSpPr>
        <p:spPr>
          <a:xfrm>
            <a:off x="6716581" y="608516"/>
            <a:ext cx="182574" cy="162346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1"/>
          <p:cNvSpPr/>
          <p:nvPr/>
        </p:nvSpPr>
        <p:spPr>
          <a:xfrm>
            <a:off x="1926310" y="608578"/>
            <a:ext cx="177158" cy="178939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1"/>
          <p:cNvSpPr/>
          <p:nvPr/>
        </p:nvSpPr>
        <p:spPr>
          <a:xfrm>
            <a:off x="8331336" y="608512"/>
            <a:ext cx="166328" cy="177128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1"/>
          <p:cNvSpPr/>
          <p:nvPr/>
        </p:nvSpPr>
        <p:spPr>
          <a:xfrm>
            <a:off x="8305293" y="3583103"/>
            <a:ext cx="192376" cy="142640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1"/>
          <p:cNvSpPr/>
          <p:nvPr/>
        </p:nvSpPr>
        <p:spPr>
          <a:xfrm>
            <a:off x="3525982" y="608600"/>
            <a:ext cx="176130" cy="177383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1"/>
          <p:cNvSpPr/>
          <p:nvPr/>
        </p:nvSpPr>
        <p:spPr>
          <a:xfrm>
            <a:off x="5096650" y="608523"/>
            <a:ext cx="203970" cy="211615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1"/>
          <p:cNvSpPr/>
          <p:nvPr/>
        </p:nvSpPr>
        <p:spPr>
          <a:xfrm>
            <a:off x="6663973" y="2099315"/>
            <a:ext cx="235180" cy="226397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1"/>
          <p:cNvSpPr/>
          <p:nvPr/>
        </p:nvSpPr>
        <p:spPr>
          <a:xfrm>
            <a:off x="3466970" y="2095803"/>
            <a:ext cx="235102" cy="214566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2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47" name="Google Shape;447;p42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8" name="Google Shape;448;p42"/>
          <p:cNvGrpSpPr/>
          <p:nvPr/>
        </p:nvGrpSpPr>
        <p:grpSpPr>
          <a:xfrm>
            <a:off x="1589311" y="1542051"/>
            <a:ext cx="2960146" cy="2661228"/>
            <a:chOff x="3778727" y="4460423"/>
            <a:chExt cx="720160" cy="647438"/>
          </a:xfrm>
        </p:grpSpPr>
        <p:sp>
          <p:nvSpPr>
            <p:cNvPr id="449" name="Google Shape;449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979CB8">
                <a:alpha val="1538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cxnSp>
        <p:nvCxnSpPr>
          <p:cNvPr id="456" name="Google Shape;456;p42"/>
          <p:cNvCxnSpPr/>
          <p:nvPr/>
        </p:nvCxnSpPr>
        <p:spPr>
          <a:xfrm>
            <a:off x="4483904" y="1982779"/>
            <a:ext cx="867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7" name="Google Shape;457;p42"/>
          <p:cNvSpPr txBox="1"/>
          <p:nvPr/>
        </p:nvSpPr>
        <p:spPr>
          <a:xfrm>
            <a:off x="5401513" y="1841630"/>
            <a:ext cx="2286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58" name="Google Shape;458;p42"/>
          <p:cNvCxnSpPr/>
          <p:nvPr/>
        </p:nvCxnSpPr>
        <p:spPr>
          <a:xfrm>
            <a:off x="4356190" y="2377902"/>
            <a:ext cx="994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9" name="Google Shape;459;p42"/>
          <p:cNvSpPr txBox="1"/>
          <p:nvPr/>
        </p:nvSpPr>
        <p:spPr>
          <a:xfrm>
            <a:off x="5401513" y="2236745"/>
            <a:ext cx="2286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60" name="Google Shape;460;p42"/>
          <p:cNvCxnSpPr/>
          <p:nvPr/>
        </p:nvCxnSpPr>
        <p:spPr>
          <a:xfrm>
            <a:off x="4174699" y="2773026"/>
            <a:ext cx="11763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1" name="Google Shape;461;p42"/>
          <p:cNvSpPr txBox="1"/>
          <p:nvPr/>
        </p:nvSpPr>
        <p:spPr>
          <a:xfrm>
            <a:off x="5401513" y="2631860"/>
            <a:ext cx="2286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62" name="Google Shape;462;p42"/>
          <p:cNvCxnSpPr/>
          <p:nvPr/>
        </p:nvCxnSpPr>
        <p:spPr>
          <a:xfrm>
            <a:off x="4020096" y="3168129"/>
            <a:ext cx="1330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3" name="Google Shape;463;p42"/>
          <p:cNvSpPr txBox="1"/>
          <p:nvPr/>
        </p:nvSpPr>
        <p:spPr>
          <a:xfrm>
            <a:off x="5401513" y="3026976"/>
            <a:ext cx="2286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64" name="Google Shape;464;p42"/>
          <p:cNvCxnSpPr/>
          <p:nvPr/>
        </p:nvCxnSpPr>
        <p:spPr>
          <a:xfrm>
            <a:off x="3852038" y="3563252"/>
            <a:ext cx="14988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5" name="Google Shape;465;p42"/>
          <p:cNvSpPr txBox="1"/>
          <p:nvPr/>
        </p:nvSpPr>
        <p:spPr>
          <a:xfrm>
            <a:off x="5401513" y="3422091"/>
            <a:ext cx="2286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66" name="Google Shape;466;p42"/>
          <p:cNvCxnSpPr/>
          <p:nvPr/>
        </p:nvCxnSpPr>
        <p:spPr>
          <a:xfrm>
            <a:off x="3677274" y="3958355"/>
            <a:ext cx="1666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7" name="Google Shape;467;p42"/>
          <p:cNvSpPr txBox="1"/>
          <p:nvPr/>
        </p:nvSpPr>
        <p:spPr>
          <a:xfrm>
            <a:off x="5401513" y="3817206"/>
            <a:ext cx="2286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3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73" name="Google Shape;473;p43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4" name="Google Shape;474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683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5" name="Google Shape;475;p43"/>
          <p:cNvSpPr txBox="1"/>
          <p:nvPr/>
        </p:nvSpPr>
        <p:spPr>
          <a:xfrm>
            <a:off x="860325" y="3302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Imani Jackson</a:t>
            </a:r>
            <a:br>
              <a:rPr lang="en"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JOB TITLE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476" name="Google Shape;47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683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7" name="Google Shape;477;p43"/>
          <p:cNvSpPr txBox="1"/>
          <p:nvPr/>
        </p:nvSpPr>
        <p:spPr>
          <a:xfrm>
            <a:off x="2840050" y="3302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Marcos Galán</a:t>
            </a:r>
            <a:br>
              <a:rPr lang="en"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JOB TITLE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478" name="Google Shape;478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683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9" name="Google Shape;479;p43"/>
          <p:cNvSpPr txBox="1"/>
          <p:nvPr/>
        </p:nvSpPr>
        <p:spPr>
          <a:xfrm>
            <a:off x="4819775" y="3302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Ixchel Valdía</a:t>
            </a:r>
            <a:br>
              <a:rPr lang="en"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JOB TITLE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480" name="Google Shape;480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683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1" name="Google Shape;481;p43"/>
          <p:cNvSpPr txBox="1"/>
          <p:nvPr/>
        </p:nvSpPr>
        <p:spPr>
          <a:xfrm>
            <a:off x="6799500" y="3302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Nils Årud</a:t>
            </a:r>
            <a:br>
              <a:rPr lang="en"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JOB TITLE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4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grpSp>
        <p:nvGrpSpPr>
          <p:cNvPr id="487" name="Google Shape;487;p44"/>
          <p:cNvGrpSpPr/>
          <p:nvPr/>
        </p:nvGrpSpPr>
        <p:grpSpPr>
          <a:xfrm>
            <a:off x="1112859" y="688166"/>
            <a:ext cx="7084122" cy="3789698"/>
            <a:chOff x="638138" y="467100"/>
            <a:chExt cx="7867750" cy="4194000"/>
          </a:xfrm>
        </p:grpSpPr>
        <p:cxnSp>
          <p:nvCxnSpPr>
            <p:cNvPr id="488" name="Google Shape;488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9" name="Google Shape;489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0" name="Google Shape;490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1" name="Google Shape;491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2" name="Google Shape;492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3" name="Google Shape;493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4" name="Google Shape;494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5" name="Google Shape;495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6" name="Google Shape;496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7" name="Google Shape;497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8" name="Google Shape;498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9" name="Google Shape;499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0" name="Google Shape;500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1" name="Google Shape;501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2" name="Google Shape;502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" name="Google Shape;504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5" name="Google Shape;505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9" name="Google Shape;509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0" name="Google Shape;510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34" name="Google Shape;534;p44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5" name="Google Shape;535;p44"/>
          <p:cNvGrpSpPr/>
          <p:nvPr/>
        </p:nvGrpSpPr>
        <p:grpSpPr>
          <a:xfrm>
            <a:off x="958857" y="846081"/>
            <a:ext cx="7391925" cy="3473958"/>
            <a:chOff x="467088" y="642474"/>
            <a:chExt cx="4194000" cy="3858239"/>
          </a:xfrm>
        </p:grpSpPr>
        <p:cxnSp>
          <p:nvCxnSpPr>
            <p:cNvPr id="536" name="Google Shape;536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58" name="Google Shape;558;p44"/>
          <p:cNvCxnSpPr/>
          <p:nvPr/>
        </p:nvCxnSpPr>
        <p:spPr>
          <a:xfrm>
            <a:off x="4654689" y="688154"/>
            <a:ext cx="0" cy="3789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59" name="Google Shape;559;p44"/>
          <p:cNvCxnSpPr/>
          <p:nvPr/>
        </p:nvCxnSpPr>
        <p:spPr>
          <a:xfrm>
            <a:off x="958824" y="2582953"/>
            <a:ext cx="7391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60" name="Google Shape;560;p44"/>
          <p:cNvSpPr txBox="1"/>
          <p:nvPr/>
        </p:nvSpPr>
        <p:spPr>
          <a:xfrm rot="-5400000">
            <a:off x="305246" y="2508500"/>
            <a:ext cx="11583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LOW VALUE 1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1" name="Google Shape;561;p44"/>
          <p:cNvSpPr txBox="1"/>
          <p:nvPr/>
        </p:nvSpPr>
        <p:spPr>
          <a:xfrm rot="5400000">
            <a:off x="7845876" y="2508572"/>
            <a:ext cx="11583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HIGH VALUE 1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2" name="Google Shape;562;p44"/>
          <p:cNvSpPr txBox="1"/>
          <p:nvPr/>
        </p:nvSpPr>
        <p:spPr>
          <a:xfrm>
            <a:off x="4075603" y="4477718"/>
            <a:ext cx="11583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LOW VALUE 2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563" name="Google Shape;563;p44"/>
          <p:cNvSpPr txBox="1"/>
          <p:nvPr/>
        </p:nvSpPr>
        <p:spPr>
          <a:xfrm>
            <a:off x="4075558" y="539314"/>
            <a:ext cx="11583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HIGH VALUE 2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4" name="Google Shape;564;p44"/>
          <p:cNvSpPr/>
          <p:nvPr/>
        </p:nvSpPr>
        <p:spPr>
          <a:xfrm>
            <a:off x="6852273" y="1011517"/>
            <a:ext cx="900600" cy="900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Our company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5" name="Google Shape;565;p44"/>
          <p:cNvSpPr/>
          <p:nvPr/>
        </p:nvSpPr>
        <p:spPr>
          <a:xfrm>
            <a:off x="3356760" y="1433671"/>
            <a:ext cx="788700" cy="788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6" name="Google Shape;566;p44"/>
          <p:cNvSpPr/>
          <p:nvPr/>
        </p:nvSpPr>
        <p:spPr>
          <a:xfrm>
            <a:off x="1783346" y="3393273"/>
            <a:ext cx="657600" cy="65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7" name="Google Shape;567;p44"/>
          <p:cNvSpPr/>
          <p:nvPr/>
        </p:nvSpPr>
        <p:spPr>
          <a:xfrm>
            <a:off x="5604495" y="2921847"/>
            <a:ext cx="657600" cy="657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8" name="Google Shape;568;p44"/>
          <p:cNvSpPr/>
          <p:nvPr/>
        </p:nvSpPr>
        <p:spPr>
          <a:xfrm>
            <a:off x="6415511" y="3327772"/>
            <a:ext cx="788700" cy="788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9" name="Google Shape;569;p44"/>
          <p:cNvSpPr/>
          <p:nvPr/>
        </p:nvSpPr>
        <p:spPr>
          <a:xfrm>
            <a:off x="4831923" y="775961"/>
            <a:ext cx="657600" cy="65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0" name="Google Shape;570;p44"/>
          <p:cNvSpPr/>
          <p:nvPr/>
        </p:nvSpPr>
        <p:spPr>
          <a:xfrm>
            <a:off x="1541466" y="1120663"/>
            <a:ext cx="420600" cy="420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5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576" name="Google Shape;576;p45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77" name="Google Shape;577;p45"/>
          <p:cNvGraphicFramePr/>
          <p:nvPr/>
        </p:nvGraphicFramePr>
        <p:xfrm>
          <a:off x="806700" y="13352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{D4AE8494-852A-4482-8052-CBB3C136AD8B}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95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71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9:00 - 9:45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9CB8">
                        <a:alpha val="1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9CB8">
                        <a:alpha val="1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9CB8">
                        <a:alpha val="1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9CB8">
                        <a:alpha val="1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9CB8">
                        <a:alpha val="1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9CB8">
                        <a:alpha val="1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9CB8">
                        <a:alpha val="1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9CB8">
                        <a:alpha val="15380"/>
                      </a:srgbClr>
                    </a:solidFill>
                  </a:tcPr>
                </a:tc>
              </a:tr>
              <a:tr h="371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6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3" name="Google Shape;583;p46"/>
          <p:cNvSpPr txBox="1"/>
          <p:nvPr/>
        </p:nvSpPr>
        <p:spPr>
          <a:xfrm>
            <a:off x="6012429" y="651458"/>
            <a:ext cx="2234700" cy="13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. 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This means that you can: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arela Round"/>
              <a:buChar char="●"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Resize them without losing quality.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arela Round"/>
              <a:buChar char="●"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Change fill color and opacity.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Isn’t that nice? :)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Examples: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4" name="Google Shape;584;p46"/>
          <p:cNvSpPr/>
          <p:nvPr/>
        </p:nvSpPr>
        <p:spPr>
          <a:xfrm>
            <a:off x="864917" y="616875"/>
            <a:ext cx="322339" cy="413574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46"/>
          <p:cNvSpPr/>
          <p:nvPr/>
        </p:nvSpPr>
        <p:spPr>
          <a:xfrm>
            <a:off x="1360507" y="674643"/>
            <a:ext cx="343894" cy="291154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46"/>
          <p:cNvSpPr/>
          <p:nvPr/>
        </p:nvSpPr>
        <p:spPr>
          <a:xfrm>
            <a:off x="1871246" y="675548"/>
            <a:ext cx="333776" cy="294829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46"/>
          <p:cNvSpPr/>
          <p:nvPr/>
        </p:nvSpPr>
        <p:spPr>
          <a:xfrm>
            <a:off x="2410850" y="667766"/>
            <a:ext cx="271897" cy="30536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46"/>
          <p:cNvSpPr/>
          <p:nvPr/>
        </p:nvSpPr>
        <p:spPr>
          <a:xfrm>
            <a:off x="2934401" y="665015"/>
            <a:ext cx="231555" cy="30811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46"/>
          <p:cNvSpPr/>
          <p:nvPr/>
        </p:nvSpPr>
        <p:spPr>
          <a:xfrm>
            <a:off x="3376349" y="661341"/>
            <a:ext cx="357649" cy="315913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46"/>
          <p:cNvSpPr/>
          <p:nvPr/>
        </p:nvSpPr>
        <p:spPr>
          <a:xfrm>
            <a:off x="3909094" y="642537"/>
            <a:ext cx="306737" cy="354427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46"/>
          <p:cNvSpPr/>
          <p:nvPr/>
        </p:nvSpPr>
        <p:spPr>
          <a:xfrm>
            <a:off x="4390930" y="665468"/>
            <a:ext cx="357178" cy="31223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6"/>
          <p:cNvSpPr/>
          <p:nvPr/>
        </p:nvSpPr>
        <p:spPr>
          <a:xfrm>
            <a:off x="4916779" y="670969"/>
            <a:ext cx="315913" cy="301235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46"/>
          <p:cNvSpPr/>
          <p:nvPr/>
        </p:nvSpPr>
        <p:spPr>
          <a:xfrm>
            <a:off x="5428422" y="663640"/>
            <a:ext cx="306737" cy="313162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46"/>
          <p:cNvSpPr/>
          <p:nvPr/>
        </p:nvSpPr>
        <p:spPr>
          <a:xfrm>
            <a:off x="868591" y="1128520"/>
            <a:ext cx="317741" cy="393394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46"/>
          <p:cNvSpPr/>
          <p:nvPr/>
        </p:nvSpPr>
        <p:spPr>
          <a:xfrm>
            <a:off x="1375185" y="1128520"/>
            <a:ext cx="317741" cy="393394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46"/>
          <p:cNvSpPr/>
          <p:nvPr/>
        </p:nvSpPr>
        <p:spPr>
          <a:xfrm>
            <a:off x="1873073" y="1187664"/>
            <a:ext cx="327822" cy="281978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46"/>
          <p:cNvSpPr/>
          <p:nvPr/>
        </p:nvSpPr>
        <p:spPr>
          <a:xfrm>
            <a:off x="2379215" y="1159232"/>
            <a:ext cx="327370" cy="331496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46"/>
          <p:cNvSpPr/>
          <p:nvPr/>
        </p:nvSpPr>
        <p:spPr>
          <a:xfrm>
            <a:off x="2888107" y="1180786"/>
            <a:ext cx="324619" cy="287028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46"/>
          <p:cNvSpPr/>
          <p:nvPr/>
        </p:nvSpPr>
        <p:spPr>
          <a:xfrm>
            <a:off x="3400202" y="1180786"/>
            <a:ext cx="314990" cy="290231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6"/>
          <p:cNvSpPr/>
          <p:nvPr/>
        </p:nvSpPr>
        <p:spPr>
          <a:xfrm>
            <a:off x="3915048" y="1183990"/>
            <a:ext cx="292078" cy="28382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6"/>
          <p:cNvSpPr/>
          <p:nvPr/>
        </p:nvSpPr>
        <p:spPr>
          <a:xfrm>
            <a:off x="4405608" y="1167936"/>
            <a:ext cx="323695" cy="317289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6"/>
          <p:cNvSpPr/>
          <p:nvPr/>
        </p:nvSpPr>
        <p:spPr>
          <a:xfrm>
            <a:off x="4879190" y="1133098"/>
            <a:ext cx="395221" cy="389267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6"/>
          <p:cNvSpPr/>
          <p:nvPr/>
        </p:nvSpPr>
        <p:spPr>
          <a:xfrm>
            <a:off x="5395412" y="1146853"/>
            <a:ext cx="370462" cy="353975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6"/>
          <p:cNvSpPr/>
          <p:nvPr/>
        </p:nvSpPr>
        <p:spPr>
          <a:xfrm>
            <a:off x="843362" y="1708466"/>
            <a:ext cx="363152" cy="257690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6"/>
          <p:cNvSpPr/>
          <p:nvPr/>
        </p:nvSpPr>
        <p:spPr>
          <a:xfrm>
            <a:off x="1351802" y="1659873"/>
            <a:ext cx="360382" cy="348925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6"/>
          <p:cNvSpPr/>
          <p:nvPr/>
        </p:nvSpPr>
        <p:spPr>
          <a:xfrm>
            <a:off x="1871698" y="1675455"/>
            <a:ext cx="324619" cy="327841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6"/>
          <p:cNvSpPr/>
          <p:nvPr/>
        </p:nvSpPr>
        <p:spPr>
          <a:xfrm>
            <a:off x="2375088" y="1665375"/>
            <a:ext cx="338374" cy="337450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46"/>
          <p:cNvSpPr/>
          <p:nvPr/>
        </p:nvSpPr>
        <p:spPr>
          <a:xfrm>
            <a:off x="2892685" y="1675926"/>
            <a:ext cx="314990" cy="316366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6"/>
          <p:cNvSpPr/>
          <p:nvPr/>
        </p:nvSpPr>
        <p:spPr>
          <a:xfrm>
            <a:off x="3413485" y="1638789"/>
            <a:ext cx="287028" cy="390172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6"/>
          <p:cNvSpPr/>
          <p:nvPr/>
        </p:nvSpPr>
        <p:spPr>
          <a:xfrm>
            <a:off x="3882038" y="1716266"/>
            <a:ext cx="360382" cy="232460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46"/>
          <p:cNvSpPr/>
          <p:nvPr/>
        </p:nvSpPr>
        <p:spPr>
          <a:xfrm>
            <a:off x="4403761" y="1666750"/>
            <a:ext cx="331967" cy="335623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6"/>
          <p:cNvSpPr/>
          <p:nvPr/>
        </p:nvSpPr>
        <p:spPr>
          <a:xfrm>
            <a:off x="4909450" y="1653919"/>
            <a:ext cx="333795" cy="34707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6"/>
          <p:cNvSpPr/>
          <p:nvPr/>
        </p:nvSpPr>
        <p:spPr>
          <a:xfrm>
            <a:off x="5400461" y="1663999"/>
            <a:ext cx="357178" cy="334699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6"/>
          <p:cNvSpPr/>
          <p:nvPr/>
        </p:nvSpPr>
        <p:spPr>
          <a:xfrm>
            <a:off x="885549" y="2186177"/>
            <a:ext cx="279698" cy="305380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6"/>
          <p:cNvSpPr/>
          <p:nvPr/>
        </p:nvSpPr>
        <p:spPr>
          <a:xfrm>
            <a:off x="1379763" y="2186648"/>
            <a:ext cx="298503" cy="300312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6"/>
          <p:cNvSpPr/>
          <p:nvPr/>
        </p:nvSpPr>
        <p:spPr>
          <a:xfrm>
            <a:off x="1892329" y="2186648"/>
            <a:ext cx="298484" cy="300312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6"/>
          <p:cNvSpPr/>
          <p:nvPr/>
        </p:nvSpPr>
        <p:spPr>
          <a:xfrm>
            <a:off x="2394797" y="2186648"/>
            <a:ext cx="298032" cy="300312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6"/>
          <p:cNvSpPr/>
          <p:nvPr/>
        </p:nvSpPr>
        <p:spPr>
          <a:xfrm>
            <a:off x="2970614" y="2139883"/>
            <a:ext cx="160953" cy="397068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6"/>
          <p:cNvSpPr/>
          <p:nvPr/>
        </p:nvSpPr>
        <p:spPr>
          <a:xfrm>
            <a:off x="3486855" y="2142634"/>
            <a:ext cx="139397" cy="392470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46"/>
          <p:cNvSpPr/>
          <p:nvPr/>
        </p:nvSpPr>
        <p:spPr>
          <a:xfrm>
            <a:off x="3998026" y="2186177"/>
            <a:ext cx="127017" cy="300783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6"/>
          <p:cNvSpPr/>
          <p:nvPr/>
        </p:nvSpPr>
        <p:spPr>
          <a:xfrm>
            <a:off x="4420737" y="2182050"/>
            <a:ext cx="295733" cy="313162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6"/>
          <p:cNvSpPr/>
          <p:nvPr/>
        </p:nvSpPr>
        <p:spPr>
          <a:xfrm>
            <a:off x="4914952" y="2190303"/>
            <a:ext cx="324166" cy="299407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6"/>
          <p:cNvSpPr/>
          <p:nvPr/>
        </p:nvSpPr>
        <p:spPr>
          <a:xfrm>
            <a:off x="5427499" y="2139412"/>
            <a:ext cx="298032" cy="357649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6"/>
          <p:cNvSpPr/>
          <p:nvPr/>
        </p:nvSpPr>
        <p:spPr>
          <a:xfrm>
            <a:off x="970373" y="2660232"/>
            <a:ext cx="109588" cy="370481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6"/>
          <p:cNvSpPr/>
          <p:nvPr/>
        </p:nvSpPr>
        <p:spPr>
          <a:xfrm>
            <a:off x="1412774" y="2646478"/>
            <a:ext cx="237057" cy="397068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6"/>
          <p:cNvSpPr/>
          <p:nvPr/>
        </p:nvSpPr>
        <p:spPr>
          <a:xfrm>
            <a:off x="1884981" y="2646478"/>
            <a:ext cx="310411" cy="397068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6"/>
          <p:cNvSpPr/>
          <p:nvPr/>
        </p:nvSpPr>
        <p:spPr>
          <a:xfrm>
            <a:off x="2860127" y="2713875"/>
            <a:ext cx="374608" cy="209076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6"/>
          <p:cNvSpPr/>
          <p:nvPr/>
        </p:nvSpPr>
        <p:spPr>
          <a:xfrm>
            <a:off x="2360863" y="2670312"/>
            <a:ext cx="363604" cy="343894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6"/>
          <p:cNvSpPr/>
          <p:nvPr/>
        </p:nvSpPr>
        <p:spPr>
          <a:xfrm>
            <a:off x="3393325" y="2679036"/>
            <a:ext cx="321868" cy="324619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6"/>
          <p:cNvSpPr/>
          <p:nvPr/>
        </p:nvSpPr>
        <p:spPr>
          <a:xfrm>
            <a:off x="3898543" y="2681787"/>
            <a:ext cx="325994" cy="324619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6"/>
          <p:cNvSpPr/>
          <p:nvPr/>
        </p:nvSpPr>
        <p:spPr>
          <a:xfrm>
            <a:off x="4360218" y="2681787"/>
            <a:ext cx="424559" cy="343423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6"/>
          <p:cNvSpPr/>
          <p:nvPr/>
        </p:nvSpPr>
        <p:spPr>
          <a:xfrm>
            <a:off x="4946587" y="2668033"/>
            <a:ext cx="255391" cy="35533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6"/>
          <p:cNvSpPr/>
          <p:nvPr/>
        </p:nvSpPr>
        <p:spPr>
          <a:xfrm>
            <a:off x="5455479" y="2685913"/>
            <a:ext cx="249418" cy="34157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6"/>
          <p:cNvSpPr/>
          <p:nvPr/>
        </p:nvSpPr>
        <p:spPr>
          <a:xfrm>
            <a:off x="853461" y="3210389"/>
            <a:ext cx="360382" cy="285200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6"/>
          <p:cNvSpPr/>
          <p:nvPr/>
        </p:nvSpPr>
        <p:spPr>
          <a:xfrm>
            <a:off x="1356381" y="3231473"/>
            <a:ext cx="351224" cy="23843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6"/>
          <p:cNvSpPr/>
          <p:nvPr/>
        </p:nvSpPr>
        <p:spPr>
          <a:xfrm>
            <a:off x="1873073" y="3221393"/>
            <a:ext cx="333324" cy="260441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6"/>
          <p:cNvSpPr/>
          <p:nvPr/>
        </p:nvSpPr>
        <p:spPr>
          <a:xfrm>
            <a:off x="2377368" y="3214516"/>
            <a:ext cx="335641" cy="272821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6"/>
          <p:cNvSpPr/>
          <p:nvPr/>
        </p:nvSpPr>
        <p:spPr>
          <a:xfrm>
            <a:off x="2901861" y="3192509"/>
            <a:ext cx="303063" cy="305814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6"/>
          <p:cNvSpPr/>
          <p:nvPr/>
        </p:nvSpPr>
        <p:spPr>
          <a:xfrm>
            <a:off x="3380946" y="3231021"/>
            <a:ext cx="342500" cy="252188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6"/>
          <p:cNvSpPr/>
          <p:nvPr/>
        </p:nvSpPr>
        <p:spPr>
          <a:xfrm>
            <a:off x="3888463" y="3231021"/>
            <a:ext cx="342048" cy="252188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6"/>
          <p:cNvSpPr/>
          <p:nvPr/>
        </p:nvSpPr>
        <p:spPr>
          <a:xfrm>
            <a:off x="4404232" y="3206263"/>
            <a:ext cx="329650" cy="288856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6"/>
          <p:cNvSpPr/>
          <p:nvPr/>
        </p:nvSpPr>
        <p:spPr>
          <a:xfrm>
            <a:off x="4893849" y="3171425"/>
            <a:ext cx="361776" cy="364508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6"/>
          <p:cNvSpPr/>
          <p:nvPr/>
        </p:nvSpPr>
        <p:spPr>
          <a:xfrm>
            <a:off x="5426595" y="3192056"/>
            <a:ext cx="309940" cy="31406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6"/>
          <p:cNvSpPr/>
          <p:nvPr/>
        </p:nvSpPr>
        <p:spPr>
          <a:xfrm>
            <a:off x="848412" y="3685350"/>
            <a:ext cx="353052" cy="343876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6"/>
          <p:cNvSpPr/>
          <p:nvPr/>
        </p:nvSpPr>
        <p:spPr>
          <a:xfrm>
            <a:off x="1339423" y="3740819"/>
            <a:ext cx="376435" cy="230180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46"/>
          <p:cNvSpPr/>
          <p:nvPr/>
        </p:nvSpPr>
        <p:spPr>
          <a:xfrm>
            <a:off x="1934497" y="3661967"/>
            <a:ext cx="221023" cy="376888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6"/>
          <p:cNvSpPr/>
          <p:nvPr/>
        </p:nvSpPr>
        <p:spPr>
          <a:xfrm>
            <a:off x="2409474" y="3698181"/>
            <a:ext cx="277399" cy="348021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6"/>
          <p:cNvSpPr/>
          <p:nvPr/>
        </p:nvSpPr>
        <p:spPr>
          <a:xfrm>
            <a:off x="2894984" y="3724785"/>
            <a:ext cx="312239" cy="271426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6"/>
          <p:cNvSpPr/>
          <p:nvPr/>
        </p:nvSpPr>
        <p:spPr>
          <a:xfrm>
            <a:off x="3399731" y="3700479"/>
            <a:ext cx="313162" cy="31361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6"/>
          <p:cNvSpPr/>
          <p:nvPr/>
        </p:nvSpPr>
        <p:spPr>
          <a:xfrm>
            <a:off x="3904968" y="3696353"/>
            <a:ext cx="315442" cy="322791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6"/>
          <p:cNvSpPr/>
          <p:nvPr/>
        </p:nvSpPr>
        <p:spPr>
          <a:xfrm>
            <a:off x="4387256" y="3699556"/>
            <a:ext cx="364056" cy="307660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6"/>
          <p:cNvSpPr/>
          <p:nvPr/>
        </p:nvSpPr>
        <p:spPr>
          <a:xfrm>
            <a:off x="4909450" y="3693150"/>
            <a:ext cx="331496" cy="327370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6"/>
          <p:cNvSpPr/>
          <p:nvPr/>
        </p:nvSpPr>
        <p:spPr>
          <a:xfrm>
            <a:off x="5424296" y="3677549"/>
            <a:ext cx="317741" cy="355351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6"/>
          <p:cNvSpPr/>
          <p:nvPr/>
        </p:nvSpPr>
        <p:spPr>
          <a:xfrm>
            <a:off x="824125" y="4250184"/>
            <a:ext cx="408976" cy="230632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6"/>
          <p:cNvSpPr/>
          <p:nvPr/>
        </p:nvSpPr>
        <p:spPr>
          <a:xfrm>
            <a:off x="1365104" y="4189194"/>
            <a:ext cx="329668" cy="347098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6"/>
          <p:cNvSpPr/>
          <p:nvPr/>
        </p:nvSpPr>
        <p:spPr>
          <a:xfrm>
            <a:off x="1858867" y="4169485"/>
            <a:ext cx="362662" cy="374137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6"/>
          <p:cNvSpPr/>
          <p:nvPr/>
        </p:nvSpPr>
        <p:spPr>
          <a:xfrm>
            <a:off x="2383793" y="4201120"/>
            <a:ext cx="320040" cy="324166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6"/>
          <p:cNvSpPr/>
          <p:nvPr/>
        </p:nvSpPr>
        <p:spPr>
          <a:xfrm>
            <a:off x="2858299" y="4202044"/>
            <a:ext cx="384688" cy="320944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6"/>
          <p:cNvSpPr/>
          <p:nvPr/>
        </p:nvSpPr>
        <p:spPr>
          <a:xfrm>
            <a:off x="3407984" y="4174535"/>
            <a:ext cx="296656" cy="359006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6"/>
          <p:cNvSpPr/>
          <p:nvPr/>
        </p:nvSpPr>
        <p:spPr>
          <a:xfrm>
            <a:off x="3851778" y="4170409"/>
            <a:ext cx="425954" cy="386516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6"/>
          <p:cNvSpPr/>
          <p:nvPr/>
        </p:nvSpPr>
        <p:spPr>
          <a:xfrm>
            <a:off x="4363873" y="4164436"/>
            <a:ext cx="418153" cy="400271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46"/>
          <p:cNvSpPr/>
          <p:nvPr/>
        </p:nvSpPr>
        <p:spPr>
          <a:xfrm>
            <a:off x="4889723" y="4260265"/>
            <a:ext cx="371857" cy="215502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6"/>
          <p:cNvSpPr/>
          <p:nvPr/>
        </p:nvSpPr>
        <p:spPr>
          <a:xfrm>
            <a:off x="5446303" y="4220829"/>
            <a:ext cx="277399" cy="304457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6"/>
          <p:cNvSpPr/>
          <p:nvPr/>
        </p:nvSpPr>
        <p:spPr>
          <a:xfrm>
            <a:off x="6100727" y="2305970"/>
            <a:ext cx="395221" cy="389267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6"/>
          <p:cNvSpPr/>
          <p:nvPr/>
        </p:nvSpPr>
        <p:spPr>
          <a:xfrm>
            <a:off x="6871154" y="2305962"/>
            <a:ext cx="952580" cy="93833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6"/>
          <p:cNvSpPr/>
          <p:nvPr/>
        </p:nvSpPr>
        <p:spPr>
          <a:xfrm>
            <a:off x="6259978" y="2487756"/>
            <a:ext cx="376435" cy="230180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6"/>
          <p:cNvSpPr/>
          <p:nvPr/>
        </p:nvSpPr>
        <p:spPr>
          <a:xfrm>
            <a:off x="7255009" y="2744156"/>
            <a:ext cx="907301" cy="55485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47"/>
          <p:cNvGrpSpPr/>
          <p:nvPr/>
        </p:nvGrpSpPr>
        <p:grpSpPr>
          <a:xfrm>
            <a:off x="3058888" y="1387177"/>
            <a:ext cx="445718" cy="445753"/>
            <a:chOff x="3706812" y="1035050"/>
            <a:chExt cx="4792662" cy="4787899"/>
          </a:xfrm>
        </p:grpSpPr>
        <p:sp>
          <p:nvSpPr>
            <p:cNvPr id="673" name="Google Shape;673;p4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9" name="Google Shape;679;p47"/>
          <p:cNvGrpSpPr/>
          <p:nvPr/>
        </p:nvGrpSpPr>
        <p:grpSpPr>
          <a:xfrm>
            <a:off x="1779393" y="1387207"/>
            <a:ext cx="443331" cy="445437"/>
            <a:chOff x="1400175" y="1220787"/>
            <a:chExt cx="4473575" cy="4476750"/>
          </a:xfrm>
        </p:grpSpPr>
        <p:sp>
          <p:nvSpPr>
            <p:cNvPr id="680" name="Google Shape;680;p4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4" name="Google Shape;684;p47"/>
          <p:cNvGrpSpPr/>
          <p:nvPr/>
        </p:nvGrpSpPr>
        <p:grpSpPr>
          <a:xfrm>
            <a:off x="1138046" y="1387221"/>
            <a:ext cx="446045" cy="445465"/>
            <a:chOff x="1649412" y="927100"/>
            <a:chExt cx="5011737" cy="5016500"/>
          </a:xfrm>
        </p:grpSpPr>
        <p:sp>
          <p:nvSpPr>
            <p:cNvPr id="685" name="Google Shape;685;p4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8" name="Google Shape;688;p47"/>
          <p:cNvGrpSpPr/>
          <p:nvPr/>
        </p:nvGrpSpPr>
        <p:grpSpPr>
          <a:xfrm>
            <a:off x="2418397" y="1387474"/>
            <a:ext cx="444870" cy="445286"/>
            <a:chOff x="1301750" y="920750"/>
            <a:chExt cx="5095875" cy="5100637"/>
          </a:xfrm>
        </p:grpSpPr>
        <p:sp>
          <p:nvSpPr>
            <p:cNvPr id="689" name="Google Shape;689;p4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4" name="Google Shape;694;p47"/>
          <p:cNvGrpSpPr/>
          <p:nvPr/>
        </p:nvGrpSpPr>
        <p:grpSpPr>
          <a:xfrm>
            <a:off x="4341570" y="1387383"/>
            <a:ext cx="445621" cy="445591"/>
            <a:chOff x="5732756" y="2682276"/>
            <a:chExt cx="719905" cy="719856"/>
          </a:xfrm>
        </p:grpSpPr>
        <p:sp>
          <p:nvSpPr>
            <p:cNvPr id="695" name="Google Shape;695;p4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8" name="Google Shape;698;p47"/>
          <p:cNvGrpSpPr/>
          <p:nvPr/>
        </p:nvGrpSpPr>
        <p:grpSpPr>
          <a:xfrm>
            <a:off x="4982887" y="1387377"/>
            <a:ext cx="445627" cy="445604"/>
            <a:chOff x="6768809" y="2682265"/>
            <a:chExt cx="719915" cy="719877"/>
          </a:xfrm>
        </p:grpSpPr>
        <p:sp>
          <p:nvSpPr>
            <p:cNvPr id="699" name="Google Shape;699;p4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3" name="Google Shape;703;p47"/>
          <p:cNvGrpSpPr/>
          <p:nvPr/>
        </p:nvGrpSpPr>
        <p:grpSpPr>
          <a:xfrm>
            <a:off x="5624209" y="1387406"/>
            <a:ext cx="445753" cy="445545"/>
            <a:chOff x="7804870" y="2682313"/>
            <a:chExt cx="720118" cy="719782"/>
          </a:xfrm>
        </p:grpSpPr>
        <p:sp>
          <p:nvSpPr>
            <p:cNvPr id="704" name="Google Shape;704;p4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47"/>
          <p:cNvGrpSpPr/>
          <p:nvPr/>
        </p:nvGrpSpPr>
        <p:grpSpPr>
          <a:xfrm>
            <a:off x="6265657" y="1387175"/>
            <a:ext cx="446293" cy="446006"/>
            <a:chOff x="8841135" y="2681940"/>
            <a:chExt cx="720990" cy="720527"/>
          </a:xfrm>
        </p:grpSpPr>
        <p:sp>
          <p:nvSpPr>
            <p:cNvPr id="710" name="Google Shape;710;p4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47"/>
          <p:cNvGrpSpPr/>
          <p:nvPr/>
        </p:nvGrpSpPr>
        <p:grpSpPr>
          <a:xfrm>
            <a:off x="3699655" y="1387107"/>
            <a:ext cx="445260" cy="445260"/>
            <a:chOff x="4103687" y="1439862"/>
            <a:chExt cx="3986212" cy="3986211"/>
          </a:xfrm>
        </p:grpSpPr>
        <p:sp>
          <p:nvSpPr>
            <p:cNvPr id="717" name="Google Shape;717;p4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9" name="Google Shape;719;p47"/>
          <p:cNvGrpSpPr/>
          <p:nvPr/>
        </p:nvGrpSpPr>
        <p:grpSpPr>
          <a:xfrm>
            <a:off x="6907645" y="1387411"/>
            <a:ext cx="445803" cy="445535"/>
            <a:chOff x="9878272" y="2682320"/>
            <a:chExt cx="720199" cy="719767"/>
          </a:xfrm>
        </p:grpSpPr>
        <p:sp>
          <p:nvSpPr>
            <p:cNvPr id="720" name="Google Shape;720;p4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3" name="Google Shape;723;p47"/>
          <p:cNvGrpSpPr/>
          <p:nvPr/>
        </p:nvGrpSpPr>
        <p:grpSpPr>
          <a:xfrm>
            <a:off x="7549143" y="1387328"/>
            <a:ext cx="445700" cy="445701"/>
            <a:chOff x="10914618" y="2682187"/>
            <a:chExt cx="720033" cy="720033"/>
          </a:xfrm>
        </p:grpSpPr>
        <p:sp>
          <p:nvSpPr>
            <p:cNvPr id="724" name="Google Shape;724;p4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0" name="Google Shape;730;p47"/>
          <p:cNvGrpSpPr/>
          <p:nvPr/>
        </p:nvGrpSpPr>
        <p:grpSpPr>
          <a:xfrm>
            <a:off x="1772664" y="680107"/>
            <a:ext cx="361521" cy="445816"/>
            <a:chOff x="1582665" y="1011072"/>
            <a:chExt cx="584040" cy="720220"/>
          </a:xfrm>
        </p:grpSpPr>
        <p:sp>
          <p:nvSpPr>
            <p:cNvPr id="731" name="Google Shape;731;p4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6" name="Google Shape;736;p47"/>
          <p:cNvGrpSpPr/>
          <p:nvPr/>
        </p:nvGrpSpPr>
        <p:grpSpPr>
          <a:xfrm>
            <a:off x="2374048" y="680128"/>
            <a:ext cx="379481" cy="445796"/>
            <a:chOff x="2554206" y="1011105"/>
            <a:chExt cx="613055" cy="720187"/>
          </a:xfrm>
        </p:grpSpPr>
        <p:sp>
          <p:nvSpPr>
            <p:cNvPr id="737" name="Google Shape;737;p4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47"/>
          <p:cNvGrpSpPr/>
          <p:nvPr/>
        </p:nvGrpSpPr>
        <p:grpSpPr>
          <a:xfrm>
            <a:off x="6922223" y="634468"/>
            <a:ext cx="460705" cy="491455"/>
            <a:chOff x="9901824" y="937343"/>
            <a:chExt cx="744273" cy="793950"/>
          </a:xfrm>
        </p:grpSpPr>
        <p:grpSp>
          <p:nvGrpSpPr>
            <p:cNvPr id="741" name="Google Shape;741;p4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42" name="Google Shape;742;p4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4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4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4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4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4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4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4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4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4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2" name="Google Shape;752;p4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8" name="Google Shape;758;p47"/>
          <p:cNvGrpSpPr/>
          <p:nvPr/>
        </p:nvGrpSpPr>
        <p:grpSpPr>
          <a:xfrm>
            <a:off x="2993392" y="680294"/>
            <a:ext cx="369868" cy="445629"/>
            <a:chOff x="3554761" y="1011374"/>
            <a:chExt cx="597525" cy="719918"/>
          </a:xfrm>
        </p:grpSpPr>
        <p:sp>
          <p:nvSpPr>
            <p:cNvPr id="759" name="Google Shape;759;p4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3" name="Google Shape;763;p47"/>
          <p:cNvGrpSpPr/>
          <p:nvPr/>
        </p:nvGrpSpPr>
        <p:grpSpPr>
          <a:xfrm>
            <a:off x="3603122" y="680082"/>
            <a:ext cx="370755" cy="445841"/>
            <a:chOff x="4539787" y="1011032"/>
            <a:chExt cx="598958" cy="720261"/>
          </a:xfrm>
        </p:grpSpPr>
        <p:sp>
          <p:nvSpPr>
            <p:cNvPr id="764" name="Google Shape;764;p4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9" name="Google Shape;769;p47"/>
          <p:cNvGrpSpPr/>
          <p:nvPr/>
        </p:nvGrpSpPr>
        <p:grpSpPr>
          <a:xfrm>
            <a:off x="4213740" y="680190"/>
            <a:ext cx="366917" cy="445733"/>
            <a:chOff x="5526246" y="1011207"/>
            <a:chExt cx="592758" cy="720086"/>
          </a:xfrm>
        </p:grpSpPr>
        <p:sp>
          <p:nvSpPr>
            <p:cNvPr id="770" name="Google Shape;770;p4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47"/>
          <p:cNvGrpSpPr/>
          <p:nvPr/>
        </p:nvGrpSpPr>
        <p:grpSpPr>
          <a:xfrm>
            <a:off x="1168508" y="680184"/>
            <a:ext cx="364294" cy="445740"/>
            <a:chOff x="606645" y="1011196"/>
            <a:chExt cx="588520" cy="720096"/>
          </a:xfrm>
        </p:grpSpPr>
        <p:sp>
          <p:nvSpPr>
            <p:cNvPr id="777" name="Google Shape;777;p4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1" name="Google Shape;781;p47"/>
          <p:cNvGrpSpPr/>
          <p:nvPr/>
        </p:nvGrpSpPr>
        <p:grpSpPr>
          <a:xfrm>
            <a:off x="7622791" y="680161"/>
            <a:ext cx="298405" cy="445762"/>
            <a:chOff x="11033597" y="1011159"/>
            <a:chExt cx="482075" cy="720133"/>
          </a:xfrm>
        </p:grpSpPr>
        <p:sp>
          <p:nvSpPr>
            <p:cNvPr id="782" name="Google Shape;782;p4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6" name="Google Shape;786;p47"/>
          <p:cNvGrpSpPr/>
          <p:nvPr/>
        </p:nvGrpSpPr>
        <p:grpSpPr>
          <a:xfrm>
            <a:off x="6221656" y="634468"/>
            <a:ext cx="460705" cy="491455"/>
            <a:chOff x="8770051" y="937343"/>
            <a:chExt cx="744273" cy="793950"/>
          </a:xfrm>
        </p:grpSpPr>
        <p:sp>
          <p:nvSpPr>
            <p:cNvPr id="787" name="Google Shape;787;p4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2" name="Google Shape;792;p4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93" name="Google Shape;793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3" name="Google Shape;803;p47"/>
          <p:cNvGrpSpPr/>
          <p:nvPr/>
        </p:nvGrpSpPr>
        <p:grpSpPr>
          <a:xfrm>
            <a:off x="4820520" y="634468"/>
            <a:ext cx="460705" cy="491455"/>
            <a:chOff x="6506504" y="937343"/>
            <a:chExt cx="744273" cy="793950"/>
          </a:xfrm>
        </p:grpSpPr>
        <p:sp>
          <p:nvSpPr>
            <p:cNvPr id="804" name="Google Shape;804;p4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7" name="Google Shape;807;p4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08" name="Google Shape;808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8" name="Google Shape;818;p47"/>
          <p:cNvGrpSpPr/>
          <p:nvPr/>
        </p:nvGrpSpPr>
        <p:grpSpPr>
          <a:xfrm>
            <a:off x="5521088" y="634468"/>
            <a:ext cx="460705" cy="491455"/>
            <a:chOff x="7638277" y="937343"/>
            <a:chExt cx="744273" cy="793950"/>
          </a:xfrm>
        </p:grpSpPr>
        <p:sp>
          <p:nvSpPr>
            <p:cNvPr id="819" name="Google Shape;819;p4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3" name="Google Shape;823;p4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24" name="Google Shape;824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4" name="Google Shape;834;p47"/>
          <p:cNvGrpSpPr/>
          <p:nvPr/>
        </p:nvGrpSpPr>
        <p:grpSpPr>
          <a:xfrm>
            <a:off x="3061198" y="2824023"/>
            <a:ext cx="445779" cy="400764"/>
            <a:chOff x="3778727" y="4460423"/>
            <a:chExt cx="720160" cy="647438"/>
          </a:xfrm>
        </p:grpSpPr>
        <p:sp>
          <p:nvSpPr>
            <p:cNvPr id="835" name="Google Shape;835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2" name="Google Shape;842;p47"/>
          <p:cNvGrpSpPr/>
          <p:nvPr/>
        </p:nvGrpSpPr>
        <p:grpSpPr>
          <a:xfrm>
            <a:off x="1138083" y="2809098"/>
            <a:ext cx="445680" cy="430613"/>
            <a:chOff x="557494" y="4436312"/>
            <a:chExt cx="720000" cy="695660"/>
          </a:xfrm>
        </p:grpSpPr>
        <p:sp>
          <p:nvSpPr>
            <p:cNvPr id="843" name="Google Shape;843;p4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7" name="Google Shape;847;p47"/>
          <p:cNvGrpSpPr/>
          <p:nvPr/>
        </p:nvGrpSpPr>
        <p:grpSpPr>
          <a:xfrm>
            <a:off x="4343305" y="2801509"/>
            <a:ext cx="445833" cy="445792"/>
            <a:chOff x="5926265" y="4424051"/>
            <a:chExt cx="720246" cy="720181"/>
          </a:xfrm>
        </p:grpSpPr>
        <p:sp>
          <p:nvSpPr>
            <p:cNvPr id="848" name="Google Shape;848;p4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2" name="Google Shape;852;p47"/>
          <p:cNvGrpSpPr/>
          <p:nvPr/>
        </p:nvGrpSpPr>
        <p:grpSpPr>
          <a:xfrm>
            <a:off x="1779066" y="2821063"/>
            <a:ext cx="445680" cy="406684"/>
            <a:chOff x="1631150" y="4455641"/>
            <a:chExt cx="720000" cy="657002"/>
          </a:xfrm>
        </p:grpSpPr>
        <p:sp>
          <p:nvSpPr>
            <p:cNvPr id="853" name="Google Shape;853;p4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8" name="Google Shape;858;p47"/>
          <p:cNvGrpSpPr/>
          <p:nvPr/>
        </p:nvGrpSpPr>
        <p:grpSpPr>
          <a:xfrm>
            <a:off x="2420095" y="2820479"/>
            <a:ext cx="445680" cy="407853"/>
            <a:chOff x="2704878" y="4454697"/>
            <a:chExt cx="720000" cy="658889"/>
          </a:xfrm>
        </p:grpSpPr>
        <p:sp>
          <p:nvSpPr>
            <p:cNvPr id="859" name="Google Shape;859;p4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5" name="Google Shape;865;p47"/>
          <p:cNvGrpSpPr/>
          <p:nvPr/>
        </p:nvGrpSpPr>
        <p:grpSpPr>
          <a:xfrm>
            <a:off x="3702366" y="2822437"/>
            <a:ext cx="445549" cy="403935"/>
            <a:chOff x="4852681" y="4457861"/>
            <a:chExt cx="719788" cy="652561"/>
          </a:xfrm>
        </p:grpSpPr>
        <p:sp>
          <p:nvSpPr>
            <p:cNvPr id="866" name="Google Shape;866;p4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47"/>
          <p:cNvGrpSpPr/>
          <p:nvPr/>
        </p:nvGrpSpPr>
        <p:grpSpPr>
          <a:xfrm>
            <a:off x="4984527" y="2812874"/>
            <a:ext cx="445818" cy="423063"/>
            <a:chOff x="7000306" y="4442411"/>
            <a:chExt cx="720224" cy="683463"/>
          </a:xfrm>
        </p:grpSpPr>
        <p:sp>
          <p:nvSpPr>
            <p:cNvPr id="870" name="Google Shape;870;p4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5" name="Google Shape;875;p47"/>
          <p:cNvGrpSpPr/>
          <p:nvPr/>
        </p:nvGrpSpPr>
        <p:grpSpPr>
          <a:xfrm>
            <a:off x="5625735" y="2810671"/>
            <a:ext cx="445779" cy="427468"/>
            <a:chOff x="8074325" y="4438852"/>
            <a:chExt cx="720160" cy="690579"/>
          </a:xfrm>
        </p:grpSpPr>
        <p:sp>
          <p:nvSpPr>
            <p:cNvPr id="876" name="Google Shape;876;p4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2" name="Google Shape;882;p47"/>
          <p:cNvGrpSpPr/>
          <p:nvPr/>
        </p:nvGrpSpPr>
        <p:grpSpPr>
          <a:xfrm>
            <a:off x="6908080" y="2824620"/>
            <a:ext cx="445629" cy="399565"/>
            <a:chOff x="9878975" y="4425243"/>
            <a:chExt cx="719918" cy="645502"/>
          </a:xfrm>
        </p:grpSpPr>
        <p:sp>
          <p:nvSpPr>
            <p:cNvPr id="883" name="Google Shape;883;p4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6" name="Google Shape;886;p47"/>
          <p:cNvGrpSpPr/>
          <p:nvPr/>
        </p:nvGrpSpPr>
        <p:grpSpPr>
          <a:xfrm>
            <a:off x="7549097" y="2813421"/>
            <a:ext cx="445785" cy="421964"/>
            <a:chOff x="10914544" y="4407150"/>
            <a:chExt cx="720170" cy="681687"/>
          </a:xfrm>
        </p:grpSpPr>
        <p:sp>
          <p:nvSpPr>
            <p:cNvPr id="887" name="Google Shape;887;p4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1" name="Google Shape;891;p47"/>
          <p:cNvGrpSpPr/>
          <p:nvPr/>
        </p:nvGrpSpPr>
        <p:grpSpPr>
          <a:xfrm>
            <a:off x="6266887" y="2821535"/>
            <a:ext cx="445805" cy="405735"/>
            <a:chOff x="8843122" y="4420259"/>
            <a:chExt cx="720202" cy="655469"/>
          </a:xfrm>
        </p:grpSpPr>
        <p:sp>
          <p:nvSpPr>
            <p:cNvPr id="892" name="Google Shape;892;p4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8" name="Google Shape;898;p47"/>
          <p:cNvGrpSpPr/>
          <p:nvPr/>
        </p:nvGrpSpPr>
        <p:grpSpPr>
          <a:xfrm>
            <a:off x="3069757" y="2120097"/>
            <a:ext cx="445812" cy="394518"/>
            <a:chOff x="1510757" y="3225422"/>
            <a:chExt cx="720214" cy="637347"/>
          </a:xfrm>
        </p:grpSpPr>
        <p:sp>
          <p:nvSpPr>
            <p:cNvPr id="899" name="Google Shape;899;p4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6" name="Google Shape;906;p47"/>
          <p:cNvGrpSpPr/>
          <p:nvPr/>
        </p:nvGrpSpPr>
        <p:grpSpPr>
          <a:xfrm>
            <a:off x="3761148" y="2137617"/>
            <a:ext cx="445767" cy="359478"/>
            <a:chOff x="2595501" y="3253725"/>
            <a:chExt cx="720141" cy="580739"/>
          </a:xfrm>
        </p:grpSpPr>
        <p:sp>
          <p:nvSpPr>
            <p:cNvPr id="907" name="Google Shape;907;p4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1" name="Google Shape;911;p47"/>
          <p:cNvGrpSpPr/>
          <p:nvPr/>
        </p:nvGrpSpPr>
        <p:grpSpPr>
          <a:xfrm>
            <a:off x="5143819" y="2094585"/>
            <a:ext cx="443879" cy="445541"/>
            <a:chOff x="4764809" y="3184208"/>
            <a:chExt cx="717090" cy="719775"/>
          </a:xfrm>
        </p:grpSpPr>
        <p:sp>
          <p:nvSpPr>
            <p:cNvPr id="912" name="Google Shape;912;p4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47"/>
          <p:cNvGrpSpPr/>
          <p:nvPr/>
        </p:nvGrpSpPr>
        <p:grpSpPr>
          <a:xfrm>
            <a:off x="4452495" y="2123550"/>
            <a:ext cx="445746" cy="387612"/>
            <a:chOff x="3680173" y="3231000"/>
            <a:chExt cx="720106" cy="626190"/>
          </a:xfrm>
        </p:grpSpPr>
        <p:sp>
          <p:nvSpPr>
            <p:cNvPr id="916" name="Google Shape;916;p4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9" name="Google Shape;919;p47"/>
          <p:cNvGrpSpPr/>
          <p:nvPr/>
        </p:nvGrpSpPr>
        <p:grpSpPr>
          <a:xfrm>
            <a:off x="6524582" y="2094546"/>
            <a:ext cx="443283" cy="445620"/>
            <a:chOff x="6931035" y="3184144"/>
            <a:chExt cx="716128" cy="719903"/>
          </a:xfrm>
        </p:grpSpPr>
        <p:sp>
          <p:nvSpPr>
            <p:cNvPr id="920" name="Google Shape;920;p4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4" name="Google Shape;924;p47"/>
          <p:cNvGrpSpPr/>
          <p:nvPr/>
        </p:nvGrpSpPr>
        <p:grpSpPr>
          <a:xfrm>
            <a:off x="5833276" y="2094498"/>
            <a:ext cx="445727" cy="445714"/>
            <a:chOff x="5846429" y="3184067"/>
            <a:chExt cx="720076" cy="720055"/>
          </a:xfrm>
        </p:grpSpPr>
        <p:sp>
          <p:nvSpPr>
            <p:cNvPr id="925" name="Google Shape;925;p4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9" name="Google Shape;929;p47"/>
          <p:cNvGrpSpPr/>
          <p:nvPr/>
        </p:nvGrpSpPr>
        <p:grpSpPr>
          <a:xfrm>
            <a:off x="2520481" y="2094443"/>
            <a:ext cx="303698" cy="445825"/>
            <a:chOff x="655600" y="3183978"/>
            <a:chExt cx="490627" cy="720234"/>
          </a:xfrm>
        </p:grpSpPr>
        <p:sp>
          <p:nvSpPr>
            <p:cNvPr id="930" name="Google Shape;930;p4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5" name="Google Shape;935;p47"/>
          <p:cNvGrpSpPr/>
          <p:nvPr/>
        </p:nvGrpSpPr>
        <p:grpSpPr>
          <a:xfrm>
            <a:off x="7213443" y="2094559"/>
            <a:ext cx="189785" cy="445592"/>
            <a:chOff x="8011692" y="3184166"/>
            <a:chExt cx="306600" cy="719859"/>
          </a:xfrm>
        </p:grpSpPr>
        <p:sp>
          <p:nvSpPr>
            <p:cNvPr id="936" name="Google Shape;936;p4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47"/>
          <p:cNvGrpSpPr/>
          <p:nvPr/>
        </p:nvGrpSpPr>
        <p:grpSpPr>
          <a:xfrm>
            <a:off x="7648230" y="2094309"/>
            <a:ext cx="246199" cy="445516"/>
            <a:chOff x="4556125" y="630237"/>
            <a:chExt cx="3081338" cy="5568950"/>
          </a:xfrm>
        </p:grpSpPr>
        <p:sp>
          <p:nvSpPr>
            <p:cNvPr id="943" name="Google Shape;943;p4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0" name="Google Shape;950;p47"/>
          <p:cNvGrpSpPr/>
          <p:nvPr/>
        </p:nvGrpSpPr>
        <p:grpSpPr>
          <a:xfrm>
            <a:off x="1829253" y="2094509"/>
            <a:ext cx="445768" cy="445697"/>
            <a:chOff x="1674084" y="3214987"/>
            <a:chExt cx="720142" cy="720027"/>
          </a:xfrm>
        </p:grpSpPr>
        <p:sp>
          <p:nvSpPr>
            <p:cNvPr id="951" name="Google Shape;951;p4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47"/>
          <p:cNvGrpSpPr/>
          <p:nvPr/>
        </p:nvGrpSpPr>
        <p:grpSpPr>
          <a:xfrm>
            <a:off x="1138094" y="2094471"/>
            <a:ext cx="445578" cy="445773"/>
            <a:chOff x="557511" y="3214925"/>
            <a:chExt cx="719836" cy="720150"/>
          </a:xfrm>
        </p:grpSpPr>
        <p:sp>
          <p:nvSpPr>
            <p:cNvPr id="964" name="Google Shape;964;p4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p47"/>
          <p:cNvGrpSpPr/>
          <p:nvPr/>
        </p:nvGrpSpPr>
        <p:grpSpPr>
          <a:xfrm>
            <a:off x="1081977" y="3530806"/>
            <a:ext cx="445905" cy="400522"/>
            <a:chOff x="1147762" y="1131887"/>
            <a:chExt cx="5137150" cy="4619626"/>
          </a:xfrm>
        </p:grpSpPr>
        <p:sp>
          <p:nvSpPr>
            <p:cNvPr id="969" name="Google Shape;969;p4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2" name="Google Shape;972;p47"/>
          <p:cNvGrpSpPr/>
          <p:nvPr/>
        </p:nvGrpSpPr>
        <p:grpSpPr>
          <a:xfrm>
            <a:off x="1879306" y="3524460"/>
            <a:ext cx="445901" cy="413282"/>
            <a:chOff x="1570037" y="1341437"/>
            <a:chExt cx="4943475" cy="4576762"/>
          </a:xfrm>
        </p:grpSpPr>
        <p:sp>
          <p:nvSpPr>
            <p:cNvPr id="973" name="Google Shape;973;p4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47"/>
          <p:cNvGrpSpPr/>
          <p:nvPr/>
        </p:nvGrpSpPr>
        <p:grpSpPr>
          <a:xfrm>
            <a:off x="4364629" y="3508561"/>
            <a:ext cx="441332" cy="445721"/>
            <a:chOff x="5770007" y="5489899"/>
            <a:chExt cx="712976" cy="720067"/>
          </a:xfrm>
        </p:grpSpPr>
        <p:sp>
          <p:nvSpPr>
            <p:cNvPr id="980" name="Google Shape;980;p4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47"/>
          <p:cNvGrpSpPr/>
          <p:nvPr/>
        </p:nvGrpSpPr>
        <p:grpSpPr>
          <a:xfrm>
            <a:off x="5157420" y="3531031"/>
            <a:ext cx="445651" cy="400824"/>
            <a:chOff x="7050768" y="5526199"/>
            <a:chExt cx="719953" cy="647534"/>
          </a:xfrm>
        </p:grpSpPr>
        <p:sp>
          <p:nvSpPr>
            <p:cNvPr id="989" name="Google Shape;989;p4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1" name="Google Shape;1001;p47"/>
          <p:cNvGrpSpPr/>
          <p:nvPr/>
        </p:nvGrpSpPr>
        <p:grpSpPr>
          <a:xfrm>
            <a:off x="6751936" y="3531101"/>
            <a:ext cx="445681" cy="400651"/>
            <a:chOff x="9626723" y="5526313"/>
            <a:chExt cx="720002" cy="647256"/>
          </a:xfrm>
        </p:grpSpPr>
        <p:sp>
          <p:nvSpPr>
            <p:cNvPr id="1002" name="Google Shape;1002;p4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47"/>
          <p:cNvGrpSpPr/>
          <p:nvPr/>
        </p:nvGrpSpPr>
        <p:grpSpPr>
          <a:xfrm>
            <a:off x="7549176" y="3508538"/>
            <a:ext cx="445582" cy="445743"/>
            <a:chOff x="10914672" y="5489861"/>
            <a:chExt cx="719842" cy="720102"/>
          </a:xfrm>
        </p:grpSpPr>
        <p:sp>
          <p:nvSpPr>
            <p:cNvPr id="1015" name="Google Shape;1015;p4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47"/>
          <p:cNvGrpSpPr/>
          <p:nvPr/>
        </p:nvGrpSpPr>
        <p:grpSpPr>
          <a:xfrm>
            <a:off x="5954636" y="3518802"/>
            <a:ext cx="445821" cy="425246"/>
            <a:chOff x="8338678" y="5506443"/>
            <a:chExt cx="720227" cy="686988"/>
          </a:xfrm>
        </p:grpSpPr>
        <p:sp>
          <p:nvSpPr>
            <p:cNvPr id="1028" name="Google Shape;1028;p4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47"/>
          <p:cNvGrpSpPr/>
          <p:nvPr/>
        </p:nvGrpSpPr>
        <p:grpSpPr>
          <a:xfrm>
            <a:off x="2676293" y="3573392"/>
            <a:ext cx="1336824" cy="316035"/>
            <a:chOff x="3042485" y="5594633"/>
            <a:chExt cx="2159652" cy="510557"/>
          </a:xfrm>
        </p:grpSpPr>
        <p:sp>
          <p:nvSpPr>
            <p:cNvPr id="1035" name="Google Shape;1035;p4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47"/>
          <p:cNvGrpSpPr/>
          <p:nvPr/>
        </p:nvGrpSpPr>
        <p:grpSpPr>
          <a:xfrm>
            <a:off x="1879183" y="4216928"/>
            <a:ext cx="445738" cy="442950"/>
            <a:chOff x="1442627" y="5710929"/>
            <a:chExt cx="594318" cy="590600"/>
          </a:xfrm>
        </p:grpSpPr>
        <p:sp>
          <p:nvSpPr>
            <p:cNvPr id="1051" name="Google Shape;1051;p4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47"/>
          <p:cNvGrpSpPr/>
          <p:nvPr/>
        </p:nvGrpSpPr>
        <p:grpSpPr>
          <a:xfrm>
            <a:off x="6788033" y="4215508"/>
            <a:ext cx="373053" cy="445791"/>
            <a:chOff x="8095060" y="5664590"/>
            <a:chExt cx="497404" cy="594389"/>
          </a:xfrm>
        </p:grpSpPr>
        <p:grpSp>
          <p:nvGrpSpPr>
            <p:cNvPr id="1056" name="Google Shape;1056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57" name="Google Shape;1057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0" name="Google Shape;1060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61" name="Google Shape;1061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4" name="Google Shape;1064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65" name="Google Shape;1065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8" name="Google Shape;1068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69" name="Google Shape;1069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2" name="Google Shape;1072;p47"/>
          <p:cNvGrpSpPr/>
          <p:nvPr/>
        </p:nvGrpSpPr>
        <p:grpSpPr>
          <a:xfrm>
            <a:off x="2870825" y="4215536"/>
            <a:ext cx="557162" cy="445734"/>
            <a:chOff x="4607809" y="5664627"/>
            <a:chExt cx="742883" cy="594312"/>
          </a:xfrm>
        </p:grpSpPr>
        <p:sp>
          <p:nvSpPr>
            <p:cNvPr id="1073" name="Google Shape;1073;p4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47"/>
          <p:cNvGrpSpPr/>
          <p:nvPr/>
        </p:nvGrpSpPr>
        <p:grpSpPr>
          <a:xfrm>
            <a:off x="3973890" y="4215593"/>
            <a:ext cx="1079865" cy="445620"/>
            <a:chOff x="2571250" y="5664711"/>
            <a:chExt cx="1439820" cy="594160"/>
          </a:xfrm>
        </p:grpSpPr>
        <p:sp>
          <p:nvSpPr>
            <p:cNvPr id="1082" name="Google Shape;1082;p4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47"/>
          <p:cNvGrpSpPr/>
          <p:nvPr/>
        </p:nvGrpSpPr>
        <p:grpSpPr>
          <a:xfrm>
            <a:off x="5599659" y="4215385"/>
            <a:ext cx="642470" cy="446036"/>
            <a:chOff x="6332670" y="5663946"/>
            <a:chExt cx="856627" cy="594715"/>
          </a:xfrm>
        </p:grpSpPr>
        <p:grpSp>
          <p:nvGrpSpPr>
            <p:cNvPr id="1107" name="Google Shape;1107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08" name="Google Shape;1108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0" name="Google Shape;1110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11" name="Google Shape;1111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3" name="Google Shape;1113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14" name="Google Shape;1114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16" name="Google Shape;1116;p47"/>
          <p:cNvSpPr txBox="1"/>
          <p:nvPr>
            <p:ph idx="4294967295" type="title"/>
          </p:nvPr>
        </p:nvSpPr>
        <p:spPr>
          <a:xfrm>
            <a:off x="855300" y="0"/>
            <a:ext cx="7433400" cy="5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17" name="Google Shape;1117;p47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9CB8"/>
        </a:solidFill>
      </p:bgPr>
    </p:bg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8"/>
          <p:cNvSpPr txBox="1"/>
          <p:nvPr/>
        </p:nvSpPr>
        <p:spPr>
          <a:xfrm>
            <a:off x="868250" y="1085756"/>
            <a:ext cx="66768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You can also use any emoji as an icon!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And of course it resizes without losing quality.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23" name="Google Shape;1123;p48"/>
          <p:cNvSpPr txBox="1"/>
          <p:nvPr/>
        </p:nvSpPr>
        <p:spPr>
          <a:xfrm>
            <a:off x="731900" y="240933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dk1"/>
                </a:highlight>
                <a:latin typeface="Varela Round"/>
                <a:ea typeface="Varela Round"/>
                <a:cs typeface="Varela Round"/>
                <a:sym typeface="Varela Round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dk1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24" name="Google Shape;1124;p48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Google Shape;1129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Google Shape;1130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31" name="Google Shape;1131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32" name="Google Shape;1132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33" name="Google Shape;1133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34" name="Google Shape;1134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35" name="Google Shape;1135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36" name="Google Shape;1136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37" name="Google Shape;1137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38" name="Google Shape;1138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39" name="Google Shape;1139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40" name="Google Shape;1140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41" name="Google Shape;1141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42" name="Google Shape;1142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43" name="Google Shape;1143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ctrTitle"/>
          </p:nvPr>
        </p:nvSpPr>
        <p:spPr>
          <a:xfrm>
            <a:off x="1650450" y="1524982"/>
            <a:ext cx="584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5"/>
                </a:solidFill>
              </a:rPr>
              <a:t>1.</a:t>
            </a:r>
            <a:endParaRPr sz="60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7" name="Google Shape;87;p14"/>
          <p:cNvSpPr txBox="1"/>
          <p:nvPr>
            <p:ph idx="1" type="subTitle"/>
          </p:nvPr>
        </p:nvSpPr>
        <p:spPr>
          <a:xfrm>
            <a:off x="1650450" y="2629294"/>
            <a:ext cx="584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8" name="Google Shape;88;p14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1404600" y="2161800"/>
            <a:ext cx="63348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1070325" y="1438988"/>
            <a:ext cx="7056300" cy="30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idx="4294967295" type="ctrTitle"/>
          </p:nvPr>
        </p:nvSpPr>
        <p:spPr>
          <a:xfrm>
            <a:off x="685800" y="22691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accent6"/>
                </a:solidFill>
              </a:rPr>
              <a:t>BIG CONCEPT</a:t>
            </a:r>
            <a:endParaRPr b="1" sz="6000">
              <a:solidFill>
                <a:schemeClr val="accent6"/>
              </a:solidFill>
            </a:endParaRPr>
          </a:p>
        </p:txBody>
      </p:sp>
      <p:sp>
        <p:nvSpPr>
          <p:cNvPr id="107" name="Google Shape;107;p17"/>
          <p:cNvSpPr txBox="1"/>
          <p:nvPr>
            <p:ph idx="4294967295" type="subTitle"/>
          </p:nvPr>
        </p:nvSpPr>
        <p:spPr>
          <a:xfrm>
            <a:off x="1414500" y="3411563"/>
            <a:ext cx="6315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3991875" y="966275"/>
            <a:ext cx="1306200" cy="1276800"/>
          </a:xfrm>
          <a:prstGeom prst="wedgeEllipseCallout">
            <a:avLst>
              <a:gd fmla="val 463" name="adj1"/>
              <a:gd fmla="val 63799" name="adj2"/>
            </a:avLst>
          </a:prstGeom>
          <a:solidFill>
            <a:schemeClr val="accent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4309457" y="1266047"/>
            <a:ext cx="670996" cy="677346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1109975" y="1373588"/>
            <a:ext cx="32664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/>
              <a:t>White</a:t>
            </a:r>
            <a:endParaRPr b="1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7" name="Google Shape;117;p18"/>
          <p:cNvSpPr txBox="1"/>
          <p:nvPr>
            <p:ph idx="2" type="body"/>
          </p:nvPr>
        </p:nvSpPr>
        <p:spPr>
          <a:xfrm>
            <a:off x="4915550" y="1373588"/>
            <a:ext cx="31554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/>
              <a:t>Black</a:t>
            </a:r>
            <a:endParaRPr b="1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1014825" y="1427100"/>
            <a:ext cx="2297400" cy="30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5" name="Google Shape;125;p19"/>
          <p:cNvSpPr txBox="1"/>
          <p:nvPr>
            <p:ph idx="2" type="body"/>
          </p:nvPr>
        </p:nvSpPr>
        <p:spPr>
          <a:xfrm>
            <a:off x="3429925" y="1427100"/>
            <a:ext cx="2297400" cy="30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6" name="Google Shape;126;p19"/>
          <p:cNvSpPr txBox="1"/>
          <p:nvPr>
            <p:ph idx="3" type="body"/>
          </p:nvPr>
        </p:nvSpPr>
        <p:spPr>
          <a:xfrm>
            <a:off x="5845025" y="1427100"/>
            <a:ext cx="2297400" cy="30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inculo template">
  <a:themeElements>
    <a:clrScheme name="Custom 347">
      <a:dk1>
        <a:srgbClr val="505670"/>
      </a:dk1>
      <a:lt1>
        <a:srgbClr val="FFFFFF"/>
      </a:lt1>
      <a:dk2>
        <a:srgbClr val="979CB8"/>
      </a:dk2>
      <a:lt2>
        <a:srgbClr val="EFF0F4"/>
      </a:lt2>
      <a:accent1>
        <a:srgbClr val="F9AC08"/>
      </a:accent1>
      <a:accent2>
        <a:srgbClr val="C48706"/>
      </a:accent2>
      <a:accent3>
        <a:srgbClr val="01ABCF"/>
      </a:accent3>
      <a:accent4>
        <a:srgbClr val="00839F"/>
      </a:accent4>
      <a:accent5>
        <a:srgbClr val="AACF20"/>
      </a:accent5>
      <a:accent6>
        <a:srgbClr val="EA3A68"/>
      </a:accent6>
      <a:hlink>
        <a:srgbClr val="50567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