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atrick Hand"/>
      <p:regular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Caveat Brush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08799B-4E68-4A7A-AACC-FD3BFA0EDD6D}">
  <a:tblStyle styleId="{AC08799B-4E68-4A7A-AACC-FD3BFA0EDD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316FEA6-C95E-4F37-9CA7-80B26A3B4A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font" Target="fonts/PatrickHa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CaveatBrush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e21eccebd8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e21eccebd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21eccebd8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21eccebd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21eccebd8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21eccebd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21eccebd8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21eccebd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21eccebd8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21eccebd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21eccebd8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e21eccebd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21eccebd8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e21eccebd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e21eccebd8_0_1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e21eccebd8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e21eccebd8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e21eccebd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e21eccebd8_0_2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e21eccebd8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cd491b3b_1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cd491b3b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4843" r="0" t="0"/>
          <a:stretch/>
        </p:blipFill>
        <p:spPr>
          <a:xfrm>
            <a:off x="0" y="1412525"/>
            <a:ext cx="7443602" cy="23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646275"/>
            <a:ext cx="5451900" cy="185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12342" r="0" t="0"/>
          <a:stretch/>
        </p:blipFill>
        <p:spPr>
          <a:xfrm>
            <a:off x="0" y="1672375"/>
            <a:ext cx="7059452" cy="17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49750"/>
            <a:ext cx="59259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2751950"/>
            <a:ext cx="5925900" cy="2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2870262" y="0"/>
            <a:ext cx="3403476" cy="4760024"/>
            <a:chOff x="2391450" y="1"/>
            <a:chExt cx="2365825" cy="4760024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/>
            </a:blip>
            <a:srcRect b="0" l="0" r="36053" t="0"/>
            <a:stretch/>
          </p:blipFill>
          <p:spPr>
            <a:xfrm rot="-5400000">
              <a:off x="680613" y="1710838"/>
              <a:ext cx="4760024" cy="133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2">
              <a:alphaModFix/>
            </a:blip>
            <a:srcRect b="0" l="0" r="36053" t="0"/>
            <a:stretch/>
          </p:blipFill>
          <p:spPr>
            <a:xfrm rot="-5400000">
              <a:off x="1708088" y="1710838"/>
              <a:ext cx="4760024" cy="1338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49400" y="1123925"/>
            <a:ext cx="2845200" cy="3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✔"/>
              <a:defRPr sz="2000">
                <a:solidFill>
                  <a:schemeClr val="dk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/>
        </p:nvSpPr>
        <p:spPr>
          <a:xfrm>
            <a:off x="3593400" y="2275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“</a:t>
            </a:r>
            <a:endParaRPr sz="7200"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5320" r="0" t="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6862500" cy="5143500"/>
          </a:xfrm>
          <a:prstGeom prst="rect">
            <a:avLst/>
          </a:prstGeom>
          <a:gradFill>
            <a:gsLst>
              <a:gs pos="0">
                <a:srgbClr val="1A1135">
                  <a:alpha val="67450"/>
                </a:srgbClr>
              </a:gs>
              <a:gs pos="50000">
                <a:srgbClr val="1A1135">
                  <a:alpha val="67450"/>
                </a:srgbClr>
              </a:gs>
              <a:gs pos="100000">
                <a:srgbClr val="1A113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 b="0" l="5320" r="0" t="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7200" y="1499500"/>
            <a:ext cx="44010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b="0" l="5320" r="0" t="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5320" r="0" t="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7200" y="1499500"/>
            <a:ext cx="25203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3311850" y="1499500"/>
            <a:ext cx="25203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66500" y="1499500"/>
            <a:ext cx="25203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b="0" l="5320" r="0" t="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0"/>
          <p:cNvGrpSpPr/>
          <p:nvPr/>
        </p:nvGrpSpPr>
        <p:grpSpPr>
          <a:xfrm>
            <a:off x="1507075" y="4334225"/>
            <a:ext cx="6144575" cy="537750"/>
            <a:chOff x="1507075" y="4334225"/>
            <a:chExt cx="6144575" cy="537750"/>
          </a:xfrm>
        </p:grpSpPr>
        <p:pic>
          <p:nvPicPr>
            <p:cNvPr id="61" name="Google Shape;61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07075" y="4334225"/>
              <a:ext cx="3986087" cy="529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665564" y="4342210"/>
              <a:ext cx="3986087" cy="5297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1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646175" y="4386854"/>
            <a:ext cx="58515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indent="-3937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indent="-3937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indent="-3937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indent="-3937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indent="-3937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indent="-3937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indent="-3937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indent="-3937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caveat" TargetMode="External"/><Relationship Id="rId4" Type="http://schemas.openxmlformats.org/officeDocument/2006/relationships/hyperlink" Target="https://www.1001fonts.com/patrick-hand-font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ctrTitle"/>
          </p:nvPr>
        </p:nvSpPr>
        <p:spPr>
          <a:xfrm>
            <a:off x="685800" y="1646275"/>
            <a:ext cx="5451900" cy="185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</a:t>
            </a:r>
            <a:br>
              <a:rPr lang="en"/>
            </a:br>
            <a:r>
              <a:rPr lang="en">
                <a:solidFill>
                  <a:schemeClr val="accent1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457200" y="1499500"/>
            <a:ext cx="44010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4294967295" type="title"/>
          </p:nvPr>
        </p:nvSpPr>
        <p:spPr>
          <a:xfrm>
            <a:off x="657225" y="0"/>
            <a:ext cx="8199000" cy="10443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" name="Google Shape;163;p24"/>
          <p:cNvCxnSpPr>
            <a:stCxn id="164" idx="2"/>
            <a:endCxn id="165" idx="0"/>
          </p:cNvCxnSpPr>
          <p:nvPr/>
        </p:nvCxnSpPr>
        <p:spPr>
          <a:xfrm flipH="1" rot="-5400000">
            <a:off x="5169900" y="1572325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66" name="Google Shape;166;p24"/>
          <p:cNvCxnSpPr>
            <a:stCxn id="167" idx="2"/>
            <a:endCxn id="168" idx="0"/>
          </p:cNvCxnSpPr>
          <p:nvPr/>
        </p:nvCxnSpPr>
        <p:spPr>
          <a:xfrm flipH="1" rot="-5400000">
            <a:off x="2868900" y="32618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69" name="Google Shape;169;p24"/>
          <p:cNvCxnSpPr>
            <a:stCxn id="170" idx="0"/>
            <a:endCxn id="167" idx="2"/>
          </p:cNvCxnSpPr>
          <p:nvPr/>
        </p:nvCxnSpPr>
        <p:spPr>
          <a:xfrm rot="-5400000">
            <a:off x="2023650" y="32618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71" name="Google Shape;171;p24"/>
          <p:cNvCxnSpPr>
            <a:stCxn id="165" idx="2"/>
            <a:endCxn id="172" idx="0"/>
          </p:cNvCxnSpPr>
          <p:nvPr/>
        </p:nvCxnSpPr>
        <p:spPr>
          <a:xfrm flipH="1" rot="-5400000">
            <a:off x="6409500" y="32618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73" name="Google Shape;173;p24"/>
          <p:cNvCxnSpPr>
            <a:stCxn id="174" idx="0"/>
            <a:endCxn id="165" idx="2"/>
          </p:cNvCxnSpPr>
          <p:nvPr/>
        </p:nvCxnSpPr>
        <p:spPr>
          <a:xfrm rot="-5400000">
            <a:off x="5564250" y="32618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75" name="Google Shape;175;p24"/>
          <p:cNvCxnSpPr>
            <a:stCxn id="167" idx="0"/>
            <a:endCxn id="164" idx="2"/>
          </p:cNvCxnSpPr>
          <p:nvPr/>
        </p:nvCxnSpPr>
        <p:spPr>
          <a:xfrm rot="-5400000">
            <a:off x="3399600" y="1572263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64" name="Google Shape;164;p24"/>
          <p:cNvSpPr txBox="1"/>
          <p:nvPr/>
        </p:nvSpPr>
        <p:spPr>
          <a:xfrm>
            <a:off x="3802950" y="1585825"/>
            <a:ext cx="1538100" cy="58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2032650" y="2744663"/>
            <a:ext cx="1538100" cy="58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5573250" y="2744663"/>
            <a:ext cx="1538100" cy="58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6418500" y="4040063"/>
            <a:ext cx="1538100" cy="58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4728000" y="4040063"/>
            <a:ext cx="1538100" cy="58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2877900" y="4040063"/>
            <a:ext cx="1538100" cy="58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1187400" y="4040063"/>
            <a:ext cx="1538100" cy="58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1" name="Google Shape;181;p25"/>
          <p:cNvGraphicFramePr/>
          <p:nvPr/>
        </p:nvGraphicFramePr>
        <p:xfrm>
          <a:off x="457200" y="1670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{AC08799B-4E68-4A7A-AACC-FD3BFA0EDD6D}</a:tableStyleId>
              </a:tblPr>
              <a:tblGrid>
                <a:gridCol w="2005850"/>
                <a:gridCol w="2005850"/>
                <a:gridCol w="2005850"/>
                <a:gridCol w="2005850"/>
              </a:tblGrid>
              <a:tr h="7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Yellow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20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Blue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30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15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Orange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24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16</a:t>
                      </a:r>
                      <a:endParaRPr sz="24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>
            <p:ph idx="4294967295" type="title"/>
          </p:nvPr>
        </p:nvSpPr>
        <p:spPr>
          <a:xfrm>
            <a:off x="457200" y="2366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1918725" y="173665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atrick Hand"/>
                <a:ea typeface="Patrick Hand"/>
                <a:cs typeface="Patrick Hand"/>
                <a:sym typeface="Patrick Hand"/>
              </a:rPr>
              <a:t>our office</a:t>
            </a:r>
            <a:endParaRPr sz="1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6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grpSp>
        <p:nvGrpSpPr>
          <p:cNvPr id="192" name="Google Shape;192;p26"/>
          <p:cNvGrpSpPr/>
          <p:nvPr/>
        </p:nvGrpSpPr>
        <p:grpSpPr>
          <a:xfrm>
            <a:off x="1122544" y="1983524"/>
            <a:ext cx="257029" cy="257029"/>
            <a:chOff x="1375533" y="225564"/>
            <a:chExt cx="4768635" cy="4768635"/>
          </a:xfrm>
        </p:grpSpPr>
        <p:pic>
          <p:nvPicPr>
            <p:cNvPr id="193" name="Google Shape;19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1222578" y="1775220"/>
              <a:ext cx="5074545" cy="166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700000">
              <a:off x="1222692" y="1781046"/>
              <a:ext cx="5074475" cy="16574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26"/>
          <p:cNvGrpSpPr/>
          <p:nvPr/>
        </p:nvGrpSpPr>
        <p:grpSpPr>
          <a:xfrm>
            <a:off x="2765194" y="3583599"/>
            <a:ext cx="257029" cy="257029"/>
            <a:chOff x="1375533" y="225564"/>
            <a:chExt cx="4768635" cy="4768635"/>
          </a:xfrm>
        </p:grpSpPr>
        <p:pic>
          <p:nvPicPr>
            <p:cNvPr id="196" name="Google Shape;196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1222578" y="1775220"/>
              <a:ext cx="5074545" cy="166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700000">
              <a:off x="1222692" y="1781046"/>
              <a:ext cx="5074475" cy="16574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26"/>
          <p:cNvGrpSpPr/>
          <p:nvPr/>
        </p:nvGrpSpPr>
        <p:grpSpPr>
          <a:xfrm>
            <a:off x="3837294" y="1777399"/>
            <a:ext cx="257029" cy="257029"/>
            <a:chOff x="1375533" y="225564"/>
            <a:chExt cx="4768635" cy="4768635"/>
          </a:xfrm>
        </p:grpSpPr>
        <p:pic>
          <p:nvPicPr>
            <p:cNvPr id="199" name="Google Shape;19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1222578" y="1775220"/>
              <a:ext cx="5074545" cy="166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700000">
              <a:off x="1222692" y="1781046"/>
              <a:ext cx="5074475" cy="16574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26"/>
          <p:cNvGrpSpPr/>
          <p:nvPr/>
        </p:nvGrpSpPr>
        <p:grpSpPr>
          <a:xfrm>
            <a:off x="6706219" y="2304474"/>
            <a:ext cx="257029" cy="257029"/>
            <a:chOff x="1375533" y="225564"/>
            <a:chExt cx="4768635" cy="4768635"/>
          </a:xfrm>
        </p:grpSpPr>
        <p:pic>
          <p:nvPicPr>
            <p:cNvPr id="202" name="Google Shape;202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1222578" y="1775220"/>
              <a:ext cx="5074545" cy="166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700000">
              <a:off x="1222692" y="1781046"/>
              <a:ext cx="5074475" cy="16574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26"/>
          <p:cNvGrpSpPr/>
          <p:nvPr/>
        </p:nvGrpSpPr>
        <p:grpSpPr>
          <a:xfrm>
            <a:off x="4525294" y="3840624"/>
            <a:ext cx="257029" cy="257029"/>
            <a:chOff x="1375533" y="225564"/>
            <a:chExt cx="4768635" cy="4768635"/>
          </a:xfrm>
        </p:grpSpPr>
        <p:pic>
          <p:nvPicPr>
            <p:cNvPr id="205" name="Google Shape;20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1222578" y="1775220"/>
              <a:ext cx="5074545" cy="166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700000">
              <a:off x="1222692" y="1781046"/>
              <a:ext cx="5074475" cy="16574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26"/>
          <p:cNvGrpSpPr/>
          <p:nvPr/>
        </p:nvGrpSpPr>
        <p:grpSpPr>
          <a:xfrm>
            <a:off x="7326094" y="3963274"/>
            <a:ext cx="257029" cy="257029"/>
            <a:chOff x="1375533" y="225564"/>
            <a:chExt cx="4768635" cy="4768635"/>
          </a:xfrm>
        </p:grpSpPr>
        <p:pic>
          <p:nvPicPr>
            <p:cNvPr id="208" name="Google Shape;20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1222578" y="1775220"/>
              <a:ext cx="5074545" cy="166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700000">
              <a:off x="1222692" y="1781046"/>
              <a:ext cx="5074475" cy="16574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12342" r="0" t="0"/>
          <a:stretch/>
        </p:blipFill>
        <p:spPr>
          <a:xfrm>
            <a:off x="0" y="1437725"/>
            <a:ext cx="6190925" cy="17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>
            <p:ph idx="4294967295" type="ctrTitle"/>
          </p:nvPr>
        </p:nvSpPr>
        <p:spPr>
          <a:xfrm>
            <a:off x="685800" y="1729700"/>
            <a:ext cx="51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/>
              <a:t>89,526,124</a:t>
            </a:r>
            <a:endParaRPr sz="10400"/>
          </a:p>
        </p:txBody>
      </p:sp>
      <p:sp>
        <p:nvSpPr>
          <p:cNvPr id="216" name="Google Shape;216;p27"/>
          <p:cNvSpPr txBox="1"/>
          <p:nvPr>
            <p:ph idx="4294967295" type="subTitle"/>
          </p:nvPr>
        </p:nvSpPr>
        <p:spPr>
          <a:xfrm>
            <a:off x="6340250" y="1729700"/>
            <a:ext cx="2490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idx="4294967295" type="ctrTitle"/>
          </p:nvPr>
        </p:nvSpPr>
        <p:spPr>
          <a:xfrm>
            <a:off x="1544550" y="491650"/>
            <a:ext cx="5905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23" name="Google Shape;223;p28"/>
          <p:cNvSpPr txBox="1"/>
          <p:nvPr>
            <p:ph idx="4294967295" type="subTitle"/>
          </p:nvPr>
        </p:nvSpPr>
        <p:spPr>
          <a:xfrm>
            <a:off x="1544550" y="1254958"/>
            <a:ext cx="5905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24" name="Google Shape;224;p28"/>
          <p:cNvSpPr txBox="1"/>
          <p:nvPr>
            <p:ph idx="4294967295" type="ctrTitle"/>
          </p:nvPr>
        </p:nvSpPr>
        <p:spPr>
          <a:xfrm>
            <a:off x="1544550" y="3425344"/>
            <a:ext cx="5905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25" name="Google Shape;225;p28"/>
          <p:cNvSpPr txBox="1"/>
          <p:nvPr>
            <p:ph idx="4294967295" type="subTitle"/>
          </p:nvPr>
        </p:nvSpPr>
        <p:spPr>
          <a:xfrm>
            <a:off x="1544550" y="4188651"/>
            <a:ext cx="5905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26" name="Google Shape;226;p28"/>
          <p:cNvSpPr txBox="1"/>
          <p:nvPr>
            <p:ph idx="4294967295" type="ctrTitle"/>
          </p:nvPr>
        </p:nvSpPr>
        <p:spPr>
          <a:xfrm>
            <a:off x="1544550" y="1958497"/>
            <a:ext cx="5905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27" name="Google Shape;227;p28"/>
          <p:cNvSpPr txBox="1"/>
          <p:nvPr>
            <p:ph idx="4294967295" type="subTitle"/>
          </p:nvPr>
        </p:nvSpPr>
        <p:spPr>
          <a:xfrm>
            <a:off x="1544550" y="2721804"/>
            <a:ext cx="5905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28" name="Google Shape;228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809418" y="2055665"/>
            <a:ext cx="661583" cy="70057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777614" y="3537890"/>
            <a:ext cx="725192" cy="66980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704796" y="657008"/>
            <a:ext cx="766206" cy="56416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7" name="Google Shape;23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8" name="Google Shape;238;p29"/>
          <p:cNvGrpSpPr/>
          <p:nvPr/>
        </p:nvGrpSpPr>
        <p:grpSpPr>
          <a:xfrm>
            <a:off x="323513" y="2444000"/>
            <a:ext cx="2952125" cy="1289700"/>
            <a:chOff x="323513" y="1986800"/>
            <a:chExt cx="2952125" cy="1289700"/>
          </a:xfrm>
        </p:grpSpPr>
        <p:sp>
          <p:nvSpPr>
            <p:cNvPr id="239" name="Google Shape;239;p2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Vestibulum congue tempus</a:t>
              </a:r>
              <a:endParaRPr b="1" sz="12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cxnSp>
          <p:nvCxnSpPr>
            <p:cNvPr id="240" name="Google Shape;240;p2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1" name="Google Shape;241;p29"/>
          <p:cNvGrpSpPr/>
          <p:nvPr/>
        </p:nvGrpSpPr>
        <p:grpSpPr>
          <a:xfrm>
            <a:off x="5209838" y="1517550"/>
            <a:ext cx="3610650" cy="1289700"/>
            <a:chOff x="5209838" y="1060350"/>
            <a:chExt cx="3610650" cy="1289700"/>
          </a:xfrm>
        </p:grpSpPr>
        <p:sp>
          <p:nvSpPr>
            <p:cNvPr id="242" name="Google Shape;242;p29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Vestibulum congue tempus</a:t>
              </a:r>
              <a:endParaRPr b="1" sz="12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cxnSp>
          <p:nvCxnSpPr>
            <p:cNvPr id="243" name="Google Shape;243;p29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4" name="Google Shape;244;p29"/>
          <p:cNvGrpSpPr/>
          <p:nvPr/>
        </p:nvGrpSpPr>
        <p:grpSpPr>
          <a:xfrm>
            <a:off x="5209838" y="3477650"/>
            <a:ext cx="3610650" cy="1289700"/>
            <a:chOff x="5209838" y="3020450"/>
            <a:chExt cx="3610650" cy="1289700"/>
          </a:xfrm>
        </p:grpSpPr>
        <p:sp>
          <p:nvSpPr>
            <p:cNvPr id="245" name="Google Shape;245;p2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Vestibulum congue tempus</a:t>
              </a:r>
              <a:endParaRPr b="1" sz="12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cxnSp>
          <p:nvCxnSpPr>
            <p:cNvPr id="246" name="Google Shape;246;p2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7" name="Google Shape;247;p29"/>
          <p:cNvGrpSpPr/>
          <p:nvPr/>
        </p:nvGrpSpPr>
        <p:grpSpPr>
          <a:xfrm>
            <a:off x="2662213" y="1185663"/>
            <a:ext cx="3814835" cy="3790597"/>
            <a:chOff x="2662213" y="676344"/>
            <a:chExt cx="3814835" cy="3790597"/>
          </a:xfrm>
        </p:grpSpPr>
        <p:sp>
          <p:nvSpPr>
            <p:cNvPr id="248" name="Google Shape;248;p2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2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2" name="Google Shape;252;p2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2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5" name="Google Shape;255;p2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" name="Google Shape;257;p2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58" name="Google Shape;258;p2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0" name="Google Shape;260;p2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03 </a:t>
              </a:r>
              <a:endParaRPr sz="16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261" name="Google Shape;261;p2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01 </a:t>
              </a:r>
              <a:endParaRPr sz="16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262" name="Google Shape;262;p2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02 </a:t>
              </a:r>
              <a:endParaRPr sz="16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457200" y="1728100"/>
            <a:ext cx="2520300" cy="11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9" name="Google Shape;269;p30"/>
          <p:cNvSpPr txBox="1"/>
          <p:nvPr>
            <p:ph idx="2" type="body"/>
          </p:nvPr>
        </p:nvSpPr>
        <p:spPr>
          <a:xfrm>
            <a:off x="3311850" y="1728100"/>
            <a:ext cx="2520300" cy="11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0" name="Google Shape;270;p30"/>
          <p:cNvSpPr txBox="1"/>
          <p:nvPr>
            <p:ph idx="3" type="body"/>
          </p:nvPr>
        </p:nvSpPr>
        <p:spPr>
          <a:xfrm>
            <a:off x="6166500" y="1728100"/>
            <a:ext cx="2520300" cy="11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457200" y="3404500"/>
            <a:ext cx="2520300" cy="11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3" name="Google Shape;273;p30"/>
          <p:cNvSpPr txBox="1"/>
          <p:nvPr>
            <p:ph idx="2" type="body"/>
          </p:nvPr>
        </p:nvSpPr>
        <p:spPr>
          <a:xfrm>
            <a:off x="3311850" y="3404500"/>
            <a:ext cx="2520300" cy="11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4" name="Google Shape;274;p30"/>
          <p:cNvSpPr txBox="1"/>
          <p:nvPr>
            <p:ph idx="3" type="body"/>
          </p:nvPr>
        </p:nvSpPr>
        <p:spPr>
          <a:xfrm>
            <a:off x="6166500" y="3404500"/>
            <a:ext cx="2520300" cy="11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5" name="Google Shape;275;p30"/>
          <p:cNvSpPr/>
          <p:nvPr/>
        </p:nvSpPr>
        <p:spPr>
          <a:xfrm>
            <a:off x="457191" y="1427603"/>
            <a:ext cx="354177" cy="353165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3324079" y="1449670"/>
            <a:ext cx="329701" cy="331099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3311843" y="3104466"/>
            <a:ext cx="311951" cy="374305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6166488" y="1441033"/>
            <a:ext cx="341219" cy="339736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461751" y="3115509"/>
            <a:ext cx="345065" cy="363262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6166499" y="3160135"/>
            <a:ext cx="290355" cy="318636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700006" scaled="0"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1646175" y="4386854"/>
            <a:ext cx="58515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6" name="Google Shape;286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7" name="Google Shape;287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4000</a:t>
            </a:r>
            <a:endParaRPr sz="1000">
              <a:solidFill>
                <a:schemeClr val="lt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3000</a:t>
            </a:r>
            <a:endParaRPr sz="1000">
              <a:solidFill>
                <a:schemeClr val="lt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2000</a:t>
            </a:r>
            <a:endParaRPr sz="1000">
              <a:solidFill>
                <a:schemeClr val="lt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1000</a:t>
            </a:r>
            <a:endParaRPr sz="1000">
              <a:solidFill>
                <a:schemeClr val="lt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0</a:t>
            </a:r>
            <a:endParaRPr sz="1000">
              <a:solidFill>
                <a:schemeClr val="lt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2" name="Google Shape;82;p14"/>
          <p:cNvSpPr txBox="1"/>
          <p:nvPr>
            <p:ph idx="2" type="body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EDIT IN POWERPOINT®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Click on the button under the presentation preview that says </a:t>
            </a:r>
            <a:r>
              <a:rPr b="1" lang="en" sz="1500"/>
              <a:t>"Download as PowerPoint template"</a:t>
            </a:r>
            <a:r>
              <a:rPr lang="en" sz="1500"/>
              <a:t>. You will get a .pptx file that you can edit in PowerPoint. 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Remember to download and install the fonts used in this presentation (you’ll find the links to the font files needed in the </a:t>
            </a:r>
            <a:r>
              <a:rPr lang="en" sz="15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500"/>
              <a:t>)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/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/>
              <a:t>EDIT IN GOOGLE SLIDES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Click on the button under the presentation preview that says </a:t>
            </a:r>
            <a:r>
              <a:rPr b="1" lang="en" sz="1500"/>
              <a:t>"Use as Google Slides Theme"</a:t>
            </a:r>
            <a:r>
              <a:rPr lang="en" sz="1500"/>
              <a:t>.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You will get a copy of this document on your Google Drive and will be able to edit, add or delete slides.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/>
              <a:t>You have to be signed in to your Google account.</a:t>
            </a:r>
            <a:endParaRPr sz="1500"/>
          </a:p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457200" y="4058325"/>
            <a:ext cx="8229600" cy="6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solidFill>
                  <a:schemeClr val="hlink"/>
                </a:solidFill>
                <a:hlinkClick r:id="rId4"/>
              </a:rPr>
              <a:t>slidescarnival.com/help-use-presentation-template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idx="4294967295" type="body"/>
          </p:nvPr>
        </p:nvSpPr>
        <p:spPr>
          <a:xfrm>
            <a:off x="1883225" y="1551400"/>
            <a:ext cx="2953200" cy="204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veat Brush"/>
                <a:ea typeface="Caveat Brush"/>
                <a:cs typeface="Caveat Brush"/>
                <a:sym typeface="Caveat Brush"/>
              </a:rPr>
              <a:t>Mobile</a:t>
            </a:r>
            <a:r>
              <a:rPr b="1" lang="en">
                <a:latin typeface="Caveat Brush"/>
                <a:ea typeface="Caveat Brush"/>
                <a:cs typeface="Caveat Brush"/>
                <a:sym typeface="Caveat Brush"/>
              </a:rPr>
              <a:t> project</a:t>
            </a:r>
            <a:endParaRPr b="1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1" name="Google Shape;311;p32"/>
          <p:cNvGrpSpPr/>
          <p:nvPr/>
        </p:nvGrpSpPr>
        <p:grpSpPr>
          <a:xfrm>
            <a:off x="5141225" y="373572"/>
            <a:ext cx="2119546" cy="4396359"/>
            <a:chOff x="2547150" y="238125"/>
            <a:chExt cx="2525675" cy="5238750"/>
          </a:xfrm>
        </p:grpSpPr>
        <p:sp>
          <p:nvSpPr>
            <p:cNvPr id="312" name="Google Shape;312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188238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33"/>
          <p:cNvGrpSpPr/>
          <p:nvPr/>
        </p:nvGrpSpPr>
        <p:grpSpPr>
          <a:xfrm>
            <a:off x="4832802" y="465959"/>
            <a:ext cx="2736410" cy="4222433"/>
            <a:chOff x="2112475" y="238125"/>
            <a:chExt cx="3395050" cy="5238750"/>
          </a:xfrm>
        </p:grpSpPr>
        <p:sp>
          <p:nvSpPr>
            <p:cNvPr id="323" name="Google Shape;323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33"/>
          <p:cNvSpPr txBox="1"/>
          <p:nvPr>
            <p:ph idx="4294967295" type="body"/>
          </p:nvPr>
        </p:nvSpPr>
        <p:spPr>
          <a:xfrm>
            <a:off x="1574800" y="1551400"/>
            <a:ext cx="2953200" cy="204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veat Brush"/>
                <a:ea typeface="Caveat Brush"/>
                <a:cs typeface="Caveat Brush"/>
                <a:sym typeface="Caveat Brush"/>
              </a:rPr>
              <a:t>Tablet</a:t>
            </a:r>
            <a:r>
              <a:rPr b="1" lang="en">
                <a:latin typeface="Caveat Brush"/>
                <a:ea typeface="Caveat Brush"/>
                <a:cs typeface="Caveat Brush"/>
                <a:sym typeface="Caveat Brush"/>
              </a:rPr>
              <a:t> project</a:t>
            </a:r>
            <a:endParaRPr b="1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0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4" name="Google Shape;334;p34"/>
          <p:cNvGrpSpPr/>
          <p:nvPr/>
        </p:nvGrpSpPr>
        <p:grpSpPr>
          <a:xfrm>
            <a:off x="3743761" y="1241129"/>
            <a:ext cx="4542205" cy="2661224"/>
            <a:chOff x="1177450" y="241631"/>
            <a:chExt cx="6173152" cy="3616776"/>
          </a:xfrm>
        </p:grpSpPr>
        <p:sp>
          <p:nvSpPr>
            <p:cNvPr id="335" name="Google Shape;335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135">
                <a:alpha val="675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34"/>
          <p:cNvSpPr txBox="1"/>
          <p:nvPr>
            <p:ph idx="4294967295" type="body"/>
          </p:nvPr>
        </p:nvSpPr>
        <p:spPr>
          <a:xfrm>
            <a:off x="858038" y="1483513"/>
            <a:ext cx="2953200" cy="204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veat Brush"/>
                <a:ea typeface="Caveat Brush"/>
                <a:cs typeface="Caveat Brush"/>
                <a:sym typeface="Caveat Brush"/>
              </a:rPr>
              <a:t>Desktop</a:t>
            </a:r>
            <a:r>
              <a:rPr b="1" lang="en">
                <a:latin typeface="Caveat Brush"/>
                <a:ea typeface="Caveat Brush"/>
                <a:cs typeface="Caveat Brush"/>
                <a:sym typeface="Caveat Brush"/>
              </a:rPr>
              <a:t> project</a:t>
            </a:r>
            <a:endParaRPr b="1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pic>
        <p:nvPicPr>
          <p:cNvPr id="340" name="Google Shape;340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49588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6" name="Google Shape;346;p35"/>
          <p:cNvGrpSpPr/>
          <p:nvPr/>
        </p:nvGrpSpPr>
        <p:grpSpPr>
          <a:xfrm>
            <a:off x="2212276" y="211973"/>
            <a:ext cx="4719795" cy="4719795"/>
            <a:chOff x="1643212" y="493160"/>
            <a:chExt cx="4233380" cy="4233380"/>
          </a:xfrm>
        </p:grpSpPr>
        <p:pic>
          <p:nvPicPr>
            <p:cNvPr id="347" name="Google Shape;347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9" name="Google Shape;349;p35"/>
          <p:cNvSpPr txBox="1"/>
          <p:nvPr>
            <p:ph idx="4294967295" type="ctrTitle"/>
          </p:nvPr>
        </p:nvSpPr>
        <p:spPr>
          <a:xfrm>
            <a:off x="527975" y="1991850"/>
            <a:ext cx="257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50" name="Google Shape;350;p35"/>
          <p:cNvSpPr txBox="1"/>
          <p:nvPr>
            <p:ph idx="4294967295" type="subTitle"/>
          </p:nvPr>
        </p:nvSpPr>
        <p:spPr>
          <a:xfrm>
            <a:off x="6161400" y="1927050"/>
            <a:ext cx="2746200" cy="12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Any questions? You can find me at @username &amp; user@mail.me</a:t>
            </a:r>
            <a:endParaRPr sz="1800"/>
          </a:p>
        </p:txBody>
      </p:sp>
      <p:pic>
        <p:nvPicPr>
          <p:cNvPr id="351" name="Google Shape;351;p35"/>
          <p:cNvPicPr preferRelativeResize="0"/>
          <p:nvPr/>
        </p:nvPicPr>
        <p:blipFill rotWithShape="1">
          <a:blip r:embed="rId4">
            <a:alphaModFix/>
          </a:blip>
          <a:srcRect b="25866" l="11010" r="11010" t="16370"/>
          <a:stretch/>
        </p:blipFill>
        <p:spPr>
          <a:xfrm>
            <a:off x="3384750" y="1384500"/>
            <a:ext cx="2374500" cy="23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57" name="Google Shape;357;p36"/>
          <p:cNvSpPr txBox="1"/>
          <p:nvPr>
            <p:ph idx="1" type="body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✔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✔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8" name="Google Shape;358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64" name="Google Shape;364;p37"/>
          <p:cNvSpPr txBox="1"/>
          <p:nvPr>
            <p:ph idx="1" type="body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r>
              <a:rPr lang="en" sz="1800"/>
              <a:t>Titles: Caveat Brush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✔"/>
            </a:pPr>
            <a:r>
              <a:rPr lang="en" sz="1800"/>
              <a:t>Body copy: Patrick Hand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https://www.fontsquirrel.com/fonts/caveat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https://www.1001fonts.com/patrick-hand-font.html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5" name="Google Shape;365;p37"/>
          <p:cNvSpPr txBox="1"/>
          <p:nvPr/>
        </p:nvSpPr>
        <p:spPr>
          <a:xfrm>
            <a:off x="457200" y="4171650"/>
            <a:ext cx="8242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66" name="Google Shape;366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 txBox="1"/>
          <p:nvPr>
            <p:ph type="ctrTitle"/>
          </p:nvPr>
        </p:nvSpPr>
        <p:spPr>
          <a:xfrm>
            <a:off x="685800" y="2149750"/>
            <a:ext cx="59259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2.</a:t>
            </a:r>
            <a:r>
              <a:rPr lang="en"/>
              <a:t> Extra Resources</a:t>
            </a:r>
            <a:endParaRPr/>
          </a:p>
        </p:txBody>
      </p:sp>
      <p:sp>
        <p:nvSpPr>
          <p:cNvPr id="372" name="Google Shape;372;p38"/>
          <p:cNvSpPr txBox="1"/>
          <p:nvPr>
            <p:ph idx="1" type="subTitle"/>
          </p:nvPr>
        </p:nvSpPr>
        <p:spPr>
          <a:xfrm>
            <a:off x="685800" y="2751950"/>
            <a:ext cx="5925900" cy="2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8" name="Google Shape;378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2" name="Google Shape;382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3" name="Google Shape;383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5" name="Google Shape;385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7" name="Google Shape;387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8" name="Google Shape;388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9" name="Google Shape;389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91" name="Google Shape;391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2" name="Google Shape;392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94" name="Google Shape;394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Red is the colour of danger and courage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96" name="Google Shape;396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98" name="Google Shape;398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00" name="Google Shape;400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02" name="Google Shape;402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04" name="Google Shape;404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06" name="Google Shape;406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08" name="Google Shape;408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9" name="Google Shape;409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10" name="Google Shape;410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" name="Google Shape;411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Red is the colour of danger and courage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12" name="Google Shape;412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3" name="Google Shape;413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14" name="Google Shape;414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5" name="Google Shape;415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1" name="Google Shape;421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4" name="Google Shape;424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25" name="Google Shape;425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1</a:t>
              </a:r>
              <a:endParaRPr sz="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427" name="Google Shape;427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28" name="Google Shape;428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3</a:t>
              </a:r>
              <a:endParaRPr sz="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430" name="Google Shape;430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31" name="Google Shape;431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5</a:t>
              </a:r>
              <a:endParaRPr sz="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433" name="Google Shape;433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34" name="Google Shape;434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6</a:t>
              </a:r>
              <a:endParaRPr sz="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436" name="Google Shape;436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37" name="Google Shape;437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4</a:t>
              </a:r>
              <a:endParaRPr sz="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439" name="Google Shape;439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40" name="Google Shape;440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2</a:t>
              </a:r>
              <a:endParaRPr sz="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442" name="Google Shape;442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43" name="Google Shape;443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Red is the colour of danger and courage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44" name="Google Shape;444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45" name="Google Shape;445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46" name="Google Shape;446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47" name="Google Shape;447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1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53" name="Google Shape;453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4" name="Google Shape;454;p41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{AC08799B-4E68-4A7A-AACC-FD3BFA0EDD6D}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5"/>
          <p:cNvGrpSpPr/>
          <p:nvPr/>
        </p:nvGrpSpPr>
        <p:grpSpPr>
          <a:xfrm>
            <a:off x="2212276" y="211973"/>
            <a:ext cx="4719795" cy="4719795"/>
            <a:chOff x="1643212" y="493160"/>
            <a:chExt cx="4233380" cy="4233380"/>
          </a:xfrm>
        </p:grpSpPr>
        <p:pic>
          <p:nvPicPr>
            <p:cNvPr id="91" name="Google Shape;9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5"/>
          <p:cNvSpPr txBox="1"/>
          <p:nvPr>
            <p:ph idx="4294967295" type="ctrTitle"/>
          </p:nvPr>
        </p:nvSpPr>
        <p:spPr>
          <a:xfrm>
            <a:off x="527975" y="1991850"/>
            <a:ext cx="257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94" name="Google Shape;94;p15"/>
          <p:cNvSpPr txBox="1"/>
          <p:nvPr>
            <p:ph idx="4294967295" type="subTitle"/>
          </p:nvPr>
        </p:nvSpPr>
        <p:spPr>
          <a:xfrm>
            <a:off x="6161400" y="1927050"/>
            <a:ext cx="2746200" cy="12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Jayden Smith. I am here because I love to give presentations. You can find me at @username</a:t>
            </a:r>
            <a:endParaRPr sz="1800"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b="25866" l="11010" r="11010" t="16370"/>
          <a:stretch/>
        </p:blipFill>
        <p:spPr>
          <a:xfrm>
            <a:off x="3384750" y="1384500"/>
            <a:ext cx="2374500" cy="237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60" name="Google Shape;460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42"/>
          <p:cNvSpPr/>
          <p:nvPr/>
        </p:nvSpPr>
        <p:spPr>
          <a:xfrm>
            <a:off x="527125" y="1456975"/>
            <a:ext cx="3970800" cy="149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STRENGTHS</a:t>
            </a:r>
            <a:endParaRPr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62" name="Google Shape;462;p42"/>
          <p:cNvSpPr/>
          <p:nvPr/>
        </p:nvSpPr>
        <p:spPr>
          <a:xfrm>
            <a:off x="4662205" y="1456975"/>
            <a:ext cx="3970800" cy="1495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WEAKNESSES</a:t>
            </a:r>
            <a:endParaRPr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527125" y="3117032"/>
            <a:ext cx="3970800" cy="1495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Black is the color of ebony and of outer space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OPPORTUNITIES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64" name="Google Shape;464;p42"/>
          <p:cNvSpPr/>
          <p:nvPr/>
        </p:nvSpPr>
        <p:spPr>
          <a:xfrm>
            <a:off x="4662205" y="3117032"/>
            <a:ext cx="3970800" cy="1495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White is the color of milk and fresh snow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THREATS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3358092" y="1810972"/>
            <a:ext cx="2281800" cy="22818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2"/>
          <p:cNvSpPr/>
          <p:nvPr/>
        </p:nvSpPr>
        <p:spPr>
          <a:xfrm rot="5400000">
            <a:off x="3522575" y="1810972"/>
            <a:ext cx="2281800" cy="22818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2"/>
          <p:cNvSpPr/>
          <p:nvPr/>
        </p:nvSpPr>
        <p:spPr>
          <a:xfrm rot="10800000">
            <a:off x="3522575" y="1976746"/>
            <a:ext cx="2281800" cy="22818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2"/>
          <p:cNvSpPr/>
          <p:nvPr/>
        </p:nvSpPr>
        <p:spPr>
          <a:xfrm rot="-5400000">
            <a:off x="3358092" y="1976746"/>
            <a:ext cx="2281800" cy="22818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2"/>
          <p:cNvSpPr/>
          <p:nvPr/>
        </p:nvSpPr>
        <p:spPr>
          <a:xfrm>
            <a:off x="3959613" y="2286935"/>
            <a:ext cx="222137" cy="3842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Caveat Brush"/>
              </a:rPr>
              <a:t>S</a:t>
            </a:r>
          </a:p>
        </p:txBody>
      </p:sp>
      <p:sp>
        <p:nvSpPr>
          <p:cNvPr id="470" name="Google Shape;470;p42"/>
          <p:cNvSpPr/>
          <p:nvPr/>
        </p:nvSpPr>
        <p:spPr>
          <a:xfrm>
            <a:off x="4918377" y="2294222"/>
            <a:ext cx="331748" cy="3824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Caveat Brush"/>
              </a:rPr>
              <a:t>W</a:t>
            </a:r>
          </a:p>
        </p:txBody>
      </p:sp>
      <p:sp>
        <p:nvSpPr>
          <p:cNvPr id="471" name="Google Shape;471;p42"/>
          <p:cNvSpPr/>
          <p:nvPr/>
        </p:nvSpPr>
        <p:spPr>
          <a:xfrm>
            <a:off x="3926963" y="3331374"/>
            <a:ext cx="243710" cy="3894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Caveat Brush"/>
              </a:rPr>
              <a:t>O</a:t>
            </a:r>
          </a:p>
        </p:txBody>
      </p:sp>
      <p:sp>
        <p:nvSpPr>
          <p:cNvPr id="472" name="Google Shape;472;p42"/>
          <p:cNvSpPr/>
          <p:nvPr/>
        </p:nvSpPr>
        <p:spPr>
          <a:xfrm>
            <a:off x="5026239" y="3338661"/>
            <a:ext cx="283939" cy="3923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Caveat Brush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78" name="Google Shape;478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79" name="Google Shape;479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Key Activities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0" name="Google Shape;480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Key Resources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Value Propositions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2" name="Google Shape;482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Customer Relationships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Channels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4" name="Google Shape;484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Customer Segments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5" name="Google Shape;485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Key Partners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Cost Structure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Revenue Streams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3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3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3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3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3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3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3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3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2" name="Google Shape;502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3" name="Google Shape;503;p44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04" name="Google Shape;504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1A1135">
                <a:alpha val="675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cxnSp>
        <p:nvCxnSpPr>
          <p:cNvPr id="511" name="Google Shape;511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4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513" name="Google Shape;513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4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515" name="Google Shape;515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4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517" name="Google Shape;517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4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519" name="Google Shape;519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4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521" name="Google Shape;521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4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8" name="Google Shape;528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9" name="Google Shape;529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0" name="Google Shape;530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Imani Jackson</a:t>
            </a:r>
            <a:b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JOB TITLE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531" name="Google Shape;53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Marcos Galán</a:t>
            </a:r>
            <a:b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JOB TITLE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533" name="Google Shape;533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4" name="Google Shape;534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Ixchel Valdía</a:t>
            </a:r>
            <a:b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JOB TITLE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535" name="Google Shape;535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Nils Årud</a:t>
            </a:r>
            <a:br>
              <a:rPr lang="en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JOB TITLE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2" name="Google Shape;542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1A1135">
              <a:alpha val="67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4" name="Google Shape;544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0" name="Google Shape;590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1" name="Google Shape;591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2" name="Google Shape;592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4" name="Google Shape;614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5" name="Google Shape;615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6" name="Google Shape;616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LOW VALUE 1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17" name="Google Shape;617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HIGH VALUE 1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18" name="Google Shape;618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LOW VALUE 2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19" name="Google Shape;619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HIGH VALUE 2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20" name="Google Shape;620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Our company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21" name="Google Shape;621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22" name="Google Shape;622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23" name="Google Shape;623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24" name="Google Shape;624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25" name="Google Shape;625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26" name="Google Shape;626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7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2" name="Google Shape;632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3" name="Google Shape;633;p47"/>
          <p:cNvGraphicFramePr/>
          <p:nvPr/>
        </p:nvGraphicFramePr>
        <p:xfrm>
          <a:off x="457175" y="162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{9316FEA6-C95E-4F37-9CA7-80B26A3B4A40}</a:tableStyleId>
              </a:tblPr>
              <a:tblGrid>
                <a:gridCol w="903125"/>
                <a:gridCol w="1035175"/>
                <a:gridCol w="1035175"/>
                <a:gridCol w="1035175"/>
                <a:gridCol w="1035175"/>
                <a:gridCol w="1035175"/>
                <a:gridCol w="1035175"/>
                <a:gridCol w="10351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1135">
                        <a:alpha val="6757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8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8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8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8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8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8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8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8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8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8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8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8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8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8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8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8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8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8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8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8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8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8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8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8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8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8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8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8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8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8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8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8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8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8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8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8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8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8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8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8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8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8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8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8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8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8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8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8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8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8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8"/>
          <p:cNvSpPr/>
          <p:nvPr/>
        </p:nvSpPr>
        <p:spPr>
          <a:xfrm>
            <a:off x="6274792" y="21062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8"/>
          <p:cNvSpPr/>
          <p:nvPr/>
        </p:nvSpPr>
        <p:spPr>
          <a:xfrm>
            <a:off x="7168412" y="21061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8"/>
          <p:cNvSpPr/>
          <p:nvPr/>
        </p:nvSpPr>
        <p:spPr>
          <a:xfrm>
            <a:off x="6459508" y="23170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8"/>
          <p:cNvSpPr/>
          <p:nvPr/>
        </p:nvSpPr>
        <p:spPr>
          <a:xfrm>
            <a:off x="7613647" y="26144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✔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✔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✔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sp>
        <p:nvSpPr>
          <p:cNvPr id="724" name="Google Shape;724;p4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30" name="Google Shape;730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37" name="Google Shape;737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42" name="Google Shape;742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46" name="Google Shape;746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52" name="Google Shape;752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56" name="Google Shape;756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61" name="Google Shape;761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67" name="Google Shape;767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74" name="Google Shape;774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77" name="Google Shape;777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81" name="Google Shape;781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88" name="Google Shape;788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94" name="Google Shape;79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98" name="Google Shape;79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99" name="Google Shape;79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9" name="Google Shape;809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16" name="Google Shape;816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21" name="Google Shape;821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27" name="Google Shape;827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34" name="Google Shape;834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39" name="Google Shape;839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44" name="Google Shape;844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9" name="Google Shape;84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50" name="Google Shape;85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0" name="Google Shape;86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61" name="Google Shape;861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65" name="Google Shape;86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5" name="Google Shape;87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76" name="Google Shape;876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0" name="Google Shape;88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81" name="Google Shape;88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1" name="Google Shape;89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92" name="Google Shape;892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00" name="Google Shape;90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05" name="Google Shape;905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10" name="Google Shape;91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16" name="Google Shape;91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23" name="Google Shape;923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27" name="Google Shape;927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33" name="Google Shape;933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40" name="Google Shape;940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44" name="Google Shape;944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49" name="Google Shape;949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56" name="Google Shape;956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64" name="Google Shape;964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69" name="Google Shape;969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73" name="Google Shape;973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77" name="Google Shape;977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82" name="Google Shape;982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87" name="Google Shape;987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93" name="Google Shape;993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00" name="Google Shape;1000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08" name="Google Shape;1008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21" name="Google Shape;1021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26" name="Google Shape;1026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30" name="Google Shape;1030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37" name="Google Shape;103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46" name="Google Shape;104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59" name="Google Shape;105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72" name="Google Shape;107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85" name="Google Shape;1085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92" name="Google Shape;109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08" name="Google Shape;1108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13" name="Google Shape;111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14" name="Google Shape;111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18" name="Google Shape;111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22" name="Google Shape;112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oogle Shape;112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26" name="Google Shape;112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30" name="Google Shape;1130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39" name="Google Shape;1139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64" name="Google Shape;116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65" name="Google Shape;116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7" name="Google Shape;116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68" name="Google Shape;116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0" name="Google Shape;117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71" name="Google Shape;117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3" name="Google Shape;1173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74" name="Google Shape;1174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2"/>
                </a:highlight>
                <a:latin typeface="Patrick Hand"/>
                <a:ea typeface="Patrick Hand"/>
                <a:cs typeface="Patrick Hand"/>
                <a:sym typeface="Patrick Han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2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80" name="Google Shape;1180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1" name="Google Shape;1181;p50"/>
          <p:cNvSpPr txBox="1"/>
          <p:nvPr>
            <p:ph idx="4294967295" type="body"/>
          </p:nvPr>
        </p:nvSpPr>
        <p:spPr>
          <a:xfrm>
            <a:off x="731900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88" name="Google Shape;1188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89" name="Google Shape;1189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90" name="Google Shape;1190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1" name="Google Shape;1191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2" name="Google Shape;1192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93" name="Google Shape;1193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4" name="Google Shape;1194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5" name="Google Shape;1195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96" name="Google Shape;1196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7" name="Google Shape;1197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8" name="Google Shape;1198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99" name="Google Shape;1199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0" name="Google Shape;1200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685800" y="2149750"/>
            <a:ext cx="59259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1.</a:t>
            </a:r>
            <a:r>
              <a:rPr lang="en"/>
              <a:t> </a:t>
            </a:r>
            <a:r>
              <a:rPr lang="en"/>
              <a:t>T</a:t>
            </a:r>
            <a:r>
              <a:rPr lang="en"/>
              <a:t>ransition</a:t>
            </a:r>
            <a:r>
              <a:rPr lang="en"/>
              <a:t> Headline</a:t>
            </a:r>
            <a:endParaRPr/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685800" y="2751950"/>
            <a:ext cx="5925900" cy="2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149400" y="1123925"/>
            <a:ext cx="2845200" cy="3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</a:t>
            </a:r>
            <a:r>
              <a:rPr lang="en">
                <a:solidFill>
                  <a:schemeClr val="accent6"/>
                </a:solidFill>
              </a:rPr>
              <a:t>philosophical thoughts</a:t>
            </a:r>
            <a:r>
              <a:rPr lang="en"/>
              <a:t> from the reader.</a:t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✔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✔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4294967295" type="ctrTitle"/>
          </p:nvPr>
        </p:nvSpPr>
        <p:spPr>
          <a:xfrm>
            <a:off x="834550" y="2119100"/>
            <a:ext cx="4743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</a:t>
            </a:r>
            <a:r>
              <a:rPr lang="en" sz="9600"/>
              <a:t>c</a:t>
            </a:r>
            <a:r>
              <a:rPr lang="en" sz="9600"/>
              <a:t>oncept</a:t>
            </a:r>
            <a:endParaRPr sz="9600"/>
          </a:p>
        </p:txBody>
      </p:sp>
      <p:sp>
        <p:nvSpPr>
          <p:cNvPr id="121" name="Google Shape;121;p19"/>
          <p:cNvSpPr txBox="1"/>
          <p:nvPr>
            <p:ph idx="4294967295" type="subTitle"/>
          </p:nvPr>
        </p:nvSpPr>
        <p:spPr>
          <a:xfrm>
            <a:off x="834550" y="3261499"/>
            <a:ext cx="4743300" cy="91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sp>
        <p:nvSpPr>
          <p:cNvPr id="122" name="Google Shape;122;p19"/>
          <p:cNvSpPr/>
          <p:nvPr/>
        </p:nvSpPr>
        <p:spPr>
          <a:xfrm>
            <a:off x="6551599" y="761570"/>
            <a:ext cx="1967917" cy="1994118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3" name="Google Shape;123;p19"/>
          <p:cNvSpPr/>
          <p:nvPr/>
        </p:nvSpPr>
        <p:spPr>
          <a:xfrm rot="1473077">
            <a:off x="4762315" y="1757239"/>
            <a:ext cx="1150579" cy="1120735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6170983" y="571002"/>
            <a:ext cx="503744" cy="48951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5" name="Google Shape;125;p19"/>
          <p:cNvSpPr/>
          <p:nvPr/>
        </p:nvSpPr>
        <p:spPr>
          <a:xfrm rot="2486961">
            <a:off x="5847049" y="2792063"/>
            <a:ext cx="358396" cy="34826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57200" y="1499500"/>
            <a:ext cx="25203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3311850" y="1499500"/>
            <a:ext cx="25203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2" name="Google Shape;142;p21"/>
          <p:cNvSpPr txBox="1"/>
          <p:nvPr>
            <p:ph idx="3" type="body"/>
          </p:nvPr>
        </p:nvSpPr>
        <p:spPr>
          <a:xfrm>
            <a:off x="6166500" y="1499500"/>
            <a:ext cx="2520300" cy="31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