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Cousine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55EEA4-988B-492D-99E5-9B07CBB69424}">
  <a:tblStyle styleId="{FC55EEA4-988B-492D-99E5-9B07CBB694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216E642-95D0-4B56-8B43-F84085D114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Cousine-bold.fntdata"/><Relationship Id="rId45" Type="http://schemas.openxmlformats.org/officeDocument/2006/relationships/font" Target="fonts/Cousi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ousine-boldItalic.fntdata"/><Relationship Id="rId47" Type="http://schemas.openxmlformats.org/officeDocument/2006/relationships/font" Target="fonts/Cousine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bcf8a1b89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bcf8a1b8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bcf8a1b89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bcf8a1b8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bcf8a1b89b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bcf8a1b89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bcf8a1b89b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bcf8a1b89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bcf8a1b89b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bcf8a1b89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bcf8a1b89b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bcf8a1b89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bcf8a1b89b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bcf8a1b89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bcf8a1b89b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bcf8a1b89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bcf8a1b89b_0_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bcf8a1b89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bcf8a1b89b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bcf8a1b89b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77cd98c67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77cd98c6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4721ea9db_19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4721ea9db_1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73d37edf0f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73d37edf0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rot="5400000">
            <a:off x="4527177" y="744699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4" name="Google Shape;14;p2"/>
          <p:cNvSpPr/>
          <p:nvPr/>
        </p:nvSpPr>
        <p:spPr>
          <a:xfrm rot="10800000">
            <a:off x="660998" y="3645100"/>
            <a:ext cx="1080000" cy="9951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296743" y="2299856"/>
            <a:ext cx="0" cy="207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25702" y="-1293868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17" name="Google Shape;17;p2"/>
          <p:cNvSpPr/>
          <p:nvPr/>
        </p:nvSpPr>
        <p:spPr>
          <a:xfrm>
            <a:off x="7216304" y="1888685"/>
            <a:ext cx="1395000" cy="12855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5400000">
            <a:off x="4527177" y="-550510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0" name="Google Shape;20;p3"/>
          <p:cNvSpPr/>
          <p:nvPr/>
        </p:nvSpPr>
        <p:spPr>
          <a:xfrm rot="-5400000">
            <a:off x="695075" y="986571"/>
            <a:ext cx="995100" cy="1066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8365300" y="1345300"/>
            <a:ext cx="0" cy="1696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2" name="Google Shape;22;p3"/>
          <p:cNvSpPr/>
          <p:nvPr/>
        </p:nvSpPr>
        <p:spPr>
          <a:xfrm rot="-5400000">
            <a:off x="4525702" y="-2134011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23" name="Google Shape;23;p3"/>
          <p:cNvSpPr/>
          <p:nvPr/>
        </p:nvSpPr>
        <p:spPr>
          <a:xfrm rot="5400000">
            <a:off x="7048175" y="2866905"/>
            <a:ext cx="1285500" cy="13773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921200" y="1509206"/>
            <a:ext cx="7205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4698564" y="3108819"/>
            <a:ext cx="354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413600" y="2466600"/>
            <a:ext cx="63168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▪"/>
              <a:defRPr b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b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b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b="1" sz="2400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 sz="2400"/>
            </a:lvl9pPr>
          </a:lstStyle>
          <a:p/>
        </p:txBody>
      </p:sp>
      <p:grpSp>
        <p:nvGrpSpPr>
          <p:cNvPr id="29" name="Google Shape;29;p4"/>
          <p:cNvGrpSpPr/>
          <p:nvPr/>
        </p:nvGrpSpPr>
        <p:grpSpPr>
          <a:xfrm>
            <a:off x="3954441" y="1078293"/>
            <a:ext cx="1212106" cy="1158543"/>
            <a:chOff x="3754950" y="1132925"/>
            <a:chExt cx="1580939" cy="1544725"/>
          </a:xfrm>
        </p:grpSpPr>
        <p:sp>
          <p:nvSpPr>
            <p:cNvPr id="30" name="Google Shape;30;p4"/>
            <p:cNvSpPr/>
            <p:nvPr/>
          </p:nvSpPr>
          <p:spPr>
            <a:xfrm>
              <a:off x="3907350" y="1285321"/>
              <a:ext cx="1329300" cy="13293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3754950" y="1132925"/>
              <a:ext cx="1480500" cy="14805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" name="Google Shape;32;p4"/>
            <p:cNvCxnSpPr>
              <a:endCxn id="30" idx="1"/>
            </p:cNvCxnSpPr>
            <p:nvPr/>
          </p:nvCxnSpPr>
          <p:spPr>
            <a:xfrm>
              <a:off x="3890221" y="1267893"/>
              <a:ext cx="211800" cy="212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3" name="Google Shape;33;p4"/>
            <p:cNvCxnSpPr/>
            <p:nvPr/>
          </p:nvCxnSpPr>
          <p:spPr>
            <a:xfrm>
              <a:off x="5335889" y="1276425"/>
              <a:ext cx="0" cy="139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sp>
          <p:nvSpPr>
            <p:cNvPr id="34" name="Google Shape;34;p4"/>
            <p:cNvSpPr/>
            <p:nvPr/>
          </p:nvSpPr>
          <p:spPr>
            <a:xfrm>
              <a:off x="4222975" y="1683233"/>
              <a:ext cx="698050" cy="5499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1905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Arial"/>
                </a:rPr>
                <a:t>“</a:t>
              </a:r>
            </a:p>
          </p:txBody>
        </p:sp>
        <p:cxnSp>
          <p:nvCxnSpPr>
            <p:cNvPr id="35" name="Google Shape;35;p4"/>
            <p:cNvCxnSpPr>
              <a:stCxn id="30" idx="5"/>
            </p:cNvCxnSpPr>
            <p:nvPr/>
          </p:nvCxnSpPr>
          <p:spPr>
            <a:xfrm>
              <a:off x="5041979" y="2419950"/>
              <a:ext cx="253800" cy="257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6" name="Google Shape;36;p4"/>
            <p:cNvCxnSpPr/>
            <p:nvPr/>
          </p:nvCxnSpPr>
          <p:spPr>
            <a:xfrm>
              <a:off x="4244700" y="1591869"/>
              <a:ext cx="6546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</p:grp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20778" y="1239803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731381" y="1239803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234143"/>
            <a:ext cx="26319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223964" y="1234143"/>
            <a:ext cx="26319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5990727" y="1234143"/>
            <a:ext cx="26319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116" y="0"/>
            <a:ext cx="91417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91700" y="96300"/>
            <a:ext cx="8966100" cy="4945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125000"/>
            <a:ext cx="8229600" cy="3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cousin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426350" y="1182788"/>
            <a:ext cx="3924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grpSp>
        <p:nvGrpSpPr>
          <p:cNvPr id="153" name="Google Shape;153;p20"/>
          <p:cNvGrpSpPr/>
          <p:nvPr/>
        </p:nvGrpSpPr>
        <p:grpSpPr>
          <a:xfrm rot="5400000">
            <a:off x="5097265" y="1233849"/>
            <a:ext cx="2819484" cy="2747508"/>
            <a:chOff x="5708850" y="3417450"/>
            <a:chExt cx="2931161" cy="2815646"/>
          </a:xfrm>
        </p:grpSpPr>
        <p:sp>
          <p:nvSpPr>
            <p:cNvPr id="154" name="Google Shape;154;p20"/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8516561" y="3942000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56" name="Google Shape;156;p20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57" name="Google Shape;157;p20"/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8" name="Google Shape;158;p20"/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20"/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20"/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</p:grpSp>
      <p:pic>
        <p:nvPicPr>
          <p:cNvPr descr="coffee.jpg"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975" y="1678800"/>
            <a:ext cx="2011519" cy="201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2127150" y="427136"/>
            <a:ext cx="48897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Want big impact?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USE BIG IMAGE</a:t>
            </a:r>
            <a:endParaRPr b="1" sz="3600"/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3211244" y="1435375"/>
            <a:ext cx="2684100" cy="27159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Gray</a:t>
            </a:r>
            <a:endParaRPr sz="24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790175" y="1435375"/>
            <a:ext cx="2684100" cy="27159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White</a:t>
            </a:r>
            <a:endParaRPr sz="24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5669849" y="1435375"/>
            <a:ext cx="2684100" cy="27159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Black</a:t>
            </a:r>
            <a:endParaRPr sz="24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3" name="Google Shape;183;p23"/>
          <p:cNvGraphicFramePr/>
          <p:nvPr/>
        </p:nvGraphicFramePr>
        <p:xfrm>
          <a:off x="518800" y="1470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{FC55EEA4-988B-492D-99E5-9B07CBB69424}</a:tableStyleId>
              </a:tblPr>
              <a:tblGrid>
                <a:gridCol w="2030650"/>
                <a:gridCol w="2030650"/>
                <a:gridCol w="2030650"/>
                <a:gridCol w="2030650"/>
              </a:tblGrid>
              <a:tr h="57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620"/>
                      </a:srgbClr>
                    </a:solidFill>
                  </a:tcPr>
                </a:tc>
              </a:tr>
              <a:tr h="579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620"/>
                      </a:srgbClr>
                    </a:solidFill>
                  </a:tcPr>
                </a:tc>
              </a:tr>
              <a:tr h="579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620"/>
                      </a:srgbClr>
                    </a:solidFill>
                  </a:tcPr>
                </a:tc>
              </a:tr>
              <a:tr h="579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6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4620"/>
            </a:srgbClr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2023575" y="1732500"/>
            <a:ext cx="845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 cap="flat" cmpd="sng" w="9525">
            <a:solidFill>
              <a:srgbClr val="0B539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sine"/>
                <a:ea typeface="Cousine"/>
                <a:cs typeface="Cousine"/>
                <a:sym typeface="Cousine"/>
              </a:rPr>
              <a:t>our office</a:t>
            </a:r>
            <a:endParaRPr sz="800">
              <a:latin typeface="Cousine"/>
              <a:ea typeface="Cousine"/>
              <a:cs typeface="Cousine"/>
              <a:sym typeface="Cousine"/>
            </a:endParaRPr>
          </a:p>
        </p:txBody>
      </p:sp>
      <p:grpSp>
        <p:nvGrpSpPr>
          <p:cNvPr id="192" name="Google Shape;192;p24"/>
          <p:cNvGrpSpPr/>
          <p:nvPr/>
        </p:nvGrpSpPr>
        <p:grpSpPr>
          <a:xfrm>
            <a:off x="1185760" y="2164182"/>
            <a:ext cx="212382" cy="205425"/>
            <a:chOff x="1021237" y="2689350"/>
            <a:chExt cx="273900" cy="273900"/>
          </a:xfrm>
        </p:grpSpPr>
        <p:sp>
          <p:nvSpPr>
            <p:cNvPr id="193" name="Google Shape;193;p24"/>
            <p:cNvSpPr/>
            <p:nvPr/>
          </p:nvSpPr>
          <p:spPr>
            <a:xfrm>
              <a:off x="1119638" y="2787750"/>
              <a:ext cx="77100" cy="7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1054988" y="2723100"/>
              <a:ext cx="206400" cy="206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5" name="Google Shape;195;p24"/>
            <p:cNvCxnSpPr/>
            <p:nvPr/>
          </p:nvCxnSpPr>
          <p:spPr>
            <a:xfrm>
              <a:off x="1021238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24"/>
            <p:cNvCxnSpPr/>
            <p:nvPr/>
          </p:nvCxnSpPr>
          <p:spPr>
            <a:xfrm flipH="1">
              <a:off x="1021237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7" name="Google Shape;197;p24"/>
          <p:cNvGrpSpPr/>
          <p:nvPr/>
        </p:nvGrpSpPr>
        <p:grpSpPr>
          <a:xfrm>
            <a:off x="2762886" y="3783299"/>
            <a:ext cx="212382" cy="205425"/>
            <a:chOff x="1021237" y="2689350"/>
            <a:chExt cx="273900" cy="273900"/>
          </a:xfrm>
        </p:grpSpPr>
        <p:sp>
          <p:nvSpPr>
            <p:cNvPr id="198" name="Google Shape;198;p24"/>
            <p:cNvSpPr/>
            <p:nvPr/>
          </p:nvSpPr>
          <p:spPr>
            <a:xfrm>
              <a:off x="1119638" y="2787750"/>
              <a:ext cx="77100" cy="7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054988" y="2723100"/>
              <a:ext cx="206400" cy="206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24"/>
            <p:cNvCxnSpPr/>
            <p:nvPr/>
          </p:nvCxnSpPr>
          <p:spPr>
            <a:xfrm>
              <a:off x="1021238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24"/>
            <p:cNvCxnSpPr/>
            <p:nvPr/>
          </p:nvCxnSpPr>
          <p:spPr>
            <a:xfrm flipH="1">
              <a:off x="1021237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2" name="Google Shape;202;p24"/>
          <p:cNvGrpSpPr/>
          <p:nvPr/>
        </p:nvGrpSpPr>
        <p:grpSpPr>
          <a:xfrm>
            <a:off x="3869475" y="1935000"/>
            <a:ext cx="212382" cy="205425"/>
            <a:chOff x="1021237" y="2689350"/>
            <a:chExt cx="273900" cy="273900"/>
          </a:xfrm>
        </p:grpSpPr>
        <p:sp>
          <p:nvSpPr>
            <p:cNvPr id="203" name="Google Shape;203;p24"/>
            <p:cNvSpPr/>
            <p:nvPr/>
          </p:nvSpPr>
          <p:spPr>
            <a:xfrm>
              <a:off x="1119638" y="2787750"/>
              <a:ext cx="77100" cy="7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1054988" y="2723100"/>
              <a:ext cx="206400" cy="206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5" name="Google Shape;205;p24"/>
            <p:cNvCxnSpPr/>
            <p:nvPr/>
          </p:nvCxnSpPr>
          <p:spPr>
            <a:xfrm>
              <a:off x="1021238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24"/>
            <p:cNvCxnSpPr/>
            <p:nvPr/>
          </p:nvCxnSpPr>
          <p:spPr>
            <a:xfrm flipH="1">
              <a:off x="1021237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7" name="Google Shape;207;p24"/>
          <p:cNvGrpSpPr/>
          <p:nvPr/>
        </p:nvGrpSpPr>
        <p:grpSpPr>
          <a:xfrm>
            <a:off x="4550802" y="4048943"/>
            <a:ext cx="212382" cy="205425"/>
            <a:chOff x="1021237" y="2689350"/>
            <a:chExt cx="273900" cy="273900"/>
          </a:xfrm>
        </p:grpSpPr>
        <p:sp>
          <p:nvSpPr>
            <p:cNvPr id="208" name="Google Shape;208;p24"/>
            <p:cNvSpPr/>
            <p:nvPr/>
          </p:nvSpPr>
          <p:spPr>
            <a:xfrm>
              <a:off x="1119638" y="2787750"/>
              <a:ext cx="77100" cy="7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1054988" y="2723100"/>
              <a:ext cx="206400" cy="206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0" name="Google Shape;210;p24"/>
            <p:cNvCxnSpPr/>
            <p:nvPr/>
          </p:nvCxnSpPr>
          <p:spPr>
            <a:xfrm>
              <a:off x="1021238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24"/>
            <p:cNvCxnSpPr/>
            <p:nvPr/>
          </p:nvCxnSpPr>
          <p:spPr>
            <a:xfrm flipH="1">
              <a:off x="1021237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2" name="Google Shape;212;p24"/>
          <p:cNvGrpSpPr/>
          <p:nvPr/>
        </p:nvGrpSpPr>
        <p:grpSpPr>
          <a:xfrm>
            <a:off x="6762975" y="2421108"/>
            <a:ext cx="212382" cy="205425"/>
            <a:chOff x="1021237" y="2689350"/>
            <a:chExt cx="273900" cy="273900"/>
          </a:xfrm>
        </p:grpSpPr>
        <p:sp>
          <p:nvSpPr>
            <p:cNvPr id="213" name="Google Shape;213;p24"/>
            <p:cNvSpPr/>
            <p:nvPr/>
          </p:nvSpPr>
          <p:spPr>
            <a:xfrm>
              <a:off x="1119638" y="2787750"/>
              <a:ext cx="77100" cy="7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1054988" y="2723100"/>
              <a:ext cx="206400" cy="206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5" name="Google Shape;215;p24"/>
            <p:cNvCxnSpPr/>
            <p:nvPr/>
          </p:nvCxnSpPr>
          <p:spPr>
            <a:xfrm>
              <a:off x="1021238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24"/>
            <p:cNvCxnSpPr/>
            <p:nvPr/>
          </p:nvCxnSpPr>
          <p:spPr>
            <a:xfrm flipH="1">
              <a:off x="1021237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7" name="Google Shape;217;p24"/>
          <p:cNvGrpSpPr/>
          <p:nvPr/>
        </p:nvGrpSpPr>
        <p:grpSpPr>
          <a:xfrm>
            <a:off x="7425543" y="4137100"/>
            <a:ext cx="212382" cy="205425"/>
            <a:chOff x="1021237" y="2689350"/>
            <a:chExt cx="273900" cy="273900"/>
          </a:xfrm>
        </p:grpSpPr>
        <p:sp>
          <p:nvSpPr>
            <p:cNvPr id="218" name="Google Shape;218;p24"/>
            <p:cNvSpPr/>
            <p:nvPr/>
          </p:nvSpPr>
          <p:spPr>
            <a:xfrm>
              <a:off x="1119638" y="2787750"/>
              <a:ext cx="77100" cy="7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1054988" y="2723100"/>
              <a:ext cx="206400" cy="206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0" name="Google Shape;220;p24"/>
            <p:cNvCxnSpPr/>
            <p:nvPr/>
          </p:nvCxnSpPr>
          <p:spPr>
            <a:xfrm>
              <a:off x="1021238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24"/>
            <p:cNvCxnSpPr/>
            <p:nvPr/>
          </p:nvCxnSpPr>
          <p:spPr>
            <a:xfrm flipH="1">
              <a:off x="1021237" y="2689350"/>
              <a:ext cx="273900" cy="273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2" name="Google Shape;222;p2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idx="4294967295" type="subTitle"/>
          </p:nvPr>
        </p:nvSpPr>
        <p:spPr>
          <a:xfrm>
            <a:off x="1408950" y="3411563"/>
            <a:ext cx="632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grpSp>
        <p:nvGrpSpPr>
          <p:cNvPr id="228" name="Google Shape;228;p25"/>
          <p:cNvGrpSpPr/>
          <p:nvPr/>
        </p:nvGrpSpPr>
        <p:grpSpPr>
          <a:xfrm>
            <a:off x="1361785" y="1230126"/>
            <a:ext cx="6084996" cy="2166506"/>
            <a:chOff x="744219" y="1064075"/>
            <a:chExt cx="7015214" cy="2888675"/>
          </a:xfrm>
        </p:grpSpPr>
        <p:sp>
          <p:nvSpPr>
            <p:cNvPr id="229" name="Google Shape;229;p25"/>
            <p:cNvSpPr/>
            <p:nvPr/>
          </p:nvSpPr>
          <p:spPr>
            <a:xfrm>
              <a:off x="1361592" y="1665508"/>
              <a:ext cx="6099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7623181" y="1661600"/>
              <a:ext cx="136252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231" name="Google Shape;231;p25"/>
            <p:cNvSpPr/>
            <p:nvPr/>
          </p:nvSpPr>
          <p:spPr>
            <a:xfrm rot="-5400000">
              <a:off x="4334136" y="-1576459"/>
              <a:ext cx="123450" cy="6078917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232" name="Google Shape;232;p25"/>
            <p:cNvSpPr/>
            <p:nvPr/>
          </p:nvSpPr>
          <p:spPr>
            <a:xfrm rot="-5400000">
              <a:off x="744219" y="1064075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3" name="Google Shape;233;p25"/>
            <p:cNvCxnSpPr/>
            <p:nvPr/>
          </p:nvCxnSpPr>
          <p:spPr>
            <a:xfrm flipH="1">
              <a:off x="6922735" y="1661528"/>
              <a:ext cx="548700" cy="219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Google Shape;234;p25"/>
            <p:cNvCxnSpPr/>
            <p:nvPr/>
          </p:nvCxnSpPr>
          <p:spPr>
            <a:xfrm>
              <a:off x="1021397" y="1669336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cxnSp>
          <p:nvCxnSpPr>
            <p:cNvPr id="235" name="Google Shape;235;p25"/>
            <p:cNvCxnSpPr/>
            <p:nvPr/>
          </p:nvCxnSpPr>
          <p:spPr>
            <a:xfrm flipH="1">
              <a:off x="1350875" y="3761350"/>
              <a:ext cx="529800" cy="191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25"/>
            <p:cNvCxnSpPr/>
            <p:nvPr/>
          </p:nvCxnSpPr>
          <p:spPr>
            <a:xfrm>
              <a:off x="6941635" y="3761350"/>
              <a:ext cx="529800" cy="191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Google Shape;237;p25"/>
            <p:cNvCxnSpPr/>
            <p:nvPr/>
          </p:nvCxnSpPr>
          <p:spPr>
            <a:xfrm>
              <a:off x="1350875" y="1661528"/>
              <a:ext cx="548700" cy="219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238" name="Google Shape;238;p25"/>
          <p:cNvSpPr txBox="1"/>
          <p:nvPr>
            <p:ph idx="4294967295" type="ctrTitle"/>
          </p:nvPr>
        </p:nvSpPr>
        <p:spPr>
          <a:xfrm>
            <a:off x="685800" y="186301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89</a:t>
            </a:r>
            <a:r>
              <a:rPr b="1" lang="en" sz="4000"/>
              <a:t>,</a:t>
            </a:r>
            <a:r>
              <a:rPr b="1" lang="en" sz="7200"/>
              <a:t>526</a:t>
            </a:r>
            <a:r>
              <a:rPr b="1" lang="en" sz="4000">
                <a:solidFill>
                  <a:schemeClr val="lt1"/>
                </a:solidFill>
              </a:rPr>
              <a:t>,</a:t>
            </a:r>
            <a:r>
              <a:rPr b="1" lang="en" sz="7200"/>
              <a:t>124</a:t>
            </a:r>
            <a:endParaRPr b="1" sz="7200"/>
          </a:p>
        </p:txBody>
      </p:sp>
      <p:sp>
        <p:nvSpPr>
          <p:cNvPr id="239" name="Google Shape;239;p2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idx="4294967295" type="ctrTitle"/>
          </p:nvPr>
        </p:nvSpPr>
        <p:spPr>
          <a:xfrm>
            <a:off x="1037625" y="234169"/>
            <a:ext cx="7093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89,526,124$</a:t>
            </a:r>
            <a:endParaRPr b="1" sz="6000"/>
          </a:p>
        </p:txBody>
      </p:sp>
      <p:sp>
        <p:nvSpPr>
          <p:cNvPr id="245" name="Google Shape;245;p26"/>
          <p:cNvSpPr txBox="1"/>
          <p:nvPr>
            <p:ph idx="4294967295" type="subTitle"/>
          </p:nvPr>
        </p:nvSpPr>
        <p:spPr>
          <a:xfrm>
            <a:off x="1037625" y="1054629"/>
            <a:ext cx="7093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46" name="Google Shape;246;p26"/>
          <p:cNvSpPr txBox="1"/>
          <p:nvPr>
            <p:ph idx="4294967295" type="ctrTitle"/>
          </p:nvPr>
        </p:nvSpPr>
        <p:spPr>
          <a:xfrm>
            <a:off x="1037625" y="3467403"/>
            <a:ext cx="7093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100%</a:t>
            </a:r>
            <a:endParaRPr b="1" sz="6000"/>
          </a:p>
        </p:txBody>
      </p:sp>
      <p:sp>
        <p:nvSpPr>
          <p:cNvPr id="247" name="Google Shape;247;p26"/>
          <p:cNvSpPr txBox="1"/>
          <p:nvPr>
            <p:ph idx="4294967295" type="subTitle"/>
          </p:nvPr>
        </p:nvSpPr>
        <p:spPr>
          <a:xfrm>
            <a:off x="1037625" y="4287863"/>
            <a:ext cx="7093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48" name="Google Shape;248;p26"/>
          <p:cNvSpPr txBox="1"/>
          <p:nvPr>
            <p:ph idx="4294967295" type="ctrTitle"/>
          </p:nvPr>
        </p:nvSpPr>
        <p:spPr>
          <a:xfrm>
            <a:off x="1037625" y="1834371"/>
            <a:ext cx="7093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185,244 users</a:t>
            </a:r>
            <a:endParaRPr b="1" sz="6000"/>
          </a:p>
        </p:txBody>
      </p:sp>
      <p:sp>
        <p:nvSpPr>
          <p:cNvPr id="249" name="Google Shape;249;p26"/>
          <p:cNvSpPr txBox="1"/>
          <p:nvPr>
            <p:ph idx="4294967295" type="subTitle"/>
          </p:nvPr>
        </p:nvSpPr>
        <p:spPr>
          <a:xfrm>
            <a:off x="1037625" y="2654830"/>
            <a:ext cx="7093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cxnSp>
        <p:nvCxnSpPr>
          <p:cNvPr id="250" name="Google Shape;250;p26"/>
          <p:cNvCxnSpPr/>
          <p:nvPr/>
        </p:nvCxnSpPr>
        <p:spPr>
          <a:xfrm>
            <a:off x="1037625" y="3393742"/>
            <a:ext cx="7093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6"/>
          <p:cNvCxnSpPr/>
          <p:nvPr/>
        </p:nvCxnSpPr>
        <p:spPr>
          <a:xfrm>
            <a:off x="1037625" y="1749767"/>
            <a:ext cx="7093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52" name="Google Shape;252;p26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8" name="Google Shape;258;p27"/>
          <p:cNvSpPr txBox="1"/>
          <p:nvPr/>
        </p:nvSpPr>
        <p:spPr>
          <a:xfrm>
            <a:off x="2699550" y="2678138"/>
            <a:ext cx="3744900" cy="583800"/>
          </a:xfrm>
          <a:prstGeom prst="rect">
            <a:avLst/>
          </a:prstGeom>
          <a:noFill/>
          <a:ln cap="rnd" cmpd="sng" w="19050">
            <a:solidFill>
              <a:srgbClr val="FFFFF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second</a:t>
            </a:r>
            <a:endParaRPr sz="24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2699550" y="4078313"/>
            <a:ext cx="3744900" cy="583800"/>
          </a:xfrm>
          <a:prstGeom prst="rect">
            <a:avLst/>
          </a:pr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last</a:t>
            </a:r>
            <a:endParaRPr sz="24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260" name="Google Shape;260;p27"/>
          <p:cNvCxnSpPr>
            <a:stCxn id="261" idx="2"/>
            <a:endCxn id="258" idx="0"/>
          </p:cNvCxnSpPr>
          <p:nvPr/>
        </p:nvCxnSpPr>
        <p:spPr>
          <a:xfrm>
            <a:off x="4572000" y="1861763"/>
            <a:ext cx="0" cy="8163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lg" w="lg" type="oval"/>
            <a:tailEnd len="lg" w="lg" type="triangle"/>
          </a:ln>
        </p:spPr>
      </p:cxnSp>
      <p:cxnSp>
        <p:nvCxnSpPr>
          <p:cNvPr id="262" name="Google Shape;262;p27"/>
          <p:cNvCxnSpPr>
            <a:stCxn id="258" idx="2"/>
            <a:endCxn id="259" idx="0"/>
          </p:cNvCxnSpPr>
          <p:nvPr/>
        </p:nvCxnSpPr>
        <p:spPr>
          <a:xfrm>
            <a:off x="4572000" y="3261938"/>
            <a:ext cx="0" cy="8163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lg" w="lg" type="oval"/>
            <a:tailEnd len="lg" w="lg" type="triangle"/>
          </a:ln>
        </p:spPr>
      </p:cxnSp>
      <p:sp>
        <p:nvSpPr>
          <p:cNvPr id="261" name="Google Shape;261;p27"/>
          <p:cNvSpPr txBox="1"/>
          <p:nvPr/>
        </p:nvSpPr>
        <p:spPr>
          <a:xfrm>
            <a:off x="2699550" y="1277963"/>
            <a:ext cx="3744900" cy="583800"/>
          </a:xfrm>
          <a:prstGeom prst="rect">
            <a:avLst/>
          </a:prstGeom>
          <a:noFill/>
          <a:ln cap="rnd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first</a:t>
            </a:r>
            <a:endParaRPr sz="24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63" name="Google Shape;263;p27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9" name="Google Shape;269;p28"/>
          <p:cNvSpPr txBox="1"/>
          <p:nvPr>
            <p:ph idx="1" type="body"/>
          </p:nvPr>
        </p:nvSpPr>
        <p:spPr>
          <a:xfrm>
            <a:off x="457200" y="1422964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0" name="Google Shape;270;p28"/>
          <p:cNvSpPr txBox="1"/>
          <p:nvPr>
            <p:ph idx="2" type="body"/>
          </p:nvPr>
        </p:nvSpPr>
        <p:spPr>
          <a:xfrm>
            <a:off x="3223964" y="1422964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1" name="Google Shape;271;p28"/>
          <p:cNvSpPr txBox="1"/>
          <p:nvPr>
            <p:ph idx="3" type="body"/>
          </p:nvPr>
        </p:nvSpPr>
        <p:spPr>
          <a:xfrm>
            <a:off x="5990727" y="1422964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2" name="Google Shape;272;p28"/>
          <p:cNvSpPr txBox="1"/>
          <p:nvPr>
            <p:ph idx="1" type="body"/>
          </p:nvPr>
        </p:nvSpPr>
        <p:spPr>
          <a:xfrm>
            <a:off x="457200" y="3423921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3" name="Google Shape;273;p28"/>
          <p:cNvSpPr txBox="1"/>
          <p:nvPr>
            <p:ph idx="2" type="body"/>
          </p:nvPr>
        </p:nvSpPr>
        <p:spPr>
          <a:xfrm>
            <a:off x="3223964" y="3423921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4" name="Google Shape;274;p28"/>
          <p:cNvSpPr txBox="1"/>
          <p:nvPr>
            <p:ph idx="3" type="body"/>
          </p:nvPr>
        </p:nvSpPr>
        <p:spPr>
          <a:xfrm>
            <a:off x="5990727" y="3423921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5" name="Google Shape;275;p28"/>
          <p:cNvSpPr/>
          <p:nvPr/>
        </p:nvSpPr>
        <p:spPr>
          <a:xfrm>
            <a:off x="3347112" y="1095800"/>
            <a:ext cx="358382" cy="372767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512625" y="3124068"/>
            <a:ext cx="432837" cy="372292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537991" y="1095802"/>
            <a:ext cx="379274" cy="34480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8"/>
          <p:cNvSpPr/>
          <p:nvPr/>
        </p:nvSpPr>
        <p:spPr>
          <a:xfrm>
            <a:off x="3332652" y="3161991"/>
            <a:ext cx="387310" cy="3443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6107156" y="3129373"/>
            <a:ext cx="424823" cy="361689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8"/>
          <p:cNvSpPr/>
          <p:nvPr/>
        </p:nvSpPr>
        <p:spPr>
          <a:xfrm>
            <a:off x="6107143" y="1149565"/>
            <a:ext cx="400167" cy="26523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graphs from </a:t>
            </a: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87" name="Google Shape;2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675" y="11430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457200" y="983608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EDIT IN GOOGLE SLIDES</a:t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Click on the button under the presentation preview that says "Use as Google Slides Theme".</a:t>
            </a:r>
            <a:b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</a:b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You will get a copy of this document on your Google Drive and will be able to edit, add or delete slides.</a:t>
            </a:r>
            <a:b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</a:b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You have to be signed in to your Google account.</a:t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4744975" y="983608"/>
            <a:ext cx="3941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EDIT IN POWERPOINT®</a:t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)</a:t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457200" y="3444583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. </a:t>
            </a: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.</a:t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idx="4294967295" type="body"/>
          </p:nvPr>
        </p:nvSpPr>
        <p:spPr>
          <a:xfrm>
            <a:off x="434050" y="745649"/>
            <a:ext cx="41019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MOBILE</a:t>
            </a:r>
            <a:r>
              <a:rPr b="1" lang="en"/>
              <a:t> PROJECT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94" name="Google Shape;294;p30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" name="Google Shape;295;p30"/>
          <p:cNvGrpSpPr/>
          <p:nvPr/>
        </p:nvGrpSpPr>
        <p:grpSpPr>
          <a:xfrm>
            <a:off x="5353200" y="373572"/>
            <a:ext cx="2119546" cy="4396359"/>
            <a:chOff x="5353200" y="373572"/>
            <a:chExt cx="2119546" cy="4396359"/>
          </a:xfrm>
        </p:grpSpPr>
        <p:sp>
          <p:nvSpPr>
            <p:cNvPr id="296" name="Google Shape;296;p30"/>
            <p:cNvSpPr/>
            <p:nvPr/>
          </p:nvSpPr>
          <p:spPr>
            <a:xfrm>
              <a:off x="5353200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6200687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5739987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6208555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0" name="Google Shape;300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/>
          <p:nvPr>
            <p:ph idx="4294967295" type="body"/>
          </p:nvPr>
        </p:nvSpPr>
        <p:spPr>
          <a:xfrm>
            <a:off x="434050" y="745649"/>
            <a:ext cx="41019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TABLET PROJECT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06" name="Google Shape;306;p3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7" name="Google Shape;307;p31"/>
          <p:cNvGrpSpPr/>
          <p:nvPr/>
        </p:nvGrpSpPr>
        <p:grpSpPr>
          <a:xfrm>
            <a:off x="5011702" y="465959"/>
            <a:ext cx="2736410" cy="4222433"/>
            <a:chOff x="5011702" y="465959"/>
            <a:chExt cx="2736410" cy="4222433"/>
          </a:xfrm>
        </p:grpSpPr>
        <p:sp>
          <p:nvSpPr>
            <p:cNvPr id="308" name="Google Shape;308;p31"/>
            <p:cNvSpPr/>
            <p:nvPr/>
          </p:nvSpPr>
          <p:spPr>
            <a:xfrm>
              <a:off x="5011702" y="465959"/>
              <a:ext cx="2736410" cy="4222433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6268155" y="4422593"/>
              <a:ext cx="225015" cy="144999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6251531" y="633587"/>
              <a:ext cx="43826" cy="43806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6340634" y="615452"/>
              <a:ext cx="80056" cy="8005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2" name="Google Shape;3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>
            <p:ph idx="4294967295" type="body"/>
          </p:nvPr>
        </p:nvSpPr>
        <p:spPr>
          <a:xfrm>
            <a:off x="410904" y="362950"/>
            <a:ext cx="3018000" cy="14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DESKTOP PROJECT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18" name="Google Shape;318;p3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9" name="Google Shape;319;p32"/>
          <p:cNvGrpSpPr/>
          <p:nvPr/>
        </p:nvGrpSpPr>
        <p:grpSpPr>
          <a:xfrm>
            <a:off x="3488300" y="1066711"/>
            <a:ext cx="5137914" cy="3010243"/>
            <a:chOff x="3488300" y="1066711"/>
            <a:chExt cx="5137914" cy="3010243"/>
          </a:xfrm>
        </p:grpSpPr>
        <p:sp>
          <p:nvSpPr>
            <p:cNvPr id="320" name="Google Shape;320;p32"/>
            <p:cNvSpPr/>
            <p:nvPr/>
          </p:nvSpPr>
          <p:spPr>
            <a:xfrm>
              <a:off x="3908466" y="1066711"/>
              <a:ext cx="4296005" cy="2875574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3488300" y="3997737"/>
              <a:ext cx="5137914" cy="79217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3488300" y="3934363"/>
              <a:ext cx="5137122" cy="63373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620"/>
              </a:srgbClr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676334" y="3934363"/>
              <a:ext cx="752334" cy="39608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4" name="Google Shape;324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61913" y="1232653"/>
            <a:ext cx="3993376" cy="253666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>
            <p:ph idx="4294967295" type="ctrTitle"/>
          </p:nvPr>
        </p:nvSpPr>
        <p:spPr>
          <a:xfrm>
            <a:off x="878657" y="1440025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Thanks!</a:t>
            </a:r>
            <a:endParaRPr b="1" sz="6000"/>
          </a:p>
        </p:txBody>
      </p:sp>
      <p:sp>
        <p:nvSpPr>
          <p:cNvPr id="330" name="Google Shape;330;p33"/>
          <p:cNvSpPr txBox="1"/>
          <p:nvPr>
            <p:ph idx="4294967295" type="subTitle"/>
          </p:nvPr>
        </p:nvSpPr>
        <p:spPr>
          <a:xfrm>
            <a:off x="878657" y="2444295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331" name="Google Shape;331;p33"/>
          <p:cNvSpPr txBox="1"/>
          <p:nvPr>
            <p:ph idx="4294967295" type="body"/>
          </p:nvPr>
        </p:nvSpPr>
        <p:spPr>
          <a:xfrm>
            <a:off x="909500" y="3160274"/>
            <a:ext cx="3711300" cy="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br>
              <a:rPr lang="en" sz="1800"/>
            </a:br>
            <a:r>
              <a:rPr lang="en" sz="1800"/>
              <a:t>user@mail.me</a:t>
            </a:r>
            <a:endParaRPr sz="1800"/>
          </a:p>
        </p:txBody>
      </p:sp>
      <p:sp>
        <p:nvSpPr>
          <p:cNvPr id="332" name="Google Shape;332;p3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8" name="Google Shape;338;p34"/>
          <p:cNvSpPr txBox="1"/>
          <p:nvPr>
            <p:ph idx="1" type="body"/>
          </p:nvPr>
        </p:nvSpPr>
        <p:spPr>
          <a:xfrm>
            <a:off x="416579" y="1125000"/>
            <a:ext cx="81789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39" name="Google Shape;339;p3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5" name="Google Shape;345;p35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This presentations uses the following typographies: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▪"/>
            </a:pPr>
            <a:r>
              <a:rPr lang="en" sz="1600">
                <a:solidFill>
                  <a:srgbClr val="FFFFFF"/>
                </a:solidFill>
              </a:rPr>
              <a:t>Titles &amp; Body copy: </a:t>
            </a:r>
            <a:r>
              <a:rPr b="1" lang="en" sz="1600">
                <a:solidFill>
                  <a:srgbClr val="FFFFFF"/>
                </a:solidFill>
              </a:rPr>
              <a:t>Cousine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Download for free at</a:t>
            </a:r>
            <a:r>
              <a:rPr lang="en" sz="1600">
                <a:solidFill>
                  <a:srgbClr val="FFFFFF"/>
                </a:solidFill>
              </a:rPr>
              <a:t>: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https://www.fontsquirrel.com/fonts/cousine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392475" y="44383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47" name="Google Shape;347;p3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/>
          <p:nvPr>
            <p:ph type="ctrTitle"/>
          </p:nvPr>
        </p:nvSpPr>
        <p:spPr>
          <a:xfrm>
            <a:off x="921200" y="1280606"/>
            <a:ext cx="7205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3"/>
                </a:solidFill>
              </a:rPr>
              <a:t>2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3" name="Google Shape;353;p36"/>
          <p:cNvSpPr txBox="1"/>
          <p:nvPr>
            <p:ph idx="1" type="subTitle"/>
          </p:nvPr>
        </p:nvSpPr>
        <p:spPr>
          <a:xfrm>
            <a:off x="4698564" y="3108819"/>
            <a:ext cx="354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54" name="Google Shape;354;p36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0" name="Google Shape;360;p37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773520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Cousine"/>
                <a:ea typeface="Cousine"/>
                <a:cs typeface="Cousine"/>
                <a:sym typeface="Cousine"/>
              </a:rPr>
              <a:t>DEC</a:t>
            </a:r>
            <a:endParaRPr sz="1000">
              <a:solidFill>
                <a:schemeClr val="accen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707512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Cousine"/>
                <a:ea typeface="Cousine"/>
                <a:cs typeface="Cousine"/>
                <a:sym typeface="Cousine"/>
              </a:rPr>
              <a:t>NOV</a:t>
            </a:r>
            <a:endParaRPr sz="1000">
              <a:solidFill>
                <a:schemeClr val="accen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6415040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Cousine"/>
                <a:ea typeface="Cousine"/>
                <a:cs typeface="Cousine"/>
                <a:sym typeface="Cousine"/>
              </a:rPr>
              <a:t>OCT</a:t>
            </a:r>
            <a:endParaRPr sz="1000">
              <a:solidFill>
                <a:schemeClr val="accen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5754956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SEP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5094872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AUG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66" name="Google Shape;366;p37"/>
          <p:cNvSpPr/>
          <p:nvPr/>
        </p:nvSpPr>
        <p:spPr>
          <a:xfrm>
            <a:off x="443478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JUL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67" name="Google Shape;367;p37"/>
          <p:cNvSpPr/>
          <p:nvPr/>
        </p:nvSpPr>
        <p:spPr>
          <a:xfrm>
            <a:off x="377470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JUN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68" name="Google Shape;368;p37"/>
          <p:cNvSpPr/>
          <p:nvPr/>
        </p:nvSpPr>
        <p:spPr>
          <a:xfrm>
            <a:off x="3114619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MAY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69" name="Google Shape;369;p37"/>
          <p:cNvSpPr/>
          <p:nvPr/>
        </p:nvSpPr>
        <p:spPr>
          <a:xfrm>
            <a:off x="2454535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APR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70" name="Google Shape;370;p37"/>
          <p:cNvSpPr/>
          <p:nvPr/>
        </p:nvSpPr>
        <p:spPr>
          <a:xfrm>
            <a:off x="1794451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MAR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71" name="Google Shape;371;p37"/>
          <p:cNvSpPr/>
          <p:nvPr/>
        </p:nvSpPr>
        <p:spPr>
          <a:xfrm>
            <a:off x="1134367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FEB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72" name="Google Shape;372;p37"/>
          <p:cNvSpPr/>
          <p:nvPr/>
        </p:nvSpPr>
        <p:spPr>
          <a:xfrm>
            <a:off x="474283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JAN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373" name="Google Shape;373;p37"/>
          <p:cNvSpPr/>
          <p:nvPr/>
        </p:nvSpPr>
        <p:spPr>
          <a:xfrm>
            <a:off x="0" y="24511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4" name="Google Shape;374;p37"/>
          <p:cNvCxnSpPr/>
          <p:nvPr/>
        </p:nvCxnSpPr>
        <p:spPr>
          <a:xfrm rot="10800000">
            <a:off x="76892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7"/>
          <p:cNvSpPr txBox="1"/>
          <p:nvPr/>
        </p:nvSpPr>
        <p:spPr>
          <a:xfrm>
            <a:off x="72790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76" name="Google Shape;376;p37"/>
          <p:cNvCxnSpPr/>
          <p:nvPr/>
        </p:nvCxnSpPr>
        <p:spPr>
          <a:xfrm rot="10800000">
            <a:off x="209015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7"/>
          <p:cNvSpPr txBox="1"/>
          <p:nvPr/>
        </p:nvSpPr>
        <p:spPr>
          <a:xfrm>
            <a:off x="2050642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Red is the colour of danger and courage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78" name="Google Shape;378;p37"/>
          <p:cNvCxnSpPr/>
          <p:nvPr/>
        </p:nvCxnSpPr>
        <p:spPr>
          <a:xfrm rot="10800000">
            <a:off x="341139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7"/>
          <p:cNvSpPr txBox="1"/>
          <p:nvPr/>
        </p:nvSpPr>
        <p:spPr>
          <a:xfrm>
            <a:off x="3373384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80" name="Google Shape;380;p37"/>
          <p:cNvCxnSpPr/>
          <p:nvPr/>
        </p:nvCxnSpPr>
        <p:spPr>
          <a:xfrm rot="10800000">
            <a:off x="473262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7"/>
          <p:cNvSpPr txBox="1"/>
          <p:nvPr/>
        </p:nvSpPr>
        <p:spPr>
          <a:xfrm>
            <a:off x="4696126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82" name="Google Shape;382;p37"/>
          <p:cNvCxnSpPr/>
          <p:nvPr/>
        </p:nvCxnSpPr>
        <p:spPr>
          <a:xfrm rot="10800000">
            <a:off x="605386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7"/>
          <p:cNvSpPr txBox="1"/>
          <p:nvPr/>
        </p:nvSpPr>
        <p:spPr>
          <a:xfrm>
            <a:off x="6018868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84" name="Google Shape;384;p37"/>
          <p:cNvCxnSpPr/>
          <p:nvPr/>
        </p:nvCxnSpPr>
        <p:spPr>
          <a:xfrm rot="10800000">
            <a:off x="737509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7"/>
          <p:cNvSpPr txBox="1"/>
          <p:nvPr/>
        </p:nvSpPr>
        <p:spPr>
          <a:xfrm>
            <a:off x="734161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86" name="Google Shape;386;p37"/>
          <p:cNvCxnSpPr/>
          <p:nvPr/>
        </p:nvCxnSpPr>
        <p:spPr>
          <a:xfrm rot="10800000">
            <a:off x="143968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7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88" name="Google Shape;388;p37"/>
          <p:cNvCxnSpPr/>
          <p:nvPr/>
        </p:nvCxnSpPr>
        <p:spPr>
          <a:xfrm rot="10800000">
            <a:off x="276092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7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90" name="Google Shape;390;p37"/>
          <p:cNvCxnSpPr/>
          <p:nvPr/>
        </p:nvCxnSpPr>
        <p:spPr>
          <a:xfrm rot="10800000">
            <a:off x="408215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7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92" name="Google Shape;392;p37"/>
          <p:cNvCxnSpPr/>
          <p:nvPr/>
        </p:nvCxnSpPr>
        <p:spPr>
          <a:xfrm rot="10800000">
            <a:off x="540339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7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Red is the colour of danger and courage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94" name="Google Shape;394;p37"/>
          <p:cNvCxnSpPr/>
          <p:nvPr/>
        </p:nvCxnSpPr>
        <p:spPr>
          <a:xfrm rot="10800000">
            <a:off x="672462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7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396" name="Google Shape;396;p37"/>
          <p:cNvCxnSpPr/>
          <p:nvPr/>
        </p:nvCxnSpPr>
        <p:spPr>
          <a:xfrm rot="10800000">
            <a:off x="804586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37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3" name="Google Shape;403;p3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8"/>
          <p:cNvSpPr/>
          <p:nvPr/>
        </p:nvSpPr>
        <p:spPr>
          <a:xfrm>
            <a:off x="0" y="2142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38"/>
          <p:cNvGrpSpPr/>
          <p:nvPr/>
        </p:nvGrpSpPr>
        <p:grpSpPr>
          <a:xfrm>
            <a:off x="1786339" y="1474801"/>
            <a:ext cx="473400" cy="473400"/>
            <a:chOff x="1786339" y="1703401"/>
            <a:chExt cx="473400" cy="473400"/>
          </a:xfrm>
        </p:grpSpPr>
        <p:sp>
          <p:nvSpPr>
            <p:cNvPr id="407" name="Google Shape;407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ousine"/>
                  <a:ea typeface="Cousine"/>
                  <a:cs typeface="Cousine"/>
                  <a:sym typeface="Cousine"/>
                </a:rPr>
                <a:t>1</a:t>
              </a:r>
              <a:endParaRPr sz="600"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</p:grpSp>
      <p:grpSp>
        <p:nvGrpSpPr>
          <p:cNvPr id="409" name="Google Shape;409;p38"/>
          <p:cNvGrpSpPr/>
          <p:nvPr/>
        </p:nvGrpSpPr>
        <p:grpSpPr>
          <a:xfrm>
            <a:off x="3814414" y="1474801"/>
            <a:ext cx="473400" cy="473400"/>
            <a:chOff x="3814414" y="1703401"/>
            <a:chExt cx="473400" cy="473400"/>
          </a:xfrm>
        </p:grpSpPr>
        <p:sp>
          <p:nvSpPr>
            <p:cNvPr id="410" name="Google Shape;410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ousine"/>
                  <a:ea typeface="Cousine"/>
                  <a:cs typeface="Cousine"/>
                  <a:sym typeface="Cousine"/>
                </a:rPr>
                <a:t>3</a:t>
              </a:r>
              <a:endParaRPr sz="600"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</p:grpSp>
      <p:grpSp>
        <p:nvGrpSpPr>
          <p:cNvPr id="412" name="Google Shape;412;p38"/>
          <p:cNvGrpSpPr/>
          <p:nvPr/>
        </p:nvGrpSpPr>
        <p:grpSpPr>
          <a:xfrm>
            <a:off x="5842489" y="1474801"/>
            <a:ext cx="473400" cy="473400"/>
            <a:chOff x="5842489" y="1703401"/>
            <a:chExt cx="473400" cy="473400"/>
          </a:xfrm>
        </p:grpSpPr>
        <p:sp>
          <p:nvSpPr>
            <p:cNvPr id="413" name="Google Shape;413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ousine"/>
                  <a:ea typeface="Cousine"/>
                  <a:cs typeface="Cousine"/>
                  <a:sym typeface="Cousine"/>
                </a:rPr>
                <a:t>5</a:t>
              </a:r>
              <a:endParaRPr sz="600"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6880814" y="3347700"/>
            <a:ext cx="473400" cy="473400"/>
            <a:chOff x="6880814" y="3576300"/>
            <a:chExt cx="473400" cy="473400"/>
          </a:xfrm>
        </p:grpSpPr>
        <p:sp>
          <p:nvSpPr>
            <p:cNvPr id="416" name="Google Shape;416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ousine"/>
                  <a:ea typeface="Cousine"/>
                  <a:cs typeface="Cousine"/>
                  <a:sym typeface="Cousine"/>
                </a:rPr>
                <a:t>6</a:t>
              </a:r>
              <a:endParaRPr sz="600"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</p:grpSp>
      <p:grpSp>
        <p:nvGrpSpPr>
          <p:cNvPr id="418" name="Google Shape;418;p38"/>
          <p:cNvGrpSpPr/>
          <p:nvPr/>
        </p:nvGrpSpPr>
        <p:grpSpPr>
          <a:xfrm>
            <a:off x="4852739" y="3347700"/>
            <a:ext cx="473400" cy="473400"/>
            <a:chOff x="4852739" y="3576300"/>
            <a:chExt cx="473400" cy="473400"/>
          </a:xfrm>
        </p:grpSpPr>
        <p:sp>
          <p:nvSpPr>
            <p:cNvPr id="419" name="Google Shape;419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ousine"/>
                  <a:ea typeface="Cousine"/>
                  <a:cs typeface="Cousine"/>
                  <a:sym typeface="Cousine"/>
                </a:rPr>
                <a:t>4</a:t>
              </a:r>
              <a:endParaRPr sz="600"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</p:grpSp>
      <p:grpSp>
        <p:nvGrpSpPr>
          <p:cNvPr id="421" name="Google Shape;421;p38"/>
          <p:cNvGrpSpPr/>
          <p:nvPr/>
        </p:nvGrpSpPr>
        <p:grpSpPr>
          <a:xfrm>
            <a:off x="2824664" y="3347700"/>
            <a:ext cx="473400" cy="473400"/>
            <a:chOff x="2824664" y="3576300"/>
            <a:chExt cx="473400" cy="473400"/>
          </a:xfrm>
        </p:grpSpPr>
        <p:sp>
          <p:nvSpPr>
            <p:cNvPr id="422" name="Google Shape;422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ousine"/>
                  <a:ea typeface="Cousine"/>
                  <a:cs typeface="Cousine"/>
                  <a:sym typeface="Cousine"/>
                </a:rPr>
                <a:t>2</a:t>
              </a:r>
              <a:endParaRPr sz="600"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</p:grpSp>
      <p:sp>
        <p:nvSpPr>
          <p:cNvPr id="424" name="Google Shape;424;p38"/>
          <p:cNvSpPr txBox="1"/>
          <p:nvPr/>
        </p:nvSpPr>
        <p:spPr>
          <a:xfrm>
            <a:off x="137985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25" name="Google Shape;425;p38"/>
          <p:cNvSpPr txBox="1"/>
          <p:nvPr/>
        </p:nvSpPr>
        <p:spPr>
          <a:xfrm>
            <a:off x="3377205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Red is the colour of danger and courage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26" name="Google Shape;426;p38"/>
          <p:cNvSpPr txBox="1"/>
          <p:nvPr/>
        </p:nvSpPr>
        <p:spPr>
          <a:xfrm>
            <a:off x="543601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27" name="Google Shape;427;p38"/>
          <p:cNvSpPr txBox="1"/>
          <p:nvPr/>
        </p:nvSpPr>
        <p:spPr>
          <a:xfrm>
            <a:off x="241817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28" name="Google Shape;428;p38"/>
          <p:cNvSpPr txBox="1"/>
          <p:nvPr/>
        </p:nvSpPr>
        <p:spPr>
          <a:xfrm>
            <a:off x="444625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29" name="Google Shape;429;p38"/>
          <p:cNvSpPr txBox="1"/>
          <p:nvPr/>
        </p:nvSpPr>
        <p:spPr>
          <a:xfrm>
            <a:off x="647433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5" name="Google Shape;435;p39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6" name="Google Shape;436;p39"/>
          <p:cNvGraphicFramePr/>
          <p:nvPr/>
        </p:nvGraphicFramePr>
        <p:xfrm>
          <a:off x="367125" y="1107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{FC55EEA4-988B-492D-99E5-9B07CBB69424}</a:tableStyleId>
              </a:tblPr>
              <a:tblGrid>
                <a:gridCol w="1442850"/>
                <a:gridCol w="495425"/>
                <a:gridCol w="495425"/>
                <a:gridCol w="495425"/>
                <a:gridCol w="495425"/>
                <a:gridCol w="495425"/>
                <a:gridCol w="495425"/>
                <a:gridCol w="495425"/>
                <a:gridCol w="495425"/>
                <a:gridCol w="495425"/>
                <a:gridCol w="495425"/>
                <a:gridCol w="495425"/>
                <a:gridCol w="495425"/>
                <a:gridCol w="495425"/>
                <a:gridCol w="495425"/>
              </a:tblGrid>
              <a:tr h="36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6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</a:tr>
              <a:tr h="367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</a:tr>
              <a:tr h="367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</a:tr>
              <a:tr h="367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</a:tr>
              <a:tr h="367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367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3"/>
          <p:cNvGrpSpPr/>
          <p:nvPr/>
        </p:nvGrpSpPr>
        <p:grpSpPr>
          <a:xfrm>
            <a:off x="6125804" y="2334470"/>
            <a:ext cx="2174335" cy="2111735"/>
            <a:chOff x="5708850" y="3417450"/>
            <a:chExt cx="2931161" cy="2815646"/>
          </a:xfrm>
        </p:grpSpPr>
        <p:sp>
          <p:nvSpPr>
            <p:cNvPr id="80" name="Google Shape;80;p13"/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8516561" y="3942000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82" name="Google Shape;82;p13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83" name="Google Shape;83;p13"/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4" name="Google Shape;84;p13"/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</p:grpSp>
      <p:sp>
        <p:nvSpPr>
          <p:cNvPr id="87" name="Google Shape;87;p13"/>
          <p:cNvSpPr txBox="1"/>
          <p:nvPr>
            <p:ph idx="4294967295" type="ctrTitle"/>
          </p:nvPr>
        </p:nvSpPr>
        <p:spPr>
          <a:xfrm>
            <a:off x="878657" y="647541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Hello world!</a:t>
            </a:r>
            <a:endParaRPr b="1" sz="6000"/>
          </a:p>
        </p:txBody>
      </p:sp>
      <p:sp>
        <p:nvSpPr>
          <p:cNvPr id="88" name="Google Shape;88;p13"/>
          <p:cNvSpPr txBox="1"/>
          <p:nvPr>
            <p:ph idx="4294967295" type="subTitle"/>
          </p:nvPr>
        </p:nvSpPr>
        <p:spPr>
          <a:xfrm>
            <a:off x="878657" y="1423212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89" name="Google Shape;89;p13"/>
          <p:cNvSpPr txBox="1"/>
          <p:nvPr>
            <p:ph idx="4294967295" type="body"/>
          </p:nvPr>
        </p:nvSpPr>
        <p:spPr>
          <a:xfrm>
            <a:off x="909509" y="2323578"/>
            <a:ext cx="37113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6501422" y="2820480"/>
            <a:ext cx="1523645" cy="152368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0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2" name="Google Shape;442;p40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40"/>
          <p:cNvSpPr/>
          <p:nvPr/>
        </p:nvSpPr>
        <p:spPr>
          <a:xfrm>
            <a:off x="474900" y="1363400"/>
            <a:ext cx="3996900" cy="1584600"/>
          </a:xfrm>
          <a:prstGeom prst="rect">
            <a:avLst/>
          </a:prstGeom>
          <a:solidFill>
            <a:srgbClr val="073763">
              <a:alpha val="1620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STRENGTHS</a:t>
            </a:r>
            <a:endParaRPr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44" name="Google Shape;444;p40"/>
          <p:cNvSpPr/>
          <p:nvPr/>
        </p:nvSpPr>
        <p:spPr>
          <a:xfrm>
            <a:off x="4637019" y="1363400"/>
            <a:ext cx="3996900" cy="1584600"/>
          </a:xfrm>
          <a:prstGeom prst="rect">
            <a:avLst/>
          </a:prstGeom>
          <a:solidFill>
            <a:srgbClr val="073763">
              <a:alpha val="1620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WEAKNESSES</a:t>
            </a:r>
            <a:endParaRPr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45" name="Google Shape;445;p40"/>
          <p:cNvSpPr/>
          <p:nvPr/>
        </p:nvSpPr>
        <p:spPr>
          <a:xfrm>
            <a:off x="474900" y="3121900"/>
            <a:ext cx="3996900" cy="1584600"/>
          </a:xfrm>
          <a:prstGeom prst="rect">
            <a:avLst/>
          </a:prstGeom>
          <a:solidFill>
            <a:srgbClr val="073763">
              <a:alpha val="1620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Black is the color of ebony and of outer space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OPPORTUNITIES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4637019" y="3121900"/>
            <a:ext cx="3996900" cy="1584600"/>
          </a:xfrm>
          <a:prstGeom prst="rect">
            <a:avLst/>
          </a:prstGeom>
          <a:solidFill>
            <a:srgbClr val="073763">
              <a:alpha val="1620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White is the color of milk and fresh snow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THREATS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3256401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 rot="5400000">
            <a:off x="3437961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/>
          <p:nvPr/>
        </p:nvSpPr>
        <p:spPr>
          <a:xfrm rot="10800000">
            <a:off x="3437961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/>
          <p:nvPr/>
        </p:nvSpPr>
        <p:spPr>
          <a:xfrm rot="-5400000">
            <a:off x="3256401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0"/>
          <p:cNvSpPr/>
          <p:nvPr/>
        </p:nvSpPr>
        <p:spPr>
          <a:xfrm>
            <a:off x="3859851" y="2242577"/>
            <a:ext cx="339687" cy="419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ousine"/>
              </a:rPr>
              <a:t>S</a:t>
            </a:r>
          </a:p>
        </p:txBody>
      </p:sp>
      <p:sp>
        <p:nvSpPr>
          <p:cNvPr id="452" name="Google Shape;452;p40"/>
          <p:cNvSpPr/>
          <p:nvPr/>
        </p:nvSpPr>
        <p:spPr>
          <a:xfrm>
            <a:off x="4882778" y="2250297"/>
            <a:ext cx="370568" cy="4069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ousine"/>
              </a:rPr>
              <a:t>W</a:t>
            </a:r>
          </a:p>
        </p:txBody>
      </p:sp>
      <p:sp>
        <p:nvSpPr>
          <p:cNvPr id="453" name="Google Shape;453;p40"/>
          <p:cNvSpPr/>
          <p:nvPr/>
        </p:nvSpPr>
        <p:spPr>
          <a:xfrm>
            <a:off x="3825264" y="3348952"/>
            <a:ext cx="327335" cy="419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ousine"/>
              </a:rPr>
              <a:t>O</a:t>
            </a:r>
          </a:p>
        </p:txBody>
      </p:sp>
      <p:sp>
        <p:nvSpPr>
          <p:cNvPr id="454" name="Google Shape;454;p40"/>
          <p:cNvSpPr/>
          <p:nvPr/>
        </p:nvSpPr>
        <p:spPr>
          <a:xfrm>
            <a:off x="4997036" y="3356672"/>
            <a:ext cx="334128" cy="4069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ousin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 txBox="1"/>
          <p:nvPr>
            <p:ph type="title"/>
          </p:nvPr>
        </p:nvSpPr>
        <p:spPr>
          <a:xfrm>
            <a:off x="262200" y="102275"/>
            <a:ext cx="8619600" cy="3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0" name="Google Shape;460;p4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073763">
              <a:alpha val="1620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Key Activities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b="1"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073763">
              <a:alpha val="1620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Key Resources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073763">
              <a:alpha val="1620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Value Propositions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073763">
              <a:alpha val="1620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</a:b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Relationships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073763">
              <a:alpha val="1620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Channels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073763">
              <a:alpha val="1620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Customer Segments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073763">
              <a:alpha val="1620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Key Partners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b="1"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073763">
              <a:alpha val="1620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Cost Structure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69" name="Google Shape;469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073763">
              <a:alpha val="1620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Revenue Streams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b="1" sz="9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470" name="Google Shape;470;p41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1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1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1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1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1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1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1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2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4" name="Google Shape;484;p4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5" name="Google Shape;485;p42"/>
          <p:cNvGrpSpPr/>
          <p:nvPr/>
        </p:nvGrpSpPr>
        <p:grpSpPr>
          <a:xfrm>
            <a:off x="931492" y="1184443"/>
            <a:ext cx="3608219" cy="3243858"/>
            <a:chOff x="3778727" y="4460423"/>
            <a:chExt cx="720160" cy="647438"/>
          </a:xfrm>
        </p:grpSpPr>
        <p:sp>
          <p:nvSpPr>
            <p:cNvPr id="486" name="Google Shape;486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ousine"/>
                  <a:ea typeface="Cousine"/>
                  <a:cs typeface="Cousine"/>
                  <a:sym typeface="Cousine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ousine"/>
                  <a:ea typeface="Cousine"/>
                  <a:cs typeface="Cousine"/>
                  <a:sym typeface="Cousine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ousine"/>
                  <a:ea typeface="Cousine"/>
                  <a:cs typeface="Cousine"/>
                  <a:sym typeface="Cousine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ousine"/>
                  <a:ea typeface="Cousine"/>
                  <a:cs typeface="Cousine"/>
                  <a:sym typeface="Cousine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ousine"/>
                  <a:ea typeface="Cousine"/>
                  <a:cs typeface="Cousine"/>
                  <a:sym typeface="Cousine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ousine"/>
                  <a:ea typeface="Cousine"/>
                  <a:cs typeface="Cousine"/>
                  <a:sym typeface="Cousine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endParaRPr>
            </a:p>
          </p:txBody>
        </p:sp>
      </p:grpSp>
      <p:cxnSp>
        <p:nvCxnSpPr>
          <p:cNvPr id="493" name="Google Shape;493;p42"/>
          <p:cNvCxnSpPr/>
          <p:nvPr/>
        </p:nvCxnSpPr>
        <p:spPr>
          <a:xfrm>
            <a:off x="4459750" y="1721475"/>
            <a:ext cx="10569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4" name="Google Shape;494;p42"/>
          <p:cNvSpPr txBox="1"/>
          <p:nvPr/>
        </p:nvSpPr>
        <p:spPr>
          <a:xfrm>
            <a:off x="5578250" y="15494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495" name="Google Shape;495;p42"/>
          <p:cNvCxnSpPr/>
          <p:nvPr/>
        </p:nvCxnSpPr>
        <p:spPr>
          <a:xfrm>
            <a:off x="4304075" y="22031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42"/>
          <p:cNvSpPr txBox="1"/>
          <p:nvPr/>
        </p:nvSpPr>
        <p:spPr>
          <a:xfrm>
            <a:off x="5578250" y="20310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497" name="Google Shape;497;p42"/>
          <p:cNvCxnSpPr/>
          <p:nvPr/>
        </p:nvCxnSpPr>
        <p:spPr>
          <a:xfrm>
            <a:off x="4082850" y="26847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8" name="Google Shape;498;p42"/>
          <p:cNvSpPr txBox="1"/>
          <p:nvPr/>
        </p:nvSpPr>
        <p:spPr>
          <a:xfrm>
            <a:off x="5578250" y="25126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499" name="Google Shape;499;p42"/>
          <p:cNvCxnSpPr/>
          <p:nvPr/>
        </p:nvCxnSpPr>
        <p:spPr>
          <a:xfrm>
            <a:off x="3894400" y="31663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0" name="Google Shape;500;p42"/>
          <p:cNvSpPr txBox="1"/>
          <p:nvPr/>
        </p:nvSpPr>
        <p:spPr>
          <a:xfrm>
            <a:off x="5578250" y="29942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501" name="Google Shape;501;p42"/>
          <p:cNvCxnSpPr/>
          <p:nvPr/>
        </p:nvCxnSpPr>
        <p:spPr>
          <a:xfrm>
            <a:off x="3689550" y="36479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2" name="Google Shape;502;p42"/>
          <p:cNvSpPr txBox="1"/>
          <p:nvPr/>
        </p:nvSpPr>
        <p:spPr>
          <a:xfrm>
            <a:off x="5578250" y="34758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cxnSp>
        <p:nvCxnSpPr>
          <p:cNvPr id="503" name="Google Shape;503;p42"/>
          <p:cNvCxnSpPr/>
          <p:nvPr/>
        </p:nvCxnSpPr>
        <p:spPr>
          <a:xfrm>
            <a:off x="3476525" y="41295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42"/>
          <p:cNvSpPr txBox="1"/>
          <p:nvPr/>
        </p:nvSpPr>
        <p:spPr>
          <a:xfrm>
            <a:off x="5578250" y="39575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Insert your content</a:t>
            </a:r>
            <a:endParaRPr sz="1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3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10" name="Google Shape;510;p4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1" name="Google Shape;511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2" name="Google Shape;512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Imani Jackson</a:t>
            </a:r>
            <a:br>
              <a:rPr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</a:b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JOB TITLE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id="513" name="Google Shape;51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4" name="Google Shape;514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Marcos Galán</a:t>
            </a:r>
            <a:br>
              <a:rPr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</a:b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JOB TITLE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id="515" name="Google Shape;515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6" name="Google Shape;516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Ixchel Valdía</a:t>
            </a:r>
            <a:br>
              <a:rPr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</a:b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JOB TITLE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id="517" name="Google Shape;517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8" name="Google Shape;518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Nils Årud</a:t>
            </a:r>
            <a:br>
              <a:rPr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</a:b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JOB TITLE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4"/>
          <p:cNvSpPr txBox="1"/>
          <p:nvPr>
            <p:ph type="title"/>
          </p:nvPr>
        </p:nvSpPr>
        <p:spPr>
          <a:xfrm>
            <a:off x="467100" y="87675"/>
            <a:ext cx="8209800" cy="3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24" name="Google Shape;524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073763">
              <a:alpha val="16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6" name="Google Shape;526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27" name="Google Shape;527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28" name="Google Shape;528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LOW VALUE 1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29" name="Google Shape;529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HIGH VALUE 1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30" name="Google Shape;530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LOW VALUE 2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31" name="Google Shape;531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HIGH VALUE 2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32" name="Google Shape;532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Our company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33" name="Google Shape;533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Competitor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34" name="Google Shape;534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Competitor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35" name="Google Shape;535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rPr>
              <a:t>Competitor</a:t>
            </a:r>
            <a:endParaRPr sz="800">
              <a:solidFill>
                <a:schemeClr val="dk2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36" name="Google Shape;536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rPr>
              <a:t>Competitor</a:t>
            </a:r>
            <a:endParaRPr sz="800">
              <a:solidFill>
                <a:schemeClr val="dk2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37" name="Google Shape;537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Competitor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38" name="Google Shape;538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Competitor</a:t>
            </a:r>
            <a:endParaRPr sz="8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5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44" name="Google Shape;544;p4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45" name="Google Shape;545;p45"/>
          <p:cNvGraphicFramePr/>
          <p:nvPr/>
        </p:nvGraphicFramePr>
        <p:xfrm>
          <a:off x="464425" y="120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{7216E642-95D0-4B56-8B43-F84085D11474}</a:tableStyleId>
              </a:tblPr>
              <a:tblGrid>
                <a:gridCol w="905375"/>
                <a:gridCol w="1037725"/>
                <a:gridCol w="1037725"/>
                <a:gridCol w="1037725"/>
                <a:gridCol w="1037725"/>
                <a:gridCol w="1037725"/>
                <a:gridCol w="1037725"/>
                <a:gridCol w="1037725"/>
              </a:tblGrid>
              <a:tr h="35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4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09:00 - 09:45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10:00 - 10:45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11:00 - 11:45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12:00 - 13:15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>
                        <a:alpha val="16200"/>
                      </a:srgbClr>
                    </a:solidFill>
                  </a:tcPr>
                </a:tc>
              </a:tr>
              <a:tr h="44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13:30 - 14:15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14:30 - 15:15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15:30 - 16:15</a:t>
                      </a:r>
                      <a:endParaRPr sz="7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ousine"/>
                          <a:ea typeface="Cousine"/>
                          <a:cs typeface="Cousine"/>
                          <a:sym typeface="Cousin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Cousine"/>
                        <a:ea typeface="Cousine"/>
                        <a:cs typeface="Cousine"/>
                        <a:sym typeface="Cousi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6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1" name="Google Shape;551;p46"/>
          <p:cNvSpPr txBox="1"/>
          <p:nvPr/>
        </p:nvSpPr>
        <p:spPr>
          <a:xfrm>
            <a:off x="6248575" y="341363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. </a:t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This means that you can:</a:t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usine"/>
              <a:buChar char="●"/>
            </a:pPr>
            <a:r>
              <a:rPr lang="en" sz="9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Resize them without losing quality.</a:t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usine"/>
              <a:buChar char="●"/>
            </a:pPr>
            <a:r>
              <a:rPr lang="en" sz="9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Change fill color and opacity.</a:t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Isn’t that nice? :)</a:t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Examples:</a:t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52" name="Google Shape;552;p46"/>
          <p:cNvSpPr/>
          <p:nvPr/>
        </p:nvSpPr>
        <p:spPr>
          <a:xfrm>
            <a:off x="277965" y="301250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6"/>
          <p:cNvSpPr/>
          <p:nvPr/>
        </p:nvSpPr>
        <p:spPr>
          <a:xfrm>
            <a:off x="852801" y="368256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1445208" y="369305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6"/>
          <p:cNvSpPr/>
          <p:nvPr/>
        </p:nvSpPr>
        <p:spPr>
          <a:xfrm>
            <a:off x="2071095" y="360279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6"/>
          <p:cNvSpPr/>
          <p:nvPr/>
        </p:nvSpPr>
        <p:spPr>
          <a:xfrm>
            <a:off x="2678363" y="357088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6"/>
          <p:cNvSpPr/>
          <p:nvPr/>
        </p:nvSpPr>
        <p:spPr>
          <a:xfrm>
            <a:off x="3190980" y="352826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6"/>
          <p:cNvSpPr/>
          <p:nvPr/>
        </p:nvSpPr>
        <p:spPr>
          <a:xfrm>
            <a:off x="3808913" y="331016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6"/>
          <p:cNvSpPr/>
          <p:nvPr/>
        </p:nvSpPr>
        <p:spPr>
          <a:xfrm>
            <a:off x="4367795" y="357613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6"/>
          <p:cNvSpPr/>
          <p:nvPr/>
        </p:nvSpPr>
        <p:spPr>
          <a:xfrm>
            <a:off x="4977729" y="363994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6"/>
          <p:cNvSpPr/>
          <p:nvPr/>
        </p:nvSpPr>
        <p:spPr>
          <a:xfrm>
            <a:off x="5571185" y="355493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6"/>
          <p:cNvSpPr/>
          <p:nvPr/>
        </p:nvSpPr>
        <p:spPr>
          <a:xfrm>
            <a:off x="282226" y="8947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6"/>
          <p:cNvSpPr/>
          <p:nvPr/>
        </p:nvSpPr>
        <p:spPr>
          <a:xfrm>
            <a:off x="869825" y="8947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6"/>
          <p:cNvSpPr/>
          <p:nvPr/>
        </p:nvSpPr>
        <p:spPr>
          <a:xfrm>
            <a:off x="1447327" y="963307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6"/>
          <p:cNvSpPr/>
          <p:nvPr/>
        </p:nvSpPr>
        <p:spPr>
          <a:xfrm>
            <a:off x="2034402" y="930329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6"/>
          <p:cNvSpPr/>
          <p:nvPr/>
        </p:nvSpPr>
        <p:spPr>
          <a:xfrm>
            <a:off x="2624667" y="955330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6"/>
          <p:cNvSpPr/>
          <p:nvPr/>
        </p:nvSpPr>
        <p:spPr>
          <a:xfrm>
            <a:off x="3218647" y="955330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6"/>
          <p:cNvSpPr/>
          <p:nvPr/>
        </p:nvSpPr>
        <p:spPr>
          <a:xfrm>
            <a:off x="3815818" y="959045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6"/>
          <p:cNvSpPr/>
          <p:nvPr/>
        </p:nvSpPr>
        <p:spPr>
          <a:xfrm>
            <a:off x="4384820" y="940425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6"/>
          <p:cNvSpPr/>
          <p:nvPr/>
        </p:nvSpPr>
        <p:spPr>
          <a:xfrm>
            <a:off x="4934129" y="900017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5532896" y="915970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6"/>
          <p:cNvSpPr/>
          <p:nvPr/>
        </p:nvSpPr>
        <p:spPr>
          <a:xfrm>
            <a:off x="252963" y="1567384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6"/>
          <p:cNvSpPr/>
          <p:nvPr/>
        </p:nvSpPr>
        <p:spPr>
          <a:xfrm>
            <a:off x="842704" y="1511022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6"/>
          <p:cNvSpPr/>
          <p:nvPr/>
        </p:nvSpPr>
        <p:spPr>
          <a:xfrm>
            <a:off x="1445732" y="1529095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6"/>
          <p:cNvSpPr/>
          <p:nvPr/>
        </p:nvSpPr>
        <p:spPr>
          <a:xfrm>
            <a:off x="2029616" y="1517403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6"/>
          <p:cNvSpPr/>
          <p:nvPr/>
        </p:nvSpPr>
        <p:spPr>
          <a:xfrm>
            <a:off x="2629978" y="1529642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6"/>
          <p:cNvSpPr/>
          <p:nvPr/>
        </p:nvSpPr>
        <p:spPr>
          <a:xfrm>
            <a:off x="3234055" y="1486567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6"/>
          <p:cNvSpPr/>
          <p:nvPr/>
        </p:nvSpPr>
        <p:spPr>
          <a:xfrm>
            <a:off x="3777530" y="1576432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6"/>
          <p:cNvSpPr/>
          <p:nvPr/>
        </p:nvSpPr>
        <p:spPr>
          <a:xfrm>
            <a:off x="4382678" y="1518998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6"/>
          <p:cNvSpPr/>
          <p:nvPr/>
        </p:nvSpPr>
        <p:spPr>
          <a:xfrm>
            <a:off x="4969227" y="1504116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6"/>
          <p:cNvSpPr/>
          <p:nvPr/>
        </p:nvSpPr>
        <p:spPr>
          <a:xfrm>
            <a:off x="5538753" y="1515808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6"/>
          <p:cNvSpPr/>
          <p:nvPr/>
        </p:nvSpPr>
        <p:spPr>
          <a:xfrm>
            <a:off x="301895" y="2121480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6"/>
          <p:cNvSpPr/>
          <p:nvPr/>
        </p:nvSpPr>
        <p:spPr>
          <a:xfrm>
            <a:off x="875136" y="2122027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6"/>
          <p:cNvSpPr/>
          <p:nvPr/>
        </p:nvSpPr>
        <p:spPr>
          <a:xfrm>
            <a:off x="1469663" y="2122027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6"/>
          <p:cNvSpPr/>
          <p:nvPr/>
        </p:nvSpPr>
        <p:spPr>
          <a:xfrm>
            <a:off x="2052475" y="2122027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6"/>
          <p:cNvSpPr/>
          <p:nvPr/>
        </p:nvSpPr>
        <p:spPr>
          <a:xfrm>
            <a:off x="2720367" y="2067784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6"/>
          <p:cNvSpPr/>
          <p:nvPr/>
        </p:nvSpPr>
        <p:spPr>
          <a:xfrm>
            <a:off x="3319156" y="2070975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6"/>
          <p:cNvSpPr/>
          <p:nvPr/>
        </p:nvSpPr>
        <p:spPr>
          <a:xfrm>
            <a:off x="3912065" y="2121480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6"/>
          <p:cNvSpPr/>
          <p:nvPr/>
        </p:nvSpPr>
        <p:spPr>
          <a:xfrm>
            <a:off x="4402368" y="2116694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6"/>
          <p:cNvSpPr/>
          <p:nvPr/>
        </p:nvSpPr>
        <p:spPr>
          <a:xfrm>
            <a:off x="4975609" y="2126266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6"/>
          <p:cNvSpPr/>
          <p:nvPr/>
        </p:nvSpPr>
        <p:spPr>
          <a:xfrm>
            <a:off x="5570114" y="20672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6"/>
          <p:cNvSpPr/>
          <p:nvPr/>
        </p:nvSpPr>
        <p:spPr>
          <a:xfrm>
            <a:off x="400284" y="2671336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6"/>
          <p:cNvSpPr/>
          <p:nvPr/>
        </p:nvSpPr>
        <p:spPr>
          <a:xfrm>
            <a:off x="913425" y="2655383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6"/>
          <p:cNvSpPr/>
          <p:nvPr/>
        </p:nvSpPr>
        <p:spPr>
          <a:xfrm>
            <a:off x="1461139" y="2655383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6"/>
          <p:cNvSpPr/>
          <p:nvPr/>
        </p:nvSpPr>
        <p:spPr>
          <a:xfrm>
            <a:off x="2592213" y="2733556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6"/>
          <p:cNvSpPr/>
          <p:nvPr/>
        </p:nvSpPr>
        <p:spPr>
          <a:xfrm>
            <a:off x="2013116" y="2683029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6"/>
          <p:cNvSpPr/>
          <p:nvPr/>
        </p:nvSpPr>
        <p:spPr>
          <a:xfrm>
            <a:off x="3210671" y="2693147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6"/>
          <p:cNvSpPr/>
          <p:nvPr/>
        </p:nvSpPr>
        <p:spPr>
          <a:xfrm>
            <a:off x="3796674" y="2696338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6"/>
          <p:cNvSpPr/>
          <p:nvPr/>
        </p:nvSpPr>
        <p:spPr>
          <a:xfrm>
            <a:off x="4332172" y="2696338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6"/>
          <p:cNvSpPr/>
          <p:nvPr/>
        </p:nvSpPr>
        <p:spPr>
          <a:xfrm>
            <a:off x="5012302" y="2680384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6"/>
          <p:cNvSpPr/>
          <p:nvPr/>
        </p:nvSpPr>
        <p:spPr>
          <a:xfrm>
            <a:off x="5602568" y="2701124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6"/>
          <p:cNvSpPr/>
          <p:nvPr/>
        </p:nvSpPr>
        <p:spPr>
          <a:xfrm>
            <a:off x="264677" y="3309463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6"/>
          <p:cNvSpPr/>
          <p:nvPr/>
        </p:nvSpPr>
        <p:spPr>
          <a:xfrm>
            <a:off x="848015" y="3333918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6"/>
          <p:cNvSpPr/>
          <p:nvPr/>
        </p:nvSpPr>
        <p:spPr>
          <a:xfrm>
            <a:off x="1447327" y="3322226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6"/>
          <p:cNvSpPr/>
          <p:nvPr/>
        </p:nvSpPr>
        <p:spPr>
          <a:xfrm>
            <a:off x="2032260" y="3314249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6"/>
          <p:cNvSpPr/>
          <p:nvPr/>
        </p:nvSpPr>
        <p:spPr>
          <a:xfrm>
            <a:off x="2640621" y="3288723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6"/>
          <p:cNvSpPr/>
          <p:nvPr/>
        </p:nvSpPr>
        <p:spPr>
          <a:xfrm>
            <a:off x="3196312" y="3333393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6"/>
          <p:cNvSpPr/>
          <p:nvPr/>
        </p:nvSpPr>
        <p:spPr>
          <a:xfrm>
            <a:off x="3784982" y="3333393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6"/>
          <p:cNvSpPr/>
          <p:nvPr/>
        </p:nvSpPr>
        <p:spPr>
          <a:xfrm>
            <a:off x="4383224" y="3304677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6"/>
          <p:cNvSpPr/>
          <p:nvPr/>
        </p:nvSpPr>
        <p:spPr>
          <a:xfrm>
            <a:off x="4951132" y="3264268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6"/>
          <p:cNvSpPr/>
          <p:nvPr/>
        </p:nvSpPr>
        <p:spPr>
          <a:xfrm>
            <a:off x="5569065" y="3288198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6"/>
          <p:cNvSpPr/>
          <p:nvPr/>
        </p:nvSpPr>
        <p:spPr>
          <a:xfrm>
            <a:off x="258820" y="3860368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6"/>
          <p:cNvSpPr/>
          <p:nvPr/>
        </p:nvSpPr>
        <p:spPr>
          <a:xfrm>
            <a:off x="828346" y="3924707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6"/>
          <p:cNvSpPr/>
          <p:nvPr/>
        </p:nvSpPr>
        <p:spPr>
          <a:xfrm>
            <a:off x="1518573" y="3833247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6"/>
          <p:cNvSpPr/>
          <p:nvPr/>
        </p:nvSpPr>
        <p:spPr>
          <a:xfrm>
            <a:off x="2069500" y="3875251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6"/>
          <p:cNvSpPr/>
          <p:nvPr/>
        </p:nvSpPr>
        <p:spPr>
          <a:xfrm>
            <a:off x="2632644" y="3906109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6"/>
          <p:cNvSpPr/>
          <p:nvPr/>
        </p:nvSpPr>
        <p:spPr>
          <a:xfrm>
            <a:off x="3218101" y="3877917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6"/>
          <p:cNvSpPr/>
          <p:nvPr/>
        </p:nvSpPr>
        <p:spPr>
          <a:xfrm>
            <a:off x="3804127" y="3873131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6"/>
          <p:cNvSpPr/>
          <p:nvPr/>
        </p:nvSpPr>
        <p:spPr>
          <a:xfrm>
            <a:off x="4363533" y="3876846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6"/>
          <p:cNvSpPr/>
          <p:nvPr/>
        </p:nvSpPr>
        <p:spPr>
          <a:xfrm>
            <a:off x="4969227" y="3869416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6"/>
          <p:cNvSpPr/>
          <p:nvPr/>
        </p:nvSpPr>
        <p:spPr>
          <a:xfrm>
            <a:off x="5566399" y="3851321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6"/>
          <p:cNvSpPr/>
          <p:nvPr/>
        </p:nvSpPr>
        <p:spPr>
          <a:xfrm>
            <a:off x="230650" y="4515519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6"/>
          <p:cNvSpPr/>
          <p:nvPr/>
        </p:nvSpPr>
        <p:spPr>
          <a:xfrm>
            <a:off x="858133" y="4444777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6"/>
          <p:cNvSpPr/>
          <p:nvPr/>
        </p:nvSpPr>
        <p:spPr>
          <a:xfrm>
            <a:off x="1430849" y="4421917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6"/>
          <p:cNvSpPr/>
          <p:nvPr/>
        </p:nvSpPr>
        <p:spPr>
          <a:xfrm>
            <a:off x="2039713" y="4458610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6"/>
          <p:cNvSpPr/>
          <p:nvPr/>
        </p:nvSpPr>
        <p:spPr>
          <a:xfrm>
            <a:off x="2590093" y="4459681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6"/>
          <p:cNvSpPr/>
          <p:nvPr/>
        </p:nvSpPr>
        <p:spPr>
          <a:xfrm>
            <a:off x="3227673" y="4427774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6"/>
          <p:cNvSpPr/>
          <p:nvPr/>
        </p:nvSpPr>
        <p:spPr>
          <a:xfrm>
            <a:off x="3742432" y="4422988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6"/>
          <p:cNvSpPr/>
          <p:nvPr/>
        </p:nvSpPr>
        <p:spPr>
          <a:xfrm>
            <a:off x="4336412" y="4416060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6"/>
          <p:cNvSpPr/>
          <p:nvPr/>
        </p:nvSpPr>
        <p:spPr>
          <a:xfrm>
            <a:off x="4946346" y="4527211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6"/>
          <p:cNvSpPr/>
          <p:nvPr/>
        </p:nvSpPr>
        <p:spPr>
          <a:xfrm>
            <a:off x="5591925" y="4481470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6"/>
          <p:cNvSpPr/>
          <p:nvPr/>
        </p:nvSpPr>
        <p:spPr>
          <a:xfrm>
            <a:off x="6350992" y="2211692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6"/>
          <p:cNvSpPr/>
          <p:nvPr/>
        </p:nvSpPr>
        <p:spPr>
          <a:xfrm>
            <a:off x="7244612" y="2211682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6"/>
          <p:cNvSpPr/>
          <p:nvPr/>
        </p:nvSpPr>
        <p:spPr>
          <a:xfrm>
            <a:off x="6535708" y="2422545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6"/>
          <p:cNvSpPr/>
          <p:nvPr/>
        </p:nvSpPr>
        <p:spPr>
          <a:xfrm>
            <a:off x="7689847" y="2719942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41" name="Google Shape;641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48" name="Google Shape;648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53" name="Google Shape;653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57" name="Google Shape;657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63" name="Google Shape;663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67" name="Google Shape;667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72" name="Google Shape;672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78" name="Google Shape;678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85" name="Google Shape;685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88" name="Google Shape;688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92" name="Google Shape;692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99" name="Google Shape;699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05" name="Google Shape;705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09" name="Google Shape;709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10" name="Google Shape;710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0" name="Google Shape;720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27" name="Google Shape;727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32" name="Google Shape;732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38" name="Google Shape;738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45" name="Google Shape;745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50" name="Google Shape;750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55" name="Google Shape;755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0" name="Google Shape;760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61" name="Google Shape;761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1" name="Google Shape;771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72" name="Google Shape;772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5" name="Google Shape;775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76" name="Google Shape;776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6" name="Google Shape;786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87" name="Google Shape;787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1" name="Google Shape;791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92" name="Google Shape;792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2" name="Google Shape;802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03" name="Google Shape;803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11" name="Google Shape;811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16" name="Google Shape;816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21" name="Google Shape;821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27" name="Google Shape;827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34" name="Google Shape;834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38" name="Google Shape;838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44" name="Google Shape;844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51" name="Google Shape;851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55" name="Google Shape;855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60" name="Google Shape;860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67" name="Google Shape;867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75" name="Google Shape;875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80" name="Google Shape;880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84" name="Google Shape;884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88" name="Google Shape;888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93" name="Google Shape;893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98" name="Google Shape;898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04" name="Google Shape;904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11" name="Google Shape;911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19" name="Google Shape;919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32" name="Google Shape;932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37" name="Google Shape;937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41" name="Google Shape;941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48" name="Google Shape;948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57" name="Google Shape;957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70" name="Google Shape;970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83" name="Google Shape;983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96" name="Google Shape;996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03" name="Google Shape;1003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7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019" name="Google Shape;1019;p47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1977511" y="4756688"/>
              <a:ext cx="82018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24" name="Google Shape;1024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25" name="Google Shape;1025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8" name="Google Shape;1028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29" name="Google Shape;1029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2" name="Google Shape;1032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33" name="Google Shape;1033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6" name="Google Shape;1036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37" name="Google Shape;1037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0" name="Google Shape;1040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41" name="Google Shape;1041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50" name="Google Shape;1050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75" name="Google Shape;1075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76" name="Google Shape;1076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8" name="Google Shape;1078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79" name="Google Shape;1079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1" name="Google Shape;1081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82" name="Google Shape;1082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4" name="Google Shape;1084;p4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DIAGRAMS AND INFOGRAPHICS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085" name="Google Shape;1085;p47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8"/>
          <p:cNvSpPr txBox="1"/>
          <p:nvPr/>
        </p:nvSpPr>
        <p:spPr>
          <a:xfrm>
            <a:off x="876725" y="723800"/>
            <a:ext cx="78876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Now you can use any emoji as an icon!</a:t>
            </a:r>
            <a:endParaRPr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091" name="Google Shape;1091;p48"/>
          <p:cNvSpPr txBox="1"/>
          <p:nvPr/>
        </p:nvSpPr>
        <p:spPr>
          <a:xfrm>
            <a:off x="731900" y="23521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B5394"/>
                </a:highlight>
                <a:latin typeface="Cousine"/>
                <a:ea typeface="Cousine"/>
                <a:cs typeface="Cousine"/>
                <a:sym typeface="Cousine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B5394"/>
              </a:highlight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092" name="Google Shape;1092;p4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Google Shape;1097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99" name="Google Shape;1099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00" name="Google Shape;1100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01" name="Google Shape;1101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2" name="Google Shape;1102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3" name="Google Shape;1103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04" name="Google Shape;1104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5" name="Google Shape;1105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6" name="Google Shape;1106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07" name="Google Shape;1107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8" name="Google Shape;1108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9" name="Google Shape;1109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10" name="Google Shape;1110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1" name="Google Shape;1111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ctrTitle"/>
          </p:nvPr>
        </p:nvSpPr>
        <p:spPr>
          <a:xfrm>
            <a:off x="921200" y="1284978"/>
            <a:ext cx="7205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3"/>
                </a:solidFill>
              </a:rPr>
              <a:t>1</a:t>
            </a:r>
            <a:endParaRPr sz="6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7" name="Google Shape;97;p14"/>
          <p:cNvSpPr txBox="1"/>
          <p:nvPr>
            <p:ph idx="1" type="subTitle"/>
          </p:nvPr>
        </p:nvSpPr>
        <p:spPr>
          <a:xfrm>
            <a:off x="4698564" y="3108819"/>
            <a:ext cx="354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1413600" y="2466600"/>
            <a:ext cx="63168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4294967295" type="ctrTitle"/>
          </p:nvPr>
        </p:nvSpPr>
        <p:spPr>
          <a:xfrm>
            <a:off x="685800" y="2811715"/>
            <a:ext cx="7772400" cy="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BIG CONCEPT</a:t>
            </a:r>
            <a:endParaRPr b="1" sz="6000"/>
          </a:p>
        </p:txBody>
      </p:sp>
      <p:sp>
        <p:nvSpPr>
          <p:cNvPr id="117" name="Google Shape;117;p17"/>
          <p:cNvSpPr txBox="1"/>
          <p:nvPr>
            <p:ph idx="4294967295" type="subTitle"/>
          </p:nvPr>
        </p:nvSpPr>
        <p:spPr>
          <a:xfrm>
            <a:off x="685800" y="3663300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grpSp>
        <p:nvGrpSpPr>
          <p:cNvPr id="118" name="Google Shape;118;p17"/>
          <p:cNvGrpSpPr/>
          <p:nvPr/>
        </p:nvGrpSpPr>
        <p:grpSpPr>
          <a:xfrm>
            <a:off x="3384426" y="567049"/>
            <a:ext cx="2222406" cy="2111795"/>
            <a:chOff x="3075562" y="756050"/>
            <a:chExt cx="2931161" cy="2815726"/>
          </a:xfrm>
        </p:grpSpPr>
        <p:sp>
          <p:nvSpPr>
            <p:cNvPr id="119" name="Google Shape;119;p17"/>
            <p:cNvSpPr/>
            <p:nvPr/>
          </p:nvSpPr>
          <p:spPr>
            <a:xfrm>
              <a:off x="3950843" y="1762696"/>
              <a:ext cx="1326900" cy="13269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3472643" y="1284496"/>
              <a:ext cx="2283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5883273" y="1280600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22" name="Google Shape;122;p17"/>
            <p:cNvSpPr/>
            <p:nvPr/>
          </p:nvSpPr>
          <p:spPr>
            <a:xfrm rot="-5400000">
              <a:off x="4546838" y="-55875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23" name="Google Shape;123;p17"/>
            <p:cNvSpPr/>
            <p:nvPr/>
          </p:nvSpPr>
          <p:spPr>
            <a:xfrm rot="-5400000">
              <a:off x="3075562" y="756050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4" name="Google Shape;124;p17"/>
            <p:cNvCxnSpPr/>
            <p:nvPr/>
          </p:nvCxnSpPr>
          <p:spPr>
            <a:xfrm>
              <a:off x="3480293" y="1292146"/>
              <a:ext cx="2268000" cy="226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7"/>
            <p:cNvCxnSpPr>
              <a:endCxn id="119" idx="7"/>
            </p:cNvCxnSpPr>
            <p:nvPr/>
          </p:nvCxnSpPr>
          <p:spPr>
            <a:xfrm flipH="1">
              <a:off x="5083423" y="1280516"/>
              <a:ext cx="676500" cy="676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7"/>
            <p:cNvCxnSpPr/>
            <p:nvPr/>
          </p:nvCxnSpPr>
          <p:spPr>
            <a:xfrm>
              <a:off x="3345288" y="1288325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cxnSp>
          <p:nvCxnSpPr>
            <p:cNvPr id="127" name="Google Shape;127;p17"/>
            <p:cNvCxnSpPr>
              <a:stCxn id="119" idx="3"/>
            </p:cNvCxnSpPr>
            <p:nvPr/>
          </p:nvCxnSpPr>
          <p:spPr>
            <a:xfrm flipH="1">
              <a:off x="3468663" y="2895276"/>
              <a:ext cx="676500" cy="676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28" name="Google Shape;128;p17"/>
          <p:cNvSpPr/>
          <p:nvPr/>
        </p:nvSpPr>
        <p:spPr>
          <a:xfrm>
            <a:off x="4254089" y="1497787"/>
            <a:ext cx="598974" cy="598352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420778" y="1239803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6" name="Google Shape;136;p18"/>
          <p:cNvSpPr txBox="1"/>
          <p:nvPr>
            <p:ph idx="2" type="body"/>
          </p:nvPr>
        </p:nvSpPr>
        <p:spPr>
          <a:xfrm>
            <a:off x="4731381" y="1239803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57200" y="1234143"/>
            <a:ext cx="26319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4" name="Google Shape;144;p19"/>
          <p:cNvSpPr txBox="1"/>
          <p:nvPr>
            <p:ph idx="2" type="body"/>
          </p:nvPr>
        </p:nvSpPr>
        <p:spPr>
          <a:xfrm>
            <a:off x="3223964" y="1234143"/>
            <a:ext cx="26319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5" name="Google Shape;145;p19"/>
          <p:cNvSpPr txBox="1"/>
          <p:nvPr>
            <p:ph idx="3" type="body"/>
          </p:nvPr>
        </p:nvSpPr>
        <p:spPr>
          <a:xfrm>
            <a:off x="5990727" y="1234143"/>
            <a:ext cx="26319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lentine template">
  <a:themeElements>
    <a:clrScheme name="Custom 347">
      <a:dk1>
        <a:srgbClr val="000000"/>
      </a:dk1>
      <a:lt1>
        <a:srgbClr val="FFFFFF"/>
      </a:lt1>
      <a:dk2>
        <a:srgbClr val="565F6F"/>
      </a:dk2>
      <a:lt2>
        <a:srgbClr val="DFE3E9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D9D9D9"/>
      </a:accent5>
      <a:accent6>
        <a:srgbClr val="99999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