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Fira Sans"/>
      <p:regular r:id="rId49"/>
      <p:bold r:id="rId50"/>
      <p:italic r:id="rId51"/>
      <p:boldItalic r:id="rId52"/>
    </p:embeddedFont>
    <p:embeddedFont>
      <p:font typeface="Fira Sans Ligh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B44FFF-2C0E-4931-B118-2086C7334A3D}">
  <a:tblStyle styleId="{C5B44FFF-2C0E-4931-B118-2086C7334A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13B632F-E24F-4761-B8F0-ED8F2D8EFC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Fira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FiraSans-italic.fntdata"/><Relationship Id="rId50" Type="http://schemas.openxmlformats.org/officeDocument/2006/relationships/font" Target="fonts/FiraSans-bold.fntdata"/><Relationship Id="rId53" Type="http://schemas.openxmlformats.org/officeDocument/2006/relationships/font" Target="fonts/FiraSansLight-regular.fntdata"/><Relationship Id="rId52" Type="http://schemas.openxmlformats.org/officeDocument/2006/relationships/font" Target="fonts/FiraSans-boldItalic.fntdata"/><Relationship Id="rId11" Type="http://schemas.openxmlformats.org/officeDocument/2006/relationships/slide" Target="slides/slide6.xml"/><Relationship Id="rId55" Type="http://schemas.openxmlformats.org/officeDocument/2006/relationships/font" Target="fonts/FiraSansLight-italic.fntdata"/><Relationship Id="rId10" Type="http://schemas.openxmlformats.org/officeDocument/2006/relationships/slide" Target="slides/slide5.xml"/><Relationship Id="rId54" Type="http://schemas.openxmlformats.org/officeDocument/2006/relationships/font" Target="fonts/FiraSans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FiraSans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3ee82f82e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3ee82f82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3ee82f82e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3ee82f82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3ee82f82e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3ee82f82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3ee82f82e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e3ee82f82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e3ee82f82e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e3ee82f82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3ee82f82e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3ee82f82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e3ee82f82e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e3ee82f82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e3ee82f82e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e3ee82f82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e3ee82f82e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e3ee82f82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e3ee82f82e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e3ee82f82e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77d22cd3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77d22cd3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73d03f84f7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73d03f84f7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y - No city">
  <p:cSld name="BLANK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▫"/>
              <a:defRPr i="1"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9pPr>
          </a:lstStyle>
          <a:p/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b="1" sz="6000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2" name="Google Shape;112;p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3" name="Google Shape;123;p7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4" name="Google Shape;124;p7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5" name="Google Shape;125;p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9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Google Shape;138;p9"/>
            <p:cNvSpPr/>
            <p:nvPr/>
          </p:nvSpPr>
          <p:spPr>
            <a:xfrm>
              <a:off x="0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2975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9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y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fira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5" name="Google Shape;375;p27"/>
          <p:cNvSpPr txBox="1"/>
          <p:nvPr>
            <p:ph idx="4294967295" type="body"/>
          </p:nvPr>
        </p:nvSpPr>
        <p:spPr>
          <a:xfrm>
            <a:off x="1171363" y="1410450"/>
            <a:ext cx="3347100" cy="31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376" name="Google Shape;3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138" y="1410499"/>
            <a:ext cx="3109500" cy="310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>
            <p:ph idx="4294967295" type="title"/>
          </p:nvPr>
        </p:nvSpPr>
        <p:spPr>
          <a:xfrm>
            <a:off x="2194950" y="97830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89" name="Google Shape;389;p2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29"/>
          <p:cNvSpPr/>
          <p:nvPr/>
        </p:nvSpPr>
        <p:spPr>
          <a:xfrm rot="-2081249">
            <a:off x="3931505" y="2309450"/>
            <a:ext cx="1276226" cy="1273645"/>
          </a:xfrm>
          <a:prstGeom prst="ellipse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91" name="Google Shape;391;p29"/>
          <p:cNvGrpSpPr/>
          <p:nvPr/>
        </p:nvGrpSpPr>
        <p:grpSpPr>
          <a:xfrm>
            <a:off x="2065918" y="1631403"/>
            <a:ext cx="2320971" cy="2111996"/>
            <a:chOff x="1978637" y="1202068"/>
            <a:chExt cx="2407147" cy="2190413"/>
          </a:xfrm>
        </p:grpSpPr>
        <p:sp>
          <p:nvSpPr>
            <p:cNvPr id="392" name="Google Shape;392;p29"/>
            <p:cNvSpPr/>
            <p:nvPr/>
          </p:nvSpPr>
          <p:spPr>
            <a:xfrm rot="-2081187">
              <a:off x="2278971" y="1519484"/>
              <a:ext cx="1601327" cy="1555582"/>
            </a:xfrm>
            <a:custGeom>
              <a:rect b="b" l="l" r="r" t="t"/>
              <a:pathLst>
                <a:path extrusionOk="0" h="240" w="246">
                  <a:moveTo>
                    <a:pt x="246" y="29"/>
                  </a:moveTo>
                  <a:cubicBezTo>
                    <a:pt x="241" y="19"/>
                    <a:pt x="235" y="9"/>
                    <a:pt x="228" y="0"/>
                  </a:cubicBezTo>
                  <a:cubicBezTo>
                    <a:pt x="111" y="25"/>
                    <a:pt x="19" y="120"/>
                    <a:pt x="0" y="240"/>
                  </a:cubicBezTo>
                  <a:cubicBezTo>
                    <a:pt x="11" y="237"/>
                    <a:pt x="22" y="234"/>
                    <a:pt x="34" y="232"/>
                  </a:cubicBezTo>
                  <a:cubicBezTo>
                    <a:pt x="56" y="128"/>
                    <a:pt x="140" y="46"/>
                    <a:pt x="246" y="2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 rot="-2081188">
              <a:off x="2605674" y="1601249"/>
              <a:ext cx="1541190" cy="1320966"/>
            </a:xfrm>
            <a:custGeom>
              <a:rect b="b" l="l" r="r" t="t"/>
              <a:pathLst>
                <a:path extrusionOk="0" h="213" w="248">
                  <a:moveTo>
                    <a:pt x="142" y="213"/>
                  </a:moveTo>
                  <a:cubicBezTo>
                    <a:pt x="152" y="188"/>
                    <a:pt x="170" y="167"/>
                    <a:pt x="194" y="153"/>
                  </a:cubicBezTo>
                  <a:cubicBezTo>
                    <a:pt x="211" y="143"/>
                    <a:pt x="230" y="137"/>
                    <a:pt x="248" y="136"/>
                  </a:cubicBezTo>
                  <a:cubicBezTo>
                    <a:pt x="247" y="87"/>
                    <a:pt x="234" y="41"/>
                    <a:pt x="212" y="0"/>
                  </a:cubicBezTo>
                  <a:cubicBezTo>
                    <a:pt x="106" y="17"/>
                    <a:pt x="22" y="99"/>
                    <a:pt x="0" y="203"/>
                  </a:cubicBezTo>
                  <a:cubicBezTo>
                    <a:pt x="46" y="195"/>
                    <a:pt x="95" y="198"/>
                    <a:pt x="142" y="213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4" name="Google Shape;394;p29"/>
            <p:cNvSpPr txBox="1"/>
            <p:nvPr/>
          </p:nvSpPr>
          <p:spPr>
            <a:xfrm rot="-4432199">
              <a:off x="2798390" y="1964894"/>
              <a:ext cx="1304451" cy="562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5" name="Google Shape;395;p29"/>
          <p:cNvGrpSpPr/>
          <p:nvPr/>
        </p:nvGrpSpPr>
        <p:grpSpPr>
          <a:xfrm>
            <a:off x="2922586" y="2979218"/>
            <a:ext cx="2032539" cy="2349913"/>
            <a:chOff x="2867112" y="2599927"/>
            <a:chExt cx="2108006" cy="2437164"/>
          </a:xfrm>
        </p:grpSpPr>
        <p:sp>
          <p:nvSpPr>
            <p:cNvPr id="396" name="Google Shape;396;p29"/>
            <p:cNvSpPr/>
            <p:nvPr/>
          </p:nvSpPr>
          <p:spPr>
            <a:xfrm rot="-2081188">
              <a:off x="3325156" y="2966530"/>
              <a:ext cx="1061085" cy="1941128"/>
            </a:xfrm>
            <a:custGeom>
              <a:rect b="b" l="l" r="r" t="t"/>
              <a:pathLst>
                <a:path extrusionOk="0" h="300" w="163">
                  <a:moveTo>
                    <a:pt x="32" y="39"/>
                  </a:moveTo>
                  <a:cubicBezTo>
                    <a:pt x="32" y="26"/>
                    <a:pt x="33" y="13"/>
                    <a:pt x="35" y="0"/>
                  </a:cubicBezTo>
                  <a:cubicBezTo>
                    <a:pt x="24" y="2"/>
                    <a:pt x="13" y="5"/>
                    <a:pt x="2" y="8"/>
                  </a:cubicBezTo>
                  <a:cubicBezTo>
                    <a:pt x="1" y="19"/>
                    <a:pt x="0" y="29"/>
                    <a:pt x="0" y="39"/>
                  </a:cubicBezTo>
                  <a:cubicBezTo>
                    <a:pt x="0" y="153"/>
                    <a:pt x="65" y="252"/>
                    <a:pt x="160" y="300"/>
                  </a:cubicBezTo>
                  <a:cubicBezTo>
                    <a:pt x="160" y="289"/>
                    <a:pt x="161" y="277"/>
                    <a:pt x="163" y="265"/>
                  </a:cubicBezTo>
                  <a:cubicBezTo>
                    <a:pt x="85" y="220"/>
                    <a:pt x="32" y="136"/>
                    <a:pt x="32" y="39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 rot="-2081187">
              <a:off x="3456358" y="2773799"/>
              <a:ext cx="1138968" cy="1690435"/>
            </a:xfrm>
            <a:custGeom>
              <a:rect b="b" l="l" r="r" t="t"/>
              <a:pathLst>
                <a:path extrusionOk="0" h="273" w="183">
                  <a:moveTo>
                    <a:pt x="156" y="108"/>
                  </a:moveTo>
                  <a:cubicBezTo>
                    <a:pt x="139" y="79"/>
                    <a:pt x="136" y="46"/>
                    <a:pt x="144" y="16"/>
                  </a:cubicBezTo>
                  <a:cubicBezTo>
                    <a:pt x="97" y="2"/>
                    <a:pt x="48" y="0"/>
                    <a:pt x="3" y="8"/>
                  </a:cubicBezTo>
                  <a:cubicBezTo>
                    <a:pt x="1" y="21"/>
                    <a:pt x="0" y="34"/>
                    <a:pt x="0" y="47"/>
                  </a:cubicBezTo>
                  <a:cubicBezTo>
                    <a:pt x="0" y="144"/>
                    <a:pt x="53" y="228"/>
                    <a:pt x="131" y="273"/>
                  </a:cubicBezTo>
                  <a:cubicBezTo>
                    <a:pt x="138" y="227"/>
                    <a:pt x="155" y="182"/>
                    <a:pt x="183" y="141"/>
                  </a:cubicBezTo>
                  <a:cubicBezTo>
                    <a:pt x="173" y="132"/>
                    <a:pt x="163" y="121"/>
                    <a:pt x="156" y="108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98" name="Google Shape;398;p29"/>
            <p:cNvSpPr txBox="1"/>
            <p:nvPr/>
          </p:nvSpPr>
          <p:spPr>
            <a:xfrm rot="2156063">
              <a:off x="3231785" y="3231412"/>
              <a:ext cx="1304574" cy="562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99" name="Google Shape;399;p29"/>
          <p:cNvGrpSpPr/>
          <p:nvPr/>
        </p:nvGrpSpPr>
        <p:grpSpPr>
          <a:xfrm>
            <a:off x="4340349" y="2848557"/>
            <a:ext cx="2337709" cy="2022450"/>
            <a:chOff x="4337515" y="2464414"/>
            <a:chExt cx="2424506" cy="2097542"/>
          </a:xfrm>
        </p:grpSpPr>
        <p:sp>
          <p:nvSpPr>
            <p:cNvPr id="400" name="Google Shape;400;p29"/>
            <p:cNvSpPr/>
            <p:nvPr/>
          </p:nvSpPr>
          <p:spPr>
            <a:xfrm rot="-2081187">
              <a:off x="4648818" y="3375680"/>
              <a:ext cx="2119401" cy="640096"/>
            </a:xfrm>
            <a:custGeom>
              <a:rect b="b" l="l" r="r" t="t"/>
              <a:pathLst>
                <a:path extrusionOk="0" h="99" w="326">
                  <a:moveTo>
                    <a:pt x="119" y="67"/>
                  </a:moveTo>
                  <a:cubicBezTo>
                    <a:pt x="77" y="67"/>
                    <a:pt x="37" y="57"/>
                    <a:pt x="2" y="40"/>
                  </a:cubicBezTo>
                  <a:cubicBezTo>
                    <a:pt x="1" y="51"/>
                    <a:pt x="0" y="63"/>
                    <a:pt x="0" y="74"/>
                  </a:cubicBezTo>
                  <a:cubicBezTo>
                    <a:pt x="36" y="90"/>
                    <a:pt x="76" y="99"/>
                    <a:pt x="119" y="99"/>
                  </a:cubicBezTo>
                  <a:cubicBezTo>
                    <a:pt x="200" y="99"/>
                    <a:pt x="273" y="67"/>
                    <a:pt x="326" y="14"/>
                  </a:cubicBezTo>
                  <a:cubicBezTo>
                    <a:pt x="315" y="10"/>
                    <a:pt x="304" y="5"/>
                    <a:pt x="294" y="0"/>
                  </a:cubicBezTo>
                  <a:cubicBezTo>
                    <a:pt x="247" y="42"/>
                    <a:pt x="186" y="67"/>
                    <a:pt x="119" y="67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 rot="-2081187">
              <a:off x="4457034" y="2893418"/>
              <a:ext cx="1815979" cy="987157"/>
            </a:xfrm>
            <a:custGeom>
              <a:rect b="b" l="l" r="r" t="t"/>
              <a:pathLst>
                <a:path extrusionOk="0" h="159" w="292">
                  <a:moveTo>
                    <a:pt x="182" y="1"/>
                  </a:moveTo>
                  <a:cubicBezTo>
                    <a:pt x="181" y="2"/>
                    <a:pt x="179" y="3"/>
                    <a:pt x="177" y="4"/>
                  </a:cubicBezTo>
                  <a:cubicBezTo>
                    <a:pt x="137" y="27"/>
                    <a:pt x="88" y="24"/>
                    <a:pt x="51" y="0"/>
                  </a:cubicBezTo>
                  <a:cubicBezTo>
                    <a:pt x="23" y="41"/>
                    <a:pt x="6" y="86"/>
                    <a:pt x="0" y="132"/>
                  </a:cubicBezTo>
                  <a:cubicBezTo>
                    <a:pt x="35" y="149"/>
                    <a:pt x="75" y="159"/>
                    <a:pt x="117" y="159"/>
                  </a:cubicBezTo>
                  <a:cubicBezTo>
                    <a:pt x="184" y="159"/>
                    <a:pt x="245" y="134"/>
                    <a:pt x="292" y="92"/>
                  </a:cubicBezTo>
                  <a:cubicBezTo>
                    <a:pt x="250" y="71"/>
                    <a:pt x="212" y="41"/>
                    <a:pt x="182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2" name="Google Shape;402;p29"/>
            <p:cNvSpPr txBox="1"/>
            <p:nvPr/>
          </p:nvSpPr>
          <p:spPr>
            <a:xfrm rot="-2245873">
              <a:off x="4639442" y="3207930"/>
              <a:ext cx="1304523" cy="563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3" name="Google Shape;403;p29"/>
          <p:cNvGrpSpPr/>
          <p:nvPr/>
        </p:nvGrpSpPr>
        <p:grpSpPr>
          <a:xfrm>
            <a:off x="3304394" y="541148"/>
            <a:ext cx="2260185" cy="2285799"/>
            <a:chOff x="3263096" y="71333"/>
            <a:chExt cx="2344104" cy="2370669"/>
          </a:xfrm>
        </p:grpSpPr>
        <p:sp>
          <p:nvSpPr>
            <p:cNvPr id="404" name="Google Shape;404;p29"/>
            <p:cNvSpPr/>
            <p:nvPr/>
          </p:nvSpPr>
          <p:spPr>
            <a:xfrm rot="-2081187">
              <a:off x="3407226" y="525393"/>
              <a:ext cx="1943480" cy="1113468"/>
            </a:xfrm>
            <a:custGeom>
              <a:rect b="b" l="l" r="r" t="t"/>
              <a:pathLst>
                <a:path extrusionOk="0" h="172" w="299">
                  <a:moveTo>
                    <a:pt x="45" y="32"/>
                  </a:moveTo>
                  <a:cubicBezTo>
                    <a:pt x="146" y="32"/>
                    <a:pt x="233" y="89"/>
                    <a:pt x="276" y="172"/>
                  </a:cubicBezTo>
                  <a:cubicBezTo>
                    <a:pt x="284" y="164"/>
                    <a:pt x="292" y="155"/>
                    <a:pt x="299" y="146"/>
                  </a:cubicBezTo>
                  <a:cubicBezTo>
                    <a:pt x="248" y="59"/>
                    <a:pt x="153" y="0"/>
                    <a:pt x="45" y="0"/>
                  </a:cubicBezTo>
                  <a:cubicBezTo>
                    <a:pt x="30" y="0"/>
                    <a:pt x="14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 rot="-2081187">
              <a:off x="3761328" y="760580"/>
              <a:ext cx="1606237" cy="1343790"/>
            </a:xfrm>
            <a:custGeom>
              <a:rect b="b" l="l" r="r" t="t"/>
              <a:pathLst>
                <a:path extrusionOk="0" h="217" w="258">
                  <a:moveTo>
                    <a:pt x="132" y="200"/>
                  </a:moveTo>
                  <a:cubicBezTo>
                    <a:pt x="135" y="205"/>
                    <a:pt x="138" y="211"/>
                    <a:pt x="140" y="217"/>
                  </a:cubicBezTo>
                  <a:cubicBezTo>
                    <a:pt x="186" y="200"/>
                    <a:pt x="227" y="174"/>
                    <a:pt x="258" y="140"/>
                  </a:cubicBezTo>
                  <a:cubicBezTo>
                    <a:pt x="215" y="57"/>
                    <a:pt x="128" y="0"/>
                    <a:pt x="27" y="0"/>
                  </a:cubicBez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4" y="140"/>
                  </a:cubicBezTo>
                  <a:cubicBezTo>
                    <a:pt x="74" y="142"/>
                    <a:pt x="111" y="163"/>
                    <a:pt x="132" y="20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6" name="Google Shape;406;p29"/>
            <p:cNvSpPr txBox="1"/>
            <p:nvPr/>
          </p:nvSpPr>
          <p:spPr>
            <a:xfrm>
              <a:off x="3919788" y="1123225"/>
              <a:ext cx="13044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407" name="Google Shape;407;p29"/>
          <p:cNvGrpSpPr/>
          <p:nvPr/>
        </p:nvGrpSpPr>
        <p:grpSpPr>
          <a:xfrm>
            <a:off x="4586983" y="1247948"/>
            <a:ext cx="2187520" cy="2356504"/>
            <a:chOff x="4593307" y="804376"/>
            <a:chExt cx="2268741" cy="2444000"/>
          </a:xfrm>
        </p:grpSpPr>
        <p:sp>
          <p:nvSpPr>
            <p:cNvPr id="408" name="Google Shape;408;p29"/>
            <p:cNvSpPr/>
            <p:nvPr/>
          </p:nvSpPr>
          <p:spPr>
            <a:xfrm rot="-2081188">
              <a:off x="5623193" y="814800"/>
              <a:ext cx="698156" cy="2118270"/>
            </a:xfrm>
            <a:custGeom>
              <a:rect b="b" l="l" r="r" t="t"/>
              <a:pathLst>
                <a:path extrusionOk="0" h="328" w="107">
                  <a:moveTo>
                    <a:pt x="52" y="26"/>
                  </a:moveTo>
                  <a:cubicBezTo>
                    <a:pt x="67" y="59"/>
                    <a:pt x="75" y="95"/>
                    <a:pt x="75" y="132"/>
                  </a:cubicBezTo>
                  <a:cubicBezTo>
                    <a:pt x="75" y="204"/>
                    <a:pt x="46" y="268"/>
                    <a:pt x="0" y="315"/>
                  </a:cubicBezTo>
                  <a:cubicBezTo>
                    <a:pt x="10" y="320"/>
                    <a:pt x="21" y="325"/>
                    <a:pt x="32" y="328"/>
                  </a:cubicBezTo>
                  <a:cubicBezTo>
                    <a:pt x="78" y="276"/>
                    <a:pt x="107" y="208"/>
                    <a:pt x="107" y="132"/>
                  </a:cubicBezTo>
                  <a:cubicBezTo>
                    <a:pt x="107" y="85"/>
                    <a:pt x="95" y="40"/>
                    <a:pt x="75" y="0"/>
                  </a:cubicBezTo>
                  <a:cubicBezTo>
                    <a:pt x="68" y="9"/>
                    <a:pt x="60" y="18"/>
                    <a:pt x="52" y="26"/>
                  </a:cubicBezTo>
                  <a:close/>
                </a:path>
              </a:pathLst>
            </a:custGeom>
            <a:solidFill>
              <a:srgbClr val="FFFFFF">
                <a:alpha val="52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 rot="-2081187">
              <a:off x="5001092" y="1289142"/>
              <a:ext cx="1148261" cy="1791718"/>
            </a:xfrm>
            <a:custGeom>
              <a:rect b="b" l="l" r="r" t="t"/>
              <a:pathLst>
                <a:path extrusionOk="0" h="289" w="184">
                  <a:moveTo>
                    <a:pt x="161" y="0"/>
                  </a:moveTo>
                  <a:cubicBezTo>
                    <a:pt x="128" y="34"/>
                    <a:pt x="87" y="60"/>
                    <a:pt x="40" y="76"/>
                  </a:cubicBezTo>
                  <a:cubicBezTo>
                    <a:pt x="52" y="121"/>
                    <a:pt x="36" y="170"/>
                    <a:pt x="0" y="200"/>
                  </a:cubicBezTo>
                  <a:cubicBezTo>
                    <a:pt x="29" y="240"/>
                    <a:pt x="67" y="270"/>
                    <a:pt x="109" y="289"/>
                  </a:cubicBezTo>
                  <a:cubicBezTo>
                    <a:pt x="155" y="242"/>
                    <a:pt x="184" y="178"/>
                    <a:pt x="184" y="106"/>
                  </a:cubicBezTo>
                  <a:cubicBezTo>
                    <a:pt x="184" y="69"/>
                    <a:pt x="176" y="33"/>
                    <a:pt x="1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410" name="Google Shape;410;p29"/>
            <p:cNvSpPr txBox="1"/>
            <p:nvPr/>
          </p:nvSpPr>
          <p:spPr>
            <a:xfrm rot="4352156">
              <a:off x="5032997" y="1939707"/>
              <a:ext cx="1304532" cy="56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B5394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</a:t>
              </a:r>
              <a:endParaRPr sz="1000">
                <a:solidFill>
                  <a:srgbClr val="0B5394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16" name="Google Shape;416;p30"/>
          <p:cNvGraphicFramePr/>
          <p:nvPr/>
        </p:nvGraphicFramePr>
        <p:xfrm>
          <a:off x="1218550" y="13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{C5B44FFF-2C0E-4931-B118-2086C7334A3D}</a:tableStyleId>
              </a:tblPr>
              <a:tblGrid>
                <a:gridCol w="1676725"/>
                <a:gridCol w="1676725"/>
                <a:gridCol w="1676725"/>
                <a:gridCol w="1676725"/>
              </a:tblGrid>
              <a:tr h="54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1E1F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1E1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7" name="Google Shape;417;p3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/>
          <p:nvPr/>
        </p:nvSpPr>
        <p:spPr>
          <a:xfrm>
            <a:off x="760380" y="1059600"/>
            <a:ext cx="7680246" cy="36587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1"/>
          <p:cNvSpPr txBox="1"/>
          <p:nvPr>
            <p:ph idx="4294967295" type="title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24" name="Google Shape;424;p31"/>
          <p:cNvSpPr/>
          <p:nvPr/>
        </p:nvSpPr>
        <p:spPr>
          <a:xfrm>
            <a:off x="2138250" y="1906700"/>
            <a:ext cx="748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our office</a:t>
            </a:r>
            <a:endParaRPr sz="10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5" name="Google Shape;425;p3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1341975" y="225825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2887050" y="377112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1"/>
          <p:cNvSpPr/>
          <p:nvPr/>
        </p:nvSpPr>
        <p:spPr>
          <a:xfrm>
            <a:off x="3905000" y="200775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1"/>
          <p:cNvSpPr/>
          <p:nvPr/>
        </p:nvSpPr>
        <p:spPr>
          <a:xfrm>
            <a:off x="6602550" y="2479200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1"/>
          <p:cNvSpPr/>
          <p:nvPr/>
        </p:nvSpPr>
        <p:spPr>
          <a:xfrm>
            <a:off x="4507950" y="402472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7222025" y="4103075"/>
            <a:ext cx="185100" cy="185100"/>
          </a:xfrm>
          <a:prstGeom prst="donut">
            <a:avLst>
              <a:gd fmla="val 34197" name="adj"/>
            </a:avLst>
          </a:prstGeom>
          <a:solidFill>
            <a:srgbClr val="FFD3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437" name="Google Shape;437;p32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E8C"/>
                </a:solidFill>
              </a:rPr>
              <a:t>Whoa! That’s a big number, aren’t you proud?</a:t>
            </a:r>
            <a:endParaRPr>
              <a:solidFill>
                <a:srgbClr val="002E8C"/>
              </a:solidFill>
            </a:endParaRPr>
          </a:p>
        </p:txBody>
      </p:sp>
      <p:sp>
        <p:nvSpPr>
          <p:cNvPr id="438" name="Google Shape;438;p3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"/>
          <p:cNvSpPr txBox="1"/>
          <p:nvPr>
            <p:ph idx="4294967295" type="ctrTitle"/>
          </p:nvPr>
        </p:nvSpPr>
        <p:spPr>
          <a:xfrm>
            <a:off x="907000" y="800400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444" name="Google Shape;444;p33"/>
          <p:cNvSpPr txBox="1"/>
          <p:nvPr>
            <p:ph idx="4294967295" type="subTitle"/>
          </p:nvPr>
        </p:nvSpPr>
        <p:spPr>
          <a:xfrm>
            <a:off x="907000" y="1335108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45" name="Google Shape;445;p33"/>
          <p:cNvSpPr txBox="1"/>
          <p:nvPr>
            <p:ph idx="4294967295" type="ctrTitle"/>
          </p:nvPr>
        </p:nvSpPr>
        <p:spPr>
          <a:xfrm>
            <a:off x="907000" y="3429293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446" name="Google Shape;446;p33"/>
          <p:cNvSpPr txBox="1"/>
          <p:nvPr>
            <p:ph idx="4294967295" type="subTitle"/>
          </p:nvPr>
        </p:nvSpPr>
        <p:spPr>
          <a:xfrm>
            <a:off x="907000" y="3964001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47" name="Google Shape;447;p33"/>
          <p:cNvSpPr txBox="1"/>
          <p:nvPr>
            <p:ph idx="4294967295" type="ctrTitle"/>
          </p:nvPr>
        </p:nvSpPr>
        <p:spPr>
          <a:xfrm>
            <a:off x="907000" y="2114847"/>
            <a:ext cx="73299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448" name="Google Shape;448;p33"/>
          <p:cNvSpPr txBox="1"/>
          <p:nvPr>
            <p:ph idx="4294967295" type="subTitle"/>
          </p:nvPr>
        </p:nvSpPr>
        <p:spPr>
          <a:xfrm>
            <a:off x="907000" y="2649555"/>
            <a:ext cx="7329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49" name="Google Shape;449;p3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55" name="Google Shape;455;p3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6" name="Google Shape;456;p34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57" name="Google Shape;457;p34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58" name="Google Shape;458;p34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59" name="Google Shape;459;p34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60" name="Google Shape;460;p34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1" name="Google Shape;461;p34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62" name="Google Shape;462;p34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63" name="Google Shape;463;p34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4" name="Google Shape;464;p34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FA41C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65" name="Google Shape;465;p34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466" name="Google Shape;466;p34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FFA4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9" name="Google Shape;469;p34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470" name="Google Shape;470;p3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E59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" name="Google Shape;472;p34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473" name="Google Shape;473;p34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E0666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5" name="Google Shape;475;p34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476" name="Google Shape;476;p34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A41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A4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8" name="Google Shape;478;p34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9" name="Google Shape;479;p34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A41C"/>
                  </a:solidFill>
                  <a:latin typeface="Fira Sans"/>
                  <a:ea typeface="Fira Sans"/>
                  <a:cs typeface="Fira Sans"/>
                  <a:sym typeface="Fira Sans"/>
                </a:rPr>
                <a:t>01 </a:t>
              </a:r>
              <a:endParaRPr b="1" sz="1600">
                <a:solidFill>
                  <a:srgbClr val="FFA41C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80" name="Google Shape;480;p34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86" name="Google Shape;486;p35"/>
          <p:cNvSpPr txBox="1"/>
          <p:nvPr>
            <p:ph idx="4294967295" type="body"/>
          </p:nvPr>
        </p:nvSpPr>
        <p:spPr>
          <a:xfrm>
            <a:off x="816925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87" name="Google Shape;487;p35"/>
          <p:cNvSpPr txBox="1"/>
          <p:nvPr>
            <p:ph idx="4294967295" type="body"/>
          </p:nvPr>
        </p:nvSpPr>
        <p:spPr>
          <a:xfrm>
            <a:off x="3339913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88" name="Google Shape;488;p35"/>
          <p:cNvSpPr txBox="1"/>
          <p:nvPr>
            <p:ph idx="4294967295" type="body"/>
          </p:nvPr>
        </p:nvSpPr>
        <p:spPr>
          <a:xfrm>
            <a:off x="5862901" y="1352550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9" name="Google Shape;489;p3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35"/>
          <p:cNvSpPr txBox="1"/>
          <p:nvPr>
            <p:ph idx="4294967295" type="body"/>
          </p:nvPr>
        </p:nvSpPr>
        <p:spPr>
          <a:xfrm>
            <a:off x="816925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91" name="Google Shape;491;p35"/>
          <p:cNvSpPr txBox="1"/>
          <p:nvPr>
            <p:ph idx="4294967295" type="body"/>
          </p:nvPr>
        </p:nvSpPr>
        <p:spPr>
          <a:xfrm>
            <a:off x="3339913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92" name="Google Shape;492;p35"/>
          <p:cNvSpPr txBox="1"/>
          <p:nvPr>
            <p:ph idx="4294967295" type="body"/>
          </p:nvPr>
        </p:nvSpPr>
        <p:spPr>
          <a:xfrm>
            <a:off x="5862901" y="2830575"/>
            <a:ext cx="24000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6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98" name="Google Shape;498;p3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9" name="Google Shape;499;p36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36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1" name="Google Shape;501;p36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36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36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36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4000</a:t>
            </a:r>
            <a:endParaRPr sz="10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3000</a:t>
            </a:r>
            <a:endParaRPr sz="10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2000</a:t>
            </a:r>
            <a:endParaRPr sz="10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1000</a:t>
            </a:r>
            <a:endParaRPr sz="10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0</a:t>
            </a:r>
            <a:endParaRPr sz="10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6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6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6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6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6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6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6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6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6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6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>
            <p:ph idx="4294967295" type="title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02" name="Google Shape;302;p19"/>
          <p:cNvSpPr txBox="1"/>
          <p:nvPr>
            <p:ph idx="4294967295" type="body"/>
          </p:nvPr>
        </p:nvSpPr>
        <p:spPr>
          <a:xfrm>
            <a:off x="4680827" y="1123950"/>
            <a:ext cx="3614100" cy="1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51C75"/>
                </a:solidFill>
              </a:rPr>
              <a:t>EDIT IN POWERPOINT®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C75"/>
                </a:solidFill>
              </a:rPr>
              <a:t>Click on the button under the presentation preview that says </a:t>
            </a:r>
            <a:r>
              <a:rPr b="1" lang="en" sz="1300">
                <a:solidFill>
                  <a:srgbClr val="351C75"/>
                </a:solidFill>
              </a:rPr>
              <a:t>"Download as PowerPoint template"</a:t>
            </a:r>
            <a:r>
              <a:rPr lang="en" sz="1300">
                <a:solidFill>
                  <a:srgbClr val="351C75"/>
                </a:solidFill>
              </a:rPr>
              <a:t>. You will get a .pptx file that you can edit in PowerPoint. 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51C75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300" u="sng">
                <a:solidFill>
                  <a:srgbClr val="351C75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300">
                <a:solidFill>
                  <a:srgbClr val="351C75"/>
                </a:solidFill>
              </a:rPr>
              <a:t>)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51C75"/>
              </a:solidFill>
            </a:endParaRPr>
          </a:p>
        </p:txBody>
      </p:sp>
      <p:sp>
        <p:nvSpPr>
          <p:cNvPr id="303" name="Google Shape;303;p19"/>
          <p:cNvSpPr txBox="1"/>
          <p:nvPr>
            <p:ph idx="4294967295" type="body"/>
          </p:nvPr>
        </p:nvSpPr>
        <p:spPr>
          <a:xfrm>
            <a:off x="849050" y="1123950"/>
            <a:ext cx="3614100" cy="1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351C75"/>
                </a:solidFill>
              </a:rPr>
              <a:t>EDIT IN GOOGLE SLIDES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51C75"/>
                </a:solidFill>
              </a:rPr>
              <a:t>Click on the button under the presentation preview that says </a:t>
            </a:r>
            <a:r>
              <a:rPr b="1" lang="en" sz="1300">
                <a:solidFill>
                  <a:srgbClr val="351C75"/>
                </a:solidFill>
              </a:rPr>
              <a:t>"Use as Google Slides Theme"</a:t>
            </a:r>
            <a:r>
              <a:rPr lang="en" sz="1300">
                <a:solidFill>
                  <a:srgbClr val="351C75"/>
                </a:solidFill>
              </a:rPr>
              <a:t>.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51C75"/>
                </a:solidFill>
              </a:rPr>
              <a:t>You will get a copy of this document on your Google Drive and will be able to edit, add or delete slides.</a:t>
            </a:r>
            <a:endParaRPr sz="13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351C75"/>
                </a:solidFill>
              </a:rPr>
              <a:t>You have to be signed in to your Google account.</a:t>
            </a:r>
            <a:endParaRPr sz="1300">
              <a:solidFill>
                <a:srgbClr val="351C75"/>
              </a:solidFill>
            </a:endParaRPr>
          </a:p>
        </p:txBody>
      </p:sp>
      <p:sp>
        <p:nvSpPr>
          <p:cNvPr id="304" name="Google Shape;304;p19"/>
          <p:cNvSpPr txBox="1"/>
          <p:nvPr>
            <p:ph idx="4294967295" type="body"/>
          </p:nvPr>
        </p:nvSpPr>
        <p:spPr>
          <a:xfrm>
            <a:off x="849050" y="3467975"/>
            <a:ext cx="74460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4D79"/>
                </a:solidFill>
              </a:rPr>
              <a:t>More info on how to use this template at </a:t>
            </a:r>
            <a:r>
              <a:rPr b="1" lang="en" sz="1100" u="sng">
                <a:solidFill>
                  <a:srgbClr val="A64D7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A64D79"/>
                </a:solidFill>
              </a:rPr>
              <a:t>This template is free to use under </a:t>
            </a:r>
            <a:r>
              <a:rPr lang="en" sz="1100" u="sng">
                <a:solidFill>
                  <a:srgbClr val="A64D7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4D79"/>
              </a:solidFill>
            </a:endParaRPr>
          </a:p>
        </p:txBody>
      </p:sp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7"/>
          <p:cNvSpPr txBox="1"/>
          <p:nvPr>
            <p:ph idx="4294967295" type="body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Mobile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22" name="Google Shape;522;p3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3" name="Google Shape;523;p37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24" name="Google Shape;524;p37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DDA2E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DA2EC">
                <a:alpha val="29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8" name="Google Shape;528;p37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4" name="Google Shape;534;p38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35" name="Google Shape;535;p38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A4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38"/>
          <p:cNvSpPr txBox="1"/>
          <p:nvPr>
            <p:ph idx="4294967295" type="body"/>
          </p:nvPr>
        </p:nvSpPr>
        <p:spPr>
          <a:xfrm>
            <a:off x="457200" y="393600"/>
            <a:ext cx="41019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Tablet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540" name="Google Shape;5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39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888410" y="1189708"/>
            <a:ext cx="4151375" cy="2637049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7" name="Google Shape;547;p39"/>
          <p:cNvSpPr txBox="1"/>
          <p:nvPr>
            <p:ph idx="4294967295" type="body"/>
          </p:nvPr>
        </p:nvSpPr>
        <p:spPr>
          <a:xfrm>
            <a:off x="457200" y="393600"/>
            <a:ext cx="25785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Desktop</a:t>
            </a: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 project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548" name="Google Shape;548;p39"/>
          <p:cNvGrpSpPr/>
          <p:nvPr/>
        </p:nvGrpSpPr>
        <p:grpSpPr>
          <a:xfrm>
            <a:off x="3292066" y="1017189"/>
            <a:ext cx="5341011" cy="3129234"/>
            <a:chOff x="1177450" y="241631"/>
            <a:chExt cx="6173152" cy="3616776"/>
          </a:xfrm>
        </p:grpSpPr>
        <p:sp>
          <p:nvSpPr>
            <p:cNvPr id="549" name="Google Shape;549;p3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002E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002E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002E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8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40"/>
          <p:cNvSpPr txBox="1"/>
          <p:nvPr>
            <p:ph idx="4294967295" type="ctrTitle"/>
          </p:nvPr>
        </p:nvSpPr>
        <p:spPr>
          <a:xfrm>
            <a:off x="1275150" y="2050320"/>
            <a:ext cx="6593700" cy="7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559" name="Google Shape;559;p40"/>
          <p:cNvSpPr txBox="1"/>
          <p:nvPr>
            <p:ph idx="4294967295" type="subTitle"/>
          </p:nvPr>
        </p:nvSpPr>
        <p:spPr>
          <a:xfrm>
            <a:off x="1275150" y="2632552"/>
            <a:ext cx="65937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pic>
        <p:nvPicPr>
          <p:cNvPr id="560" name="Google Shape;56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150" y="164025"/>
            <a:ext cx="1835700" cy="1835700"/>
          </a:xfrm>
          <a:prstGeom prst="sun">
            <a:avLst>
              <a:gd fmla="val 1954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66" name="Google Shape;566;p4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FFD3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D3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rgbClr val="FFD3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D300"/>
              </a:solidFill>
            </a:endParaRPr>
          </a:p>
        </p:txBody>
      </p:sp>
      <p:sp>
        <p:nvSpPr>
          <p:cNvPr id="567" name="Google Shape;567;p4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73" name="Google Shape;573;p42"/>
          <p:cNvSpPr txBox="1"/>
          <p:nvPr>
            <p:ph idx="4294967295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Fira Sans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Fira Sans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D3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https://www.fontsquirrel.com/fonts/fira-sans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574" name="Google Shape;574;p42"/>
          <p:cNvSpPr txBox="1"/>
          <p:nvPr/>
        </p:nvSpPr>
        <p:spPr>
          <a:xfrm>
            <a:off x="316275" y="36382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2E8C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E8C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75" name="Google Shape;575;p4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3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81" name="Google Shape;581;p43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4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87" name="Google Shape;587;p4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8" name="Google Shape;588;p44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DEC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9" name="Google Shape;589;p44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NOV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0" name="Google Shape;590;p44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OCT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1" name="Google Shape;591;p44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SEP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2" name="Google Shape;592;p44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AUG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JUL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4" name="Google Shape;594;p44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JUN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5" name="Google Shape;595;p44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MAY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6" name="Google Shape;596;p44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APR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7" name="Google Shape;597;p44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MAR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8" name="Google Shape;598;p44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FEB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9" name="Google Shape;599;p44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JAN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0" name="Google Shape;600;p44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01" name="Google Shape;601;p44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4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03" name="Google Shape;603;p44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4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05" name="Google Shape;605;p44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4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07" name="Google Shape;607;p44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4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09" name="Google Shape;609;p44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0" name="Google Shape;610;p44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1" name="Google Shape;611;p44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2" name="Google Shape;612;p44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3" name="Google Shape;613;p44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4" name="Google Shape;614;p44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5" name="Google Shape;615;p44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6" name="Google Shape;616;p44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7" name="Google Shape;617;p44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8" name="Google Shape;618;p44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9" name="Google Shape;619;p44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0" name="Google Shape;620;p44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21" name="Google Shape;621;p44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2" name="Google Shape;622;p44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23" name="Google Shape;623;p44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4" name="Google Shape;624;p44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30" name="Google Shape;630;p4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Google Shape;631;p45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3" name="Google Shape;633;p45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634" name="Google Shape;634;p45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36" name="Google Shape;636;p45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637" name="Google Shape;637;p45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39" name="Google Shape;639;p45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640" name="Google Shape;640;p45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42" name="Google Shape;642;p45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643" name="Google Shape;643;p45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4" name="Google Shape;644;p45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45" name="Google Shape;645;p45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646" name="Google Shape;646;p45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7" name="Google Shape;647;p45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48" name="Google Shape;648;p45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649" name="Google Shape;649;p45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50" name="Google Shape;650;p45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51" name="Google Shape;651;p45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2" name="Google Shape;652;p45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3" name="Google Shape;653;p45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4" name="Google Shape;654;p45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5" name="Google Shape;655;p45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6" name="Google Shape;656;p45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62" name="Google Shape;662;p4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3" name="Google Shape;663;p46"/>
          <p:cNvGraphicFramePr/>
          <p:nvPr/>
        </p:nvGraphicFramePr>
        <p:xfrm>
          <a:off x="392525" y="1183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{C5B44FFF-2C0E-4931-B118-2086C7334A3D}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>
            <p:ph idx="4294967295" type="ctrTitle"/>
          </p:nvPr>
        </p:nvSpPr>
        <p:spPr>
          <a:xfrm>
            <a:off x="1275150" y="2050320"/>
            <a:ext cx="6593700" cy="7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311" name="Google Shape;311;p20"/>
          <p:cNvSpPr txBox="1"/>
          <p:nvPr>
            <p:ph idx="4294967295" type="subTitle"/>
          </p:nvPr>
        </p:nvSpPr>
        <p:spPr>
          <a:xfrm>
            <a:off x="1275150" y="2632552"/>
            <a:ext cx="65937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Fira Sans"/>
                <a:ea typeface="Fira Sans"/>
                <a:cs typeface="Fira Sans"/>
                <a:sym typeface="Fira Sans"/>
              </a:rPr>
              <a:t>I am Jayden Smith</a:t>
            </a:r>
            <a:endParaRPr b="1"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312" name="Google Shape;3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150" y="164025"/>
            <a:ext cx="1835700" cy="1835700"/>
          </a:xfrm>
          <a:prstGeom prst="sun">
            <a:avLst>
              <a:gd fmla="val 19542" name="adj"/>
            </a:avLst>
          </a:prstGeom>
          <a:noFill/>
          <a:ln>
            <a:noFill/>
          </a:ln>
        </p:spPr>
      </p:pic>
      <p:sp>
        <p:nvSpPr>
          <p:cNvPr id="313" name="Google Shape;313;p2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69" name="Google Shape;669;p4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0" name="Google Shape;670;p47"/>
          <p:cNvSpPr/>
          <p:nvPr/>
        </p:nvSpPr>
        <p:spPr>
          <a:xfrm>
            <a:off x="739100" y="1082300"/>
            <a:ext cx="3763200" cy="1417800"/>
          </a:xfrm>
          <a:prstGeom prst="rect">
            <a:avLst/>
          </a:pr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STRENGTHS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4657909" y="1082300"/>
            <a:ext cx="3763200" cy="1417800"/>
          </a:xfrm>
          <a:prstGeom prst="rect">
            <a:avLst/>
          </a:pr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WEAKNESSES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739100" y="2655540"/>
            <a:ext cx="3763200" cy="1417800"/>
          </a:xfrm>
          <a:prstGeom prst="rect">
            <a:avLst/>
          </a:pr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OPPORTUNITIES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4657909" y="2655540"/>
            <a:ext cx="3763200" cy="1417800"/>
          </a:xfrm>
          <a:prstGeom prst="rect">
            <a:avLst/>
          </a:pr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THREATS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4" name="Google Shape;674;p47"/>
          <p:cNvSpPr/>
          <p:nvPr/>
        </p:nvSpPr>
        <p:spPr>
          <a:xfrm>
            <a:off x="3422003" y="1417783"/>
            <a:ext cx="2162400" cy="21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7"/>
          <p:cNvSpPr/>
          <p:nvPr/>
        </p:nvSpPr>
        <p:spPr>
          <a:xfrm rot="5400000">
            <a:off x="3577942" y="1417783"/>
            <a:ext cx="2162400" cy="21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7"/>
          <p:cNvSpPr/>
          <p:nvPr/>
        </p:nvSpPr>
        <p:spPr>
          <a:xfrm rot="10800000">
            <a:off x="3577942" y="1574954"/>
            <a:ext cx="2162400" cy="21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7"/>
          <p:cNvSpPr/>
          <p:nvPr/>
        </p:nvSpPr>
        <p:spPr>
          <a:xfrm rot="-5400000">
            <a:off x="3422003" y="1574954"/>
            <a:ext cx="2162400" cy="21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3919850" y="1868855"/>
            <a:ext cx="297268" cy="4016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S</a:t>
            </a:r>
          </a:p>
        </p:txBody>
      </p:sp>
      <p:sp>
        <p:nvSpPr>
          <p:cNvPr id="679" name="Google Shape;679;p47"/>
          <p:cNvSpPr/>
          <p:nvPr/>
        </p:nvSpPr>
        <p:spPr>
          <a:xfrm>
            <a:off x="4828469" y="1875761"/>
            <a:ext cx="457505" cy="3829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W</a:t>
            </a:r>
          </a:p>
        </p:txBody>
      </p:sp>
      <p:sp>
        <p:nvSpPr>
          <p:cNvPr id="680" name="Google Shape;680;p47"/>
          <p:cNvSpPr/>
          <p:nvPr/>
        </p:nvSpPr>
        <p:spPr>
          <a:xfrm>
            <a:off x="3888907" y="2858672"/>
            <a:ext cx="345339" cy="4016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O</a:t>
            </a:r>
          </a:p>
        </p:txBody>
      </p:sp>
      <p:sp>
        <p:nvSpPr>
          <p:cNvPr id="681" name="Google Shape;681;p47"/>
          <p:cNvSpPr/>
          <p:nvPr/>
        </p:nvSpPr>
        <p:spPr>
          <a:xfrm>
            <a:off x="4930689" y="2865578"/>
            <a:ext cx="292848" cy="3829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8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87" name="Google Shape;687;p4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8" name="Google Shape;688;p48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Key Activities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9" name="Google Shape;689;p48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Key Resources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0" name="Google Shape;690;p48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Value Propositions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1" name="Google Shape;691;p48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Customer Relationships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2" name="Google Shape;692;p48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Channels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3" name="Google Shape;693;p48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Customer Segments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4" name="Google Shape;694;p48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Key Partners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5" name="Google Shape;695;p48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Cost Structure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6" name="Google Shape;696;p48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Revenue Streams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7" name="Google Shape;697;p48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8" name="Google Shape;698;p48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9" name="Google Shape;699;p48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0" name="Google Shape;700;p48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1" name="Google Shape;701;p48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702" name="Google Shape;702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4" name="Google Shape;704;p48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5" name="Google Shape;705;p48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706" name="Google Shape;706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9" name="Google Shape;709;p48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710" name="Google Shape;710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5" name="Google Shape;715;p48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716" name="Google Shape;716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9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27" name="Google Shape;727;p4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8" name="Google Shape;728;p49"/>
          <p:cNvGrpSpPr/>
          <p:nvPr/>
        </p:nvGrpSpPr>
        <p:grpSpPr>
          <a:xfrm>
            <a:off x="1607267" y="1189524"/>
            <a:ext cx="2878192" cy="2587550"/>
            <a:chOff x="3778727" y="4460423"/>
            <a:chExt cx="720160" cy="647438"/>
          </a:xfrm>
        </p:grpSpPr>
        <p:sp>
          <p:nvSpPr>
            <p:cNvPr id="729" name="Google Shape;72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cxnSp>
        <p:nvCxnSpPr>
          <p:cNvPr id="736" name="Google Shape;736;p49"/>
          <p:cNvCxnSpPr/>
          <p:nvPr/>
        </p:nvCxnSpPr>
        <p:spPr>
          <a:xfrm>
            <a:off x="4421685" y="1617902"/>
            <a:ext cx="843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7" name="Google Shape;737;p49"/>
          <p:cNvSpPr txBox="1"/>
          <p:nvPr/>
        </p:nvSpPr>
        <p:spPr>
          <a:xfrm>
            <a:off x="5313887" y="1480662"/>
            <a:ext cx="2223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38" name="Google Shape;738;p49"/>
          <p:cNvCxnSpPr/>
          <p:nvPr/>
        </p:nvCxnSpPr>
        <p:spPr>
          <a:xfrm>
            <a:off x="4297507" y="2002083"/>
            <a:ext cx="967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9" name="Google Shape;739;p49"/>
          <p:cNvSpPr txBox="1"/>
          <p:nvPr/>
        </p:nvSpPr>
        <p:spPr>
          <a:xfrm>
            <a:off x="5313887" y="1864835"/>
            <a:ext cx="2223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0" name="Google Shape;740;p49"/>
          <p:cNvCxnSpPr/>
          <p:nvPr/>
        </p:nvCxnSpPr>
        <p:spPr>
          <a:xfrm>
            <a:off x="4121041" y="2386265"/>
            <a:ext cx="1143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1" name="Google Shape;741;p49"/>
          <p:cNvSpPr txBox="1"/>
          <p:nvPr/>
        </p:nvSpPr>
        <p:spPr>
          <a:xfrm>
            <a:off x="5313887" y="2249008"/>
            <a:ext cx="2223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2" name="Google Shape;742;p49"/>
          <p:cNvCxnSpPr/>
          <p:nvPr/>
        </p:nvCxnSpPr>
        <p:spPr>
          <a:xfrm>
            <a:off x="3970719" y="2770426"/>
            <a:ext cx="1293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3" name="Google Shape;743;p49"/>
          <p:cNvSpPr txBox="1"/>
          <p:nvPr/>
        </p:nvSpPr>
        <p:spPr>
          <a:xfrm>
            <a:off x="5313887" y="2633181"/>
            <a:ext cx="2223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4" name="Google Shape;744;p49"/>
          <p:cNvCxnSpPr/>
          <p:nvPr/>
        </p:nvCxnSpPr>
        <p:spPr>
          <a:xfrm>
            <a:off x="3807314" y="3154607"/>
            <a:ext cx="1457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5" name="Google Shape;745;p49"/>
          <p:cNvSpPr txBox="1"/>
          <p:nvPr/>
        </p:nvSpPr>
        <p:spPr>
          <a:xfrm>
            <a:off x="5313887" y="3017355"/>
            <a:ext cx="2223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6" name="Google Shape;746;p49"/>
          <p:cNvCxnSpPr/>
          <p:nvPr/>
        </p:nvCxnSpPr>
        <p:spPr>
          <a:xfrm>
            <a:off x="3637389" y="3538768"/>
            <a:ext cx="1620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7" name="Google Shape;747;p49"/>
          <p:cNvSpPr txBox="1"/>
          <p:nvPr/>
        </p:nvSpPr>
        <p:spPr>
          <a:xfrm>
            <a:off x="5313887" y="3401528"/>
            <a:ext cx="2223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53" name="Google Shape;753;p5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4" name="Google Shape;754;p50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5" name="Google Shape;755;p50"/>
          <p:cNvSpPr txBox="1"/>
          <p:nvPr/>
        </p:nvSpPr>
        <p:spPr>
          <a:xfrm>
            <a:off x="86032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Imani Jackson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56" name="Google Shape;75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7" name="Google Shape;757;p50"/>
          <p:cNvSpPr txBox="1"/>
          <p:nvPr/>
        </p:nvSpPr>
        <p:spPr>
          <a:xfrm>
            <a:off x="284005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Marcos Galán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58" name="Google Shape;758;p50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9" name="Google Shape;759;p50"/>
          <p:cNvSpPr txBox="1"/>
          <p:nvPr/>
        </p:nvSpPr>
        <p:spPr>
          <a:xfrm>
            <a:off x="481977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Ixchel Valdía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60" name="Google Shape;760;p50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1" name="Google Shape;761;p50"/>
          <p:cNvSpPr txBox="1"/>
          <p:nvPr/>
        </p:nvSpPr>
        <p:spPr>
          <a:xfrm>
            <a:off x="679950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Nils Årud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1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67" name="Google Shape;767;p51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1C4587">
              <a:alpha val="2346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51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69" name="Google Shape;769;p51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51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51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51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51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51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51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51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51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51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51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51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51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51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51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51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51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51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51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51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51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51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51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51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51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51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51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51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51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51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51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51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51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51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51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4" name="Google Shape;804;p51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5" name="Google Shape;805;p51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51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51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51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51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51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51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51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51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51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5" name="Google Shape;815;p5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6" name="Google Shape;816;p51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17" name="Google Shape;817;p51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51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51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51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51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51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51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51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51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51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51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51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51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51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51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51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51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51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51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51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7" name="Google Shape;837;p51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8" name="Google Shape;838;p51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39" name="Google Shape;839;p51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40" name="Google Shape;840;p51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41" name="Google Shape;841;p51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LOW VALUE 1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2" name="Google Shape;842;p51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HIGH VALUE 1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3" name="Google Shape;843;p51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LOW VALUE 2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4" name="Google Shape;844;p51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HIGH VALUE 2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5" name="Google Shape;845;p51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Our company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6" name="Google Shape;846;p51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7" name="Google Shape;847;p51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8" name="Google Shape;848;p51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9" name="Google Shape;849;p51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0" name="Google Shape;850;p51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1" name="Google Shape;851;p51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2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57" name="Google Shape;857;p5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58" name="Google Shape;858;p52"/>
          <p:cNvGraphicFramePr/>
          <p:nvPr/>
        </p:nvGraphicFramePr>
        <p:xfrm>
          <a:off x="806700" y="101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{413B632F-E24F-4761-B8F0-ED8F2D8EFC91}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>
                        <a:alpha val="2346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5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864" name="Google Shape;864;p53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5" name="Google Shape;865;p53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6" name="Google Shape;866;p53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7" name="Google Shape;867;p53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8" name="Google Shape;868;p53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9" name="Google Shape;869;p53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70" name="Google Shape;870;p5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871" name="Google Shape;871;p5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2" name="Google Shape;872;p5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73" name="Google Shape;873;p5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874" name="Google Shape;874;p53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5" name="Google Shape;875;p53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76" name="Google Shape;876;p53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7" name="Google Shape;877;p53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78" name="Google Shape;878;p5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879" name="Google Shape;879;p53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0" name="Google Shape;880;p53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1" name="Google Shape;881;p53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82" name="Google Shape;882;p5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883" name="Google Shape;883;p53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4" name="Google Shape;884;p53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5" name="Google Shape;885;p53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6" name="Google Shape;886;p53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87" name="Google Shape;887;p53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88" name="Google Shape;888;p5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889" name="Google Shape;889;p53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0" name="Google Shape;890;p53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1" name="Google Shape;891;p53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2" name="Google Shape;892;p53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3" name="Google Shape;893;p53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4" name="Google Shape;894;p53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5" name="Google Shape;895;p53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6" name="Google Shape;896;p53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7" name="Google Shape;897;p53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8" name="Google Shape;898;p53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9" name="Google Shape;899;p53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0" name="Google Shape;900;p53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1" name="Google Shape;901;p53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2" name="Google Shape;902;p53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3" name="Google Shape;903;p53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4" name="Google Shape;904;p53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5" name="Google Shape;905;p53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6" name="Google Shape;906;p53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7" name="Google Shape;907;p53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8" name="Google Shape;908;p53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09" name="Google Shape;909;p5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910" name="Google Shape;910;p53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1" name="Google Shape;911;p53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12" name="Google Shape;912;p5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913" name="Google Shape;913;p53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4" name="Google Shape;914;p53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5" name="Google Shape;915;p53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16" name="Google Shape;916;p5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917" name="Google Shape;917;p53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8" name="Google Shape;918;p53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9" name="Google Shape;919;p53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20" name="Google Shape;920;p5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921" name="Google Shape;921;p5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" name="Google Shape;922;p5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" name="Google Shape;923;p5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" name="Google Shape;924;p5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25" name="Google Shape;925;p53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6" name="Google Shape;926;p53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7" name="Google Shape;927;p53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8" name="Google Shape;928;p53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29" name="Google Shape;929;p5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930" name="Google Shape;930;p53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1" name="Google Shape;931;p53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2" name="Google Shape;932;p5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933" name="Google Shape;933;p5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4" name="Google Shape;934;p5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5" name="Google Shape;935;p5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936" name="Google Shape;936;p53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7" name="Google Shape;937;p53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8" name="Google Shape;938;p5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939" name="Google Shape;939;p5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0" name="Google Shape;940;p5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41" name="Google Shape;941;p5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942" name="Google Shape;942;p53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3" name="Google Shape;943;p53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4" name="Google Shape;944;p53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5" name="Google Shape;945;p53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46" name="Google Shape;946;p5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947" name="Google Shape;947;p53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8" name="Google Shape;948;p53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49" name="Google Shape;949;p5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950" name="Google Shape;950;p53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1" name="Google Shape;951;p53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2" name="Google Shape;952;p53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53" name="Google Shape;953;p53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54" name="Google Shape;954;p5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955" name="Google Shape;955;p53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6" name="Google Shape;956;p53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57" name="Google Shape;957;p5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958" name="Google Shape;958;p53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9" name="Google Shape;959;p53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0" name="Google Shape;960;p53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1" name="Google Shape;961;p53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2" name="Google Shape;962;p53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63" name="Google Shape;963;p5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964" name="Google Shape;964;p53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5" name="Google Shape;965;p53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66" name="Google Shape;966;p5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967" name="Google Shape;967;p53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8" name="Google Shape;968;p53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9" name="Google Shape;969;p53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0" name="Google Shape;970;p53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1" name="Google Shape;971;p53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72" name="Google Shape;972;p5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973" name="Google Shape;973;p53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4" name="Google Shape;974;p53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78" name="Google Shape;978;p5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979" name="Google Shape;979;p53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0" name="Google Shape;980;p53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1" name="Google Shape;981;p53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2" name="Google Shape;982;p53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83" name="Google Shape;983;p53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4" name="Google Shape;984;p53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5" name="Google Shape;985;p53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86" name="Google Shape;986;p5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987" name="Google Shape;987;p53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89" name="Google Shape;989;p5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990" name="Google Shape;990;p53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1" name="Google Shape;991;p53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92" name="Google Shape;992;p5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993" name="Google Shape;993;p53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95" name="Google Shape;995;p53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96" name="Google Shape;996;p5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997" name="Google Shape;997;p5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99" name="Google Shape;999;p5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000" name="Google Shape;1000;p5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1" name="Google Shape;1001;p5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2" name="Google Shape;1002;p5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3" name="Google Shape;1003;p5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4" name="Google Shape;1004;p5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05" name="Google Shape;1005;p5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006" name="Google Shape;1006;p53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7" name="Google Shape;1007;p53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08" name="Google Shape;1008;p53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9" name="Google Shape;1009;p53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10" name="Google Shape;1010;p5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011" name="Google Shape;1011;p5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2" name="Google Shape;1012;p5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13" name="Google Shape;1013;p5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014" name="Google Shape;1014;p53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5" name="Google Shape;1015;p53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16" name="Google Shape;1016;p53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17" name="Google Shape;1017;p5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018" name="Google Shape;1018;p5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9" name="Google Shape;1019;p5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20" name="Google Shape;1020;p5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021" name="Google Shape;1021;p53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2" name="Google Shape;1022;p53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3" name="Google Shape;1023;p53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24" name="Google Shape;1024;p53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5" name="Google Shape;1025;p53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26" name="Google Shape;1026;p5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027" name="Google Shape;1027;p53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8" name="Google Shape;1028;p53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oogle Shape;1029;p5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030" name="Google Shape;1030;p53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1" name="Google Shape;1031;p53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2" name="Google Shape;1032;p53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3" name="Google Shape;1033;p53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34" name="Google Shape;1034;p5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035" name="Google Shape;1035;p53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6" name="Google Shape;1036;p53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7" name="Google Shape;1037;p53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38" name="Google Shape;1038;p5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039" name="Google Shape;1039;p53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0" name="Google Shape;1040;p53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41" name="Google Shape;1041;p5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042" name="Google Shape;1042;p53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3" name="Google Shape;1043;p53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4" name="Google Shape;1044;p53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45" name="Google Shape;1045;p5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046" name="Google Shape;1046;p53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7" name="Google Shape;1047;p53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8" name="Google Shape;1048;p53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9" name="Google Shape;1049;p53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0" name="Google Shape;1050;p53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51" name="Google Shape;1051;p5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052" name="Google Shape;1052;p5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3" name="Google Shape;1053;p5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54" name="Google Shape;1054;p5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055" name="Google Shape;1055;p5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6" name="Google Shape;1056;p5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7" name="Google Shape;1057;p5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8" name="Google Shape;1058;p5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9" name="Google Shape;1059;p5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60" name="Google Shape;1060;p53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61" name="Google Shape;1061;p5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062" name="Google Shape;1062;p53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3" name="Google Shape;1063;p53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64" name="Google Shape;1064;p5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065" name="Google Shape;1065;p5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6" name="Google Shape;1066;p5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7" name="Google Shape;1067;p5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8" name="Google Shape;1068;p5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69" name="Google Shape;1069;p53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70" name="Google Shape;1070;p5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071" name="Google Shape;1071;p53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74" name="Google Shape;1074;p5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075" name="Google Shape;1075;p53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78" name="Google Shape;1078;p53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9" name="Google Shape;1079;p53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0" name="Google Shape;1080;p53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81" name="Google Shape;1081;p5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082" name="Google Shape;1082;p53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3" name="Google Shape;1083;p53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4" name="Google Shape;1084;p53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85" name="Google Shape;1085;p53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86" name="Google Shape;1086;p5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087" name="Google Shape;1087;p53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8" name="Google Shape;1088;p53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9" name="Google Shape;1089;p53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90" name="Google Shape;1090;p53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91" name="Google Shape;1091;p5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092" name="Google Shape;1092;p53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3" name="Google Shape;1093;p53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4" name="Google Shape;1094;p53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5" name="Google Shape;1095;p53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6" name="Google Shape;1096;p53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97" name="Google Shape;1097;p5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098" name="Google Shape;1098;p5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9" name="Google Shape;1099;p5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0" name="Google Shape;1100;p5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01" name="Google Shape;1101;p5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102" name="Google Shape;1102;p53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3" name="Google Shape;1103;p53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4" name="Google Shape;1104;p53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05" name="Google Shape;1105;p5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106" name="Google Shape;1106;p53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7" name="Google Shape;1107;p53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8" name="Google Shape;1108;p53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9" name="Google Shape;1109;p53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0" name="Google Shape;1110;p53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11" name="Google Shape;1111;p5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112" name="Google Shape;1112;p5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3" name="Google Shape;1113;p5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4" name="Google Shape;1114;p5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5" name="Google Shape;1115;p5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6" name="Google Shape;1116;p5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17" name="Google Shape;1117;p5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118" name="Google Shape;1118;p53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9" name="Google Shape;1119;p53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20" name="Google Shape;1120;p5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121" name="Google Shape;1121;p5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2" name="Google Shape;1122;p5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3" name="Google Shape;1123;p5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4" name="Google Shape;1124;p5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5" name="Google Shape;1125;p5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6" name="Google Shape;1126;p5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127" name="Google Shape;1127;p53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128" name="Google Shape;1128;p5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129" name="Google Shape;1129;p53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0" name="Google Shape;1130;p53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1" name="Google Shape;1131;p53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2" name="Google Shape;1132;p53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3" name="Google Shape;1133;p53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34" name="Google Shape;1134;p5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135" name="Google Shape;1135;p5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136" name="Google Shape;1136;p5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37" name="Google Shape;1137;p53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B1E1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8" name="Google Shape;1138;p5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139" name="Google Shape;1139;p5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1" name="Google Shape;1141;p53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B1E1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2" name="Google Shape;1142;p5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143" name="Google Shape;1143;p5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300"/>
            </a:solidFill>
            <a:ln cap="flat" cmpd="sng" w="28575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5" name="Google Shape;1145;p53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53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This means that you can: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fill color and opacity.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ira Sans Light"/>
              <a:buChar char="●"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Change line color, width and style.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Isn’t that nice? :)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Examples:</a:t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147" name="Google Shape;1147;p5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5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53" name="Google Shape;1153;p54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60" name="Google Shape;1160;p54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5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65" name="Google Shape;1165;p54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5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69" name="Google Shape;1169;p54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5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75" name="Google Shape;1175;p54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79" name="Google Shape;1179;p54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4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4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4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5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84" name="Google Shape;1184;p54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4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4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4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90" name="Google Shape;1190;p54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4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4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4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5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97" name="Google Shape;1197;p54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5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00" name="Google Shape;1200;p54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04" name="Google Shape;1204;p54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4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4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11" name="Google Shape;1211;p54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17" name="Google Shape;1217;p5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5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21" name="Google Shape;1221;p5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22" name="Google Shape;1222;p5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2" name="Google Shape;1232;p54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4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4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4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4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4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39" name="Google Shape;1239;p54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4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4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4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5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44" name="Google Shape;1244;p54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4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4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4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4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50" name="Google Shape;1250;p54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4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4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4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4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4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5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57" name="Google Shape;1257;p54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4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4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4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62" name="Google Shape;1262;p54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4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4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4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67" name="Google Shape;1267;p54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4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4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4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4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2" name="Google Shape;1272;p5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73" name="Google Shape;1273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3" name="Google Shape;1283;p5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84" name="Google Shape;1284;p54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4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4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7" name="Google Shape;1287;p5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88" name="Google Shape;1288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8" name="Google Shape;1298;p5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99" name="Google Shape;1299;p54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4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4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4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3" name="Google Shape;1303;p5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04" name="Google Shape;1304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5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15" name="Google Shape;1315;p5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23" name="Google Shape;1323;p5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5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28" name="Google Shape;1328;p54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5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33" name="Google Shape;1333;p5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39" name="Google Shape;1339;p5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5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46" name="Google Shape;1346;p54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50" name="Google Shape;1350;p54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4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4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5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56" name="Google Shape;1356;p54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4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4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4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4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4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5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63" name="Google Shape;1363;p54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4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4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5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67" name="Google Shape;1367;p54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4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4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4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5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72" name="Google Shape;1372;p54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4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4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4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4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4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5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79" name="Google Shape;1379;p54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4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4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4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4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4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4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5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87" name="Google Shape;1387;p54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4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4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4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92" name="Google Shape;1392;p54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4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4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5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96" name="Google Shape;1396;p54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4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4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5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00" name="Google Shape;1400;p54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4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4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4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5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05" name="Google Shape;1405;p54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4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4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4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5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10" name="Google Shape;1410;p54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4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4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16" name="Google Shape;1416;p54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5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23" name="Google Shape;1423;p54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4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4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4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4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5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31" name="Google Shape;1431;p54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4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4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4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4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4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4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4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4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4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4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4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3" name="Google Shape;1443;p5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44" name="Google Shape;1444;p54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4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4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4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8" name="Google Shape;1448;p5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49" name="Google Shape;1449;p54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4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4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5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53" name="Google Shape;1453;p54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4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4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4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4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60" name="Google Shape;1460;p5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4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4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4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4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5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69" name="Google Shape;1469;p5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4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4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4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4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4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4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82" name="Google Shape;1482;p5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4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4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4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4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4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4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5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95" name="Google Shape;1495;p5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4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4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4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4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4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4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4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4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7" name="Google Shape;1507;p5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08" name="Google Shape;1508;p54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4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4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4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4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4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4" name="Google Shape;1514;p5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15" name="Google Shape;1515;p5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4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4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4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5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31" name="Google Shape;1531;p54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5" name="Google Shape;1535;p5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36" name="Google Shape;1536;p5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37" name="Google Shape;1537;p5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5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5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0" name="Google Shape;1540;p5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41" name="Google Shape;1541;p5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5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5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4" name="Google Shape;1544;p5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45" name="Google Shape;1545;p5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5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5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8" name="Google Shape;1548;p5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49" name="Google Shape;1549;p5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5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5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2" name="Google Shape;1552;p5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53" name="Google Shape;1553;p54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4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4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4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4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4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4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54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5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62" name="Google Shape;1562;p54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4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4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4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4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4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4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4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4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4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4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4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4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4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4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4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5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87" name="Google Shape;1587;p5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88" name="Google Shape;1588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p5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91" name="Google Shape;1591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3" name="Google Shape;1593;p5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94" name="Google Shape;1594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96" name="Google Shape;1596;p54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97" name="Google Shape;1597;p5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55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can also use any emoji as an icon!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603" name="Google Shape;1603;p55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B1E1F5"/>
                </a:highlight>
                <a:latin typeface="Fira Sans Light"/>
                <a:ea typeface="Fira Sans Light"/>
                <a:cs typeface="Fira Sans Light"/>
                <a:sym typeface="Fira Sans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B1E1F5"/>
              </a:highlight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604" name="Google Shape;1604;p5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9" name="Google Shape;1609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0" name="Google Shape;1610;p5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11" name="Google Shape;1611;p5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12" name="Google Shape;1612;p5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13" name="Google Shape;1613;p5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4" name="Google Shape;1614;p5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15" name="Google Shape;1615;p5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16" name="Google Shape;1616;p5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7" name="Google Shape;1617;p5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18" name="Google Shape;1618;p5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19" name="Google Shape;1619;p5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0" name="Google Shape;1620;p5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21" name="Google Shape;1621;p5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22" name="Google Shape;1622;p5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3" name="Google Shape;1623;p5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624" name="Google Shape;1624;p5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19" name="Google Shape;319;p21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31" name="Google Shape;331;p23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32" name="Google Shape;332;p2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idx="4294967295" type="ctrTitle"/>
          </p:nvPr>
        </p:nvSpPr>
        <p:spPr>
          <a:xfrm>
            <a:off x="1534850" y="2726350"/>
            <a:ext cx="607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38" name="Google Shape;338;p24"/>
          <p:cNvSpPr txBox="1"/>
          <p:nvPr>
            <p:ph idx="4294967295" type="subTitle"/>
          </p:nvPr>
        </p:nvSpPr>
        <p:spPr>
          <a:xfrm>
            <a:off x="1534850" y="3792555"/>
            <a:ext cx="607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339" name="Google Shape;339;p24"/>
          <p:cNvSpPr/>
          <p:nvPr/>
        </p:nvSpPr>
        <p:spPr>
          <a:xfrm>
            <a:off x="4890385" y="2502562"/>
            <a:ext cx="268730" cy="25659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24"/>
          <p:cNvGrpSpPr/>
          <p:nvPr/>
        </p:nvGrpSpPr>
        <p:grpSpPr>
          <a:xfrm>
            <a:off x="4556818" y="1061717"/>
            <a:ext cx="1151330" cy="1151646"/>
            <a:chOff x="6654650" y="3665275"/>
            <a:chExt cx="409100" cy="409125"/>
          </a:xfrm>
        </p:grpSpPr>
        <p:sp>
          <p:nvSpPr>
            <p:cNvPr id="341" name="Google Shape;341;p24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24"/>
          <p:cNvGrpSpPr/>
          <p:nvPr/>
        </p:nvGrpSpPr>
        <p:grpSpPr>
          <a:xfrm rot="1056994">
            <a:off x="3446962" y="1967086"/>
            <a:ext cx="760645" cy="760759"/>
            <a:chOff x="570875" y="4322250"/>
            <a:chExt cx="443300" cy="443325"/>
          </a:xfrm>
        </p:grpSpPr>
        <p:sp>
          <p:nvSpPr>
            <p:cNvPr id="344" name="Google Shape;344;p2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24"/>
          <p:cNvSpPr/>
          <p:nvPr/>
        </p:nvSpPr>
        <p:spPr>
          <a:xfrm rot="2466893">
            <a:off x="3532597" y="1284781"/>
            <a:ext cx="373377" cy="3565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/>
          <p:nvPr/>
        </p:nvSpPr>
        <p:spPr>
          <a:xfrm rot="-1609499">
            <a:off x="4078673" y="1509092"/>
            <a:ext cx="268723" cy="2565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 rot="2926106">
            <a:off x="5707906" y="1712356"/>
            <a:ext cx="201218" cy="1921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4"/>
          <p:cNvSpPr/>
          <p:nvPr/>
        </p:nvSpPr>
        <p:spPr>
          <a:xfrm rot="-1609636">
            <a:off x="4753339" y="782531"/>
            <a:ext cx="181288" cy="1730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White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58" name="Google Shape;358;p2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59" name="Google Shape;359;p25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Black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60" name="Google Shape;360;p2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66" name="Google Shape;366;p26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Yellow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67" name="Google Shape;367;p26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Blue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68" name="Google Shape;368;p26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Red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erges template">
  <a:themeElements>
    <a:clrScheme name="Custom 347">
      <a:dk1>
        <a:srgbClr val="000000"/>
      </a:dk1>
      <a:lt1>
        <a:srgbClr val="FFFFFF"/>
      </a:lt1>
      <a:dk2>
        <a:srgbClr val="687277"/>
      </a:dk2>
      <a:lt2>
        <a:srgbClr val="E4E9EB"/>
      </a:lt2>
      <a:accent1>
        <a:srgbClr val="2C7ADB"/>
      </a:accent1>
      <a:accent2>
        <a:srgbClr val="B1E1F5"/>
      </a:accent2>
      <a:accent3>
        <a:srgbClr val="FFA41C"/>
      </a:accent3>
      <a:accent4>
        <a:srgbClr val="FFD300"/>
      </a:accent4>
      <a:accent5>
        <a:srgbClr val="DDA2EC"/>
      </a:accent5>
      <a:accent6>
        <a:srgbClr val="F5E3F9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