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erriweather Sans"/>
      <p:regular r:id="rId45"/>
      <p:bold r:id="rId46"/>
      <p:italic r:id="rId47"/>
      <p:boldItalic r:id="rId48"/>
    </p:embeddedFont>
    <p:embeddedFont>
      <p:font typeface="Abril Fatface"/>
      <p:regular r:id="rId49"/>
    </p:embeddedFont>
    <p:embeddedFont>
      <p:font typeface="Montserrat"/>
      <p:regular r:id="rId50"/>
      <p:bold r:id="rId51"/>
      <p:italic r:id="rId52"/>
      <p:boldItalic r:id="rId53"/>
    </p:embeddedFont>
    <p:embeddedFont>
      <p:font typeface="Merriweather Sans Regular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90FE5F8-AB1A-49B6-B9A5-5A49D8FF3546}">
  <a:tblStyle styleId="{290FE5F8-AB1A-49B6-B9A5-5A49D8FF35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401EED4-0241-49B1-ABC2-E7ED5EB98F4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erriweatherSans-bold.fntdata"/><Relationship Id="rId45" Type="http://schemas.openxmlformats.org/officeDocument/2006/relationships/font" Target="fonts/MerriweatherSa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erriweatherSans-boldItalic.fntdata"/><Relationship Id="rId47" Type="http://schemas.openxmlformats.org/officeDocument/2006/relationships/font" Target="fonts/MerriweatherSans-italic.fntdata"/><Relationship Id="rId49" Type="http://schemas.openxmlformats.org/officeDocument/2006/relationships/font" Target="fonts/AbrilFatfac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bold.fntdata"/><Relationship Id="rId50" Type="http://schemas.openxmlformats.org/officeDocument/2006/relationships/font" Target="fonts/Montserrat-regular.fntdata"/><Relationship Id="rId53" Type="http://schemas.openxmlformats.org/officeDocument/2006/relationships/font" Target="fonts/Montserrat-boldItalic.fntdata"/><Relationship Id="rId52" Type="http://schemas.openxmlformats.org/officeDocument/2006/relationships/font" Target="fonts/Montserrat-italic.fntdata"/><Relationship Id="rId11" Type="http://schemas.openxmlformats.org/officeDocument/2006/relationships/slide" Target="slides/slide6.xml"/><Relationship Id="rId55" Type="http://schemas.openxmlformats.org/officeDocument/2006/relationships/font" Target="fonts/MerriweatherSansRegular-bold.fntdata"/><Relationship Id="rId10" Type="http://schemas.openxmlformats.org/officeDocument/2006/relationships/slide" Target="slides/slide5.xml"/><Relationship Id="rId54" Type="http://schemas.openxmlformats.org/officeDocument/2006/relationships/font" Target="fonts/MerriweatherSansRegular-regular.fntdata"/><Relationship Id="rId13" Type="http://schemas.openxmlformats.org/officeDocument/2006/relationships/slide" Target="slides/slide8.xml"/><Relationship Id="rId57" Type="http://schemas.openxmlformats.org/officeDocument/2006/relationships/font" Target="fonts/MerriweatherSansRegular-boldItalic.fntdata"/><Relationship Id="rId12" Type="http://schemas.openxmlformats.org/officeDocument/2006/relationships/slide" Target="slides/slide7.xml"/><Relationship Id="rId56" Type="http://schemas.openxmlformats.org/officeDocument/2006/relationships/font" Target="fonts/MerriweatherSansRegular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cc8fd65300_1_4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cc8fd65300_1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b2f7c811e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b2f7c811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b2f7c811ed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b2f7c811e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b2f7c811ed_0_4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b2f7c811ed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b2f7c811ed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b2f7c811e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b2f7c811ed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b2f7c811e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b2f7c811ed_0_2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b2f7c811ed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b2f7c811ed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b2f7c811e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b2f7c811ed_0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b2f7c811e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b2f7c811ed_0_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b2f7c811e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b2f7c811ed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b2f7c811e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8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0" name="Google Shape;1570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7" name="Google Shape;1577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14500" y="4277700"/>
            <a:ext cx="4914900" cy="86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114500" y="0"/>
            <a:ext cx="4914900" cy="86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1162175" y="866100"/>
            <a:ext cx="6819600" cy="341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80672" l="29800" r="16448" t="2488"/>
          <a:stretch/>
        </p:blipFill>
        <p:spPr>
          <a:xfrm>
            <a:off x="2114500" y="0"/>
            <a:ext cx="4914998" cy="86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74690" l="7068" r="39179" t="8472"/>
          <a:stretch/>
        </p:blipFill>
        <p:spPr>
          <a:xfrm>
            <a:off x="2114550" y="4277475"/>
            <a:ext cx="4914902" cy="86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4168350" y="463878"/>
            <a:ext cx="807300" cy="807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rk">
  <p:cSld name="BLANK_1">
    <p:bg>
      <p:bgPr>
        <a:solidFill>
          <a:schemeClr val="accen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" name="Google Shape;75;p11"/>
          <p:cNvPicPr preferRelativeResize="0"/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>
            <a:off x="0" y="24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arm">
  <p:cSld name="BLANK_1_1">
    <p:bg>
      <p:bgPr>
        <a:solidFill>
          <a:schemeClr val="accent3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24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frame">
  <p:cSld name="BLANK_1_1_1">
    <p:bg>
      <p:bgPr>
        <a:solidFill>
          <a:schemeClr val="lt2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8787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3"/>
          <p:cNvPicPr preferRelativeResize="0"/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>
            <a:off x="0" y="24"/>
            <a:ext cx="9144000" cy="5143500"/>
          </a:xfrm>
          <a:prstGeom prst="frame">
            <a:avLst>
              <a:gd fmla="val 8787" name="adj1"/>
            </a:avLst>
          </a:prstGeom>
          <a:noFill/>
          <a:ln>
            <a:noFill/>
          </a:ln>
        </p:spPr>
      </p:pic>
      <p:sp>
        <p:nvSpPr>
          <p:cNvPr id="82" name="Google Shape;82;p13"/>
          <p:cNvSpPr txBox="1"/>
          <p:nvPr>
            <p:ph idx="12" type="sldNum"/>
          </p:nvPr>
        </p:nvSpPr>
        <p:spPr>
          <a:xfrm>
            <a:off x="3923800" y="4689025"/>
            <a:ext cx="1296300" cy="45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l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ctrTitle"/>
          </p:nvPr>
        </p:nvSpPr>
        <p:spPr>
          <a:xfrm>
            <a:off x="1162175" y="2014975"/>
            <a:ext cx="6819600" cy="660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1162175" y="2772801"/>
            <a:ext cx="6819600" cy="35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>
            <a:off x="2114500" y="4277700"/>
            <a:ext cx="4914900" cy="86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2114500" y="0"/>
            <a:ext cx="4914900" cy="86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80672" l="29800" r="16448" t="2488"/>
          <a:stretch/>
        </p:blipFill>
        <p:spPr>
          <a:xfrm>
            <a:off x="2114500" y="0"/>
            <a:ext cx="4914998" cy="86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74690" l="7068" r="39179" t="8472"/>
          <a:stretch/>
        </p:blipFill>
        <p:spPr>
          <a:xfrm>
            <a:off x="2114550" y="4277475"/>
            <a:ext cx="4914902" cy="866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4168350" y="463878"/>
            <a:ext cx="807300" cy="807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>
            <a:off x="0" y="24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/>
          <p:nvPr/>
        </p:nvSpPr>
        <p:spPr>
          <a:xfrm>
            <a:off x="2413200" y="412950"/>
            <a:ext cx="4317600" cy="4317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3">
            <a:alphaModFix amt="26000"/>
          </a:blip>
          <a:srcRect b="8056" l="26390" r="26390" t="8022"/>
          <a:stretch/>
        </p:blipFill>
        <p:spPr>
          <a:xfrm>
            <a:off x="2413150" y="412950"/>
            <a:ext cx="4317600" cy="4317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>
            <p:ph idx="1" type="body"/>
          </p:nvPr>
        </p:nvSpPr>
        <p:spPr>
          <a:xfrm>
            <a:off x="1678675" y="2161800"/>
            <a:ext cx="5786700" cy="819900"/>
          </a:xfrm>
          <a:prstGeom prst="rect">
            <a:avLst/>
          </a:prstGeom>
          <a:effectLst>
            <a:outerShdw blurRad="42863" rotWithShape="0" algn="bl" dir="5400000" dist="9525">
              <a:schemeClr val="dk1">
                <a:alpha val="2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-4318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/>
              <a:buChar char="●"/>
              <a:defRPr sz="3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indent="-431800" lvl="1" marL="9144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/>
              <a:buChar char="○"/>
              <a:defRPr sz="3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indent="-431800" lvl="2" marL="13716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/>
              <a:buChar char="■"/>
              <a:defRPr sz="3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indent="-431800" lvl="3" marL="18288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/>
              <a:buChar char="●"/>
              <a:defRPr sz="3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indent="-431800" lvl="4" marL="22860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/>
              <a:buChar char="○"/>
              <a:defRPr sz="3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indent="-431800" lvl="5" marL="27432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/>
              <a:buChar char="■"/>
              <a:defRPr sz="3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indent="-431800" lvl="6" marL="32004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/>
              <a:buChar char="●"/>
              <a:defRPr sz="3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indent="-431800" lvl="7" marL="36576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/>
              <a:buChar char="○"/>
              <a:defRPr sz="3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indent="-431800" lvl="8" marL="4114800" rtl="0" algn="ctr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3200"/>
              <a:buFont typeface="Abril Fatface"/>
              <a:buChar char="■"/>
              <a:defRPr sz="3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3923800" y="4730550"/>
            <a:ext cx="1296300" cy="412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0" y="4387900"/>
            <a:ext cx="9144000" cy="75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" name="Google Shape;32;p5"/>
          <p:cNvPicPr preferRelativeResize="0"/>
          <p:nvPr/>
        </p:nvPicPr>
        <p:blipFill rotWithShape="1">
          <a:blip r:embed="rId2">
            <a:alphaModFix amt="70000"/>
          </a:blip>
          <a:srcRect b="47230" l="0" r="0" t="38079"/>
          <a:stretch/>
        </p:blipFill>
        <p:spPr>
          <a:xfrm>
            <a:off x="0" y="4387852"/>
            <a:ext cx="9144000" cy="7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/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6" name="Google Shape;36;p5"/>
          <p:cNvGrpSpPr/>
          <p:nvPr/>
        </p:nvGrpSpPr>
        <p:grpSpPr>
          <a:xfrm>
            <a:off x="3972800" y="964625"/>
            <a:ext cx="1198500" cy="123600"/>
            <a:chOff x="3972800" y="855475"/>
            <a:chExt cx="1198500" cy="123600"/>
          </a:xfrm>
        </p:grpSpPr>
        <p:cxnSp>
          <p:nvCxnSpPr>
            <p:cNvPr id="37" name="Google Shape;37;p5"/>
            <p:cNvCxnSpPr/>
            <p:nvPr/>
          </p:nvCxnSpPr>
          <p:spPr>
            <a:xfrm>
              <a:off x="3972800" y="914834"/>
              <a:ext cx="11985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38" name="Google Shape;38;p5"/>
            <p:cNvSpPr/>
            <p:nvPr/>
          </p:nvSpPr>
          <p:spPr>
            <a:xfrm>
              <a:off x="4510248" y="855475"/>
              <a:ext cx="123600" cy="1236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0" y="4387900"/>
            <a:ext cx="9144000" cy="75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" name="Google Shape;41;p6"/>
          <p:cNvPicPr preferRelativeResize="0"/>
          <p:nvPr/>
        </p:nvPicPr>
        <p:blipFill rotWithShape="1">
          <a:blip r:embed="rId2">
            <a:alphaModFix amt="70000"/>
          </a:blip>
          <a:srcRect b="47230" l="0" r="0" t="38079"/>
          <a:stretch/>
        </p:blipFill>
        <p:spPr>
          <a:xfrm>
            <a:off x="0" y="4387852"/>
            <a:ext cx="9144000" cy="7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 txBox="1"/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855275" y="1430150"/>
            <a:ext cx="3473100" cy="269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4815599" y="1430150"/>
            <a:ext cx="3473100" cy="269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6" name="Google Shape;46;p6"/>
          <p:cNvGrpSpPr/>
          <p:nvPr/>
        </p:nvGrpSpPr>
        <p:grpSpPr>
          <a:xfrm>
            <a:off x="3972800" y="964625"/>
            <a:ext cx="1198500" cy="123600"/>
            <a:chOff x="3972800" y="855475"/>
            <a:chExt cx="1198500" cy="123600"/>
          </a:xfrm>
        </p:grpSpPr>
        <p:cxnSp>
          <p:nvCxnSpPr>
            <p:cNvPr id="47" name="Google Shape;47;p6"/>
            <p:cNvCxnSpPr/>
            <p:nvPr/>
          </p:nvCxnSpPr>
          <p:spPr>
            <a:xfrm>
              <a:off x="3972800" y="914834"/>
              <a:ext cx="11985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48" name="Google Shape;48;p6"/>
            <p:cNvSpPr/>
            <p:nvPr/>
          </p:nvSpPr>
          <p:spPr>
            <a:xfrm>
              <a:off x="4510248" y="855475"/>
              <a:ext cx="123600" cy="1236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0" y="4387900"/>
            <a:ext cx="9144000" cy="75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7"/>
          <p:cNvPicPr preferRelativeResize="0"/>
          <p:nvPr/>
        </p:nvPicPr>
        <p:blipFill rotWithShape="1">
          <a:blip r:embed="rId2">
            <a:alphaModFix amt="70000"/>
          </a:blip>
          <a:srcRect b="47230" l="0" r="0" t="38079"/>
          <a:stretch/>
        </p:blipFill>
        <p:spPr>
          <a:xfrm>
            <a:off x="0" y="4387852"/>
            <a:ext cx="9144000" cy="7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 txBox="1"/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855300" y="1430150"/>
            <a:ext cx="2315700" cy="279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4" name="Google Shape;54;p7"/>
          <p:cNvSpPr txBox="1"/>
          <p:nvPr>
            <p:ph idx="2" type="body"/>
          </p:nvPr>
        </p:nvSpPr>
        <p:spPr>
          <a:xfrm>
            <a:off x="3414199" y="1430150"/>
            <a:ext cx="2315700" cy="279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5" name="Google Shape;55;p7"/>
          <p:cNvSpPr txBox="1"/>
          <p:nvPr>
            <p:ph idx="3" type="body"/>
          </p:nvPr>
        </p:nvSpPr>
        <p:spPr>
          <a:xfrm>
            <a:off x="5973097" y="1430150"/>
            <a:ext cx="2315700" cy="279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" name="Google Shape;57;p7"/>
          <p:cNvGrpSpPr/>
          <p:nvPr/>
        </p:nvGrpSpPr>
        <p:grpSpPr>
          <a:xfrm>
            <a:off x="3972800" y="964625"/>
            <a:ext cx="1198500" cy="123600"/>
            <a:chOff x="3972800" y="855475"/>
            <a:chExt cx="1198500" cy="123600"/>
          </a:xfrm>
        </p:grpSpPr>
        <p:cxnSp>
          <p:nvCxnSpPr>
            <p:cNvPr id="58" name="Google Shape;58;p7"/>
            <p:cNvCxnSpPr/>
            <p:nvPr/>
          </p:nvCxnSpPr>
          <p:spPr>
            <a:xfrm>
              <a:off x="3972800" y="914834"/>
              <a:ext cx="11985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59" name="Google Shape;59;p7"/>
            <p:cNvSpPr/>
            <p:nvPr/>
          </p:nvSpPr>
          <p:spPr>
            <a:xfrm>
              <a:off x="4510248" y="855475"/>
              <a:ext cx="123600" cy="1236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/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8"/>
          <p:cNvSpPr/>
          <p:nvPr/>
        </p:nvSpPr>
        <p:spPr>
          <a:xfrm>
            <a:off x="0" y="4387900"/>
            <a:ext cx="9144000" cy="75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8"/>
          <p:cNvPicPr preferRelativeResize="0"/>
          <p:nvPr/>
        </p:nvPicPr>
        <p:blipFill rotWithShape="1">
          <a:blip r:embed="rId2">
            <a:alphaModFix amt="70000"/>
          </a:blip>
          <a:srcRect b="47230" l="0" r="0" t="38079"/>
          <a:stretch/>
        </p:blipFill>
        <p:spPr>
          <a:xfrm>
            <a:off x="0" y="4387852"/>
            <a:ext cx="9144000" cy="75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0" y="4387900"/>
            <a:ext cx="9144000" cy="75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9"/>
          <p:cNvPicPr preferRelativeResize="0"/>
          <p:nvPr/>
        </p:nvPicPr>
        <p:blipFill rotWithShape="1">
          <a:blip r:embed="rId2">
            <a:alphaModFix amt="70000"/>
          </a:blip>
          <a:srcRect b="47230" l="0" r="0" t="38079"/>
          <a:stretch/>
        </p:blipFill>
        <p:spPr>
          <a:xfrm>
            <a:off x="0" y="4387852"/>
            <a:ext cx="9144000" cy="7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9"/>
          <p:cNvSpPr txBox="1"/>
          <p:nvPr>
            <p:ph idx="1" type="body"/>
          </p:nvPr>
        </p:nvSpPr>
        <p:spPr>
          <a:xfrm>
            <a:off x="855300" y="4025300"/>
            <a:ext cx="74334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0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24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/>
              <a:buNone/>
              <a:defRPr sz="2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/>
              <a:buNone/>
              <a:defRPr sz="2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/>
              <a:buNone/>
              <a:defRPr sz="2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/>
              <a:buNone/>
              <a:defRPr sz="2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/>
              <a:buNone/>
              <a:defRPr sz="2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/>
              <a:buNone/>
              <a:defRPr sz="2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/>
              <a:buNone/>
              <a:defRPr sz="2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/>
              <a:buNone/>
              <a:defRPr sz="2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/>
              <a:buNone/>
              <a:defRPr sz="2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Merriweather Sans Regular"/>
              <a:buChar char="●"/>
              <a:defRPr sz="2000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defRPr>
            </a:lvl1pPr>
            <a:lvl2pPr indent="-3556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Merriweather Sans Regular"/>
              <a:buChar char="○"/>
              <a:defRPr sz="2000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defRPr>
            </a:lvl2pPr>
            <a:lvl3pPr indent="-3556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 Regular"/>
              <a:buChar char="■"/>
              <a:defRPr sz="2000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defRPr>
            </a:lvl3pPr>
            <a:lvl4pPr indent="-3556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 Regular"/>
              <a:buChar char="●"/>
              <a:defRPr sz="2000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defRPr>
            </a:lvl4pPr>
            <a:lvl5pPr indent="-3556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 Regular"/>
              <a:buChar char="○"/>
              <a:defRPr sz="2000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defRPr>
            </a:lvl5pPr>
            <a:lvl6pPr indent="-3556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 Regular"/>
              <a:buChar char="■"/>
              <a:defRPr sz="2000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defRPr>
            </a:lvl6pPr>
            <a:lvl7pPr indent="-3556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 Regular"/>
              <a:buChar char="●"/>
              <a:defRPr sz="2000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defRPr>
            </a:lvl7pPr>
            <a:lvl8pPr indent="-3556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 Regular"/>
              <a:buChar char="○"/>
              <a:defRPr sz="2000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defRPr>
            </a:lvl8pPr>
            <a:lvl9pPr indent="-3556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Merriweather Sans Regular"/>
              <a:buChar char="■"/>
              <a:defRPr sz="2000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3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buNone/>
              <a:defRPr sz="13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buNone/>
              <a:defRPr sz="13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buNone/>
              <a:defRPr sz="13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buNone/>
              <a:defRPr sz="13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buNone/>
              <a:defRPr sz="13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buNone/>
              <a:defRPr sz="13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buNone/>
              <a:defRPr sz="13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buNone/>
              <a:defRPr sz="13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Relationship Id="rId5" Type="http://schemas.openxmlformats.org/officeDocument/2006/relationships/hyperlink" Target="https://www.biodiversitylibrary.org/bibliography/9308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abril-fatface" TargetMode="External"/><Relationship Id="rId4" Type="http://schemas.openxmlformats.org/officeDocument/2006/relationships/hyperlink" Target="https://www.fontsquirrel.com/fonts/merriweather-sans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ctrTitle"/>
          </p:nvPr>
        </p:nvSpPr>
        <p:spPr>
          <a:xfrm>
            <a:off x="1162175" y="866100"/>
            <a:ext cx="6819600" cy="341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88" name="Google Shape;88;p14"/>
          <p:cNvGrpSpPr/>
          <p:nvPr/>
        </p:nvGrpSpPr>
        <p:grpSpPr>
          <a:xfrm>
            <a:off x="4429541" y="658819"/>
            <a:ext cx="256416" cy="414535"/>
            <a:chOff x="1988225" y="4286525"/>
            <a:chExt cx="305075" cy="493200"/>
          </a:xfrm>
        </p:grpSpPr>
        <p:sp>
          <p:nvSpPr>
            <p:cNvPr id="89" name="Google Shape;89;p14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75" name="Google Shape;175;p23"/>
          <p:cNvSpPr txBox="1"/>
          <p:nvPr>
            <p:ph idx="1" type="body"/>
          </p:nvPr>
        </p:nvSpPr>
        <p:spPr>
          <a:xfrm>
            <a:off x="550500" y="1188900"/>
            <a:ext cx="2333700" cy="276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700"/>
              <a:t>A complex idea can be conveyed with just a single still image...</a:t>
            </a:r>
            <a:endParaRPr sz="1700"/>
          </a:p>
        </p:txBody>
      </p:sp>
      <p:pic>
        <p:nvPicPr>
          <p:cNvPr id="176" name="Google Shape;176;p23"/>
          <p:cNvPicPr preferRelativeResize="0"/>
          <p:nvPr/>
        </p:nvPicPr>
        <p:blipFill rotWithShape="1">
          <a:blip r:embed="rId3">
            <a:alphaModFix/>
          </a:blip>
          <a:srcRect b="0" l="25660" r="16752" t="13569"/>
          <a:stretch/>
        </p:blipFill>
        <p:spPr>
          <a:xfrm>
            <a:off x="3189150" y="1188906"/>
            <a:ext cx="2765700" cy="2765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7" name="Google Shape;177;p23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" name="Google Shape;178;p23"/>
          <p:cNvSpPr txBox="1"/>
          <p:nvPr>
            <p:ph idx="1" type="body"/>
          </p:nvPr>
        </p:nvSpPr>
        <p:spPr>
          <a:xfrm>
            <a:off x="6259800" y="1188900"/>
            <a:ext cx="2333700" cy="276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700"/>
              <a:t>...</a:t>
            </a:r>
            <a:r>
              <a:rPr lang="en" sz="1700"/>
              <a:t>namely making it possible to absorb large amounts of data quickly.</a:t>
            </a:r>
            <a:endParaRPr sz="1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>
            <p:ph idx="4294967295" type="title"/>
          </p:nvPr>
        </p:nvSpPr>
        <p:spPr>
          <a:xfrm>
            <a:off x="2293950" y="0"/>
            <a:ext cx="4556100" cy="45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chemeClr val="lt1"/>
                </a:solidFill>
              </a:rPr>
              <a:t>Want big impact?</a:t>
            </a:r>
            <a:r>
              <a:rPr lang="en" sz="1800">
                <a:solidFill>
                  <a:schemeClr val="lt1"/>
                </a:solidFill>
              </a:rPr>
              <a:t> </a:t>
            </a:r>
            <a:r>
              <a:rPr lang="en" sz="1800">
                <a:solidFill>
                  <a:schemeClr val="lt1"/>
                </a:solidFill>
              </a:rPr>
              <a:t>Use big image.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84" name="Google Shape;184;p24"/>
          <p:cNvSpPr txBox="1"/>
          <p:nvPr>
            <p:ph idx="12" type="sldNum"/>
          </p:nvPr>
        </p:nvSpPr>
        <p:spPr>
          <a:xfrm>
            <a:off x="3923800" y="4689025"/>
            <a:ext cx="1296300" cy="45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/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90" name="Google Shape;190;p25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1" name="Google Shape;191;p25"/>
          <p:cNvSpPr/>
          <p:nvPr/>
        </p:nvSpPr>
        <p:spPr>
          <a:xfrm>
            <a:off x="3802943" y="1298450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Lorem Ipsum</a:t>
            </a:r>
            <a:endParaRPr>
              <a:solidFill>
                <a:srgbClr val="FFFFFF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92" name="Google Shape;192;p25"/>
          <p:cNvSpPr/>
          <p:nvPr/>
        </p:nvSpPr>
        <p:spPr>
          <a:xfrm>
            <a:off x="5573240" y="2198151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Lorem Ipsum</a:t>
            </a:r>
            <a:endParaRPr>
              <a:solidFill>
                <a:srgbClr val="FFFFFF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93" name="Google Shape;193;p25"/>
          <p:cNvSpPr/>
          <p:nvPr/>
        </p:nvSpPr>
        <p:spPr>
          <a:xfrm>
            <a:off x="2032647" y="2198151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Lorem Ipsum</a:t>
            </a:r>
            <a:endParaRPr>
              <a:solidFill>
                <a:srgbClr val="FFFFFF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94" name="Google Shape;194;p25"/>
          <p:cNvSpPr/>
          <p:nvPr/>
        </p:nvSpPr>
        <p:spPr>
          <a:xfrm>
            <a:off x="1187400" y="30978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Lorem Ipsum</a:t>
            </a:r>
            <a:endParaRPr>
              <a:solidFill>
                <a:srgbClr val="FFFFFF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95" name="Google Shape;195;p25"/>
          <p:cNvSpPr/>
          <p:nvPr/>
        </p:nvSpPr>
        <p:spPr>
          <a:xfrm>
            <a:off x="2877893" y="30978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Lorem Ipsum</a:t>
            </a:r>
            <a:endParaRPr>
              <a:solidFill>
                <a:srgbClr val="FFFFFF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96" name="Google Shape;196;p25"/>
          <p:cNvSpPr/>
          <p:nvPr/>
        </p:nvSpPr>
        <p:spPr>
          <a:xfrm>
            <a:off x="4728000" y="30978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Lorem Ipsum</a:t>
            </a:r>
            <a:endParaRPr>
              <a:solidFill>
                <a:srgbClr val="FFFFFF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97" name="Google Shape;197;p25"/>
          <p:cNvSpPr/>
          <p:nvPr/>
        </p:nvSpPr>
        <p:spPr>
          <a:xfrm>
            <a:off x="6418493" y="30978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Lorem Ipsum</a:t>
            </a:r>
            <a:endParaRPr>
              <a:solidFill>
                <a:srgbClr val="FFFFFF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cxnSp>
        <p:nvCxnSpPr>
          <p:cNvPr id="198" name="Google Shape;198;p25"/>
          <p:cNvCxnSpPr>
            <a:stCxn id="191" idx="2"/>
            <a:endCxn id="192" idx="0"/>
          </p:cNvCxnSpPr>
          <p:nvPr/>
        </p:nvCxnSpPr>
        <p:spPr>
          <a:xfrm flipH="1" rot="-5400000">
            <a:off x="5228543" y="1084400"/>
            <a:ext cx="457200" cy="177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9" name="Google Shape;199;p25"/>
          <p:cNvCxnSpPr>
            <a:stCxn id="193" idx="0"/>
            <a:endCxn id="191" idx="2"/>
          </p:cNvCxnSpPr>
          <p:nvPr/>
        </p:nvCxnSpPr>
        <p:spPr>
          <a:xfrm rot="-5400000">
            <a:off x="3458247" y="1084401"/>
            <a:ext cx="457200" cy="177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0" name="Google Shape;200;p25"/>
          <p:cNvCxnSpPr>
            <a:stCxn id="193" idx="2"/>
            <a:endCxn id="195" idx="0"/>
          </p:cNvCxnSpPr>
          <p:nvPr/>
        </p:nvCxnSpPr>
        <p:spPr>
          <a:xfrm flipH="1" rot="-5400000">
            <a:off x="2995647" y="2446701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" name="Google Shape;201;p25"/>
          <p:cNvCxnSpPr>
            <a:stCxn id="194" idx="0"/>
            <a:endCxn id="193" idx="2"/>
          </p:cNvCxnSpPr>
          <p:nvPr/>
        </p:nvCxnSpPr>
        <p:spPr>
          <a:xfrm rot="-5400000">
            <a:off x="2150400" y="2446703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2" name="Google Shape;202;p25"/>
          <p:cNvCxnSpPr>
            <a:stCxn id="192" idx="2"/>
            <a:endCxn id="197" idx="0"/>
          </p:cNvCxnSpPr>
          <p:nvPr/>
        </p:nvCxnSpPr>
        <p:spPr>
          <a:xfrm flipH="1" rot="-5400000">
            <a:off x="6536390" y="2446551"/>
            <a:ext cx="4572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3" name="Google Shape;203;p25"/>
          <p:cNvCxnSpPr>
            <a:stCxn id="196" idx="0"/>
            <a:endCxn id="192" idx="2"/>
          </p:cNvCxnSpPr>
          <p:nvPr/>
        </p:nvCxnSpPr>
        <p:spPr>
          <a:xfrm rot="-5400000">
            <a:off x="5691000" y="2446703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/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09" name="Google Shape;209;p26"/>
          <p:cNvGraphicFramePr/>
          <p:nvPr/>
        </p:nvGraphicFramePr>
        <p:xfrm>
          <a:off x="855300" y="12045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{290FE5F8-AB1A-49B6-B9A5-5A49D8FF3546}</a:tableStyleId>
              </a:tblPr>
              <a:tblGrid>
                <a:gridCol w="1858350"/>
                <a:gridCol w="1858350"/>
                <a:gridCol w="1858350"/>
                <a:gridCol w="1858350"/>
              </a:tblGrid>
              <a:tr h="59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91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91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91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210" name="Google Shape;210;p26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7"/>
          <p:cNvSpPr txBox="1"/>
          <p:nvPr>
            <p:ph idx="4294967295"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17" name="Google Shape;217;p27"/>
          <p:cNvSpPr/>
          <p:nvPr/>
        </p:nvSpPr>
        <p:spPr>
          <a:xfrm>
            <a:off x="2025900" y="1847500"/>
            <a:ext cx="6468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our office</a:t>
            </a:r>
            <a:endParaRPr sz="8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18" name="Google Shape;218;p27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219" name="Google Shape;219;p27"/>
          <p:cNvSpPr txBox="1"/>
          <p:nvPr>
            <p:ph idx="4294967295" type="body"/>
          </p:nvPr>
        </p:nvSpPr>
        <p:spPr>
          <a:xfrm>
            <a:off x="712350" y="4931925"/>
            <a:ext cx="7719300" cy="13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Find more maps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ctr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/>
          </a:p>
        </p:txBody>
      </p:sp>
      <p:sp>
        <p:nvSpPr>
          <p:cNvPr id="220" name="Google Shape;220;p27"/>
          <p:cNvSpPr/>
          <p:nvPr/>
        </p:nvSpPr>
        <p:spPr>
          <a:xfrm>
            <a:off x="1140325" y="2166600"/>
            <a:ext cx="115800" cy="1158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7"/>
          <p:cNvSpPr/>
          <p:nvPr/>
        </p:nvSpPr>
        <p:spPr>
          <a:xfrm>
            <a:off x="2882050" y="3858450"/>
            <a:ext cx="115800" cy="1158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7"/>
          <p:cNvSpPr/>
          <p:nvPr/>
        </p:nvSpPr>
        <p:spPr>
          <a:xfrm>
            <a:off x="3889725" y="1986750"/>
            <a:ext cx="115800" cy="1158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7"/>
          <p:cNvSpPr/>
          <p:nvPr/>
        </p:nvSpPr>
        <p:spPr>
          <a:xfrm>
            <a:off x="4633650" y="4156100"/>
            <a:ext cx="115800" cy="1158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7"/>
          <p:cNvSpPr/>
          <p:nvPr/>
        </p:nvSpPr>
        <p:spPr>
          <a:xfrm>
            <a:off x="6788750" y="2513850"/>
            <a:ext cx="115800" cy="1158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7"/>
          <p:cNvSpPr/>
          <p:nvPr/>
        </p:nvSpPr>
        <p:spPr>
          <a:xfrm>
            <a:off x="7390150" y="4156100"/>
            <a:ext cx="115800" cy="1158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>
            <p:ph idx="4294967295" type="ctrTitle"/>
          </p:nvPr>
        </p:nvSpPr>
        <p:spPr>
          <a:xfrm>
            <a:off x="855300" y="1583350"/>
            <a:ext cx="7433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</a:rPr>
              <a:t>89,526,124</a:t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231" name="Google Shape;231;p28"/>
          <p:cNvSpPr txBox="1"/>
          <p:nvPr>
            <p:ph idx="4294967295" type="subTitle"/>
          </p:nvPr>
        </p:nvSpPr>
        <p:spPr>
          <a:xfrm>
            <a:off x="855300" y="2840054"/>
            <a:ext cx="7433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chemeClr val="accent3"/>
                </a:solidFill>
              </a:rPr>
              <a:t>Whoa! That’s a big number, aren’t you proud?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32" name="Google Shape;232;p28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/>
          <p:nvPr>
            <p:ph idx="4294967295" type="ctrTitle"/>
          </p:nvPr>
        </p:nvSpPr>
        <p:spPr>
          <a:xfrm>
            <a:off x="855300" y="724200"/>
            <a:ext cx="7433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238" name="Google Shape;238;p29"/>
          <p:cNvSpPr txBox="1"/>
          <p:nvPr>
            <p:ph idx="4294967295" type="subTitle"/>
          </p:nvPr>
        </p:nvSpPr>
        <p:spPr>
          <a:xfrm>
            <a:off x="855300" y="1439816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chemeClr val="lt1"/>
                </a:solidFill>
              </a:rPr>
              <a:t>That’s a lot of money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9" name="Google Shape;239;p29"/>
          <p:cNvSpPr txBox="1"/>
          <p:nvPr>
            <p:ph idx="4294967295" type="ctrTitle"/>
          </p:nvPr>
        </p:nvSpPr>
        <p:spPr>
          <a:xfrm>
            <a:off x="855300" y="3353093"/>
            <a:ext cx="7433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240" name="Google Shape;240;p29"/>
          <p:cNvSpPr txBox="1"/>
          <p:nvPr>
            <p:ph idx="4294967295" type="subTitle"/>
          </p:nvPr>
        </p:nvSpPr>
        <p:spPr>
          <a:xfrm>
            <a:off x="855300" y="4068709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chemeClr val="lt1"/>
                </a:solidFill>
              </a:rPr>
              <a:t>Total success!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1" name="Google Shape;241;p29"/>
          <p:cNvSpPr txBox="1"/>
          <p:nvPr>
            <p:ph idx="4294967295" type="ctrTitle"/>
          </p:nvPr>
        </p:nvSpPr>
        <p:spPr>
          <a:xfrm>
            <a:off x="855300" y="2038647"/>
            <a:ext cx="7433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242" name="Google Shape;242;p29"/>
          <p:cNvSpPr txBox="1"/>
          <p:nvPr>
            <p:ph idx="4294967295" type="subTitle"/>
          </p:nvPr>
        </p:nvSpPr>
        <p:spPr>
          <a:xfrm>
            <a:off x="855300" y="2754263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chemeClr val="lt1"/>
                </a:solidFill>
              </a:rPr>
              <a:t>And a lot of users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3" name="Google Shape;243;p29"/>
          <p:cNvSpPr txBox="1"/>
          <p:nvPr>
            <p:ph idx="12" type="sldNum"/>
          </p:nvPr>
        </p:nvSpPr>
        <p:spPr>
          <a:xfrm>
            <a:off x="3923800" y="4689025"/>
            <a:ext cx="1296300" cy="45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"/>
          <p:cNvSpPr txBox="1"/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49" name="Google Shape;249;p30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0" name="Google Shape;250;p30"/>
          <p:cNvGrpSpPr/>
          <p:nvPr/>
        </p:nvGrpSpPr>
        <p:grpSpPr>
          <a:xfrm>
            <a:off x="323513" y="1986800"/>
            <a:ext cx="2952125" cy="1289700"/>
            <a:chOff x="323513" y="1986800"/>
            <a:chExt cx="2952125" cy="1289700"/>
          </a:xfrm>
        </p:grpSpPr>
        <p:sp>
          <p:nvSpPr>
            <p:cNvPr id="251" name="Google Shape;251;p30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Vestibulum congue tempus</a:t>
              </a:r>
              <a:endParaRPr b="1" sz="11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7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Lorem ipsum dolor sit amet, consectetur adipiscing elit, sed do eiusmod tempor. Donec facilisis lacus eget mauris.</a:t>
              </a:r>
              <a:endParaRPr b="1" sz="7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cxnSp>
          <p:nvCxnSpPr>
            <p:cNvPr id="252" name="Google Shape;252;p30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rgbClr val="249C90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53" name="Google Shape;253;p30"/>
          <p:cNvGrpSpPr/>
          <p:nvPr/>
        </p:nvGrpSpPr>
        <p:grpSpPr>
          <a:xfrm>
            <a:off x="5209838" y="1060350"/>
            <a:ext cx="3610650" cy="1289700"/>
            <a:chOff x="5209838" y="1060350"/>
            <a:chExt cx="3610650" cy="1289700"/>
          </a:xfrm>
        </p:grpSpPr>
        <p:sp>
          <p:nvSpPr>
            <p:cNvPr id="254" name="Google Shape;254;p30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Vestibulum congue tempus</a:t>
              </a:r>
              <a:endParaRPr b="1" sz="11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7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Lorem ipsum dolor sit amet, consectetur adipiscing elit, sed do eiusmod tempor. Donec facilisis lacus eget mauris.</a:t>
              </a:r>
              <a:endParaRPr b="1" sz="7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cxnSp>
          <p:nvCxnSpPr>
            <p:cNvPr id="255" name="Google Shape;255;p30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155B54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56" name="Google Shape;256;p30"/>
          <p:cNvGrpSpPr/>
          <p:nvPr/>
        </p:nvGrpSpPr>
        <p:grpSpPr>
          <a:xfrm>
            <a:off x="5209838" y="3020450"/>
            <a:ext cx="3610650" cy="1289700"/>
            <a:chOff x="5209838" y="3020450"/>
            <a:chExt cx="3610650" cy="1289700"/>
          </a:xfrm>
        </p:grpSpPr>
        <p:sp>
          <p:nvSpPr>
            <p:cNvPr id="257" name="Google Shape;257;p30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Vestibulum congue tempus</a:t>
              </a:r>
              <a:endParaRPr b="1" sz="11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7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Lorem ipsum dolor sit amet, consectetur adipiscing elit, sed do eiusmod tempor. Donec facilisis lacus eget mauris.</a:t>
              </a:r>
              <a:endParaRPr b="1" sz="7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cxnSp>
          <p:nvCxnSpPr>
            <p:cNvPr id="258" name="Google Shape;258;p30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1D7E74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59" name="Google Shape;259;p30"/>
          <p:cNvGrpSpPr/>
          <p:nvPr/>
        </p:nvGrpSpPr>
        <p:grpSpPr>
          <a:xfrm>
            <a:off x="2662213" y="728463"/>
            <a:ext cx="3814835" cy="3790597"/>
            <a:chOff x="2662213" y="676344"/>
            <a:chExt cx="3814835" cy="3790597"/>
          </a:xfrm>
        </p:grpSpPr>
        <p:sp>
          <p:nvSpPr>
            <p:cNvPr id="260" name="Google Shape;260;p30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3" name="Google Shape;263;p30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264" name="Google Shape;264;p30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30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6" name="Google Shape;266;p30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267" name="Google Shape;267;p30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30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9" name="Google Shape;269;p30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270" name="Google Shape;270;p30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30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72" name="Google Shape;272;p30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03 </a:t>
              </a:r>
              <a:endParaRPr sz="1600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273" name="Google Shape;273;p30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01 </a:t>
              </a:r>
              <a:endParaRPr sz="1600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274" name="Google Shape;274;p30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02 </a:t>
              </a:r>
              <a:endParaRPr sz="1600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1"/>
          <p:cNvSpPr txBox="1"/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80" name="Google Shape;280;p31"/>
          <p:cNvSpPr txBox="1"/>
          <p:nvPr>
            <p:ph idx="1" type="body"/>
          </p:nvPr>
        </p:nvSpPr>
        <p:spPr>
          <a:xfrm>
            <a:off x="855300" y="1353950"/>
            <a:ext cx="2315700" cy="124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81" name="Google Shape;281;p31"/>
          <p:cNvSpPr txBox="1"/>
          <p:nvPr>
            <p:ph idx="2" type="body"/>
          </p:nvPr>
        </p:nvSpPr>
        <p:spPr>
          <a:xfrm>
            <a:off x="3414200" y="1353950"/>
            <a:ext cx="2315700" cy="124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82" name="Google Shape;282;p31"/>
          <p:cNvSpPr txBox="1"/>
          <p:nvPr>
            <p:ph idx="3" type="body"/>
          </p:nvPr>
        </p:nvSpPr>
        <p:spPr>
          <a:xfrm>
            <a:off x="5973100" y="1353950"/>
            <a:ext cx="2315700" cy="124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83" name="Google Shape;283;p31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4" name="Google Shape;284;p31"/>
          <p:cNvSpPr txBox="1"/>
          <p:nvPr>
            <p:ph idx="1" type="body"/>
          </p:nvPr>
        </p:nvSpPr>
        <p:spPr>
          <a:xfrm>
            <a:off x="855300" y="2801750"/>
            <a:ext cx="2315700" cy="124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85" name="Google Shape;285;p31"/>
          <p:cNvSpPr txBox="1"/>
          <p:nvPr>
            <p:ph idx="2" type="body"/>
          </p:nvPr>
        </p:nvSpPr>
        <p:spPr>
          <a:xfrm>
            <a:off x="3414200" y="2801750"/>
            <a:ext cx="2315700" cy="124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86" name="Google Shape;286;p31"/>
          <p:cNvSpPr txBox="1"/>
          <p:nvPr>
            <p:ph idx="3" type="body"/>
          </p:nvPr>
        </p:nvSpPr>
        <p:spPr>
          <a:xfrm>
            <a:off x="5973100" y="2801750"/>
            <a:ext cx="2315700" cy="124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"/>
          <p:cNvSpPr txBox="1"/>
          <p:nvPr>
            <p:ph idx="1" type="body"/>
          </p:nvPr>
        </p:nvSpPr>
        <p:spPr>
          <a:xfrm>
            <a:off x="855300" y="4025300"/>
            <a:ext cx="74334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92" name="Google Shape;292;p32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93" name="Google Shape;293;p32"/>
          <p:cNvCxnSpPr/>
          <p:nvPr/>
        </p:nvCxnSpPr>
        <p:spPr>
          <a:xfrm>
            <a:off x="952500" y="7699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4" name="Google Shape;294;p32"/>
          <p:cNvCxnSpPr/>
          <p:nvPr/>
        </p:nvCxnSpPr>
        <p:spPr>
          <a:xfrm>
            <a:off x="952500" y="14793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5" name="Google Shape;295;p32"/>
          <p:cNvCxnSpPr/>
          <p:nvPr/>
        </p:nvCxnSpPr>
        <p:spPr>
          <a:xfrm>
            <a:off x="952500" y="21888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6" name="Google Shape;296;p32"/>
          <p:cNvCxnSpPr/>
          <p:nvPr/>
        </p:nvCxnSpPr>
        <p:spPr>
          <a:xfrm>
            <a:off x="952500" y="28983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7" name="Google Shape;297;p32"/>
          <p:cNvCxnSpPr/>
          <p:nvPr/>
        </p:nvCxnSpPr>
        <p:spPr>
          <a:xfrm>
            <a:off x="952500" y="36297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8" name="Google Shape;298;p32"/>
          <p:cNvSpPr txBox="1"/>
          <p:nvPr/>
        </p:nvSpPr>
        <p:spPr>
          <a:xfrm>
            <a:off x="952500" y="611150"/>
            <a:ext cx="3093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4000</a:t>
            </a:r>
            <a:endParaRPr sz="900">
              <a:solidFill>
                <a:schemeClr val="dk2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3000</a:t>
            </a:r>
            <a:endParaRPr sz="900">
              <a:solidFill>
                <a:schemeClr val="dk2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2000</a:t>
            </a:r>
            <a:endParaRPr sz="900">
              <a:solidFill>
                <a:schemeClr val="dk2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1000</a:t>
            </a:r>
            <a:endParaRPr sz="900">
              <a:solidFill>
                <a:schemeClr val="dk2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0</a:t>
            </a:r>
            <a:endParaRPr sz="900">
              <a:solidFill>
                <a:schemeClr val="dk2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sp>
        <p:nvSpPr>
          <p:cNvPr id="299" name="Google Shape;299;p32"/>
          <p:cNvSpPr/>
          <p:nvPr/>
        </p:nvSpPr>
        <p:spPr>
          <a:xfrm>
            <a:off x="1572782" y="20761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2"/>
          <p:cNvSpPr/>
          <p:nvPr/>
        </p:nvSpPr>
        <p:spPr>
          <a:xfrm>
            <a:off x="1887026" y="16820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2"/>
          <p:cNvSpPr/>
          <p:nvPr/>
        </p:nvSpPr>
        <p:spPr>
          <a:xfrm>
            <a:off x="2201270" y="21888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2"/>
          <p:cNvSpPr/>
          <p:nvPr/>
        </p:nvSpPr>
        <p:spPr>
          <a:xfrm>
            <a:off x="3325786" y="23899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2"/>
          <p:cNvSpPr/>
          <p:nvPr/>
        </p:nvSpPr>
        <p:spPr>
          <a:xfrm>
            <a:off x="3640031" y="17915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2"/>
          <p:cNvSpPr/>
          <p:nvPr/>
        </p:nvSpPr>
        <p:spPr>
          <a:xfrm>
            <a:off x="3954275" y="9242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2"/>
          <p:cNvSpPr/>
          <p:nvPr/>
        </p:nvSpPr>
        <p:spPr>
          <a:xfrm>
            <a:off x="5078791" y="18353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2"/>
          <p:cNvSpPr/>
          <p:nvPr/>
        </p:nvSpPr>
        <p:spPr>
          <a:xfrm>
            <a:off x="5393035" y="7697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2"/>
          <p:cNvSpPr/>
          <p:nvPr/>
        </p:nvSpPr>
        <p:spPr>
          <a:xfrm>
            <a:off x="5707280" y="20177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2"/>
          <p:cNvSpPr/>
          <p:nvPr/>
        </p:nvSpPr>
        <p:spPr>
          <a:xfrm>
            <a:off x="6831796" y="24483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2"/>
          <p:cNvSpPr/>
          <p:nvPr/>
        </p:nvSpPr>
        <p:spPr>
          <a:xfrm>
            <a:off x="7146040" y="9888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2"/>
          <p:cNvSpPr/>
          <p:nvPr/>
        </p:nvSpPr>
        <p:spPr>
          <a:xfrm>
            <a:off x="7460284" y="13026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01" name="Google Shape;101;p15"/>
          <p:cNvSpPr txBox="1"/>
          <p:nvPr>
            <p:ph idx="2" type="body"/>
          </p:nvPr>
        </p:nvSpPr>
        <p:spPr>
          <a:xfrm>
            <a:off x="4815599" y="1353950"/>
            <a:ext cx="3473100" cy="20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855275" y="1353950"/>
            <a:ext cx="3473100" cy="20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103" name="Google Shape;103;p15"/>
          <p:cNvSpPr txBox="1"/>
          <p:nvPr>
            <p:ph idx="2" type="body"/>
          </p:nvPr>
        </p:nvSpPr>
        <p:spPr>
          <a:xfrm>
            <a:off x="855300" y="3677325"/>
            <a:ext cx="7433400" cy="5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2"/>
                </a:solidFill>
              </a:rPr>
              <a:t>More info on how to use this template at </a:t>
            </a:r>
            <a:r>
              <a:rPr b="1" lang="en" sz="1000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10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2"/>
                </a:solidFill>
              </a:rPr>
              <a:t>This template is free to use under </a:t>
            </a:r>
            <a:r>
              <a:rPr lang="en" sz="1000" u="sng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chemeClr val="accent2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2"/>
              </a:solidFill>
            </a:endParaRPr>
          </a:p>
        </p:txBody>
      </p:sp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3"/>
          <p:cNvSpPr txBox="1"/>
          <p:nvPr>
            <p:ph idx="4294967295" type="body"/>
          </p:nvPr>
        </p:nvSpPr>
        <p:spPr>
          <a:xfrm>
            <a:off x="1389950" y="373575"/>
            <a:ext cx="27711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bril Fatface"/>
                <a:ea typeface="Abril Fatface"/>
                <a:cs typeface="Abril Fatface"/>
                <a:sym typeface="Abril Fatface"/>
              </a:rPr>
              <a:t>Mobile</a:t>
            </a:r>
            <a:r>
              <a:rPr lang="en" sz="3600">
                <a:latin typeface="Abril Fatface"/>
                <a:ea typeface="Abril Fatface"/>
                <a:cs typeface="Abril Fatface"/>
                <a:sym typeface="Abril Fatface"/>
              </a:rPr>
              <a:t> project</a:t>
            </a:r>
            <a:endParaRPr sz="36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316" name="Google Shape;316;p33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7" name="Google Shape;317;p33"/>
          <p:cNvGrpSpPr/>
          <p:nvPr/>
        </p:nvGrpSpPr>
        <p:grpSpPr>
          <a:xfrm>
            <a:off x="5124600" y="373572"/>
            <a:ext cx="2119546" cy="4396359"/>
            <a:chOff x="2547150" y="238125"/>
            <a:chExt cx="2525675" cy="5238750"/>
          </a:xfrm>
        </p:grpSpPr>
        <p:sp>
          <p:nvSpPr>
            <p:cNvPr id="318" name="Google Shape;318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22" name="Google Shape;322;p33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170925" y="7560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4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8" name="Google Shape;328;p34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329" name="Google Shape;329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33" name="Google Shape;33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4" name="Google Shape;334;p34"/>
          <p:cNvSpPr txBox="1"/>
          <p:nvPr>
            <p:ph idx="4294967295" type="body"/>
          </p:nvPr>
        </p:nvSpPr>
        <p:spPr>
          <a:xfrm>
            <a:off x="1389950" y="373575"/>
            <a:ext cx="27711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bril Fatface"/>
                <a:ea typeface="Abril Fatface"/>
                <a:cs typeface="Abril Fatface"/>
                <a:sym typeface="Abril Fatface"/>
              </a:rPr>
              <a:t>Tablet</a:t>
            </a:r>
            <a:r>
              <a:rPr lang="en" sz="3600">
                <a:latin typeface="Abril Fatface"/>
                <a:ea typeface="Abril Fatface"/>
                <a:cs typeface="Abril Fatface"/>
                <a:sym typeface="Abril Fatface"/>
              </a:rPr>
              <a:t> project</a:t>
            </a:r>
            <a:endParaRPr sz="36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5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0" name="Google Shape;340;p35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341" name="Google Shape;341;p3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5" name="Google Shape;345;p35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4555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5"/>
          <p:cNvSpPr txBox="1"/>
          <p:nvPr>
            <p:ph idx="4294967295" type="body"/>
          </p:nvPr>
        </p:nvSpPr>
        <p:spPr>
          <a:xfrm>
            <a:off x="1389950" y="373575"/>
            <a:ext cx="27711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bril Fatface"/>
                <a:ea typeface="Abril Fatface"/>
                <a:cs typeface="Abril Fatface"/>
                <a:sym typeface="Abril Fatface"/>
              </a:rPr>
              <a:t>Desktop</a:t>
            </a:r>
            <a:br>
              <a:rPr lang="en" sz="3600">
                <a:latin typeface="Abril Fatface"/>
                <a:ea typeface="Abril Fatface"/>
                <a:cs typeface="Abril Fatface"/>
                <a:sym typeface="Abril Fatface"/>
              </a:rPr>
            </a:br>
            <a:r>
              <a:rPr lang="en" sz="3600">
                <a:latin typeface="Abril Fatface"/>
                <a:ea typeface="Abril Fatface"/>
                <a:cs typeface="Abril Fatface"/>
                <a:sym typeface="Abril Fatface"/>
              </a:rPr>
              <a:t>project</a:t>
            </a:r>
            <a:endParaRPr sz="36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36"/>
          <p:cNvPicPr preferRelativeResize="0"/>
          <p:nvPr/>
        </p:nvPicPr>
        <p:blipFill rotWithShape="1">
          <a:blip r:embed="rId3">
            <a:alphaModFix/>
          </a:blip>
          <a:srcRect b="53778" l="23871" r="23871" t="1428"/>
          <a:stretch/>
        </p:blipFill>
        <p:spPr>
          <a:xfrm>
            <a:off x="3508650" y="1403025"/>
            <a:ext cx="2126700" cy="2126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52" name="Google Shape;352;p36"/>
          <p:cNvSpPr txBox="1"/>
          <p:nvPr>
            <p:ph idx="4294967295" type="ctrTitle"/>
          </p:nvPr>
        </p:nvSpPr>
        <p:spPr>
          <a:xfrm>
            <a:off x="1359900" y="516550"/>
            <a:ext cx="6424200" cy="8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4"/>
                </a:solidFill>
              </a:rPr>
              <a:t>Thanks!</a:t>
            </a:r>
            <a:endParaRPr sz="4800">
              <a:solidFill>
                <a:schemeClr val="accent4"/>
              </a:solidFill>
            </a:endParaRPr>
          </a:p>
        </p:txBody>
      </p:sp>
      <p:sp>
        <p:nvSpPr>
          <p:cNvPr id="353" name="Google Shape;353;p36"/>
          <p:cNvSpPr txBox="1"/>
          <p:nvPr>
            <p:ph idx="4294967295" type="subTitle"/>
          </p:nvPr>
        </p:nvSpPr>
        <p:spPr>
          <a:xfrm>
            <a:off x="1359900" y="3860058"/>
            <a:ext cx="6424200" cy="101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Any questions?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You can find me at @username &amp; user@mail.me</a:t>
            </a:r>
            <a:endParaRPr b="1" sz="1600"/>
          </a:p>
        </p:txBody>
      </p:sp>
      <p:sp>
        <p:nvSpPr>
          <p:cNvPr id="354" name="Google Shape;354;p36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5" name="Google Shape;35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4800" y="3331850"/>
            <a:ext cx="1874400" cy="4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7"/>
          <p:cNvSpPr txBox="1"/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61" name="Google Shape;361;p37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thanks to all the people who made and released these awesome resources for free:</a:t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Presentation template by </a:t>
            </a:r>
            <a:r>
              <a:rPr lang="en" u="sng">
                <a:solidFill>
                  <a:schemeClr val="hlink"/>
                </a:solidFill>
                <a:hlinkClick r:id="rId3"/>
              </a:rPr>
              <a:t>SlidesCarnival</a:t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Photographs by </a:t>
            </a:r>
            <a:r>
              <a:rPr lang="en" u="sng">
                <a:solidFill>
                  <a:schemeClr val="hlink"/>
                </a:solidFill>
                <a:hlinkClick r:id="rId4"/>
              </a:rPr>
              <a:t>Unsplash</a:t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Botanical illustrations from </a:t>
            </a:r>
            <a:r>
              <a:rPr lang="en" u="sng">
                <a:solidFill>
                  <a:schemeClr val="hlink"/>
                </a:solidFill>
                <a:hlinkClick r:id="rId5"/>
              </a:rPr>
              <a:t>Icones stirpium by Matthias de L’Obel</a:t>
            </a:r>
            <a:r>
              <a:rPr lang="en"/>
              <a:t> (public domain)</a:t>
            </a:r>
            <a:endParaRPr/>
          </a:p>
        </p:txBody>
      </p:sp>
      <p:sp>
        <p:nvSpPr>
          <p:cNvPr id="362" name="Google Shape;362;p37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8"/>
          <p:cNvSpPr txBox="1"/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68" name="Google Shape;368;p38"/>
          <p:cNvSpPr txBox="1"/>
          <p:nvPr>
            <p:ph idx="1" type="body"/>
          </p:nvPr>
        </p:nvSpPr>
        <p:spPr>
          <a:xfrm>
            <a:off x="855300" y="1353949"/>
            <a:ext cx="7433400" cy="236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Titles: Abril Fatface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Body copy: Merriweather Sans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https://www.fontsquirrel.com/fonts/abril-fatface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https://www.fontsquirrel.com/fonts/merriweather-sans</a:t>
            </a:r>
            <a:br>
              <a:rPr lang="en" sz="1800"/>
            </a:br>
            <a:endParaRPr b="1" sz="1800">
              <a:solidFill>
                <a:srgbClr val="3D85C6"/>
              </a:solidFill>
            </a:endParaRPr>
          </a:p>
        </p:txBody>
      </p:sp>
      <p:sp>
        <p:nvSpPr>
          <p:cNvPr id="369" name="Google Shape;369;p38"/>
          <p:cNvSpPr txBox="1"/>
          <p:nvPr/>
        </p:nvSpPr>
        <p:spPr>
          <a:xfrm>
            <a:off x="855300" y="3723575"/>
            <a:ext cx="7433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4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chemeClr val="accent4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4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000">
              <a:solidFill>
                <a:schemeClr val="accent4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sp>
        <p:nvSpPr>
          <p:cNvPr id="370" name="Google Shape;370;p38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9"/>
          <p:cNvSpPr txBox="1"/>
          <p:nvPr>
            <p:ph type="ctrTitle"/>
          </p:nvPr>
        </p:nvSpPr>
        <p:spPr>
          <a:xfrm>
            <a:off x="1162175" y="2014975"/>
            <a:ext cx="6819600" cy="660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376" name="Google Shape;376;p39"/>
          <p:cNvSpPr txBox="1"/>
          <p:nvPr>
            <p:ph idx="1" type="subTitle"/>
          </p:nvPr>
        </p:nvSpPr>
        <p:spPr>
          <a:xfrm>
            <a:off x="1162175" y="2772801"/>
            <a:ext cx="6819600" cy="35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377" name="Google Shape;377;p39"/>
          <p:cNvSpPr txBox="1"/>
          <p:nvPr/>
        </p:nvSpPr>
        <p:spPr>
          <a:xfrm>
            <a:off x="4162200" y="456125"/>
            <a:ext cx="8196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2</a:t>
            </a:r>
            <a:endParaRPr sz="300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0"/>
          <p:cNvSpPr txBox="1"/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83" name="Google Shape;383;p40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4" name="Google Shape;384;p40"/>
          <p:cNvSpPr/>
          <p:nvPr/>
        </p:nvSpPr>
        <p:spPr>
          <a:xfrm>
            <a:off x="7735208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DEC</a:t>
            </a:r>
            <a:endParaRPr sz="1000">
              <a:solidFill>
                <a:schemeClr val="lt1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sp>
        <p:nvSpPr>
          <p:cNvPr id="385" name="Google Shape;385;p40"/>
          <p:cNvSpPr/>
          <p:nvPr/>
        </p:nvSpPr>
        <p:spPr>
          <a:xfrm>
            <a:off x="7075124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NOV</a:t>
            </a:r>
            <a:endParaRPr sz="1000">
              <a:solidFill>
                <a:schemeClr val="lt1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sp>
        <p:nvSpPr>
          <p:cNvPr id="386" name="Google Shape;386;p40"/>
          <p:cNvSpPr/>
          <p:nvPr/>
        </p:nvSpPr>
        <p:spPr>
          <a:xfrm>
            <a:off x="6415040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OCT</a:t>
            </a:r>
            <a:endParaRPr sz="1000">
              <a:solidFill>
                <a:schemeClr val="lt1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sp>
        <p:nvSpPr>
          <p:cNvPr id="387" name="Google Shape;387;p40"/>
          <p:cNvSpPr/>
          <p:nvPr/>
        </p:nvSpPr>
        <p:spPr>
          <a:xfrm>
            <a:off x="5754956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SEP</a:t>
            </a:r>
            <a:endParaRPr sz="1000">
              <a:solidFill>
                <a:schemeClr val="lt1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sp>
        <p:nvSpPr>
          <p:cNvPr id="388" name="Google Shape;388;p40"/>
          <p:cNvSpPr/>
          <p:nvPr/>
        </p:nvSpPr>
        <p:spPr>
          <a:xfrm>
            <a:off x="5094872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AUG</a:t>
            </a:r>
            <a:endParaRPr sz="1000">
              <a:solidFill>
                <a:schemeClr val="lt1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sp>
        <p:nvSpPr>
          <p:cNvPr id="389" name="Google Shape;389;p40"/>
          <p:cNvSpPr/>
          <p:nvPr/>
        </p:nvSpPr>
        <p:spPr>
          <a:xfrm>
            <a:off x="4434788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JUL</a:t>
            </a:r>
            <a:endParaRPr sz="1000">
              <a:solidFill>
                <a:schemeClr val="lt1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sp>
        <p:nvSpPr>
          <p:cNvPr id="390" name="Google Shape;390;p40"/>
          <p:cNvSpPr/>
          <p:nvPr/>
        </p:nvSpPr>
        <p:spPr>
          <a:xfrm>
            <a:off x="3774704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JUN</a:t>
            </a:r>
            <a:endParaRPr sz="1000">
              <a:solidFill>
                <a:schemeClr val="lt1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sp>
        <p:nvSpPr>
          <p:cNvPr id="391" name="Google Shape;391;p40"/>
          <p:cNvSpPr/>
          <p:nvPr/>
        </p:nvSpPr>
        <p:spPr>
          <a:xfrm>
            <a:off x="3114619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MAY</a:t>
            </a:r>
            <a:endParaRPr sz="1000">
              <a:solidFill>
                <a:schemeClr val="lt1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sp>
        <p:nvSpPr>
          <p:cNvPr id="392" name="Google Shape;392;p40"/>
          <p:cNvSpPr/>
          <p:nvPr/>
        </p:nvSpPr>
        <p:spPr>
          <a:xfrm>
            <a:off x="2454535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APR</a:t>
            </a:r>
            <a:endParaRPr sz="1000">
              <a:solidFill>
                <a:schemeClr val="lt1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sp>
        <p:nvSpPr>
          <p:cNvPr id="393" name="Google Shape;393;p40"/>
          <p:cNvSpPr/>
          <p:nvPr/>
        </p:nvSpPr>
        <p:spPr>
          <a:xfrm>
            <a:off x="1794451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MAR</a:t>
            </a:r>
            <a:endParaRPr sz="1000">
              <a:solidFill>
                <a:schemeClr val="lt1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sp>
        <p:nvSpPr>
          <p:cNvPr id="394" name="Google Shape;394;p40"/>
          <p:cNvSpPr/>
          <p:nvPr/>
        </p:nvSpPr>
        <p:spPr>
          <a:xfrm>
            <a:off x="1134367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FEB</a:t>
            </a:r>
            <a:endParaRPr sz="1000">
              <a:solidFill>
                <a:schemeClr val="lt1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sp>
        <p:nvSpPr>
          <p:cNvPr id="395" name="Google Shape;395;p40"/>
          <p:cNvSpPr/>
          <p:nvPr/>
        </p:nvSpPr>
        <p:spPr>
          <a:xfrm>
            <a:off x="474283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JAN</a:t>
            </a:r>
            <a:endParaRPr sz="1000">
              <a:solidFill>
                <a:schemeClr val="lt1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sp>
        <p:nvSpPr>
          <p:cNvPr id="396" name="Google Shape;396;p40"/>
          <p:cNvSpPr/>
          <p:nvPr/>
        </p:nvSpPr>
        <p:spPr>
          <a:xfrm>
            <a:off x="0" y="22987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97" name="Google Shape;397;p40"/>
          <p:cNvCxnSpPr/>
          <p:nvPr/>
        </p:nvCxnSpPr>
        <p:spPr>
          <a:xfrm rot="10800000">
            <a:off x="768923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8" name="Google Shape;398;p40"/>
          <p:cNvSpPr txBox="1"/>
          <p:nvPr/>
        </p:nvSpPr>
        <p:spPr>
          <a:xfrm>
            <a:off x="727900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cxnSp>
        <p:nvCxnSpPr>
          <p:cNvPr id="399" name="Google Shape;399;p40"/>
          <p:cNvCxnSpPr/>
          <p:nvPr/>
        </p:nvCxnSpPr>
        <p:spPr>
          <a:xfrm rot="10800000">
            <a:off x="2090158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0" name="Google Shape;400;p40"/>
          <p:cNvSpPr txBox="1"/>
          <p:nvPr/>
        </p:nvSpPr>
        <p:spPr>
          <a:xfrm>
            <a:off x="2050642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Red is the colour of danger and courage</a:t>
            </a:r>
            <a:endParaRPr sz="900">
              <a:solidFill>
                <a:schemeClr val="dk2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cxnSp>
        <p:nvCxnSpPr>
          <p:cNvPr id="401" name="Google Shape;401;p40"/>
          <p:cNvCxnSpPr/>
          <p:nvPr/>
        </p:nvCxnSpPr>
        <p:spPr>
          <a:xfrm rot="10800000">
            <a:off x="3411393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2" name="Google Shape;402;p40"/>
          <p:cNvSpPr txBox="1"/>
          <p:nvPr/>
        </p:nvSpPr>
        <p:spPr>
          <a:xfrm>
            <a:off x="3373384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cxnSp>
        <p:nvCxnSpPr>
          <p:cNvPr id="403" name="Google Shape;403;p40"/>
          <p:cNvCxnSpPr/>
          <p:nvPr/>
        </p:nvCxnSpPr>
        <p:spPr>
          <a:xfrm rot="10800000">
            <a:off x="4732628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4" name="Google Shape;404;p40"/>
          <p:cNvSpPr txBox="1"/>
          <p:nvPr/>
        </p:nvSpPr>
        <p:spPr>
          <a:xfrm>
            <a:off x="4696126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cxnSp>
        <p:nvCxnSpPr>
          <p:cNvPr id="405" name="Google Shape;405;p40"/>
          <p:cNvCxnSpPr/>
          <p:nvPr/>
        </p:nvCxnSpPr>
        <p:spPr>
          <a:xfrm rot="10800000">
            <a:off x="6053863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6" name="Google Shape;406;p40"/>
          <p:cNvSpPr txBox="1"/>
          <p:nvPr/>
        </p:nvSpPr>
        <p:spPr>
          <a:xfrm>
            <a:off x="6018868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cxnSp>
        <p:nvCxnSpPr>
          <p:cNvPr id="407" name="Google Shape;407;p40"/>
          <p:cNvCxnSpPr/>
          <p:nvPr/>
        </p:nvCxnSpPr>
        <p:spPr>
          <a:xfrm rot="10800000">
            <a:off x="7375098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8" name="Google Shape;408;p40"/>
          <p:cNvSpPr txBox="1"/>
          <p:nvPr/>
        </p:nvSpPr>
        <p:spPr>
          <a:xfrm>
            <a:off x="7341610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cxnSp>
        <p:nvCxnSpPr>
          <p:cNvPr id="409" name="Google Shape;409;p40"/>
          <p:cNvCxnSpPr/>
          <p:nvPr/>
        </p:nvCxnSpPr>
        <p:spPr>
          <a:xfrm rot="10800000">
            <a:off x="1439687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0" name="Google Shape;410;p40"/>
          <p:cNvSpPr txBox="1"/>
          <p:nvPr/>
        </p:nvSpPr>
        <p:spPr>
          <a:xfrm>
            <a:off x="1369548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cxnSp>
        <p:nvCxnSpPr>
          <p:cNvPr id="411" name="Google Shape;411;p40"/>
          <p:cNvCxnSpPr/>
          <p:nvPr/>
        </p:nvCxnSpPr>
        <p:spPr>
          <a:xfrm rot="10800000">
            <a:off x="2760922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2" name="Google Shape;412;p40"/>
          <p:cNvSpPr txBox="1"/>
          <p:nvPr/>
        </p:nvSpPr>
        <p:spPr>
          <a:xfrm>
            <a:off x="2699944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cxnSp>
        <p:nvCxnSpPr>
          <p:cNvPr id="413" name="Google Shape;413;p40"/>
          <p:cNvCxnSpPr/>
          <p:nvPr/>
        </p:nvCxnSpPr>
        <p:spPr>
          <a:xfrm rot="10800000">
            <a:off x="4082157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4" name="Google Shape;414;p40"/>
          <p:cNvSpPr txBox="1"/>
          <p:nvPr/>
        </p:nvSpPr>
        <p:spPr>
          <a:xfrm>
            <a:off x="4030339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cxnSp>
        <p:nvCxnSpPr>
          <p:cNvPr id="415" name="Google Shape;415;p40"/>
          <p:cNvCxnSpPr/>
          <p:nvPr/>
        </p:nvCxnSpPr>
        <p:spPr>
          <a:xfrm rot="10800000">
            <a:off x="5403392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6" name="Google Shape;416;p40"/>
          <p:cNvSpPr txBox="1"/>
          <p:nvPr/>
        </p:nvSpPr>
        <p:spPr>
          <a:xfrm>
            <a:off x="5360735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Red is the colour of danger and courage</a:t>
            </a:r>
            <a:endParaRPr sz="900">
              <a:solidFill>
                <a:schemeClr val="dk2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cxnSp>
        <p:nvCxnSpPr>
          <p:cNvPr id="417" name="Google Shape;417;p40"/>
          <p:cNvCxnSpPr/>
          <p:nvPr/>
        </p:nvCxnSpPr>
        <p:spPr>
          <a:xfrm rot="10800000">
            <a:off x="6724627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8" name="Google Shape;418;p40"/>
          <p:cNvSpPr txBox="1"/>
          <p:nvPr/>
        </p:nvSpPr>
        <p:spPr>
          <a:xfrm>
            <a:off x="6691131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cxnSp>
        <p:nvCxnSpPr>
          <p:cNvPr id="419" name="Google Shape;419;p40"/>
          <p:cNvCxnSpPr/>
          <p:nvPr/>
        </p:nvCxnSpPr>
        <p:spPr>
          <a:xfrm rot="10800000">
            <a:off x="8045862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0" name="Google Shape;420;p40"/>
          <p:cNvSpPr txBox="1"/>
          <p:nvPr/>
        </p:nvSpPr>
        <p:spPr>
          <a:xfrm>
            <a:off x="8008073" y="31909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1"/>
          <p:cNvSpPr txBox="1"/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26" name="Google Shape;426;p41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7" name="Google Shape;427;p41"/>
          <p:cNvSpPr/>
          <p:nvPr/>
        </p:nvSpPr>
        <p:spPr>
          <a:xfrm>
            <a:off x="0" y="1990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41"/>
          <p:cNvSpPr/>
          <p:nvPr/>
        </p:nvSpPr>
        <p:spPr>
          <a:xfrm>
            <a:off x="0" y="1990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9" name="Google Shape;429;p41"/>
          <p:cNvGrpSpPr/>
          <p:nvPr/>
        </p:nvGrpSpPr>
        <p:grpSpPr>
          <a:xfrm>
            <a:off x="1786339" y="1322401"/>
            <a:ext cx="473400" cy="473400"/>
            <a:chOff x="1786339" y="1703401"/>
            <a:chExt cx="473400" cy="473400"/>
          </a:xfrm>
        </p:grpSpPr>
        <p:sp>
          <p:nvSpPr>
            <p:cNvPr id="430" name="Google Shape;430;p41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31" name="Google Shape;431;p41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1</a:t>
              </a:r>
              <a:endParaRPr sz="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432" name="Google Shape;432;p41"/>
          <p:cNvGrpSpPr/>
          <p:nvPr/>
        </p:nvGrpSpPr>
        <p:grpSpPr>
          <a:xfrm>
            <a:off x="3814414" y="1322401"/>
            <a:ext cx="473400" cy="473400"/>
            <a:chOff x="3814414" y="1703401"/>
            <a:chExt cx="473400" cy="473400"/>
          </a:xfrm>
        </p:grpSpPr>
        <p:sp>
          <p:nvSpPr>
            <p:cNvPr id="433" name="Google Shape;433;p41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34" name="Google Shape;434;p41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3</a:t>
              </a:r>
              <a:endParaRPr sz="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435" name="Google Shape;435;p41"/>
          <p:cNvGrpSpPr/>
          <p:nvPr/>
        </p:nvGrpSpPr>
        <p:grpSpPr>
          <a:xfrm>
            <a:off x="5842489" y="1322401"/>
            <a:ext cx="473400" cy="473400"/>
            <a:chOff x="5842489" y="1703401"/>
            <a:chExt cx="473400" cy="473400"/>
          </a:xfrm>
        </p:grpSpPr>
        <p:sp>
          <p:nvSpPr>
            <p:cNvPr id="436" name="Google Shape;436;p41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37" name="Google Shape;437;p41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5</a:t>
              </a:r>
              <a:endParaRPr sz="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438" name="Google Shape;438;p41"/>
          <p:cNvGrpSpPr/>
          <p:nvPr/>
        </p:nvGrpSpPr>
        <p:grpSpPr>
          <a:xfrm>
            <a:off x="6880814" y="3195300"/>
            <a:ext cx="473400" cy="473400"/>
            <a:chOff x="6880814" y="3576300"/>
            <a:chExt cx="473400" cy="473400"/>
          </a:xfrm>
        </p:grpSpPr>
        <p:sp>
          <p:nvSpPr>
            <p:cNvPr id="439" name="Google Shape;439;p41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40" name="Google Shape;440;p41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6</a:t>
              </a:r>
              <a:endParaRPr sz="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441" name="Google Shape;441;p41"/>
          <p:cNvGrpSpPr/>
          <p:nvPr/>
        </p:nvGrpSpPr>
        <p:grpSpPr>
          <a:xfrm>
            <a:off x="4852739" y="3195300"/>
            <a:ext cx="473400" cy="473400"/>
            <a:chOff x="4852739" y="3576300"/>
            <a:chExt cx="473400" cy="473400"/>
          </a:xfrm>
        </p:grpSpPr>
        <p:sp>
          <p:nvSpPr>
            <p:cNvPr id="442" name="Google Shape;442;p41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43" name="Google Shape;443;p41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4</a:t>
              </a:r>
              <a:endParaRPr sz="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444" name="Google Shape;444;p41"/>
          <p:cNvGrpSpPr/>
          <p:nvPr/>
        </p:nvGrpSpPr>
        <p:grpSpPr>
          <a:xfrm>
            <a:off x="2824664" y="3195300"/>
            <a:ext cx="473400" cy="473400"/>
            <a:chOff x="2824664" y="3576300"/>
            <a:chExt cx="473400" cy="473400"/>
          </a:xfrm>
        </p:grpSpPr>
        <p:sp>
          <p:nvSpPr>
            <p:cNvPr id="445" name="Google Shape;445;p41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446" name="Google Shape;446;p41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2</a:t>
              </a:r>
              <a:endParaRPr sz="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sp>
        <p:nvSpPr>
          <p:cNvPr id="447" name="Google Shape;447;p41"/>
          <p:cNvSpPr txBox="1"/>
          <p:nvPr/>
        </p:nvSpPr>
        <p:spPr>
          <a:xfrm>
            <a:off x="1379850" y="775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sp>
        <p:nvSpPr>
          <p:cNvPr id="448" name="Google Shape;448;p41"/>
          <p:cNvSpPr txBox="1"/>
          <p:nvPr/>
        </p:nvSpPr>
        <p:spPr>
          <a:xfrm>
            <a:off x="3377205" y="775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Red is the colour of danger and courage</a:t>
            </a:r>
            <a:endParaRPr sz="900">
              <a:solidFill>
                <a:schemeClr val="dk2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sp>
        <p:nvSpPr>
          <p:cNvPr id="449" name="Google Shape;449;p41"/>
          <p:cNvSpPr txBox="1"/>
          <p:nvPr/>
        </p:nvSpPr>
        <p:spPr>
          <a:xfrm>
            <a:off x="5436010" y="775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sp>
        <p:nvSpPr>
          <p:cNvPr id="450" name="Google Shape;450;p41"/>
          <p:cNvSpPr txBox="1"/>
          <p:nvPr/>
        </p:nvSpPr>
        <p:spPr>
          <a:xfrm>
            <a:off x="2418175" y="3682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sp>
        <p:nvSpPr>
          <p:cNvPr id="451" name="Google Shape;451;p41"/>
          <p:cNvSpPr txBox="1"/>
          <p:nvPr/>
        </p:nvSpPr>
        <p:spPr>
          <a:xfrm>
            <a:off x="4446255" y="3682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sp>
        <p:nvSpPr>
          <p:cNvPr id="452" name="Google Shape;452;p41"/>
          <p:cNvSpPr txBox="1"/>
          <p:nvPr/>
        </p:nvSpPr>
        <p:spPr>
          <a:xfrm>
            <a:off x="6474335" y="3682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2"/>
          <p:cNvSpPr txBox="1"/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58" name="Google Shape;458;p42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59" name="Google Shape;459;p42"/>
          <p:cNvGraphicFramePr/>
          <p:nvPr/>
        </p:nvGraphicFramePr>
        <p:xfrm>
          <a:off x="392525" y="9548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{290FE5F8-AB1A-49B6-B9A5-5A49D8FF3546}</a:tableStyleId>
              </a:tblPr>
              <a:tblGrid>
                <a:gridCol w="144350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erriweather Sans"/>
                          <a:ea typeface="Merriweather Sans"/>
                          <a:cs typeface="Merriweather Sans"/>
                          <a:sym typeface="Merriweather Sans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erriweather Sans"/>
                        <a:ea typeface="Merriweather Sans"/>
                        <a:cs typeface="Merriweather Sans"/>
                        <a:sym typeface="Merriweather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 b="53778" l="23871" r="23871" t="1428"/>
          <a:stretch/>
        </p:blipFill>
        <p:spPr>
          <a:xfrm>
            <a:off x="3508650" y="1174425"/>
            <a:ext cx="2126700" cy="2126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>
            <p:ph idx="4294967295" type="ctrTitle"/>
          </p:nvPr>
        </p:nvSpPr>
        <p:spPr>
          <a:xfrm>
            <a:off x="1359900" y="287950"/>
            <a:ext cx="6424200" cy="8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Hello!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111" name="Google Shape;111;p16"/>
          <p:cNvSpPr txBox="1"/>
          <p:nvPr>
            <p:ph idx="4294967295" type="subTitle"/>
          </p:nvPr>
        </p:nvSpPr>
        <p:spPr>
          <a:xfrm>
            <a:off x="1359900" y="3631458"/>
            <a:ext cx="6424200" cy="101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I am Jayden Smith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I am here because I love to give presentations. 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You can find me at @username</a:t>
            </a:r>
            <a:endParaRPr b="1" sz="1600"/>
          </a:p>
        </p:txBody>
      </p:sp>
      <p:sp>
        <p:nvSpPr>
          <p:cNvPr id="112" name="Google Shape;112;p16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3" name="Google Shape;11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4800" y="3103250"/>
            <a:ext cx="1874400" cy="4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3"/>
          <p:cNvSpPr txBox="1"/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65" name="Google Shape;465;p43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6" name="Google Shape;466;p43"/>
          <p:cNvSpPr/>
          <p:nvPr/>
        </p:nvSpPr>
        <p:spPr>
          <a:xfrm>
            <a:off x="645850" y="1040038"/>
            <a:ext cx="3854400" cy="145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STRENGTHS</a:t>
            </a:r>
            <a:endParaRPr>
              <a:solidFill>
                <a:schemeClr val="dk1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sp>
        <p:nvSpPr>
          <p:cNvPr id="467" name="Google Shape;467;p43"/>
          <p:cNvSpPr/>
          <p:nvPr/>
        </p:nvSpPr>
        <p:spPr>
          <a:xfrm>
            <a:off x="4659799" y="1040038"/>
            <a:ext cx="3854400" cy="145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WEAKNESSES</a:t>
            </a:r>
            <a:endParaRPr>
              <a:solidFill>
                <a:schemeClr val="dk1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sp>
        <p:nvSpPr>
          <p:cNvPr id="468" name="Google Shape;468;p43"/>
          <p:cNvSpPr/>
          <p:nvPr/>
        </p:nvSpPr>
        <p:spPr>
          <a:xfrm>
            <a:off x="645850" y="2651465"/>
            <a:ext cx="3854400" cy="145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Black is the color of ebony and of outer space</a:t>
            </a:r>
            <a:endParaRPr>
              <a:solidFill>
                <a:schemeClr val="dk1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OPPORTUNITIES</a:t>
            </a:r>
            <a:endParaRPr>
              <a:solidFill>
                <a:schemeClr val="dk1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sp>
        <p:nvSpPr>
          <p:cNvPr id="469" name="Google Shape;469;p43"/>
          <p:cNvSpPr/>
          <p:nvPr/>
        </p:nvSpPr>
        <p:spPr>
          <a:xfrm>
            <a:off x="4659799" y="2651465"/>
            <a:ext cx="3854400" cy="145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White is the color of milk and fresh snow</a:t>
            </a:r>
            <a:endParaRPr>
              <a:solidFill>
                <a:schemeClr val="dk1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THREATS</a:t>
            </a:r>
            <a:endParaRPr>
              <a:solidFill>
                <a:schemeClr val="dk1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sp>
        <p:nvSpPr>
          <p:cNvPr id="470" name="Google Shape;470;p43"/>
          <p:cNvSpPr/>
          <p:nvPr/>
        </p:nvSpPr>
        <p:spPr>
          <a:xfrm>
            <a:off x="3393888" y="1383664"/>
            <a:ext cx="2214900" cy="2214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43"/>
          <p:cNvSpPr/>
          <p:nvPr/>
        </p:nvSpPr>
        <p:spPr>
          <a:xfrm rot="5400000">
            <a:off x="3553611" y="1383664"/>
            <a:ext cx="2214900" cy="2214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43"/>
          <p:cNvSpPr/>
          <p:nvPr/>
        </p:nvSpPr>
        <p:spPr>
          <a:xfrm rot="10800000">
            <a:off x="3553611" y="1544639"/>
            <a:ext cx="2214900" cy="2214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43"/>
          <p:cNvSpPr/>
          <p:nvPr/>
        </p:nvSpPr>
        <p:spPr>
          <a:xfrm rot="-5400000">
            <a:off x="3393888" y="1544639"/>
            <a:ext cx="2214900" cy="2214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43"/>
          <p:cNvSpPr/>
          <p:nvPr/>
        </p:nvSpPr>
        <p:spPr>
          <a:xfrm>
            <a:off x="3903821" y="1845685"/>
            <a:ext cx="287506" cy="40804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bril Fatface"/>
              </a:rPr>
              <a:t>S</a:t>
            </a:r>
          </a:p>
        </p:txBody>
      </p:sp>
      <p:sp>
        <p:nvSpPr>
          <p:cNvPr id="475" name="Google Shape;475;p43"/>
          <p:cNvSpPr/>
          <p:nvPr/>
        </p:nvSpPr>
        <p:spPr>
          <a:xfrm>
            <a:off x="4834499" y="1852759"/>
            <a:ext cx="567655" cy="40182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bril Fatface"/>
              </a:rPr>
              <a:t>W</a:t>
            </a:r>
          </a:p>
        </p:txBody>
      </p:sp>
      <p:sp>
        <p:nvSpPr>
          <p:cNvPr id="476" name="Google Shape;476;p43"/>
          <p:cNvSpPr/>
          <p:nvPr/>
        </p:nvSpPr>
        <p:spPr>
          <a:xfrm>
            <a:off x="3872127" y="2859528"/>
            <a:ext cx="376928" cy="40804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bril Fatface"/>
              </a:rPr>
              <a:t>O</a:t>
            </a:r>
          </a:p>
        </p:txBody>
      </p:sp>
      <p:sp>
        <p:nvSpPr>
          <p:cNvPr id="477" name="Google Shape;477;p43"/>
          <p:cNvSpPr/>
          <p:nvPr/>
        </p:nvSpPr>
        <p:spPr>
          <a:xfrm>
            <a:off x="4939201" y="2866602"/>
            <a:ext cx="345234" cy="39616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bril Fatface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4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Business Model Canvas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483" name="Google Shape;483;p44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4" name="Google Shape;484;p44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Key Activities</a:t>
            </a:r>
            <a:endParaRPr b="1" sz="9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Insert your content</a:t>
            </a:r>
            <a:endParaRPr b="1" sz="800">
              <a:solidFill>
                <a:schemeClr val="dk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85" name="Google Shape;485;p44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Key Resources</a:t>
            </a:r>
            <a:endParaRPr b="1" sz="9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Insert your content</a:t>
            </a:r>
            <a:endParaRPr b="1" sz="9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86" name="Google Shape;486;p44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Value Propositions</a:t>
            </a:r>
            <a:endParaRPr b="1" sz="9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Insert your content</a:t>
            </a:r>
            <a:endParaRPr b="1" sz="9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87" name="Google Shape;487;p44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Customer Relationships</a:t>
            </a:r>
            <a:endParaRPr b="1" sz="9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Insert your content</a:t>
            </a:r>
            <a:endParaRPr b="1" sz="9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88" name="Google Shape;488;p44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Channels</a:t>
            </a:r>
            <a:endParaRPr b="1" sz="9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Insert your content</a:t>
            </a:r>
            <a:endParaRPr b="1" sz="9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89" name="Google Shape;489;p44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Customer Segments</a:t>
            </a:r>
            <a:endParaRPr b="1" sz="9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Insert your content</a:t>
            </a:r>
            <a:endParaRPr b="1" sz="9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90" name="Google Shape;490;p44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Key Partners</a:t>
            </a:r>
            <a:endParaRPr b="1" sz="9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Insert your content</a:t>
            </a:r>
            <a:endParaRPr b="1" sz="800">
              <a:solidFill>
                <a:schemeClr val="dk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91" name="Google Shape;491;p44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Cost Structure</a:t>
            </a:r>
            <a:endParaRPr b="1" sz="9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Insert your content</a:t>
            </a:r>
            <a:endParaRPr b="1" sz="9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92" name="Google Shape;492;p44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Revenue Streams</a:t>
            </a:r>
            <a:endParaRPr b="1" sz="9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Insert your content</a:t>
            </a:r>
            <a:endParaRPr b="1" sz="9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93" name="Google Shape;493;p44"/>
          <p:cNvSpPr/>
          <p:nvPr/>
        </p:nvSpPr>
        <p:spPr>
          <a:xfrm>
            <a:off x="4279392" y="3732401"/>
            <a:ext cx="216410" cy="21515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44"/>
          <p:cNvSpPr/>
          <p:nvPr/>
        </p:nvSpPr>
        <p:spPr>
          <a:xfrm>
            <a:off x="6865890" y="543301"/>
            <a:ext cx="215789" cy="193705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44"/>
          <p:cNvSpPr/>
          <p:nvPr/>
        </p:nvSpPr>
        <p:spPr>
          <a:xfrm>
            <a:off x="1702233" y="543296"/>
            <a:ext cx="207590" cy="20759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44"/>
          <p:cNvSpPr/>
          <p:nvPr/>
        </p:nvSpPr>
        <p:spPr>
          <a:xfrm>
            <a:off x="8608121" y="543223"/>
            <a:ext cx="197487" cy="2082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7" name="Google Shape;497;p44"/>
          <p:cNvGrpSpPr/>
          <p:nvPr/>
        </p:nvGrpSpPr>
        <p:grpSpPr>
          <a:xfrm>
            <a:off x="8577842" y="3732406"/>
            <a:ext cx="227770" cy="165313"/>
            <a:chOff x="4604550" y="3714775"/>
            <a:chExt cx="439625" cy="319075"/>
          </a:xfrm>
        </p:grpSpPr>
        <p:sp>
          <p:nvSpPr>
            <p:cNvPr id="498" name="Google Shape;498;p44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44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0" name="Google Shape;500;p44"/>
          <p:cNvGrpSpPr/>
          <p:nvPr/>
        </p:nvGrpSpPr>
        <p:grpSpPr>
          <a:xfrm>
            <a:off x="5169094" y="543218"/>
            <a:ext cx="188666" cy="240398"/>
            <a:chOff x="1959600" y="4980625"/>
            <a:chExt cx="364150" cy="464000"/>
          </a:xfrm>
        </p:grpSpPr>
        <p:sp>
          <p:nvSpPr>
            <p:cNvPr id="501" name="Google Shape;501;p44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44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4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44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44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44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44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8" name="Google Shape;508;p44"/>
          <p:cNvGrpSpPr/>
          <p:nvPr/>
        </p:nvGrpSpPr>
        <p:grpSpPr>
          <a:xfrm>
            <a:off x="6802664" y="2137732"/>
            <a:ext cx="278880" cy="267521"/>
            <a:chOff x="5233525" y="4954450"/>
            <a:chExt cx="538275" cy="516350"/>
          </a:xfrm>
        </p:grpSpPr>
        <p:sp>
          <p:nvSpPr>
            <p:cNvPr id="509" name="Google Shape;509;p44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44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44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44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44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44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44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44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44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44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44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0" name="Google Shape;520;p44"/>
          <p:cNvGrpSpPr/>
          <p:nvPr/>
        </p:nvGrpSpPr>
        <p:grpSpPr>
          <a:xfrm>
            <a:off x="3358097" y="2137734"/>
            <a:ext cx="283932" cy="258066"/>
            <a:chOff x="4556450" y="4963575"/>
            <a:chExt cx="548025" cy="498100"/>
          </a:xfrm>
        </p:grpSpPr>
        <p:sp>
          <p:nvSpPr>
            <p:cNvPr id="521" name="Google Shape;521;p44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44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44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44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44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6" name="Google Shape;526;p44"/>
          <p:cNvSpPr/>
          <p:nvPr/>
        </p:nvSpPr>
        <p:spPr>
          <a:xfrm>
            <a:off x="3406103" y="543301"/>
            <a:ext cx="227743" cy="227797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5"/>
          <p:cNvSpPr txBox="1"/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32" name="Google Shape;532;p45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3" name="Google Shape;533;p45"/>
          <p:cNvGrpSpPr/>
          <p:nvPr/>
        </p:nvGrpSpPr>
        <p:grpSpPr>
          <a:xfrm>
            <a:off x="1260941" y="1056572"/>
            <a:ext cx="3214435" cy="2889839"/>
            <a:chOff x="3778727" y="4460423"/>
            <a:chExt cx="720160" cy="647438"/>
          </a:xfrm>
        </p:grpSpPr>
        <p:sp>
          <p:nvSpPr>
            <p:cNvPr id="534" name="Google Shape;534;p45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535" name="Google Shape;535;p45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536" name="Google Shape;536;p45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537" name="Google Shape;537;p45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538" name="Google Shape;538;p45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539" name="Google Shape;539;p45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540" name="Google Shape;540;p45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cxnSp>
        <p:nvCxnSpPr>
          <p:cNvPr id="541" name="Google Shape;541;p45"/>
          <p:cNvCxnSpPr/>
          <p:nvPr/>
        </p:nvCxnSpPr>
        <p:spPr>
          <a:xfrm>
            <a:off x="4404123" y="1535075"/>
            <a:ext cx="9417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2" name="Google Shape;542;p45"/>
          <p:cNvSpPr txBox="1"/>
          <p:nvPr/>
        </p:nvSpPr>
        <p:spPr>
          <a:xfrm>
            <a:off x="5400554" y="1381801"/>
            <a:ext cx="24825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Insert your content</a:t>
            </a:r>
            <a:endParaRPr sz="1000">
              <a:solidFill>
                <a:schemeClr val="dk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cxnSp>
        <p:nvCxnSpPr>
          <p:cNvPr id="543" name="Google Shape;543;p45"/>
          <p:cNvCxnSpPr/>
          <p:nvPr/>
        </p:nvCxnSpPr>
        <p:spPr>
          <a:xfrm>
            <a:off x="4265437" y="1964139"/>
            <a:ext cx="1080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4" name="Google Shape;544;p45"/>
          <p:cNvSpPr txBox="1"/>
          <p:nvPr/>
        </p:nvSpPr>
        <p:spPr>
          <a:xfrm>
            <a:off x="5400554" y="1810856"/>
            <a:ext cx="24825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Insert your content</a:t>
            </a:r>
            <a:endParaRPr sz="1000">
              <a:solidFill>
                <a:schemeClr val="dk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cxnSp>
        <p:nvCxnSpPr>
          <p:cNvPr id="545" name="Google Shape;545;p45"/>
          <p:cNvCxnSpPr/>
          <p:nvPr/>
        </p:nvCxnSpPr>
        <p:spPr>
          <a:xfrm>
            <a:off x="4068356" y="2393203"/>
            <a:ext cx="12771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6" name="Google Shape;546;p45"/>
          <p:cNvSpPr txBox="1"/>
          <p:nvPr/>
        </p:nvSpPr>
        <p:spPr>
          <a:xfrm>
            <a:off x="5400554" y="2239912"/>
            <a:ext cx="24825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Insert your content</a:t>
            </a:r>
            <a:endParaRPr sz="1000">
              <a:solidFill>
                <a:schemeClr val="dk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cxnSp>
        <p:nvCxnSpPr>
          <p:cNvPr id="547" name="Google Shape;547;p45"/>
          <p:cNvCxnSpPr/>
          <p:nvPr/>
        </p:nvCxnSpPr>
        <p:spPr>
          <a:xfrm>
            <a:off x="3900473" y="2822246"/>
            <a:ext cx="1445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8" name="Google Shape;548;p45"/>
          <p:cNvSpPr txBox="1"/>
          <p:nvPr/>
        </p:nvSpPr>
        <p:spPr>
          <a:xfrm>
            <a:off x="5400554" y="2668967"/>
            <a:ext cx="24825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Insert your content</a:t>
            </a:r>
            <a:endParaRPr sz="1000">
              <a:solidFill>
                <a:schemeClr val="dk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cxnSp>
        <p:nvCxnSpPr>
          <p:cNvPr id="549" name="Google Shape;549;p45"/>
          <p:cNvCxnSpPr/>
          <p:nvPr/>
        </p:nvCxnSpPr>
        <p:spPr>
          <a:xfrm>
            <a:off x="3717979" y="3251310"/>
            <a:ext cx="16275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0" name="Google Shape;550;p45"/>
          <p:cNvSpPr txBox="1"/>
          <p:nvPr/>
        </p:nvSpPr>
        <p:spPr>
          <a:xfrm>
            <a:off x="5400554" y="3098023"/>
            <a:ext cx="24825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Insert your content</a:t>
            </a:r>
            <a:endParaRPr sz="1000">
              <a:solidFill>
                <a:schemeClr val="dk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cxnSp>
        <p:nvCxnSpPr>
          <p:cNvPr id="551" name="Google Shape;551;p45"/>
          <p:cNvCxnSpPr/>
          <p:nvPr/>
        </p:nvCxnSpPr>
        <p:spPr>
          <a:xfrm>
            <a:off x="3528203" y="3680352"/>
            <a:ext cx="18099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2" name="Google Shape;552;p45"/>
          <p:cNvSpPr txBox="1"/>
          <p:nvPr/>
        </p:nvSpPr>
        <p:spPr>
          <a:xfrm>
            <a:off x="5400554" y="3527078"/>
            <a:ext cx="24825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Insert your content</a:t>
            </a:r>
            <a:endParaRPr sz="1000">
              <a:solidFill>
                <a:schemeClr val="dk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6"/>
          <p:cNvSpPr txBox="1"/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58" name="Google Shape;558;p46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9" name="Google Shape;559;p46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226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0" name="Google Shape;560;p46"/>
          <p:cNvSpPr txBox="1"/>
          <p:nvPr/>
        </p:nvSpPr>
        <p:spPr>
          <a:xfrm>
            <a:off x="860325" y="2845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Imani</a:t>
            </a:r>
            <a:r>
              <a:rPr b="1" lang="en"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Jackson</a:t>
            </a:r>
            <a:br>
              <a:rPr lang="en"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lang="en" sz="8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JOB TITLE</a:t>
            </a:r>
            <a:endParaRPr sz="800">
              <a:solidFill>
                <a:schemeClr val="dk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Blue is the colour of the clear sky and the deep sea</a:t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561" name="Google Shape;561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226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2" name="Google Shape;562;p46"/>
          <p:cNvSpPr txBox="1"/>
          <p:nvPr/>
        </p:nvSpPr>
        <p:spPr>
          <a:xfrm>
            <a:off x="2840050" y="2845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Marcos</a:t>
            </a:r>
            <a:r>
              <a:rPr b="1" lang="en"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Galán</a:t>
            </a:r>
            <a:br>
              <a:rPr lang="en"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lang="en" sz="8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JOB TITLE</a:t>
            </a:r>
            <a:endParaRPr sz="800">
              <a:solidFill>
                <a:schemeClr val="dk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Blue is the colour of the clear sky and the deep sea</a:t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563" name="Google Shape;563;p46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226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4" name="Google Shape;564;p46"/>
          <p:cNvSpPr txBox="1"/>
          <p:nvPr/>
        </p:nvSpPr>
        <p:spPr>
          <a:xfrm>
            <a:off x="4819775" y="2845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Ixchel Valdía</a:t>
            </a:r>
            <a:br>
              <a:rPr lang="en"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lang="en" sz="8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JOB TITLE</a:t>
            </a:r>
            <a:endParaRPr sz="800">
              <a:solidFill>
                <a:schemeClr val="dk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Blue is the colour of the clear sky and the deep sea</a:t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565" name="Google Shape;565;p46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226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6" name="Google Shape;566;p46"/>
          <p:cNvSpPr txBox="1"/>
          <p:nvPr/>
        </p:nvSpPr>
        <p:spPr>
          <a:xfrm>
            <a:off x="6799500" y="2845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Nils Årud</a:t>
            </a:r>
            <a:br>
              <a:rPr lang="en"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lang="en" sz="8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JOB TITLE</a:t>
            </a:r>
            <a:endParaRPr sz="800">
              <a:solidFill>
                <a:schemeClr val="dk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Blue is the colour of the clear sky and the deep sea</a:t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7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Competitor Matrix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572" name="Google Shape;572;p47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3" name="Google Shape;573;p47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74" name="Google Shape;574;p47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7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7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7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7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7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7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7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7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7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7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7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7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7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7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7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7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7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7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7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7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7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7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7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7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7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7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7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7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7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7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7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7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7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7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7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7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7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7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7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7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7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7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7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7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7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20" name="Google Shape;620;p47"/>
          <p:cNvSpPr txBox="1"/>
          <p:nvPr>
            <p:ph idx="12" type="sldNum"/>
          </p:nvPr>
        </p:nvSpPr>
        <p:spPr>
          <a:xfrm>
            <a:off x="3923800" y="4841375"/>
            <a:ext cx="1296300" cy="30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1" name="Google Shape;621;p47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22" name="Google Shape;622;p47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7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7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7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7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7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47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7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47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7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7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7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7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7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7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7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7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7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7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7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7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7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44" name="Google Shape;644;p47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45" name="Google Shape;645;p47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46" name="Google Shape;646;p47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LOW VALUE 1</a:t>
            </a:r>
            <a:endParaRPr sz="800">
              <a:solidFill>
                <a:schemeClr val="lt1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sp>
        <p:nvSpPr>
          <p:cNvPr id="647" name="Google Shape;647;p47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HIGH</a:t>
            </a:r>
            <a:r>
              <a:rPr lang="en" sz="800">
                <a:solidFill>
                  <a:schemeClr val="lt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 VALUE 1</a:t>
            </a:r>
            <a:endParaRPr sz="800">
              <a:solidFill>
                <a:schemeClr val="lt1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sp>
        <p:nvSpPr>
          <p:cNvPr id="648" name="Google Shape;648;p47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LOW VALUE 2</a:t>
            </a:r>
            <a:endParaRPr sz="800">
              <a:solidFill>
                <a:schemeClr val="lt1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sp>
        <p:nvSpPr>
          <p:cNvPr id="649" name="Google Shape;649;p47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HIGH</a:t>
            </a:r>
            <a:r>
              <a:rPr lang="en" sz="800">
                <a:solidFill>
                  <a:schemeClr val="lt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 VALUE 2</a:t>
            </a:r>
            <a:endParaRPr sz="800">
              <a:solidFill>
                <a:schemeClr val="lt1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sp>
        <p:nvSpPr>
          <p:cNvPr id="650" name="Google Shape;650;p47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Our company</a:t>
            </a:r>
            <a:endParaRPr sz="800">
              <a:solidFill>
                <a:schemeClr val="lt1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sp>
        <p:nvSpPr>
          <p:cNvPr id="651" name="Google Shape;651;p47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Competitor</a:t>
            </a:r>
            <a:endParaRPr sz="800">
              <a:solidFill>
                <a:schemeClr val="lt1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sp>
        <p:nvSpPr>
          <p:cNvPr id="652" name="Google Shape;652;p47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Competitor</a:t>
            </a:r>
            <a:endParaRPr sz="800">
              <a:solidFill>
                <a:schemeClr val="lt1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sp>
        <p:nvSpPr>
          <p:cNvPr id="653" name="Google Shape;653;p47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Competitor</a:t>
            </a:r>
            <a:endParaRPr sz="800">
              <a:solidFill>
                <a:schemeClr val="lt1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sp>
        <p:nvSpPr>
          <p:cNvPr id="654" name="Google Shape;654;p47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Competitor</a:t>
            </a:r>
            <a:endParaRPr sz="800">
              <a:solidFill>
                <a:schemeClr val="lt1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sp>
        <p:nvSpPr>
          <p:cNvPr id="655" name="Google Shape;655;p47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Competitor</a:t>
            </a:r>
            <a:endParaRPr sz="800">
              <a:solidFill>
                <a:schemeClr val="lt1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sp>
        <p:nvSpPr>
          <p:cNvPr id="656" name="Google Shape;656;p47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Competitor</a:t>
            </a:r>
            <a:endParaRPr sz="800">
              <a:solidFill>
                <a:schemeClr val="lt1"/>
              </a:solidFill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48"/>
          <p:cNvSpPr txBox="1"/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62" name="Google Shape;662;p48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63" name="Google Shape;663;p48"/>
          <p:cNvGraphicFramePr/>
          <p:nvPr/>
        </p:nvGraphicFramePr>
        <p:xfrm>
          <a:off x="855300" y="1017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{5401EED4-0241-49B1-ABC2-E7ED5EB98F4B}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09:00 - 09:45</a:t>
                      </a:r>
                      <a:endParaRPr sz="700">
                        <a:solidFill>
                          <a:schemeClr val="dk2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10:00</a:t>
                      </a:r>
                      <a:r>
                        <a:rPr lang="en" sz="700">
                          <a:solidFill>
                            <a:schemeClr val="dk2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 - 10:45</a:t>
                      </a:r>
                      <a:endParaRPr sz="700">
                        <a:solidFill>
                          <a:schemeClr val="dk2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11:00 - </a:t>
                      </a:r>
                      <a:r>
                        <a:rPr lang="en" sz="700">
                          <a:solidFill>
                            <a:schemeClr val="dk2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11:45</a:t>
                      </a:r>
                      <a:endParaRPr sz="700">
                        <a:solidFill>
                          <a:schemeClr val="dk2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12:00 - 13:15</a:t>
                      </a:r>
                      <a:endParaRPr sz="700">
                        <a:solidFill>
                          <a:schemeClr val="dk2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13:30</a:t>
                      </a:r>
                      <a:r>
                        <a:rPr lang="en" sz="700">
                          <a:solidFill>
                            <a:schemeClr val="dk2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 - 14:15</a:t>
                      </a:r>
                      <a:endParaRPr sz="700">
                        <a:solidFill>
                          <a:schemeClr val="dk2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14:30</a:t>
                      </a:r>
                      <a:r>
                        <a:rPr lang="en" sz="700">
                          <a:solidFill>
                            <a:schemeClr val="dk2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 - 15:15</a:t>
                      </a:r>
                      <a:endParaRPr sz="700">
                        <a:solidFill>
                          <a:schemeClr val="dk2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15:30</a:t>
                      </a:r>
                      <a:r>
                        <a:rPr lang="en" sz="700">
                          <a:solidFill>
                            <a:schemeClr val="dk2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 - 16:15</a:t>
                      </a:r>
                      <a:endParaRPr sz="700">
                        <a:solidFill>
                          <a:schemeClr val="dk2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erriweather Sans Regular"/>
                          <a:ea typeface="Merriweather Sans Regular"/>
                          <a:cs typeface="Merriweather Sans Regular"/>
                          <a:sym typeface="Merriweather Sans Regula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erriweather Sans Regular"/>
                        <a:ea typeface="Merriweather Sans Regular"/>
                        <a:cs typeface="Merriweather Sans Regular"/>
                        <a:sym typeface="Merriweather Sans Regula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" name="Google Shape;668;p49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669" name="Google Shape;669;p49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9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9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9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9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9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9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9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9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9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9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9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9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9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3" name="Google Shape;683;p49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684" name="Google Shape;684;p49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9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9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9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9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9" name="Google Shape;689;p49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690" name="Google Shape;690;p49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9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9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9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9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5" name="Google Shape;695;p49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49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7" name="Google Shape;697;p49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698" name="Google Shape;698;p49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9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9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9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2" name="Google Shape;702;p49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3" name="Google Shape;703;p49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704" name="Google Shape;704;p49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9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9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9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9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9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9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1" name="Google Shape;711;p49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712" name="Google Shape;712;p49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9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9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9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6" name="Google Shape;716;p49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49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49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49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0" name="Google Shape;720;p49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721" name="Google Shape;721;p49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9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3" name="Google Shape;723;p49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724" name="Google Shape;724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6" name="Google Shape;726;p49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727" name="Google Shape;727;p49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9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9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49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731" name="Google Shape;731;p49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9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9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9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9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9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9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8" name="Google Shape;738;p49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739" name="Google Shape;739;p49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9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9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9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9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9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5" name="Google Shape;745;p49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746" name="Google Shape;746;p49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9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9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9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0" name="Google Shape;750;p49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1" name="Google Shape;751;p49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752" name="Google Shape;752;p49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9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4" name="Google Shape;754;p49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755" name="Google Shape;755;p49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9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9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9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9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0" name="Google Shape;760;p49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761" name="Google Shape;761;p49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9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3" name="Google Shape;763;p49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764" name="Google Shape;764;p49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9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9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9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9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9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9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1" name="Google Shape;771;p49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772" name="Google Shape;772;p49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9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9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9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9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7" name="Google Shape;777;p49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778" name="Google Shape;778;p49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9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9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9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9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9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9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9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6" name="Google Shape;786;p49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787" name="Google Shape;787;p49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9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9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9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1" name="Google Shape;791;p49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792" name="Google Shape;792;p49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9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9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9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6" name="Google Shape;796;p49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797" name="Google Shape;797;p49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9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9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9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1" name="Google Shape;801;p49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802" name="Google Shape;802;p49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9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4" name="Google Shape;804;p49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805" name="Google Shape;805;p49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9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7" name="Google Shape;807;p49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808" name="Google Shape;808;p49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9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0" name="Google Shape;810;p49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1" name="Google Shape;811;p49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812" name="Google Shape;812;p49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9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4" name="Google Shape;814;p49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815" name="Google Shape;815;p49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9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9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9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9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9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9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9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3" name="Google Shape;823;p49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49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5" name="Google Shape;825;p49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826" name="Google Shape;826;p49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9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8" name="Google Shape;828;p49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9" name="Google Shape;829;p49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830" name="Google Shape;830;p49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2" name="Google Shape;832;p49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833" name="Google Shape;833;p49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9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9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9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7" name="Google Shape;837;p49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838" name="Google Shape;838;p49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9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9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1" name="Google Shape;841;p49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2" name="Google Shape;842;p49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843" name="Google Shape;843;p49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9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9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9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9" name="Google Shape;849;p49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850" name="Google Shape;850;p49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9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9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9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9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9" name="Google Shape;859;p49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860" name="Google Shape;860;p49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3" name="Google Shape;863;p49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864" name="Google Shape;864;p49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9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9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7" name="Google Shape;867;p49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868" name="Google Shape;868;p49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9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9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9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3" name="Google Shape;873;p49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874" name="Google Shape;874;p49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9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6" name="Google Shape;876;p49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877" name="Google Shape;877;p49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9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4" name="Google Shape;884;p49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885" name="Google Shape;885;p49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1" name="Google Shape;891;p49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892" name="Google Shape;892;p4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4" name="Google Shape;894;p49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895" name="Google Shape;895;p4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9" name="Google Shape;899;p49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49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49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49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3" name="Google Shape;903;p49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904" name="Google Shape;904;p49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9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9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2" name="Google Shape;912;p49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913" name="Google Shape;913;p49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5" name="Google Shape;915;p49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916" name="Google Shape;916;p49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2" name="Google Shape;922;p49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923" name="Google Shape;923;p49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0" name="Google Shape;930;p49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931" name="Google Shape;931;p49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4" name="Google Shape;934;p49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935" name="Google Shape;935;p49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9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1" name="Google Shape;941;p49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942" name="Google Shape;942;p49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5" name="Google Shape;945;p49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946" name="Google Shape;946;p49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9" name="Google Shape;949;p49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950" name="Google Shape;950;p49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5" name="Google Shape;955;p49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956" name="Google Shape;956;p49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9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9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3" name="Google Shape;983;p49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984" name="Google Shape;984;p49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9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9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9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9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9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9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9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9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9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7" name="Google Shape;1007;p49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1008" name="Google Shape;1008;p49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9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9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9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9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2" name="Google Shape;1022;p49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1023" name="Google Shape;1023;p49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9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6" name="Google Shape;1026;p49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1027" name="Google Shape;1027;p49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9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9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9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3" name="Google Shape;1033;p49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1034" name="Google Shape;1034;p49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9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9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9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9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9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9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9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2" name="Google Shape;1042;p49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1043" name="Google Shape;1043;p49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9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9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6" name="Google Shape;1046;p49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1047" name="Google Shape;1047;p49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9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9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9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9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2" name="Google Shape;1052;p49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1053" name="Google Shape;1053;p49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9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9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9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9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0" name="Google Shape;1060;p49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1061" name="Google Shape;1061;p49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9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9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9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9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9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7" name="Google Shape;1067;p49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1068" name="Google Shape;1068;p49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9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9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9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9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9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9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9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9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7" name="Google Shape;1077;p49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1078" name="Google Shape;1078;p49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9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9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9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9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9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9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9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9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9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9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9" name="Google Shape;1089;p49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1090" name="Google Shape;1090;p49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9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9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9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9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5" name="Google Shape;1095;p49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1096" name="Google Shape;1096;p49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49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49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9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3" name="Google Shape;1103;p49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1104" name="Google Shape;1104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6" name="Google Shape;1106;p49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1107" name="Google Shape;1107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1C23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1C23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9" name="Google Shape;1109;p49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1110" name="Google Shape;1110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2" name="Google Shape;1112;p49"/>
          <p:cNvSpPr/>
          <p:nvPr/>
        </p:nvSpPr>
        <p:spPr>
          <a:xfrm>
            <a:off x="74360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3" name="Google Shape;1113;p49"/>
          <p:cNvSpPr/>
          <p:nvPr/>
        </p:nvSpPr>
        <p:spPr>
          <a:xfrm>
            <a:off x="65522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4" name="Google Shape;1114;p49"/>
          <p:cNvSpPr/>
          <p:nvPr/>
        </p:nvSpPr>
        <p:spPr>
          <a:xfrm>
            <a:off x="68377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5" name="Google Shape;1115;p49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116" name="Google Shape;1116;p49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/>
          </a:p>
        </p:txBody>
      </p:sp>
      <p:sp>
        <p:nvSpPr>
          <p:cNvPr id="1117" name="Google Shape;1117;p49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Resize them without losing quality.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Change fill color and opacity.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2" name="Google Shape;1122;p5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123" name="Google Shape;1123;p5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5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5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5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5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5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9" name="Google Shape;1129;p5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130" name="Google Shape;1130;p5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5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4" name="Google Shape;1134;p5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135" name="Google Shape;1135;p5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5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5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8" name="Google Shape;1138;p5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139" name="Google Shape;1139;p5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5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4" name="Google Shape;1144;p5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145" name="Google Shape;1145;p5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5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8" name="Google Shape;1148;p5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149" name="Google Shape;1149;p5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5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5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5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3" name="Google Shape;1153;p5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154" name="Google Shape;1154;p5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5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5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5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9" name="Google Shape;1159;p5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160" name="Google Shape;1160;p5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5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5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5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6" name="Google Shape;1166;p5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167" name="Google Shape;1167;p5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5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9" name="Google Shape;1169;p5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70" name="Google Shape;1170;p5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5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3" name="Google Shape;1173;p5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174" name="Google Shape;1174;p5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5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5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5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0" name="Google Shape;1180;p5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81" name="Google Shape;1181;p5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5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5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5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5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87" name="Google Shape;1187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0" name="Google Shape;1190;p5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91" name="Google Shape;1191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92" name="Google Shape;1192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3" name="Google Shape;1193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4" name="Google Shape;1194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6" name="Google Shape;1196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02" name="Google Shape;1202;p5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5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5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8" name="Google Shape;1208;p5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209" name="Google Shape;1209;p5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5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3" name="Google Shape;1213;p5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214" name="Google Shape;1214;p5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9" name="Google Shape;1219;p5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220" name="Google Shape;1220;p5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5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5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5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5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5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6" name="Google Shape;1226;p5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227" name="Google Shape;1227;p5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5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5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5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1" name="Google Shape;1231;p5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232" name="Google Shape;1232;p5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5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5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6" name="Google Shape;1236;p5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237" name="Google Shape;1237;p5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5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5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5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2" name="Google Shape;1242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43" name="Google Shape;1243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53" name="Google Shape;1253;p5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54" name="Google Shape;1254;p5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5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7" name="Google Shape;1257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58" name="Google Shape;1258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68" name="Google Shape;1268;p5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69" name="Google Shape;1269;p5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73" name="Google Shape;1273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74" name="Google Shape;1274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84" name="Google Shape;1284;p5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285" name="Google Shape;1285;p5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2" name="Google Shape;1292;p5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293" name="Google Shape;1293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7" name="Google Shape;1297;p5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298" name="Google Shape;1298;p5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5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2" name="Google Shape;1302;p5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303" name="Google Shape;1303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5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5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5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5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8" name="Google Shape;1308;p5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309" name="Google Shape;1309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5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5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5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5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5" name="Google Shape;1315;p5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316" name="Google Shape;1316;p5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5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9" name="Google Shape;1319;p5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320" name="Google Shape;1320;p5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5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5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5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5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5" name="Google Shape;1325;p5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326" name="Google Shape;1326;p5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5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5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5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5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2" name="Google Shape;1332;p5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333" name="Google Shape;1333;p5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6" name="Google Shape;1336;p5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337" name="Google Shape;1337;p5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5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5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1" name="Google Shape;1341;p5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342" name="Google Shape;1342;p5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5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8" name="Google Shape;1348;p5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349" name="Google Shape;1349;p5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5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5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5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5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5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5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6" name="Google Shape;1356;p5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357" name="Google Shape;1357;p5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5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5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1" name="Google Shape;1361;p5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362" name="Google Shape;1362;p5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5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5" name="Google Shape;1365;p5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366" name="Google Shape;1366;p5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5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5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9" name="Google Shape;1369;p5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70" name="Google Shape;1370;p5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5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5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4" name="Google Shape;1374;p5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375" name="Google Shape;1375;p5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5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9" name="Google Shape;1379;p5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380" name="Google Shape;1380;p5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5" name="Google Shape;1385;p5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86" name="Google Shape;1386;p5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2" name="Google Shape;1392;p5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393" name="Google Shape;1393;p5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5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5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5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0" name="Google Shape;1400;p5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401" name="Google Shape;1401;p5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5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5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5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5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5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5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5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5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5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3" name="Google Shape;1413;p5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414" name="Google Shape;1414;p5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5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5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5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8" name="Google Shape;1418;p5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419" name="Google Shape;1419;p5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5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5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2" name="Google Shape;1422;p5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423" name="Google Shape;1423;p5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5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5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5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5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5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9" name="Google Shape;1429;p5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430" name="Google Shape;1430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5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5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5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5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8" name="Google Shape;1438;p5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439" name="Google Shape;1439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5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5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5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5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5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5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1" name="Google Shape;1451;p5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452" name="Google Shape;1452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5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5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5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5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5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5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4" name="Google Shape;1464;p5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465" name="Google Shape;1465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5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5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5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5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5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5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5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5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7" name="Google Shape;1477;p5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478" name="Google Shape;1478;p5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5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5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5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4" name="Google Shape;1484;p5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485" name="Google Shape;1485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5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5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5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5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5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5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5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0" name="Google Shape;1500;p5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501" name="Google Shape;1501;p5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5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5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5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5" name="Google Shape;1505;p5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506" name="Google Shape;1506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507" name="Google Shape;1507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8" name="Google Shape;1508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9" name="Google Shape;1509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0" name="Google Shape;1510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511" name="Google Shape;1511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2" name="Google Shape;1512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3" name="Google Shape;1513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4" name="Google Shape;1514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515" name="Google Shape;1515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6" name="Google Shape;1516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7" name="Google Shape;1517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8" name="Google Shape;1518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519" name="Google Shape;1519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0" name="Google Shape;1520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1" name="Google Shape;1521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22" name="Google Shape;1522;p5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523" name="Google Shape;1523;p5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5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5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5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5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5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5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5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1" name="Google Shape;1531;p5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532" name="Google Shape;1532;p5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5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5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5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5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5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5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5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5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5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5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5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5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5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5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5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6" name="Google Shape;1556;p5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557" name="Google Shape;1557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58" name="Google Shape;1558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9" name="Google Shape;1559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0" name="Google Shape;1560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61" name="Google Shape;1561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2" name="Google Shape;1562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3" name="Google Shape;1563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64" name="Google Shape;1564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5" name="Google Shape;1565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66" name="Google Shape;1566;p50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567" name="Google Shape;1567;p50"/>
          <p:cNvSpPr txBox="1"/>
          <p:nvPr>
            <p:ph idx="12" type="sldNum"/>
          </p:nvPr>
        </p:nvSpPr>
        <p:spPr>
          <a:xfrm>
            <a:off x="3923800" y="4822825"/>
            <a:ext cx="1296300" cy="315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51"/>
          <p:cNvSpPr txBox="1"/>
          <p:nvPr/>
        </p:nvSpPr>
        <p:spPr>
          <a:xfrm>
            <a:off x="908200" y="2298050"/>
            <a:ext cx="7327500" cy="19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Merriweather Sans Regular"/>
                <a:ea typeface="Merriweather Sans Regular"/>
                <a:cs typeface="Merriweather Sans Regular"/>
                <a:sym typeface="Merriweather Sans Regular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Merriweather Sans Regular"/>
              <a:ea typeface="Merriweather Sans Regular"/>
              <a:cs typeface="Merriweather Sans Regular"/>
              <a:sym typeface="Merriweather Sans Regular"/>
            </a:endParaRPr>
          </a:p>
        </p:txBody>
      </p:sp>
      <p:sp>
        <p:nvSpPr>
          <p:cNvPr id="1573" name="Google Shape;1573;p51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574" name="Google Shape;1574;p51"/>
          <p:cNvSpPr txBox="1"/>
          <p:nvPr>
            <p:ph idx="4294967295" type="body"/>
          </p:nvPr>
        </p:nvSpPr>
        <p:spPr>
          <a:xfrm>
            <a:off x="908328" y="932625"/>
            <a:ext cx="73275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9" name="Google Shape;1579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0" name="Google Shape;1580;p5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81" name="Google Shape;1581;p5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82" name="Google Shape;1582;p5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83" name="Google Shape;1583;p5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84" name="Google Shape;1584;p5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85" name="Google Shape;1585;p5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86" name="Google Shape;1586;p5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87" name="Google Shape;1587;p5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88" name="Google Shape;1588;p5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89" name="Google Shape;1589;p5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90" name="Google Shape;1590;p5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91" name="Google Shape;1591;p5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92" name="Google Shape;1592;p5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93" name="Google Shape;1593;p5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ctrTitle"/>
          </p:nvPr>
        </p:nvSpPr>
        <p:spPr>
          <a:xfrm>
            <a:off x="1162175" y="2014975"/>
            <a:ext cx="6819600" cy="660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19" name="Google Shape;119;p17"/>
          <p:cNvSpPr txBox="1"/>
          <p:nvPr>
            <p:ph idx="1" type="subTitle"/>
          </p:nvPr>
        </p:nvSpPr>
        <p:spPr>
          <a:xfrm>
            <a:off x="1162175" y="2772801"/>
            <a:ext cx="6819600" cy="35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4162200" y="456125"/>
            <a:ext cx="8196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1</a:t>
            </a:r>
            <a:endParaRPr sz="300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1678675" y="2161800"/>
            <a:ext cx="57867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“Quotations are commonly printed as a means of inspiration and to invoke philosophical thoughts from the reader”</a:t>
            </a:r>
            <a:endParaRPr/>
          </a:p>
        </p:txBody>
      </p:sp>
      <p:sp>
        <p:nvSpPr>
          <p:cNvPr id="126" name="Google Shape;126;p18"/>
          <p:cNvSpPr txBox="1"/>
          <p:nvPr>
            <p:ph idx="12" type="sldNum"/>
          </p:nvPr>
        </p:nvSpPr>
        <p:spPr>
          <a:xfrm>
            <a:off x="3923800" y="4730550"/>
            <a:ext cx="1296300" cy="412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Here you have a list of items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And some text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33" name="Google Shape;133;p19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idx="4294967295" type="ctrTitle"/>
          </p:nvPr>
        </p:nvSpPr>
        <p:spPr>
          <a:xfrm>
            <a:off x="1589325" y="2857575"/>
            <a:ext cx="5965500" cy="87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Big </a:t>
            </a:r>
            <a:r>
              <a:rPr lang="en" sz="4800">
                <a:solidFill>
                  <a:schemeClr val="lt1"/>
                </a:solidFill>
              </a:rPr>
              <a:t>c</a:t>
            </a:r>
            <a:r>
              <a:rPr lang="en" sz="4800">
                <a:solidFill>
                  <a:schemeClr val="lt1"/>
                </a:solidFill>
              </a:rPr>
              <a:t>oncept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139" name="Google Shape;139;p20"/>
          <p:cNvSpPr txBox="1"/>
          <p:nvPr>
            <p:ph idx="4294967295" type="subTitle"/>
          </p:nvPr>
        </p:nvSpPr>
        <p:spPr>
          <a:xfrm>
            <a:off x="1589325" y="3716350"/>
            <a:ext cx="5965500" cy="71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Bring the attention of your audience over a key concept using icons or illustrations</a:t>
            </a:r>
            <a:endParaRPr sz="1800">
              <a:solidFill>
                <a:schemeClr val="lt1"/>
              </a:solidFill>
            </a:endParaRPr>
          </a:p>
        </p:txBody>
      </p:sp>
      <p:grpSp>
        <p:nvGrpSpPr>
          <p:cNvPr id="140" name="Google Shape;140;p20"/>
          <p:cNvGrpSpPr/>
          <p:nvPr/>
        </p:nvGrpSpPr>
        <p:grpSpPr>
          <a:xfrm>
            <a:off x="4065809" y="708229"/>
            <a:ext cx="1420645" cy="1420610"/>
            <a:chOff x="6643075" y="3664250"/>
            <a:chExt cx="407950" cy="407975"/>
          </a:xfrm>
        </p:grpSpPr>
        <p:sp>
          <p:nvSpPr>
            <p:cNvPr id="141" name="Google Shape;141;p20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" name="Google Shape;143;p20"/>
          <p:cNvGrpSpPr/>
          <p:nvPr/>
        </p:nvGrpSpPr>
        <p:grpSpPr>
          <a:xfrm rot="-587501">
            <a:off x="3982372" y="2314113"/>
            <a:ext cx="584090" cy="584057"/>
            <a:chOff x="576250" y="4319400"/>
            <a:chExt cx="442075" cy="442050"/>
          </a:xfrm>
        </p:grpSpPr>
        <p:sp>
          <p:nvSpPr>
            <p:cNvPr id="144" name="Google Shape;144;p20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0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" name="Google Shape;148;p20"/>
          <p:cNvSpPr/>
          <p:nvPr/>
        </p:nvSpPr>
        <p:spPr>
          <a:xfrm>
            <a:off x="3725797" y="1036452"/>
            <a:ext cx="222060" cy="212031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0"/>
          <p:cNvSpPr/>
          <p:nvPr/>
        </p:nvSpPr>
        <p:spPr>
          <a:xfrm rot="2697550">
            <a:off x="5189093" y="2121954"/>
            <a:ext cx="337078" cy="321855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0"/>
          <p:cNvSpPr/>
          <p:nvPr/>
        </p:nvSpPr>
        <p:spPr>
          <a:xfrm>
            <a:off x="5455759" y="1938200"/>
            <a:ext cx="135003" cy="12897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0"/>
          <p:cNvSpPr/>
          <p:nvPr/>
        </p:nvSpPr>
        <p:spPr>
          <a:xfrm rot="1280058">
            <a:off x="3571959" y="1675998"/>
            <a:ext cx="135005" cy="128954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0"/>
          <p:cNvSpPr txBox="1"/>
          <p:nvPr>
            <p:ph idx="12" type="sldNum"/>
          </p:nvPr>
        </p:nvSpPr>
        <p:spPr>
          <a:xfrm>
            <a:off x="3923800" y="4689025"/>
            <a:ext cx="1296300" cy="45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idx="1" type="body"/>
          </p:nvPr>
        </p:nvSpPr>
        <p:spPr>
          <a:xfrm>
            <a:off x="855275" y="1430150"/>
            <a:ext cx="3473100" cy="269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58" name="Google Shape;158;p21"/>
          <p:cNvSpPr txBox="1"/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59" name="Google Shape;159;p21"/>
          <p:cNvSpPr txBox="1"/>
          <p:nvPr>
            <p:ph idx="2" type="body"/>
          </p:nvPr>
        </p:nvSpPr>
        <p:spPr>
          <a:xfrm>
            <a:off x="4815599" y="1430150"/>
            <a:ext cx="3473100" cy="269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ebony and of outer space. It </a:t>
            </a:r>
            <a:r>
              <a:rPr lang="en"/>
              <a:t>has been the symbolic color of elegance, solemnity and authority.</a:t>
            </a:r>
            <a:endParaRPr/>
          </a:p>
        </p:txBody>
      </p:sp>
      <p:sp>
        <p:nvSpPr>
          <p:cNvPr id="160" name="Google Shape;160;p21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66" name="Google Shape;166;p22"/>
          <p:cNvSpPr txBox="1"/>
          <p:nvPr>
            <p:ph idx="1" type="body"/>
          </p:nvPr>
        </p:nvSpPr>
        <p:spPr>
          <a:xfrm>
            <a:off x="855300" y="1430150"/>
            <a:ext cx="2315700" cy="279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67" name="Google Shape;167;p22"/>
          <p:cNvSpPr txBox="1"/>
          <p:nvPr>
            <p:ph idx="2" type="body"/>
          </p:nvPr>
        </p:nvSpPr>
        <p:spPr>
          <a:xfrm>
            <a:off x="3414199" y="1430150"/>
            <a:ext cx="2315700" cy="279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68" name="Google Shape;168;p22"/>
          <p:cNvSpPr txBox="1"/>
          <p:nvPr>
            <p:ph idx="3" type="body"/>
          </p:nvPr>
        </p:nvSpPr>
        <p:spPr>
          <a:xfrm>
            <a:off x="5973097" y="1430150"/>
            <a:ext cx="2315700" cy="279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2"/>
          <p:cNvSpPr txBox="1"/>
          <p:nvPr>
            <p:ph idx="12" type="sldNum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ernon template">
  <a:themeElements>
    <a:clrScheme name="Custom 347">
      <a:dk1>
        <a:srgbClr val="2F3946"/>
      </a:dk1>
      <a:lt1>
        <a:srgbClr val="FFFFFF"/>
      </a:lt1>
      <a:dk2>
        <a:srgbClr val="727A85"/>
      </a:dk2>
      <a:lt2>
        <a:srgbClr val="F1EEED"/>
      </a:lt2>
      <a:accent1>
        <a:srgbClr val="22446F"/>
      </a:accent1>
      <a:accent2>
        <a:srgbClr val="5299DC"/>
      </a:accent2>
      <a:accent3>
        <a:srgbClr val="FB8F6C"/>
      </a:accent3>
      <a:accent4>
        <a:srgbClr val="DB6746"/>
      </a:accent4>
      <a:accent5>
        <a:srgbClr val="ADCE99"/>
      </a:accent5>
      <a:accent6>
        <a:srgbClr val="7AA271"/>
      </a:accent6>
      <a:hlink>
        <a:srgbClr val="22446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