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Montserrat"/>
      <p:regular r:id="rId46"/>
      <p:bold r:id="rId47"/>
      <p:italic r:id="rId48"/>
      <p:boldItalic r:id="rId49"/>
    </p:embeddedFont>
    <p:embeddedFont>
      <p:font typeface="Libre Baskerville"/>
      <p:regular r:id="rId50"/>
      <p:bold r:id="rId51"/>
      <p:italic r:id="rId52"/>
    </p:embeddedFont>
    <p:embeddedFont>
      <p:font typeface="Cinzel"/>
      <p:regular r:id="rId53"/>
      <p:bold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ABCE6A4-9DE3-425F-A704-3AA03E61E81D}">
  <a:tblStyle styleId="{BABCE6A4-9DE3-425F-A704-3AA03E61E8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F0DFC47-29ED-49FF-8D08-56439DE65B4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LibreBaskerville-bold.fntdata"/><Relationship Id="rId50" Type="http://schemas.openxmlformats.org/officeDocument/2006/relationships/font" Target="fonts/LibreBaskerville-regular.fntdata"/><Relationship Id="rId53" Type="http://schemas.openxmlformats.org/officeDocument/2006/relationships/font" Target="fonts/Cinzel-regular.fntdata"/><Relationship Id="rId52" Type="http://schemas.openxmlformats.org/officeDocument/2006/relationships/font" Target="fonts/LibreBaskerville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Cinzel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e3f29c1259_0_1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e3f29c1259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e3f29c1259_0_2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e3f29c1259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e3f29c1259_0_2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e3f29c1259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e3f29c1259_0_2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e3f29c1259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e3f29c1259_0_2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e3f29c1259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e3f29c1259_0_2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e3f29c1259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e3f29c1259_0_3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e3f29c1259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e3f29c1259_0_3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e3f29c1259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e3f29c1259_0_3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e3f29c1259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e3f29c1259_0_4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e3f29c1259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dbcff9524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dbcff952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e3f29c1259_0_50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e3f29c1259_0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803c7c3b9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803c7c3b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1472e95449_1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1472e95449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73d2b53a92_1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73d2b53a92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-50"/>
            <a:ext cx="9144000" cy="5143500"/>
          </a:xfrm>
          <a:prstGeom prst="rect">
            <a:avLst/>
          </a:prstGeom>
          <a:gradFill>
            <a:gsLst>
              <a:gs pos="0">
                <a:srgbClr val="B40036">
                  <a:alpha val="74901"/>
                </a:srgbClr>
              </a:gs>
              <a:gs pos="100000">
                <a:srgbClr val="002685">
                  <a:alpha val="74901"/>
                </a:srgbClr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62175" y="785200"/>
            <a:ext cx="7418913" cy="3572912"/>
          </a:xfrm>
          <a:custGeom>
            <a:rect b="b" l="l" r="r" t="t"/>
            <a:pathLst>
              <a:path extrusionOk="0" h="161890" w="319196">
                <a:moveTo>
                  <a:pt x="137286" y="300"/>
                </a:moveTo>
                <a:lnTo>
                  <a:pt x="0" y="241"/>
                </a:lnTo>
                <a:lnTo>
                  <a:pt x="0" y="161890"/>
                </a:lnTo>
                <a:lnTo>
                  <a:pt x="319196" y="161890"/>
                </a:lnTo>
                <a:lnTo>
                  <a:pt x="319196" y="0"/>
                </a:lnTo>
                <a:lnTo>
                  <a:pt x="182036" y="30"/>
                </a:lnTo>
              </a:path>
            </a:pathLst>
          </a:custGeom>
          <a:noFill/>
          <a:ln cap="flat" cmpd="thinThick" w="76200">
            <a:solidFill>
              <a:srgbClr val="FFFFFF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1290775" y="1991825"/>
            <a:ext cx="6562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3" name="Google Shape;13;p2"/>
          <p:cNvGrpSpPr/>
          <p:nvPr/>
        </p:nvGrpSpPr>
        <p:grpSpPr>
          <a:xfrm>
            <a:off x="4210586" y="341333"/>
            <a:ext cx="722090" cy="722089"/>
            <a:chOff x="1355271" y="4106636"/>
            <a:chExt cx="952499" cy="952499"/>
          </a:xfrm>
        </p:grpSpPr>
        <p:sp>
          <p:nvSpPr>
            <p:cNvPr id="14" name="Google Shape;14;p2"/>
            <p:cNvSpPr/>
            <p:nvPr/>
          </p:nvSpPr>
          <p:spPr>
            <a:xfrm>
              <a:off x="1553705" y="4503514"/>
              <a:ext cx="555631" cy="105822"/>
            </a:xfrm>
            <a:custGeom>
              <a:rect b="b" l="l" r="r" t="t"/>
              <a:pathLst>
                <a:path extrusionOk="0" h="105822" w="555631">
                  <a:moveTo>
                    <a:pt x="52921" y="85496"/>
                  </a:moveTo>
                  <a:lnTo>
                    <a:pt x="277816" y="25527"/>
                  </a:lnTo>
                  <a:lnTo>
                    <a:pt x="502710" y="85496"/>
                  </a:lnTo>
                  <a:lnTo>
                    <a:pt x="502710" y="105823"/>
                  </a:lnTo>
                  <a:lnTo>
                    <a:pt x="555631" y="105823"/>
                  </a:lnTo>
                  <a:lnTo>
                    <a:pt x="555631" y="0"/>
                  </a:lnTo>
                  <a:lnTo>
                    <a:pt x="0" y="0"/>
                  </a:lnTo>
                  <a:lnTo>
                    <a:pt x="0" y="105823"/>
                  </a:lnTo>
                  <a:lnTo>
                    <a:pt x="52921" y="1058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633086" y="4556435"/>
              <a:ext cx="396868" cy="423329"/>
            </a:xfrm>
            <a:custGeom>
              <a:rect b="b" l="l" r="r" t="t"/>
              <a:pathLst>
                <a:path extrusionOk="0" h="423329" w="396868">
                  <a:moveTo>
                    <a:pt x="396869" y="423329"/>
                  </a:moveTo>
                  <a:lnTo>
                    <a:pt x="396869" y="119072"/>
                  </a:lnTo>
                  <a:lnTo>
                    <a:pt x="396869" y="92612"/>
                  </a:lnTo>
                  <a:lnTo>
                    <a:pt x="396869" y="92602"/>
                  </a:lnTo>
                  <a:lnTo>
                    <a:pt x="396869" y="52911"/>
                  </a:lnTo>
                  <a:lnTo>
                    <a:pt x="198434" y="0"/>
                  </a:lnTo>
                  <a:lnTo>
                    <a:pt x="0" y="52911"/>
                  </a:lnTo>
                  <a:lnTo>
                    <a:pt x="0" y="92602"/>
                  </a:lnTo>
                  <a:lnTo>
                    <a:pt x="0" y="92612"/>
                  </a:lnTo>
                  <a:lnTo>
                    <a:pt x="0" y="119072"/>
                  </a:lnTo>
                  <a:lnTo>
                    <a:pt x="0" y="423329"/>
                  </a:lnTo>
                  <a:lnTo>
                    <a:pt x="79372" y="423329"/>
                  </a:lnTo>
                  <a:lnTo>
                    <a:pt x="79372" y="119072"/>
                  </a:lnTo>
                  <a:lnTo>
                    <a:pt x="158744" y="119072"/>
                  </a:lnTo>
                  <a:lnTo>
                    <a:pt x="158744" y="423329"/>
                  </a:lnTo>
                  <a:lnTo>
                    <a:pt x="238125" y="423329"/>
                  </a:lnTo>
                  <a:lnTo>
                    <a:pt x="238125" y="119072"/>
                  </a:lnTo>
                  <a:lnTo>
                    <a:pt x="317497" y="119072"/>
                  </a:lnTo>
                  <a:lnTo>
                    <a:pt x="317497" y="423329"/>
                  </a:lnTo>
                  <a:lnTo>
                    <a:pt x="396869" y="4233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72767" y="4106636"/>
              <a:ext cx="317506" cy="370408"/>
            </a:xfrm>
            <a:custGeom>
              <a:rect b="b" l="l" r="r" t="t"/>
              <a:pathLst>
                <a:path extrusionOk="0" h="370408" w="317506">
                  <a:moveTo>
                    <a:pt x="317506" y="343957"/>
                  </a:moveTo>
                  <a:cubicBezTo>
                    <a:pt x="317506" y="343948"/>
                    <a:pt x="317506" y="343948"/>
                    <a:pt x="317506" y="343948"/>
                  </a:cubicBezTo>
                  <a:cubicBezTo>
                    <a:pt x="317506" y="265309"/>
                    <a:pt x="260271" y="200196"/>
                    <a:pt x="185204" y="187576"/>
                  </a:cubicBezTo>
                  <a:lnTo>
                    <a:pt x="185204" y="152133"/>
                  </a:lnTo>
                  <a:cubicBezTo>
                    <a:pt x="185204" y="148476"/>
                    <a:pt x="182242" y="145523"/>
                    <a:pt x="178594" y="145523"/>
                  </a:cubicBezTo>
                  <a:lnTo>
                    <a:pt x="171983" y="145523"/>
                  </a:lnTo>
                  <a:lnTo>
                    <a:pt x="171983" y="111290"/>
                  </a:lnTo>
                  <a:cubicBezTo>
                    <a:pt x="218599" y="134617"/>
                    <a:pt x="256994" y="94421"/>
                    <a:pt x="317506" y="118605"/>
                  </a:cubicBezTo>
                  <a:lnTo>
                    <a:pt x="317506" y="26460"/>
                  </a:lnTo>
                  <a:cubicBezTo>
                    <a:pt x="256985" y="2276"/>
                    <a:pt x="218589" y="42472"/>
                    <a:pt x="171983" y="19145"/>
                  </a:cubicBezTo>
                  <a:lnTo>
                    <a:pt x="171983" y="13230"/>
                  </a:lnTo>
                  <a:cubicBezTo>
                    <a:pt x="171983" y="5915"/>
                    <a:pt x="166068" y="0"/>
                    <a:pt x="158753" y="0"/>
                  </a:cubicBezTo>
                  <a:cubicBezTo>
                    <a:pt x="151438" y="0"/>
                    <a:pt x="145523" y="5915"/>
                    <a:pt x="145523" y="13230"/>
                  </a:cubicBezTo>
                  <a:lnTo>
                    <a:pt x="145523" y="145523"/>
                  </a:lnTo>
                  <a:lnTo>
                    <a:pt x="138913" y="145523"/>
                  </a:lnTo>
                  <a:cubicBezTo>
                    <a:pt x="135255" y="145523"/>
                    <a:pt x="132302" y="148485"/>
                    <a:pt x="132302" y="152133"/>
                  </a:cubicBezTo>
                  <a:lnTo>
                    <a:pt x="132302" y="187576"/>
                  </a:lnTo>
                  <a:cubicBezTo>
                    <a:pt x="57236" y="200196"/>
                    <a:pt x="0" y="265309"/>
                    <a:pt x="0" y="343948"/>
                  </a:cubicBezTo>
                  <a:cubicBezTo>
                    <a:pt x="0" y="343948"/>
                    <a:pt x="0" y="343948"/>
                    <a:pt x="0" y="343957"/>
                  </a:cubicBezTo>
                  <a:lnTo>
                    <a:pt x="0" y="370408"/>
                  </a:lnTo>
                  <a:lnTo>
                    <a:pt x="317506" y="370408"/>
                  </a:lnTo>
                  <a:lnTo>
                    <a:pt x="317506" y="3439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53705" y="5006215"/>
              <a:ext cx="555631" cy="52920"/>
            </a:xfrm>
            <a:custGeom>
              <a:rect b="b" l="l" r="r" t="t"/>
              <a:pathLst>
                <a:path extrusionOk="0" h="52920" w="555631">
                  <a:moveTo>
                    <a:pt x="52921" y="0"/>
                  </a:moveTo>
                  <a:lnTo>
                    <a:pt x="0" y="52921"/>
                  </a:lnTo>
                  <a:lnTo>
                    <a:pt x="555631" y="52921"/>
                  </a:lnTo>
                  <a:lnTo>
                    <a:pt x="5027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056415" y="4635806"/>
              <a:ext cx="251355" cy="423329"/>
            </a:xfrm>
            <a:custGeom>
              <a:rect b="b" l="l" r="r" t="t"/>
              <a:pathLst>
                <a:path extrusionOk="0" h="423329" w="251355">
                  <a:moveTo>
                    <a:pt x="0" y="0"/>
                  </a:moveTo>
                  <a:lnTo>
                    <a:pt x="0" y="343957"/>
                  </a:lnTo>
                  <a:lnTo>
                    <a:pt x="10954" y="343957"/>
                  </a:lnTo>
                  <a:lnTo>
                    <a:pt x="18698" y="351701"/>
                  </a:lnTo>
                  <a:lnTo>
                    <a:pt x="71618" y="404622"/>
                  </a:lnTo>
                  <a:lnTo>
                    <a:pt x="90335" y="423329"/>
                  </a:lnTo>
                  <a:lnTo>
                    <a:pt x="251355" y="423329"/>
                  </a:lnTo>
                  <a:lnTo>
                    <a:pt x="251355" y="0"/>
                  </a:lnTo>
                  <a:lnTo>
                    <a:pt x="0" y="0"/>
                  </a:lnTo>
                  <a:close/>
                  <a:moveTo>
                    <a:pt x="105842" y="277816"/>
                  </a:moveTo>
                  <a:lnTo>
                    <a:pt x="52921" y="277816"/>
                  </a:lnTo>
                  <a:lnTo>
                    <a:pt x="52921" y="198434"/>
                  </a:lnTo>
                  <a:lnTo>
                    <a:pt x="105842" y="198434"/>
                  </a:lnTo>
                  <a:lnTo>
                    <a:pt x="105842" y="277816"/>
                  </a:lnTo>
                  <a:close/>
                  <a:moveTo>
                    <a:pt x="105842" y="145513"/>
                  </a:moveTo>
                  <a:lnTo>
                    <a:pt x="52921" y="145513"/>
                  </a:lnTo>
                  <a:lnTo>
                    <a:pt x="52921" y="66142"/>
                  </a:lnTo>
                  <a:lnTo>
                    <a:pt x="105842" y="66142"/>
                  </a:lnTo>
                  <a:lnTo>
                    <a:pt x="105842" y="145513"/>
                  </a:lnTo>
                  <a:close/>
                  <a:moveTo>
                    <a:pt x="198434" y="277816"/>
                  </a:moveTo>
                  <a:lnTo>
                    <a:pt x="145513" y="277816"/>
                  </a:lnTo>
                  <a:lnTo>
                    <a:pt x="145513" y="198434"/>
                  </a:lnTo>
                  <a:lnTo>
                    <a:pt x="198434" y="198434"/>
                  </a:lnTo>
                  <a:lnTo>
                    <a:pt x="198434" y="277816"/>
                  </a:lnTo>
                  <a:close/>
                  <a:moveTo>
                    <a:pt x="198434" y="145513"/>
                  </a:moveTo>
                  <a:lnTo>
                    <a:pt x="145513" y="145513"/>
                  </a:lnTo>
                  <a:lnTo>
                    <a:pt x="145513" y="66142"/>
                  </a:lnTo>
                  <a:lnTo>
                    <a:pt x="198434" y="66142"/>
                  </a:lnTo>
                  <a:lnTo>
                    <a:pt x="198434" y="1455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355271" y="4635806"/>
              <a:ext cx="251345" cy="423329"/>
            </a:xfrm>
            <a:custGeom>
              <a:rect b="b" l="l" r="r" t="t"/>
              <a:pathLst>
                <a:path extrusionOk="0" h="423329" w="251345">
                  <a:moveTo>
                    <a:pt x="240392" y="343957"/>
                  </a:moveTo>
                  <a:lnTo>
                    <a:pt x="251346" y="343957"/>
                  </a:lnTo>
                  <a:lnTo>
                    <a:pt x="251346" y="0"/>
                  </a:lnTo>
                  <a:lnTo>
                    <a:pt x="0" y="0"/>
                  </a:lnTo>
                  <a:lnTo>
                    <a:pt x="0" y="423329"/>
                  </a:lnTo>
                  <a:lnTo>
                    <a:pt x="161020" y="423329"/>
                  </a:lnTo>
                  <a:lnTo>
                    <a:pt x="179727" y="404622"/>
                  </a:lnTo>
                  <a:lnTo>
                    <a:pt x="232648" y="351701"/>
                  </a:lnTo>
                  <a:lnTo>
                    <a:pt x="240392" y="343957"/>
                  </a:lnTo>
                  <a:close/>
                  <a:moveTo>
                    <a:pt x="105832" y="277816"/>
                  </a:moveTo>
                  <a:lnTo>
                    <a:pt x="52921" y="277816"/>
                  </a:lnTo>
                  <a:lnTo>
                    <a:pt x="52921" y="198434"/>
                  </a:lnTo>
                  <a:lnTo>
                    <a:pt x="105842" y="198434"/>
                  </a:lnTo>
                  <a:lnTo>
                    <a:pt x="105842" y="277816"/>
                  </a:lnTo>
                  <a:close/>
                  <a:moveTo>
                    <a:pt x="105832" y="145513"/>
                  </a:moveTo>
                  <a:lnTo>
                    <a:pt x="52921" y="145513"/>
                  </a:lnTo>
                  <a:lnTo>
                    <a:pt x="52921" y="66142"/>
                  </a:lnTo>
                  <a:lnTo>
                    <a:pt x="105842" y="66142"/>
                  </a:lnTo>
                  <a:lnTo>
                    <a:pt x="105842" y="145513"/>
                  </a:lnTo>
                  <a:close/>
                  <a:moveTo>
                    <a:pt x="198434" y="277816"/>
                  </a:moveTo>
                  <a:lnTo>
                    <a:pt x="145513" y="277816"/>
                  </a:lnTo>
                  <a:lnTo>
                    <a:pt x="145513" y="198434"/>
                  </a:lnTo>
                  <a:lnTo>
                    <a:pt x="198434" y="198434"/>
                  </a:lnTo>
                  <a:lnTo>
                    <a:pt x="198434" y="277816"/>
                  </a:lnTo>
                  <a:close/>
                  <a:moveTo>
                    <a:pt x="198434" y="145513"/>
                  </a:moveTo>
                  <a:lnTo>
                    <a:pt x="145513" y="145513"/>
                  </a:lnTo>
                  <a:lnTo>
                    <a:pt x="145513" y="66142"/>
                  </a:lnTo>
                  <a:lnTo>
                    <a:pt x="198434" y="66142"/>
                  </a:lnTo>
                  <a:lnTo>
                    <a:pt x="198434" y="1455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bg>
      <p:bgPr>
        <a:gradFill>
          <a:gsLst>
            <a:gs pos="0">
              <a:srgbClr val="B40036">
                <a:alpha val="74901"/>
              </a:srgbClr>
            </a:gs>
            <a:gs pos="100000">
              <a:srgbClr val="002685">
                <a:alpha val="74901"/>
              </a:srgbClr>
            </a:gs>
          </a:gsLst>
          <a:lin ang="18900732" scaled="0"/>
        </a:gra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0" y="-50"/>
            <a:ext cx="9144000" cy="5143500"/>
          </a:xfrm>
          <a:prstGeom prst="rect">
            <a:avLst/>
          </a:prstGeom>
          <a:gradFill>
            <a:gsLst>
              <a:gs pos="0">
                <a:srgbClr val="B40036">
                  <a:alpha val="74901"/>
                </a:srgbClr>
              </a:gs>
              <a:gs pos="100000">
                <a:srgbClr val="002685">
                  <a:alpha val="74901"/>
                </a:srgbClr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>
            <p:ph type="ctrTitle"/>
          </p:nvPr>
        </p:nvSpPr>
        <p:spPr>
          <a:xfrm>
            <a:off x="1013375" y="1601445"/>
            <a:ext cx="7117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685800" y="2852117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i="1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i="1"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i="1"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i="1"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i="1"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i="1"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i="1"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i="1"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i="1" sz="3000"/>
            </a:lvl9pPr>
          </a:lstStyle>
          <a:p/>
        </p:txBody>
      </p:sp>
      <p:cxnSp>
        <p:nvCxnSpPr>
          <p:cNvPr id="24" name="Google Shape;24;p3"/>
          <p:cNvCxnSpPr/>
          <p:nvPr/>
        </p:nvCxnSpPr>
        <p:spPr>
          <a:xfrm>
            <a:off x="2566050" y="2800350"/>
            <a:ext cx="4011900" cy="0"/>
          </a:xfrm>
          <a:prstGeom prst="straightConnector1">
            <a:avLst/>
          </a:prstGeom>
          <a:noFill/>
          <a:ln cap="flat" cmpd="thickThin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-50"/>
            <a:ext cx="9144000" cy="5143500"/>
          </a:xfrm>
          <a:prstGeom prst="rect">
            <a:avLst/>
          </a:prstGeom>
          <a:gradFill>
            <a:gsLst>
              <a:gs pos="0">
                <a:srgbClr val="B40036">
                  <a:alpha val="74901"/>
                </a:srgbClr>
              </a:gs>
              <a:gs pos="100000">
                <a:srgbClr val="002685">
                  <a:alpha val="74901"/>
                </a:srgbClr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582050" y="548125"/>
            <a:ext cx="7979900" cy="4047250"/>
          </a:xfrm>
          <a:custGeom>
            <a:rect b="b" l="l" r="r" t="t"/>
            <a:pathLst>
              <a:path extrusionOk="0" h="161890" w="319196">
                <a:moveTo>
                  <a:pt x="137286" y="300"/>
                </a:moveTo>
                <a:lnTo>
                  <a:pt x="0" y="241"/>
                </a:lnTo>
                <a:lnTo>
                  <a:pt x="0" y="161890"/>
                </a:lnTo>
                <a:lnTo>
                  <a:pt x="319196" y="161890"/>
                </a:lnTo>
                <a:lnTo>
                  <a:pt x="319196" y="0"/>
                </a:lnTo>
                <a:lnTo>
                  <a:pt x="182036" y="30"/>
                </a:lnTo>
              </a:path>
            </a:pathLst>
          </a:custGeom>
          <a:noFill/>
          <a:ln cap="flat" cmpd="thinThick" w="76200">
            <a:solidFill>
              <a:srgbClr val="FFFFFF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1489575" y="2161800"/>
            <a:ext cx="61647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▣"/>
              <a:defRPr i="1" sz="2400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□"/>
              <a:defRPr i="1" sz="2400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▪"/>
              <a:defRPr i="1" sz="2400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▪"/>
              <a:defRPr i="1" sz="2400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▪"/>
              <a:defRPr i="1" sz="2400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 sz="2400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 sz="2400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 sz="2400"/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 sz="2400"/>
            </a:lvl9pPr>
          </a:lstStyle>
          <a:p/>
        </p:txBody>
      </p:sp>
      <p:sp>
        <p:nvSpPr>
          <p:cNvPr id="30" name="Google Shape;30;p4"/>
          <p:cNvSpPr txBox="1"/>
          <p:nvPr/>
        </p:nvSpPr>
        <p:spPr>
          <a:xfrm>
            <a:off x="4023150" y="241925"/>
            <a:ext cx="10977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</a:t>
            </a:r>
            <a:endParaRPr b="1" sz="60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-50"/>
            <a:ext cx="9144000" cy="5143500"/>
          </a:xfrm>
          <a:prstGeom prst="rect">
            <a:avLst/>
          </a:prstGeom>
          <a:gradFill>
            <a:gsLst>
              <a:gs pos="0">
                <a:srgbClr val="B40036">
                  <a:alpha val="74901"/>
                </a:srgbClr>
              </a:gs>
              <a:gs pos="100000">
                <a:srgbClr val="002685">
                  <a:alpha val="74901"/>
                </a:srgbClr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1337275" y="1476919"/>
            <a:ext cx="6469500" cy="3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▣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/>
        </p:txBody>
      </p:sp>
      <p:cxnSp>
        <p:nvCxnSpPr>
          <p:cNvPr id="36" name="Google Shape;36;p5"/>
          <p:cNvCxnSpPr/>
          <p:nvPr/>
        </p:nvCxnSpPr>
        <p:spPr>
          <a:xfrm>
            <a:off x="4275600" y="925310"/>
            <a:ext cx="592800" cy="0"/>
          </a:xfrm>
          <a:prstGeom prst="straightConnector1">
            <a:avLst/>
          </a:prstGeom>
          <a:noFill/>
          <a:ln cap="flat" cmpd="thickThin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>
            <a:off x="4376976" y="428817"/>
            <a:ext cx="390106" cy="391135"/>
            <a:chOff x="2122721" y="816429"/>
            <a:chExt cx="455998" cy="457200"/>
          </a:xfrm>
        </p:grpSpPr>
        <p:sp>
          <p:nvSpPr>
            <p:cNvPr id="39" name="Google Shape;39;p5"/>
            <p:cNvSpPr/>
            <p:nvPr/>
          </p:nvSpPr>
          <p:spPr>
            <a:xfrm>
              <a:off x="2145682" y="816429"/>
              <a:ext cx="410081" cy="457200"/>
            </a:xfrm>
            <a:custGeom>
              <a:rect b="b" l="l" r="r" t="t"/>
              <a:pathLst>
                <a:path extrusionOk="0" h="457200" w="410081">
                  <a:moveTo>
                    <a:pt x="328863" y="419100"/>
                  </a:moveTo>
                  <a:lnTo>
                    <a:pt x="224088" y="419100"/>
                  </a:lnTo>
                  <a:lnTo>
                    <a:pt x="224088" y="66675"/>
                  </a:lnTo>
                  <a:lnTo>
                    <a:pt x="322196" y="66675"/>
                  </a:lnTo>
                  <a:lnTo>
                    <a:pt x="277226" y="180523"/>
                  </a:lnTo>
                  <a:cubicBezTo>
                    <a:pt x="274332" y="187848"/>
                    <a:pt x="277925" y="196133"/>
                    <a:pt x="285252" y="199028"/>
                  </a:cubicBezTo>
                  <a:cubicBezTo>
                    <a:pt x="292577" y="201921"/>
                    <a:pt x="300862" y="198329"/>
                    <a:pt x="303756" y="191002"/>
                  </a:cubicBezTo>
                  <a:lnTo>
                    <a:pt x="343150" y="91250"/>
                  </a:lnTo>
                  <a:lnTo>
                    <a:pt x="382544" y="191002"/>
                  </a:lnTo>
                  <a:cubicBezTo>
                    <a:pt x="385429" y="198332"/>
                    <a:pt x="393709" y="201936"/>
                    <a:pt x="401039" y="199052"/>
                  </a:cubicBezTo>
                  <a:cubicBezTo>
                    <a:pt x="408368" y="196167"/>
                    <a:pt x="411972" y="187886"/>
                    <a:pt x="409087" y="180557"/>
                  </a:cubicBezTo>
                  <a:cubicBezTo>
                    <a:pt x="409083" y="180545"/>
                    <a:pt x="409079" y="180534"/>
                    <a:pt x="409074" y="180523"/>
                  </a:cubicBezTo>
                  <a:lnTo>
                    <a:pt x="356390" y="47149"/>
                  </a:lnTo>
                  <a:cubicBezTo>
                    <a:pt x="354272" y="41685"/>
                    <a:pt x="349010" y="38089"/>
                    <a:pt x="343150" y="38100"/>
                  </a:cubicBezTo>
                  <a:lnTo>
                    <a:pt x="224088" y="38100"/>
                  </a:lnTo>
                  <a:lnTo>
                    <a:pt x="224088" y="19050"/>
                  </a:lnTo>
                  <a:cubicBezTo>
                    <a:pt x="224088" y="8529"/>
                    <a:pt x="215559" y="0"/>
                    <a:pt x="205038" y="0"/>
                  </a:cubicBezTo>
                  <a:cubicBezTo>
                    <a:pt x="194517" y="0"/>
                    <a:pt x="185988" y="8529"/>
                    <a:pt x="185988" y="19050"/>
                  </a:cubicBezTo>
                  <a:lnTo>
                    <a:pt x="185988" y="38100"/>
                  </a:lnTo>
                  <a:lnTo>
                    <a:pt x="66925" y="38100"/>
                  </a:lnTo>
                  <a:cubicBezTo>
                    <a:pt x="61066" y="38089"/>
                    <a:pt x="55803" y="41685"/>
                    <a:pt x="53686" y="47149"/>
                  </a:cubicBezTo>
                  <a:lnTo>
                    <a:pt x="1001" y="180523"/>
                  </a:lnTo>
                  <a:cubicBezTo>
                    <a:pt x="-1893" y="187848"/>
                    <a:pt x="1700" y="196133"/>
                    <a:pt x="9026" y="199028"/>
                  </a:cubicBezTo>
                  <a:cubicBezTo>
                    <a:pt x="16352" y="201921"/>
                    <a:pt x="24637" y="198329"/>
                    <a:pt x="27531" y="191002"/>
                  </a:cubicBezTo>
                  <a:lnTo>
                    <a:pt x="66925" y="91250"/>
                  </a:lnTo>
                  <a:lnTo>
                    <a:pt x="106319" y="191002"/>
                  </a:lnTo>
                  <a:cubicBezTo>
                    <a:pt x="109204" y="198332"/>
                    <a:pt x="117484" y="201936"/>
                    <a:pt x="124814" y="199052"/>
                  </a:cubicBezTo>
                  <a:cubicBezTo>
                    <a:pt x="132143" y="196167"/>
                    <a:pt x="135747" y="187886"/>
                    <a:pt x="132862" y="180557"/>
                  </a:cubicBezTo>
                  <a:cubicBezTo>
                    <a:pt x="132858" y="180545"/>
                    <a:pt x="132854" y="180534"/>
                    <a:pt x="132849" y="180523"/>
                  </a:cubicBezTo>
                  <a:lnTo>
                    <a:pt x="87878" y="66675"/>
                  </a:lnTo>
                  <a:lnTo>
                    <a:pt x="185988" y="66675"/>
                  </a:lnTo>
                  <a:lnTo>
                    <a:pt x="185988" y="419100"/>
                  </a:lnTo>
                  <a:lnTo>
                    <a:pt x="81213" y="419100"/>
                  </a:lnTo>
                  <a:cubicBezTo>
                    <a:pt x="70692" y="419100"/>
                    <a:pt x="62163" y="427629"/>
                    <a:pt x="62163" y="438150"/>
                  </a:cubicBezTo>
                  <a:cubicBezTo>
                    <a:pt x="62163" y="448671"/>
                    <a:pt x="70692" y="457200"/>
                    <a:pt x="81213" y="457200"/>
                  </a:cubicBezTo>
                  <a:lnTo>
                    <a:pt x="328863" y="457200"/>
                  </a:lnTo>
                  <a:cubicBezTo>
                    <a:pt x="339383" y="457200"/>
                    <a:pt x="347913" y="448671"/>
                    <a:pt x="347913" y="438150"/>
                  </a:cubicBezTo>
                  <a:cubicBezTo>
                    <a:pt x="347913" y="427629"/>
                    <a:pt x="339383" y="419100"/>
                    <a:pt x="328863" y="419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2122721" y="1045029"/>
              <a:ext cx="179774" cy="73888"/>
            </a:xfrm>
            <a:custGeom>
              <a:rect b="b" l="l" r="r" t="t"/>
              <a:pathLst>
                <a:path extrusionOk="0" h="73888" w="179774">
                  <a:moveTo>
                    <a:pt x="179716" y="2972"/>
                  </a:moveTo>
                  <a:cubicBezTo>
                    <a:pt x="180007" y="1653"/>
                    <a:pt x="179173" y="349"/>
                    <a:pt x="177855" y="57"/>
                  </a:cubicBezTo>
                  <a:cubicBezTo>
                    <a:pt x="177686" y="20"/>
                    <a:pt x="177513" y="1"/>
                    <a:pt x="177340" y="0"/>
                  </a:cubicBezTo>
                  <a:lnTo>
                    <a:pt x="2434" y="0"/>
                  </a:lnTo>
                  <a:cubicBezTo>
                    <a:pt x="1083" y="7"/>
                    <a:pt x="-6" y="1106"/>
                    <a:pt x="0" y="2456"/>
                  </a:cubicBezTo>
                  <a:cubicBezTo>
                    <a:pt x="1" y="2630"/>
                    <a:pt x="20" y="2802"/>
                    <a:pt x="57" y="2972"/>
                  </a:cubicBezTo>
                  <a:cubicBezTo>
                    <a:pt x="11910" y="52583"/>
                    <a:pt x="61737" y="83192"/>
                    <a:pt x="111349" y="71339"/>
                  </a:cubicBezTo>
                  <a:cubicBezTo>
                    <a:pt x="145199" y="63252"/>
                    <a:pt x="171629" y="36822"/>
                    <a:pt x="179716" y="2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2398945" y="1045029"/>
              <a:ext cx="179774" cy="73888"/>
            </a:xfrm>
            <a:custGeom>
              <a:rect b="b" l="l" r="r" t="t"/>
              <a:pathLst>
                <a:path extrusionOk="0" h="73888" w="179774">
                  <a:moveTo>
                    <a:pt x="177340" y="0"/>
                  </a:moveTo>
                  <a:lnTo>
                    <a:pt x="2435" y="0"/>
                  </a:lnTo>
                  <a:cubicBezTo>
                    <a:pt x="1084" y="7"/>
                    <a:pt x="-6" y="1106"/>
                    <a:pt x="0" y="2456"/>
                  </a:cubicBezTo>
                  <a:cubicBezTo>
                    <a:pt x="1" y="2630"/>
                    <a:pt x="20" y="2802"/>
                    <a:pt x="58" y="2972"/>
                  </a:cubicBezTo>
                  <a:cubicBezTo>
                    <a:pt x="11911" y="52583"/>
                    <a:pt x="61737" y="83192"/>
                    <a:pt x="111349" y="71339"/>
                  </a:cubicBezTo>
                  <a:cubicBezTo>
                    <a:pt x="145199" y="63252"/>
                    <a:pt x="171629" y="36822"/>
                    <a:pt x="179717" y="2972"/>
                  </a:cubicBezTo>
                  <a:cubicBezTo>
                    <a:pt x="180007" y="1653"/>
                    <a:pt x="179174" y="349"/>
                    <a:pt x="177856" y="57"/>
                  </a:cubicBezTo>
                  <a:cubicBezTo>
                    <a:pt x="177686" y="20"/>
                    <a:pt x="177514" y="1"/>
                    <a:pt x="177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-50"/>
            <a:ext cx="9144000" cy="5143500"/>
          </a:xfrm>
          <a:prstGeom prst="rect">
            <a:avLst/>
          </a:prstGeom>
          <a:gradFill>
            <a:gsLst>
              <a:gs pos="0">
                <a:srgbClr val="B40036">
                  <a:alpha val="74901"/>
                </a:srgbClr>
              </a:gs>
              <a:gs pos="100000">
                <a:srgbClr val="002685">
                  <a:alpha val="74901"/>
                </a:srgbClr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 txBox="1"/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880600" y="1477750"/>
            <a:ext cx="35835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▣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2" type="body"/>
          </p:nvPr>
        </p:nvSpPr>
        <p:spPr>
          <a:xfrm>
            <a:off x="4679898" y="1477750"/>
            <a:ext cx="35835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▣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/>
        </p:txBody>
      </p:sp>
      <p:cxnSp>
        <p:nvCxnSpPr>
          <p:cNvPr id="47" name="Google Shape;47;p6"/>
          <p:cNvCxnSpPr/>
          <p:nvPr/>
        </p:nvCxnSpPr>
        <p:spPr>
          <a:xfrm>
            <a:off x="4275600" y="925310"/>
            <a:ext cx="592800" cy="0"/>
          </a:xfrm>
          <a:prstGeom prst="straightConnector1">
            <a:avLst/>
          </a:prstGeom>
          <a:noFill/>
          <a:ln cap="flat" cmpd="thickThin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" name="Google Shape;49;p6"/>
          <p:cNvGrpSpPr/>
          <p:nvPr/>
        </p:nvGrpSpPr>
        <p:grpSpPr>
          <a:xfrm>
            <a:off x="4376976" y="428817"/>
            <a:ext cx="390106" cy="391135"/>
            <a:chOff x="2122721" y="816429"/>
            <a:chExt cx="455998" cy="457200"/>
          </a:xfrm>
        </p:grpSpPr>
        <p:sp>
          <p:nvSpPr>
            <p:cNvPr id="50" name="Google Shape;50;p6"/>
            <p:cNvSpPr/>
            <p:nvPr/>
          </p:nvSpPr>
          <p:spPr>
            <a:xfrm>
              <a:off x="2145682" y="816429"/>
              <a:ext cx="410081" cy="457200"/>
            </a:xfrm>
            <a:custGeom>
              <a:rect b="b" l="l" r="r" t="t"/>
              <a:pathLst>
                <a:path extrusionOk="0" h="457200" w="410081">
                  <a:moveTo>
                    <a:pt x="328863" y="419100"/>
                  </a:moveTo>
                  <a:lnTo>
                    <a:pt x="224088" y="419100"/>
                  </a:lnTo>
                  <a:lnTo>
                    <a:pt x="224088" y="66675"/>
                  </a:lnTo>
                  <a:lnTo>
                    <a:pt x="322196" y="66675"/>
                  </a:lnTo>
                  <a:lnTo>
                    <a:pt x="277226" y="180523"/>
                  </a:lnTo>
                  <a:cubicBezTo>
                    <a:pt x="274332" y="187848"/>
                    <a:pt x="277925" y="196133"/>
                    <a:pt x="285252" y="199028"/>
                  </a:cubicBezTo>
                  <a:cubicBezTo>
                    <a:pt x="292577" y="201921"/>
                    <a:pt x="300862" y="198329"/>
                    <a:pt x="303756" y="191002"/>
                  </a:cubicBezTo>
                  <a:lnTo>
                    <a:pt x="343150" y="91250"/>
                  </a:lnTo>
                  <a:lnTo>
                    <a:pt x="382544" y="191002"/>
                  </a:lnTo>
                  <a:cubicBezTo>
                    <a:pt x="385429" y="198332"/>
                    <a:pt x="393709" y="201936"/>
                    <a:pt x="401039" y="199052"/>
                  </a:cubicBezTo>
                  <a:cubicBezTo>
                    <a:pt x="408368" y="196167"/>
                    <a:pt x="411972" y="187886"/>
                    <a:pt x="409087" y="180557"/>
                  </a:cubicBezTo>
                  <a:cubicBezTo>
                    <a:pt x="409083" y="180545"/>
                    <a:pt x="409079" y="180534"/>
                    <a:pt x="409074" y="180523"/>
                  </a:cubicBezTo>
                  <a:lnTo>
                    <a:pt x="356390" y="47149"/>
                  </a:lnTo>
                  <a:cubicBezTo>
                    <a:pt x="354272" y="41685"/>
                    <a:pt x="349010" y="38089"/>
                    <a:pt x="343150" y="38100"/>
                  </a:cubicBezTo>
                  <a:lnTo>
                    <a:pt x="224088" y="38100"/>
                  </a:lnTo>
                  <a:lnTo>
                    <a:pt x="224088" y="19050"/>
                  </a:lnTo>
                  <a:cubicBezTo>
                    <a:pt x="224088" y="8529"/>
                    <a:pt x="215559" y="0"/>
                    <a:pt x="205038" y="0"/>
                  </a:cubicBezTo>
                  <a:cubicBezTo>
                    <a:pt x="194517" y="0"/>
                    <a:pt x="185988" y="8529"/>
                    <a:pt x="185988" y="19050"/>
                  </a:cubicBezTo>
                  <a:lnTo>
                    <a:pt x="185988" y="38100"/>
                  </a:lnTo>
                  <a:lnTo>
                    <a:pt x="66925" y="38100"/>
                  </a:lnTo>
                  <a:cubicBezTo>
                    <a:pt x="61066" y="38089"/>
                    <a:pt x="55803" y="41685"/>
                    <a:pt x="53686" y="47149"/>
                  </a:cubicBezTo>
                  <a:lnTo>
                    <a:pt x="1001" y="180523"/>
                  </a:lnTo>
                  <a:cubicBezTo>
                    <a:pt x="-1893" y="187848"/>
                    <a:pt x="1700" y="196133"/>
                    <a:pt x="9026" y="199028"/>
                  </a:cubicBezTo>
                  <a:cubicBezTo>
                    <a:pt x="16352" y="201921"/>
                    <a:pt x="24637" y="198329"/>
                    <a:pt x="27531" y="191002"/>
                  </a:cubicBezTo>
                  <a:lnTo>
                    <a:pt x="66925" y="91250"/>
                  </a:lnTo>
                  <a:lnTo>
                    <a:pt x="106319" y="191002"/>
                  </a:lnTo>
                  <a:cubicBezTo>
                    <a:pt x="109204" y="198332"/>
                    <a:pt x="117484" y="201936"/>
                    <a:pt x="124814" y="199052"/>
                  </a:cubicBezTo>
                  <a:cubicBezTo>
                    <a:pt x="132143" y="196167"/>
                    <a:pt x="135747" y="187886"/>
                    <a:pt x="132862" y="180557"/>
                  </a:cubicBezTo>
                  <a:cubicBezTo>
                    <a:pt x="132858" y="180545"/>
                    <a:pt x="132854" y="180534"/>
                    <a:pt x="132849" y="180523"/>
                  </a:cubicBezTo>
                  <a:lnTo>
                    <a:pt x="87878" y="66675"/>
                  </a:lnTo>
                  <a:lnTo>
                    <a:pt x="185988" y="66675"/>
                  </a:lnTo>
                  <a:lnTo>
                    <a:pt x="185988" y="419100"/>
                  </a:lnTo>
                  <a:lnTo>
                    <a:pt x="81213" y="419100"/>
                  </a:lnTo>
                  <a:cubicBezTo>
                    <a:pt x="70692" y="419100"/>
                    <a:pt x="62163" y="427629"/>
                    <a:pt x="62163" y="438150"/>
                  </a:cubicBezTo>
                  <a:cubicBezTo>
                    <a:pt x="62163" y="448671"/>
                    <a:pt x="70692" y="457200"/>
                    <a:pt x="81213" y="457200"/>
                  </a:cubicBezTo>
                  <a:lnTo>
                    <a:pt x="328863" y="457200"/>
                  </a:lnTo>
                  <a:cubicBezTo>
                    <a:pt x="339383" y="457200"/>
                    <a:pt x="347913" y="448671"/>
                    <a:pt x="347913" y="438150"/>
                  </a:cubicBezTo>
                  <a:cubicBezTo>
                    <a:pt x="347913" y="427629"/>
                    <a:pt x="339383" y="419100"/>
                    <a:pt x="328863" y="419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2122721" y="1045029"/>
              <a:ext cx="179774" cy="73888"/>
            </a:xfrm>
            <a:custGeom>
              <a:rect b="b" l="l" r="r" t="t"/>
              <a:pathLst>
                <a:path extrusionOk="0" h="73888" w="179774">
                  <a:moveTo>
                    <a:pt x="179716" y="2972"/>
                  </a:moveTo>
                  <a:cubicBezTo>
                    <a:pt x="180007" y="1653"/>
                    <a:pt x="179173" y="349"/>
                    <a:pt x="177855" y="57"/>
                  </a:cubicBezTo>
                  <a:cubicBezTo>
                    <a:pt x="177686" y="20"/>
                    <a:pt x="177513" y="1"/>
                    <a:pt x="177340" y="0"/>
                  </a:cubicBezTo>
                  <a:lnTo>
                    <a:pt x="2434" y="0"/>
                  </a:lnTo>
                  <a:cubicBezTo>
                    <a:pt x="1083" y="7"/>
                    <a:pt x="-6" y="1106"/>
                    <a:pt x="0" y="2456"/>
                  </a:cubicBezTo>
                  <a:cubicBezTo>
                    <a:pt x="1" y="2630"/>
                    <a:pt x="20" y="2802"/>
                    <a:pt x="57" y="2972"/>
                  </a:cubicBezTo>
                  <a:cubicBezTo>
                    <a:pt x="11910" y="52583"/>
                    <a:pt x="61737" y="83192"/>
                    <a:pt x="111349" y="71339"/>
                  </a:cubicBezTo>
                  <a:cubicBezTo>
                    <a:pt x="145199" y="63252"/>
                    <a:pt x="171629" y="36822"/>
                    <a:pt x="179716" y="2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2398945" y="1045029"/>
              <a:ext cx="179774" cy="73888"/>
            </a:xfrm>
            <a:custGeom>
              <a:rect b="b" l="l" r="r" t="t"/>
              <a:pathLst>
                <a:path extrusionOk="0" h="73888" w="179774">
                  <a:moveTo>
                    <a:pt x="177340" y="0"/>
                  </a:moveTo>
                  <a:lnTo>
                    <a:pt x="2435" y="0"/>
                  </a:lnTo>
                  <a:cubicBezTo>
                    <a:pt x="1084" y="7"/>
                    <a:pt x="-6" y="1106"/>
                    <a:pt x="0" y="2456"/>
                  </a:cubicBezTo>
                  <a:cubicBezTo>
                    <a:pt x="1" y="2630"/>
                    <a:pt x="20" y="2802"/>
                    <a:pt x="58" y="2972"/>
                  </a:cubicBezTo>
                  <a:cubicBezTo>
                    <a:pt x="11911" y="52583"/>
                    <a:pt x="61737" y="83192"/>
                    <a:pt x="111349" y="71339"/>
                  </a:cubicBezTo>
                  <a:cubicBezTo>
                    <a:pt x="145199" y="63252"/>
                    <a:pt x="171629" y="36822"/>
                    <a:pt x="179717" y="2972"/>
                  </a:cubicBezTo>
                  <a:cubicBezTo>
                    <a:pt x="180007" y="1653"/>
                    <a:pt x="179174" y="349"/>
                    <a:pt x="177856" y="57"/>
                  </a:cubicBezTo>
                  <a:cubicBezTo>
                    <a:pt x="177686" y="20"/>
                    <a:pt x="177514" y="1"/>
                    <a:pt x="177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-50"/>
            <a:ext cx="9144000" cy="5143500"/>
          </a:xfrm>
          <a:prstGeom prst="rect">
            <a:avLst/>
          </a:prstGeom>
          <a:gradFill>
            <a:gsLst>
              <a:gs pos="0">
                <a:srgbClr val="B40036">
                  <a:alpha val="74901"/>
                </a:srgbClr>
              </a:gs>
              <a:gs pos="100000">
                <a:srgbClr val="002685">
                  <a:alpha val="74901"/>
                </a:srgbClr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" type="body"/>
          </p:nvPr>
        </p:nvSpPr>
        <p:spPr>
          <a:xfrm>
            <a:off x="816450" y="1592350"/>
            <a:ext cx="2400300" cy="3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▣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3339757" y="1592350"/>
            <a:ext cx="2400300" cy="3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▣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/>
        </p:txBody>
      </p:sp>
      <p:sp>
        <p:nvSpPr>
          <p:cNvPr id="58" name="Google Shape;58;p7"/>
          <p:cNvSpPr txBox="1"/>
          <p:nvPr>
            <p:ph idx="3" type="body"/>
          </p:nvPr>
        </p:nvSpPr>
        <p:spPr>
          <a:xfrm>
            <a:off x="5863064" y="1592350"/>
            <a:ext cx="2400300" cy="33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▣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/>
        </p:txBody>
      </p:sp>
      <p:cxnSp>
        <p:nvCxnSpPr>
          <p:cNvPr id="59" name="Google Shape;59;p7"/>
          <p:cNvCxnSpPr/>
          <p:nvPr/>
        </p:nvCxnSpPr>
        <p:spPr>
          <a:xfrm>
            <a:off x="4275600" y="925310"/>
            <a:ext cx="592800" cy="0"/>
          </a:xfrm>
          <a:prstGeom prst="straightConnector1">
            <a:avLst/>
          </a:prstGeom>
          <a:noFill/>
          <a:ln cap="flat" cmpd="thickThin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" name="Google Shape;61;p7"/>
          <p:cNvGrpSpPr/>
          <p:nvPr/>
        </p:nvGrpSpPr>
        <p:grpSpPr>
          <a:xfrm>
            <a:off x="4376976" y="428817"/>
            <a:ext cx="390106" cy="391135"/>
            <a:chOff x="2122721" y="816429"/>
            <a:chExt cx="455998" cy="457200"/>
          </a:xfrm>
        </p:grpSpPr>
        <p:sp>
          <p:nvSpPr>
            <p:cNvPr id="62" name="Google Shape;62;p7"/>
            <p:cNvSpPr/>
            <p:nvPr/>
          </p:nvSpPr>
          <p:spPr>
            <a:xfrm>
              <a:off x="2145682" y="816429"/>
              <a:ext cx="410081" cy="457200"/>
            </a:xfrm>
            <a:custGeom>
              <a:rect b="b" l="l" r="r" t="t"/>
              <a:pathLst>
                <a:path extrusionOk="0" h="457200" w="410081">
                  <a:moveTo>
                    <a:pt x="328863" y="419100"/>
                  </a:moveTo>
                  <a:lnTo>
                    <a:pt x="224088" y="419100"/>
                  </a:lnTo>
                  <a:lnTo>
                    <a:pt x="224088" y="66675"/>
                  </a:lnTo>
                  <a:lnTo>
                    <a:pt x="322196" y="66675"/>
                  </a:lnTo>
                  <a:lnTo>
                    <a:pt x="277226" y="180523"/>
                  </a:lnTo>
                  <a:cubicBezTo>
                    <a:pt x="274332" y="187848"/>
                    <a:pt x="277925" y="196133"/>
                    <a:pt x="285252" y="199028"/>
                  </a:cubicBezTo>
                  <a:cubicBezTo>
                    <a:pt x="292577" y="201921"/>
                    <a:pt x="300862" y="198329"/>
                    <a:pt x="303756" y="191002"/>
                  </a:cubicBezTo>
                  <a:lnTo>
                    <a:pt x="343150" y="91250"/>
                  </a:lnTo>
                  <a:lnTo>
                    <a:pt x="382544" y="191002"/>
                  </a:lnTo>
                  <a:cubicBezTo>
                    <a:pt x="385429" y="198332"/>
                    <a:pt x="393709" y="201936"/>
                    <a:pt x="401039" y="199052"/>
                  </a:cubicBezTo>
                  <a:cubicBezTo>
                    <a:pt x="408368" y="196167"/>
                    <a:pt x="411972" y="187886"/>
                    <a:pt x="409087" y="180557"/>
                  </a:cubicBezTo>
                  <a:cubicBezTo>
                    <a:pt x="409083" y="180545"/>
                    <a:pt x="409079" y="180534"/>
                    <a:pt x="409074" y="180523"/>
                  </a:cubicBezTo>
                  <a:lnTo>
                    <a:pt x="356390" y="47149"/>
                  </a:lnTo>
                  <a:cubicBezTo>
                    <a:pt x="354272" y="41685"/>
                    <a:pt x="349010" y="38089"/>
                    <a:pt x="343150" y="38100"/>
                  </a:cubicBezTo>
                  <a:lnTo>
                    <a:pt x="224088" y="38100"/>
                  </a:lnTo>
                  <a:lnTo>
                    <a:pt x="224088" y="19050"/>
                  </a:lnTo>
                  <a:cubicBezTo>
                    <a:pt x="224088" y="8529"/>
                    <a:pt x="215559" y="0"/>
                    <a:pt x="205038" y="0"/>
                  </a:cubicBezTo>
                  <a:cubicBezTo>
                    <a:pt x="194517" y="0"/>
                    <a:pt x="185988" y="8529"/>
                    <a:pt x="185988" y="19050"/>
                  </a:cubicBezTo>
                  <a:lnTo>
                    <a:pt x="185988" y="38100"/>
                  </a:lnTo>
                  <a:lnTo>
                    <a:pt x="66925" y="38100"/>
                  </a:lnTo>
                  <a:cubicBezTo>
                    <a:pt x="61066" y="38089"/>
                    <a:pt x="55803" y="41685"/>
                    <a:pt x="53686" y="47149"/>
                  </a:cubicBezTo>
                  <a:lnTo>
                    <a:pt x="1001" y="180523"/>
                  </a:lnTo>
                  <a:cubicBezTo>
                    <a:pt x="-1893" y="187848"/>
                    <a:pt x="1700" y="196133"/>
                    <a:pt x="9026" y="199028"/>
                  </a:cubicBezTo>
                  <a:cubicBezTo>
                    <a:pt x="16352" y="201921"/>
                    <a:pt x="24637" y="198329"/>
                    <a:pt x="27531" y="191002"/>
                  </a:cubicBezTo>
                  <a:lnTo>
                    <a:pt x="66925" y="91250"/>
                  </a:lnTo>
                  <a:lnTo>
                    <a:pt x="106319" y="191002"/>
                  </a:lnTo>
                  <a:cubicBezTo>
                    <a:pt x="109204" y="198332"/>
                    <a:pt x="117484" y="201936"/>
                    <a:pt x="124814" y="199052"/>
                  </a:cubicBezTo>
                  <a:cubicBezTo>
                    <a:pt x="132143" y="196167"/>
                    <a:pt x="135747" y="187886"/>
                    <a:pt x="132862" y="180557"/>
                  </a:cubicBezTo>
                  <a:cubicBezTo>
                    <a:pt x="132858" y="180545"/>
                    <a:pt x="132854" y="180534"/>
                    <a:pt x="132849" y="180523"/>
                  </a:cubicBezTo>
                  <a:lnTo>
                    <a:pt x="87878" y="66675"/>
                  </a:lnTo>
                  <a:lnTo>
                    <a:pt x="185988" y="66675"/>
                  </a:lnTo>
                  <a:lnTo>
                    <a:pt x="185988" y="419100"/>
                  </a:lnTo>
                  <a:lnTo>
                    <a:pt x="81213" y="419100"/>
                  </a:lnTo>
                  <a:cubicBezTo>
                    <a:pt x="70692" y="419100"/>
                    <a:pt x="62163" y="427629"/>
                    <a:pt x="62163" y="438150"/>
                  </a:cubicBezTo>
                  <a:cubicBezTo>
                    <a:pt x="62163" y="448671"/>
                    <a:pt x="70692" y="457200"/>
                    <a:pt x="81213" y="457200"/>
                  </a:cubicBezTo>
                  <a:lnTo>
                    <a:pt x="328863" y="457200"/>
                  </a:lnTo>
                  <a:cubicBezTo>
                    <a:pt x="339383" y="457200"/>
                    <a:pt x="347913" y="448671"/>
                    <a:pt x="347913" y="438150"/>
                  </a:cubicBezTo>
                  <a:cubicBezTo>
                    <a:pt x="347913" y="427629"/>
                    <a:pt x="339383" y="419100"/>
                    <a:pt x="328863" y="419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2122721" y="1045029"/>
              <a:ext cx="179774" cy="73888"/>
            </a:xfrm>
            <a:custGeom>
              <a:rect b="b" l="l" r="r" t="t"/>
              <a:pathLst>
                <a:path extrusionOk="0" h="73888" w="179774">
                  <a:moveTo>
                    <a:pt x="179716" y="2972"/>
                  </a:moveTo>
                  <a:cubicBezTo>
                    <a:pt x="180007" y="1653"/>
                    <a:pt x="179173" y="349"/>
                    <a:pt x="177855" y="57"/>
                  </a:cubicBezTo>
                  <a:cubicBezTo>
                    <a:pt x="177686" y="20"/>
                    <a:pt x="177513" y="1"/>
                    <a:pt x="177340" y="0"/>
                  </a:cubicBezTo>
                  <a:lnTo>
                    <a:pt x="2434" y="0"/>
                  </a:lnTo>
                  <a:cubicBezTo>
                    <a:pt x="1083" y="7"/>
                    <a:pt x="-6" y="1106"/>
                    <a:pt x="0" y="2456"/>
                  </a:cubicBezTo>
                  <a:cubicBezTo>
                    <a:pt x="1" y="2630"/>
                    <a:pt x="20" y="2802"/>
                    <a:pt x="57" y="2972"/>
                  </a:cubicBezTo>
                  <a:cubicBezTo>
                    <a:pt x="11910" y="52583"/>
                    <a:pt x="61737" y="83192"/>
                    <a:pt x="111349" y="71339"/>
                  </a:cubicBezTo>
                  <a:cubicBezTo>
                    <a:pt x="145199" y="63252"/>
                    <a:pt x="171629" y="36822"/>
                    <a:pt x="179716" y="2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7"/>
            <p:cNvSpPr/>
            <p:nvPr/>
          </p:nvSpPr>
          <p:spPr>
            <a:xfrm>
              <a:off x="2398945" y="1045029"/>
              <a:ext cx="179774" cy="73888"/>
            </a:xfrm>
            <a:custGeom>
              <a:rect b="b" l="l" r="r" t="t"/>
              <a:pathLst>
                <a:path extrusionOk="0" h="73888" w="179774">
                  <a:moveTo>
                    <a:pt x="177340" y="0"/>
                  </a:moveTo>
                  <a:lnTo>
                    <a:pt x="2435" y="0"/>
                  </a:lnTo>
                  <a:cubicBezTo>
                    <a:pt x="1084" y="7"/>
                    <a:pt x="-6" y="1106"/>
                    <a:pt x="0" y="2456"/>
                  </a:cubicBezTo>
                  <a:cubicBezTo>
                    <a:pt x="1" y="2630"/>
                    <a:pt x="20" y="2802"/>
                    <a:pt x="58" y="2972"/>
                  </a:cubicBezTo>
                  <a:cubicBezTo>
                    <a:pt x="11911" y="52583"/>
                    <a:pt x="61737" y="83192"/>
                    <a:pt x="111349" y="71339"/>
                  </a:cubicBezTo>
                  <a:cubicBezTo>
                    <a:pt x="145199" y="63252"/>
                    <a:pt x="171629" y="36822"/>
                    <a:pt x="179717" y="2972"/>
                  </a:cubicBezTo>
                  <a:cubicBezTo>
                    <a:pt x="180007" y="1653"/>
                    <a:pt x="179174" y="349"/>
                    <a:pt x="177856" y="57"/>
                  </a:cubicBezTo>
                  <a:cubicBezTo>
                    <a:pt x="177686" y="20"/>
                    <a:pt x="177514" y="1"/>
                    <a:pt x="177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-50"/>
            <a:ext cx="9144000" cy="5143500"/>
          </a:xfrm>
          <a:prstGeom prst="rect">
            <a:avLst/>
          </a:prstGeom>
          <a:gradFill>
            <a:gsLst>
              <a:gs pos="0">
                <a:srgbClr val="B40036">
                  <a:alpha val="74901"/>
                </a:srgbClr>
              </a:gs>
              <a:gs pos="100000">
                <a:srgbClr val="002685">
                  <a:alpha val="74901"/>
                </a:srgbClr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8"/>
          <p:cNvSpPr txBox="1"/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cxnSp>
        <p:nvCxnSpPr>
          <p:cNvPr id="68" name="Google Shape;68;p8"/>
          <p:cNvCxnSpPr/>
          <p:nvPr/>
        </p:nvCxnSpPr>
        <p:spPr>
          <a:xfrm>
            <a:off x="4275600" y="925310"/>
            <a:ext cx="592800" cy="0"/>
          </a:xfrm>
          <a:prstGeom prst="straightConnector1">
            <a:avLst/>
          </a:prstGeom>
          <a:noFill/>
          <a:ln cap="flat" cmpd="thickThin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" name="Google Shape;70;p8"/>
          <p:cNvGrpSpPr/>
          <p:nvPr/>
        </p:nvGrpSpPr>
        <p:grpSpPr>
          <a:xfrm>
            <a:off x="4376976" y="428817"/>
            <a:ext cx="390106" cy="391135"/>
            <a:chOff x="2122721" y="816429"/>
            <a:chExt cx="455998" cy="457200"/>
          </a:xfrm>
        </p:grpSpPr>
        <p:sp>
          <p:nvSpPr>
            <p:cNvPr id="71" name="Google Shape;71;p8"/>
            <p:cNvSpPr/>
            <p:nvPr/>
          </p:nvSpPr>
          <p:spPr>
            <a:xfrm>
              <a:off x="2145682" y="816429"/>
              <a:ext cx="410081" cy="457200"/>
            </a:xfrm>
            <a:custGeom>
              <a:rect b="b" l="l" r="r" t="t"/>
              <a:pathLst>
                <a:path extrusionOk="0" h="457200" w="410081">
                  <a:moveTo>
                    <a:pt x="328863" y="419100"/>
                  </a:moveTo>
                  <a:lnTo>
                    <a:pt x="224088" y="419100"/>
                  </a:lnTo>
                  <a:lnTo>
                    <a:pt x="224088" y="66675"/>
                  </a:lnTo>
                  <a:lnTo>
                    <a:pt x="322196" y="66675"/>
                  </a:lnTo>
                  <a:lnTo>
                    <a:pt x="277226" y="180523"/>
                  </a:lnTo>
                  <a:cubicBezTo>
                    <a:pt x="274332" y="187848"/>
                    <a:pt x="277925" y="196133"/>
                    <a:pt x="285252" y="199028"/>
                  </a:cubicBezTo>
                  <a:cubicBezTo>
                    <a:pt x="292577" y="201921"/>
                    <a:pt x="300862" y="198329"/>
                    <a:pt x="303756" y="191002"/>
                  </a:cubicBezTo>
                  <a:lnTo>
                    <a:pt x="343150" y="91250"/>
                  </a:lnTo>
                  <a:lnTo>
                    <a:pt x="382544" y="191002"/>
                  </a:lnTo>
                  <a:cubicBezTo>
                    <a:pt x="385429" y="198332"/>
                    <a:pt x="393709" y="201936"/>
                    <a:pt x="401039" y="199052"/>
                  </a:cubicBezTo>
                  <a:cubicBezTo>
                    <a:pt x="408368" y="196167"/>
                    <a:pt x="411972" y="187886"/>
                    <a:pt x="409087" y="180557"/>
                  </a:cubicBezTo>
                  <a:cubicBezTo>
                    <a:pt x="409083" y="180545"/>
                    <a:pt x="409079" y="180534"/>
                    <a:pt x="409074" y="180523"/>
                  </a:cubicBezTo>
                  <a:lnTo>
                    <a:pt x="356390" y="47149"/>
                  </a:lnTo>
                  <a:cubicBezTo>
                    <a:pt x="354272" y="41685"/>
                    <a:pt x="349010" y="38089"/>
                    <a:pt x="343150" y="38100"/>
                  </a:cubicBezTo>
                  <a:lnTo>
                    <a:pt x="224088" y="38100"/>
                  </a:lnTo>
                  <a:lnTo>
                    <a:pt x="224088" y="19050"/>
                  </a:lnTo>
                  <a:cubicBezTo>
                    <a:pt x="224088" y="8529"/>
                    <a:pt x="215559" y="0"/>
                    <a:pt x="205038" y="0"/>
                  </a:cubicBezTo>
                  <a:cubicBezTo>
                    <a:pt x="194517" y="0"/>
                    <a:pt x="185988" y="8529"/>
                    <a:pt x="185988" y="19050"/>
                  </a:cubicBezTo>
                  <a:lnTo>
                    <a:pt x="185988" y="38100"/>
                  </a:lnTo>
                  <a:lnTo>
                    <a:pt x="66925" y="38100"/>
                  </a:lnTo>
                  <a:cubicBezTo>
                    <a:pt x="61066" y="38089"/>
                    <a:pt x="55803" y="41685"/>
                    <a:pt x="53686" y="47149"/>
                  </a:cubicBezTo>
                  <a:lnTo>
                    <a:pt x="1001" y="180523"/>
                  </a:lnTo>
                  <a:cubicBezTo>
                    <a:pt x="-1893" y="187848"/>
                    <a:pt x="1700" y="196133"/>
                    <a:pt x="9026" y="199028"/>
                  </a:cubicBezTo>
                  <a:cubicBezTo>
                    <a:pt x="16352" y="201921"/>
                    <a:pt x="24637" y="198329"/>
                    <a:pt x="27531" y="191002"/>
                  </a:cubicBezTo>
                  <a:lnTo>
                    <a:pt x="66925" y="91250"/>
                  </a:lnTo>
                  <a:lnTo>
                    <a:pt x="106319" y="191002"/>
                  </a:lnTo>
                  <a:cubicBezTo>
                    <a:pt x="109204" y="198332"/>
                    <a:pt x="117484" y="201936"/>
                    <a:pt x="124814" y="199052"/>
                  </a:cubicBezTo>
                  <a:cubicBezTo>
                    <a:pt x="132143" y="196167"/>
                    <a:pt x="135747" y="187886"/>
                    <a:pt x="132862" y="180557"/>
                  </a:cubicBezTo>
                  <a:cubicBezTo>
                    <a:pt x="132858" y="180545"/>
                    <a:pt x="132854" y="180534"/>
                    <a:pt x="132849" y="180523"/>
                  </a:cubicBezTo>
                  <a:lnTo>
                    <a:pt x="87878" y="66675"/>
                  </a:lnTo>
                  <a:lnTo>
                    <a:pt x="185988" y="66675"/>
                  </a:lnTo>
                  <a:lnTo>
                    <a:pt x="185988" y="419100"/>
                  </a:lnTo>
                  <a:lnTo>
                    <a:pt x="81213" y="419100"/>
                  </a:lnTo>
                  <a:cubicBezTo>
                    <a:pt x="70692" y="419100"/>
                    <a:pt x="62163" y="427629"/>
                    <a:pt x="62163" y="438150"/>
                  </a:cubicBezTo>
                  <a:cubicBezTo>
                    <a:pt x="62163" y="448671"/>
                    <a:pt x="70692" y="457200"/>
                    <a:pt x="81213" y="457200"/>
                  </a:cubicBezTo>
                  <a:lnTo>
                    <a:pt x="328863" y="457200"/>
                  </a:lnTo>
                  <a:cubicBezTo>
                    <a:pt x="339383" y="457200"/>
                    <a:pt x="347913" y="448671"/>
                    <a:pt x="347913" y="438150"/>
                  </a:cubicBezTo>
                  <a:cubicBezTo>
                    <a:pt x="347913" y="427629"/>
                    <a:pt x="339383" y="419100"/>
                    <a:pt x="328863" y="419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2122721" y="1045029"/>
              <a:ext cx="179774" cy="73888"/>
            </a:xfrm>
            <a:custGeom>
              <a:rect b="b" l="l" r="r" t="t"/>
              <a:pathLst>
                <a:path extrusionOk="0" h="73888" w="179774">
                  <a:moveTo>
                    <a:pt x="179716" y="2972"/>
                  </a:moveTo>
                  <a:cubicBezTo>
                    <a:pt x="180007" y="1653"/>
                    <a:pt x="179173" y="349"/>
                    <a:pt x="177855" y="57"/>
                  </a:cubicBezTo>
                  <a:cubicBezTo>
                    <a:pt x="177686" y="20"/>
                    <a:pt x="177513" y="1"/>
                    <a:pt x="177340" y="0"/>
                  </a:cubicBezTo>
                  <a:lnTo>
                    <a:pt x="2434" y="0"/>
                  </a:lnTo>
                  <a:cubicBezTo>
                    <a:pt x="1083" y="7"/>
                    <a:pt x="-6" y="1106"/>
                    <a:pt x="0" y="2456"/>
                  </a:cubicBezTo>
                  <a:cubicBezTo>
                    <a:pt x="1" y="2630"/>
                    <a:pt x="20" y="2802"/>
                    <a:pt x="57" y="2972"/>
                  </a:cubicBezTo>
                  <a:cubicBezTo>
                    <a:pt x="11910" y="52583"/>
                    <a:pt x="61737" y="83192"/>
                    <a:pt x="111349" y="71339"/>
                  </a:cubicBezTo>
                  <a:cubicBezTo>
                    <a:pt x="145199" y="63252"/>
                    <a:pt x="171629" y="36822"/>
                    <a:pt x="179716" y="2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2398945" y="1045029"/>
              <a:ext cx="179774" cy="73888"/>
            </a:xfrm>
            <a:custGeom>
              <a:rect b="b" l="l" r="r" t="t"/>
              <a:pathLst>
                <a:path extrusionOk="0" h="73888" w="179774">
                  <a:moveTo>
                    <a:pt x="177340" y="0"/>
                  </a:moveTo>
                  <a:lnTo>
                    <a:pt x="2435" y="0"/>
                  </a:lnTo>
                  <a:cubicBezTo>
                    <a:pt x="1084" y="7"/>
                    <a:pt x="-6" y="1106"/>
                    <a:pt x="0" y="2456"/>
                  </a:cubicBezTo>
                  <a:cubicBezTo>
                    <a:pt x="1" y="2630"/>
                    <a:pt x="20" y="2802"/>
                    <a:pt x="58" y="2972"/>
                  </a:cubicBezTo>
                  <a:cubicBezTo>
                    <a:pt x="11911" y="52583"/>
                    <a:pt x="61737" y="83192"/>
                    <a:pt x="111349" y="71339"/>
                  </a:cubicBezTo>
                  <a:cubicBezTo>
                    <a:pt x="145199" y="63252"/>
                    <a:pt x="171629" y="36822"/>
                    <a:pt x="179717" y="2972"/>
                  </a:cubicBezTo>
                  <a:cubicBezTo>
                    <a:pt x="180007" y="1653"/>
                    <a:pt x="179174" y="349"/>
                    <a:pt x="177856" y="57"/>
                  </a:cubicBezTo>
                  <a:cubicBezTo>
                    <a:pt x="177686" y="20"/>
                    <a:pt x="177514" y="1"/>
                    <a:pt x="177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-50"/>
            <a:ext cx="9144000" cy="5143500"/>
          </a:xfrm>
          <a:prstGeom prst="rect">
            <a:avLst/>
          </a:prstGeom>
          <a:gradFill>
            <a:gsLst>
              <a:gs pos="0">
                <a:srgbClr val="B40036">
                  <a:alpha val="74901"/>
                </a:srgbClr>
              </a:gs>
              <a:gs pos="100000">
                <a:srgbClr val="002685">
                  <a:alpha val="74901"/>
                </a:srgbClr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cxnSp>
        <p:nvCxnSpPr>
          <p:cNvPr id="77" name="Google Shape;77;p9"/>
          <p:cNvCxnSpPr/>
          <p:nvPr/>
        </p:nvCxnSpPr>
        <p:spPr>
          <a:xfrm>
            <a:off x="4275600" y="4406310"/>
            <a:ext cx="592800" cy="0"/>
          </a:xfrm>
          <a:prstGeom prst="straightConnector1">
            <a:avLst/>
          </a:prstGeom>
          <a:noFill/>
          <a:ln cap="flat" cmpd="thickThin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" name="Google Shape;78;p9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/>
          <p:nvPr/>
        </p:nvSpPr>
        <p:spPr>
          <a:xfrm>
            <a:off x="0" y="-50"/>
            <a:ext cx="9144000" cy="5143500"/>
          </a:xfrm>
          <a:prstGeom prst="rect">
            <a:avLst/>
          </a:prstGeom>
          <a:gradFill>
            <a:gsLst>
              <a:gs pos="0">
                <a:srgbClr val="B40036">
                  <a:alpha val="74901"/>
                </a:srgbClr>
              </a:gs>
              <a:gs pos="100000">
                <a:srgbClr val="002685">
                  <a:alpha val="74901"/>
                </a:srgbClr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0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inzel"/>
              <a:buNone/>
              <a:defRPr sz="18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inzel"/>
              <a:buNone/>
              <a:defRPr sz="36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inzel"/>
              <a:buNone/>
              <a:defRPr sz="36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inzel"/>
              <a:buNone/>
              <a:defRPr sz="36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inzel"/>
              <a:buNone/>
              <a:defRPr sz="36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inzel"/>
              <a:buNone/>
              <a:defRPr sz="36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inzel"/>
              <a:buNone/>
              <a:defRPr sz="36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inzel"/>
              <a:buNone/>
              <a:defRPr sz="36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inzel"/>
              <a:buNone/>
              <a:defRPr sz="36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37275" y="1476919"/>
            <a:ext cx="6469500" cy="3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Char char="▣"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Char char="□"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Char char="▪"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Char char="▪"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Char char="▪"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Char char="▫"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Char char="▫"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Char char="▫"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Char char="▫"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1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buNone/>
              <a:defRPr sz="11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buNone/>
              <a:defRPr sz="11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buNone/>
              <a:defRPr sz="11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buNone/>
              <a:defRPr sz="11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buNone/>
              <a:defRPr sz="11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buNone/>
              <a:defRPr sz="11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buNone/>
              <a:defRPr sz="11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buNone/>
              <a:defRPr sz="11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dafont.com/cinzel.font" TargetMode="External"/><Relationship Id="rId4" Type="http://schemas.openxmlformats.org/officeDocument/2006/relationships/hyperlink" Target="https://www.fontsquirrel.com/fonts/libre-baskerville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g"/><Relationship Id="rId4" Type="http://schemas.openxmlformats.org/officeDocument/2006/relationships/image" Target="../media/image5.jpg"/><Relationship Id="rId5" Type="http://schemas.openxmlformats.org/officeDocument/2006/relationships/image" Target="../media/image7.jpg"/><Relationship Id="rId6" Type="http://schemas.openxmlformats.org/officeDocument/2006/relationships/image" Target="../media/image1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ctrTitle"/>
          </p:nvPr>
        </p:nvSpPr>
        <p:spPr>
          <a:xfrm>
            <a:off x="1290775" y="1991825"/>
            <a:ext cx="6562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65" name="Google Shape;165;p21"/>
          <p:cNvSpPr txBox="1"/>
          <p:nvPr>
            <p:ph idx="1" type="body"/>
          </p:nvPr>
        </p:nvSpPr>
        <p:spPr>
          <a:xfrm>
            <a:off x="1337400" y="4016275"/>
            <a:ext cx="64695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 complex idea can be conveyed with just a single still image, namely making it possible to absorb large amounts of data quickly.</a:t>
            </a:r>
            <a:endParaRPr sz="1400"/>
          </a:p>
        </p:txBody>
      </p:sp>
      <p:pic>
        <p:nvPicPr>
          <p:cNvPr id="166" name="Google Shape;166;p21"/>
          <p:cNvPicPr preferRelativeResize="0"/>
          <p:nvPr/>
        </p:nvPicPr>
        <p:blipFill rotWithShape="1">
          <a:blip r:embed="rId3">
            <a:alphaModFix/>
          </a:blip>
          <a:srcRect b="0" l="26344" r="7029" t="0"/>
          <a:stretch/>
        </p:blipFill>
        <p:spPr>
          <a:xfrm>
            <a:off x="3367950" y="1539526"/>
            <a:ext cx="2408100" cy="2408100"/>
          </a:xfrm>
          <a:prstGeom prst="ellipse">
            <a:avLst/>
          </a:prstGeom>
          <a:noFill/>
          <a:ln cap="flat" cmpd="thickThin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7" name="Google Shape;167;p21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.jpg" id="172" name="Google Shape;17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>
            <p:ph idx="4294967295" type="title"/>
          </p:nvPr>
        </p:nvSpPr>
        <p:spPr>
          <a:xfrm>
            <a:off x="664650" y="659150"/>
            <a:ext cx="7814700" cy="3825300"/>
          </a:xfrm>
          <a:prstGeom prst="rect">
            <a:avLst/>
          </a:prstGeom>
          <a:solidFill>
            <a:srgbClr val="151B2E">
              <a:alpha val="44230"/>
            </a:srgbClr>
          </a:solidFill>
          <a:ln cap="flat" cmpd="thickThin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/>
              <a:t>Want big impact?</a:t>
            </a:r>
            <a:endParaRPr b="0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Use big image.</a:t>
            </a:r>
            <a:endParaRPr sz="3600"/>
          </a:p>
        </p:txBody>
      </p:sp>
      <p:sp>
        <p:nvSpPr>
          <p:cNvPr id="174" name="Google Shape;174;p22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80" name="Google Shape;180;p23"/>
          <p:cNvSpPr/>
          <p:nvPr/>
        </p:nvSpPr>
        <p:spPr>
          <a:xfrm>
            <a:off x="3182550" y="1725400"/>
            <a:ext cx="2778900" cy="2778900"/>
          </a:xfrm>
          <a:prstGeom prst="diamond">
            <a:avLst/>
          </a:prstGeom>
          <a:solidFill>
            <a:srgbClr val="151B2E">
              <a:alpha val="44230"/>
            </a:srgbClr>
          </a:solidFill>
          <a:ln cap="flat" cmpd="thickThin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Gray</a:t>
            </a:r>
            <a:endParaRPr sz="18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1" name="Google Shape;181;p23"/>
          <p:cNvSpPr/>
          <p:nvPr/>
        </p:nvSpPr>
        <p:spPr>
          <a:xfrm>
            <a:off x="5475923" y="1971025"/>
            <a:ext cx="2287500" cy="2287500"/>
          </a:xfrm>
          <a:prstGeom prst="diamond">
            <a:avLst/>
          </a:prstGeom>
          <a:noFill/>
          <a:ln cap="flat" cmpd="sng" w="1905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Black</a:t>
            </a:r>
            <a:endParaRPr i="1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1380425" y="1971025"/>
            <a:ext cx="2287500" cy="2287500"/>
          </a:xfrm>
          <a:prstGeom prst="diamond">
            <a:avLst/>
          </a:prstGeom>
          <a:noFill/>
          <a:ln cap="flat" cmpd="sng" w="1905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White</a:t>
            </a:r>
            <a:endParaRPr i="1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3" name="Google Shape;183;p23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/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9" name="Google Shape;189;p24"/>
          <p:cNvGraphicFramePr/>
          <p:nvPr/>
        </p:nvGraphicFramePr>
        <p:xfrm>
          <a:off x="152765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{BABCE6A4-9DE3-425F-A704-3AA03E61E81D}</a:tableStyleId>
              </a:tblPr>
              <a:tblGrid>
                <a:gridCol w="1522175"/>
                <a:gridCol w="1522175"/>
                <a:gridCol w="1522175"/>
                <a:gridCol w="1522175"/>
              </a:tblGrid>
              <a:tr h="70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3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10</a:t>
                      </a:r>
                      <a:endParaRPr b="1">
                        <a:solidFill>
                          <a:srgbClr val="FFFFFF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20</a:t>
                      </a:r>
                      <a:endParaRPr b="1">
                        <a:solidFill>
                          <a:srgbClr val="FFFFFF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7</a:t>
                      </a:r>
                      <a:endParaRPr b="1">
                        <a:solidFill>
                          <a:srgbClr val="FFFFFF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3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30</a:t>
                      </a:r>
                      <a:endParaRPr b="1">
                        <a:solidFill>
                          <a:srgbClr val="FFFFFF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15</a:t>
                      </a:r>
                      <a:endParaRPr b="1">
                        <a:solidFill>
                          <a:srgbClr val="FFFFFF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10</a:t>
                      </a:r>
                      <a:endParaRPr b="1">
                        <a:solidFill>
                          <a:srgbClr val="FFFFFF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3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5</a:t>
                      </a:r>
                      <a:endParaRPr b="1">
                        <a:solidFill>
                          <a:srgbClr val="FFFFFF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24</a:t>
                      </a:r>
                      <a:endParaRPr b="1">
                        <a:solidFill>
                          <a:srgbClr val="FFFFFF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16</a:t>
                      </a:r>
                      <a:endParaRPr b="1">
                        <a:solidFill>
                          <a:srgbClr val="FFFFFF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0" name="Google Shape;190;p24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/>
          <p:nvPr/>
        </p:nvSpPr>
        <p:spPr>
          <a:xfrm>
            <a:off x="930500" y="1382899"/>
            <a:ext cx="7283053" cy="3469486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5"/>
          <p:cNvSpPr txBox="1"/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97" name="Google Shape;197;p25"/>
          <p:cNvSpPr/>
          <p:nvPr/>
        </p:nvSpPr>
        <p:spPr>
          <a:xfrm>
            <a:off x="2272875" y="2041075"/>
            <a:ext cx="7968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our office</a:t>
            </a:r>
            <a:endParaRPr i="1" sz="10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8" name="Google Shape;198;p25"/>
          <p:cNvSpPr/>
          <p:nvPr/>
        </p:nvSpPr>
        <p:spPr>
          <a:xfrm>
            <a:off x="1492775" y="2462100"/>
            <a:ext cx="129225" cy="111750"/>
          </a:xfrm>
          <a:prstGeom prst="flowChartMerg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5"/>
          <p:cNvSpPr/>
          <p:nvPr/>
        </p:nvSpPr>
        <p:spPr>
          <a:xfrm>
            <a:off x="3069675" y="3667825"/>
            <a:ext cx="129225" cy="111750"/>
          </a:xfrm>
          <a:prstGeom prst="flowChartMerg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3936575" y="2262826"/>
            <a:ext cx="129225" cy="111750"/>
          </a:xfrm>
          <a:prstGeom prst="flowChartMerg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5"/>
          <p:cNvSpPr/>
          <p:nvPr/>
        </p:nvSpPr>
        <p:spPr>
          <a:xfrm>
            <a:off x="4567175" y="4153575"/>
            <a:ext cx="129225" cy="111750"/>
          </a:xfrm>
          <a:prstGeom prst="flowChartMerg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5"/>
          <p:cNvSpPr/>
          <p:nvPr/>
        </p:nvSpPr>
        <p:spPr>
          <a:xfrm>
            <a:off x="6432025" y="2696875"/>
            <a:ext cx="129225" cy="111750"/>
          </a:xfrm>
          <a:prstGeom prst="flowChartMerg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5"/>
          <p:cNvSpPr/>
          <p:nvPr/>
        </p:nvSpPr>
        <p:spPr>
          <a:xfrm>
            <a:off x="7114350" y="4153575"/>
            <a:ext cx="129225" cy="111750"/>
          </a:xfrm>
          <a:prstGeom prst="flowChartMerg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>
            <p:ph idx="4294967295" type="ctrTitle"/>
          </p:nvPr>
        </p:nvSpPr>
        <p:spPr>
          <a:xfrm>
            <a:off x="685800" y="18881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10" name="Google Shape;210;p26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11" name="Google Shape;211;p26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/>
          <p:nvPr>
            <p:ph idx="4294967295" type="ctrTitle"/>
          </p:nvPr>
        </p:nvSpPr>
        <p:spPr>
          <a:xfrm>
            <a:off x="1725400" y="800400"/>
            <a:ext cx="5693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217" name="Google Shape;217;p27"/>
          <p:cNvSpPr txBox="1"/>
          <p:nvPr>
            <p:ph idx="4294967295" type="subTitle"/>
          </p:nvPr>
        </p:nvSpPr>
        <p:spPr>
          <a:xfrm>
            <a:off x="1725400" y="1411308"/>
            <a:ext cx="5693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/>
              <a:t>That’s a lot of money</a:t>
            </a:r>
            <a:endParaRPr i="1"/>
          </a:p>
        </p:txBody>
      </p:sp>
      <p:sp>
        <p:nvSpPr>
          <p:cNvPr id="218" name="Google Shape;218;p27"/>
          <p:cNvSpPr txBox="1"/>
          <p:nvPr>
            <p:ph idx="4294967295" type="ctrTitle"/>
          </p:nvPr>
        </p:nvSpPr>
        <p:spPr>
          <a:xfrm>
            <a:off x="1725400" y="3429294"/>
            <a:ext cx="5693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219" name="Google Shape;219;p27"/>
          <p:cNvSpPr txBox="1"/>
          <p:nvPr>
            <p:ph idx="4294967295" type="subTitle"/>
          </p:nvPr>
        </p:nvSpPr>
        <p:spPr>
          <a:xfrm>
            <a:off x="1725400" y="4040201"/>
            <a:ext cx="5693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/>
              <a:t>Total success!</a:t>
            </a:r>
            <a:endParaRPr i="1"/>
          </a:p>
        </p:txBody>
      </p:sp>
      <p:sp>
        <p:nvSpPr>
          <p:cNvPr id="220" name="Google Shape;220;p27"/>
          <p:cNvSpPr txBox="1"/>
          <p:nvPr>
            <p:ph idx="4294967295" type="ctrTitle"/>
          </p:nvPr>
        </p:nvSpPr>
        <p:spPr>
          <a:xfrm>
            <a:off x="1725400" y="2114847"/>
            <a:ext cx="5693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221" name="Google Shape;221;p27"/>
          <p:cNvSpPr txBox="1"/>
          <p:nvPr>
            <p:ph idx="4294967295" type="subTitle"/>
          </p:nvPr>
        </p:nvSpPr>
        <p:spPr>
          <a:xfrm>
            <a:off x="1725400" y="2725754"/>
            <a:ext cx="5693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/>
              <a:t>And a lot of users</a:t>
            </a:r>
            <a:endParaRPr i="1"/>
          </a:p>
        </p:txBody>
      </p:sp>
      <p:cxnSp>
        <p:nvCxnSpPr>
          <p:cNvPr id="222" name="Google Shape;222;p27"/>
          <p:cNvCxnSpPr/>
          <p:nvPr/>
        </p:nvCxnSpPr>
        <p:spPr>
          <a:xfrm>
            <a:off x="4223900" y="2114860"/>
            <a:ext cx="592800" cy="0"/>
          </a:xfrm>
          <a:prstGeom prst="straightConnector1">
            <a:avLst/>
          </a:prstGeom>
          <a:noFill/>
          <a:ln cap="flat" cmpd="thickThin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" name="Google Shape;223;p27"/>
          <p:cNvCxnSpPr/>
          <p:nvPr/>
        </p:nvCxnSpPr>
        <p:spPr>
          <a:xfrm>
            <a:off x="4223900" y="3442571"/>
            <a:ext cx="592800" cy="0"/>
          </a:xfrm>
          <a:prstGeom prst="straightConnector1">
            <a:avLst/>
          </a:prstGeom>
          <a:noFill/>
          <a:ln cap="flat" cmpd="thickThin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4" name="Google Shape;224;p27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/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30" name="Google Shape;230;p28"/>
          <p:cNvSpPr/>
          <p:nvPr/>
        </p:nvSpPr>
        <p:spPr>
          <a:xfrm>
            <a:off x="1526150" y="2208725"/>
            <a:ext cx="963000" cy="963000"/>
          </a:xfrm>
          <a:prstGeom prst="ellipse">
            <a:avLst/>
          </a:prstGeom>
          <a:noFill/>
          <a:ln cap="flat" cmpd="thickThin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1</a:t>
            </a:r>
            <a:endParaRPr sz="24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231" name="Google Shape;231;p28"/>
          <p:cNvSpPr/>
          <p:nvPr/>
        </p:nvSpPr>
        <p:spPr>
          <a:xfrm>
            <a:off x="4090525" y="2208725"/>
            <a:ext cx="963000" cy="963000"/>
          </a:xfrm>
          <a:prstGeom prst="ellipse">
            <a:avLst/>
          </a:prstGeom>
          <a:noFill/>
          <a:ln cap="flat" cmpd="thickThin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2</a:t>
            </a:r>
            <a:endParaRPr sz="24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232" name="Google Shape;232;p28"/>
          <p:cNvSpPr/>
          <p:nvPr/>
        </p:nvSpPr>
        <p:spPr>
          <a:xfrm>
            <a:off x="6654900" y="2208725"/>
            <a:ext cx="963000" cy="963000"/>
          </a:xfrm>
          <a:prstGeom prst="ellipse">
            <a:avLst/>
          </a:prstGeom>
          <a:noFill/>
          <a:ln cap="flat" cmpd="thickThin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3</a:t>
            </a:r>
            <a:endParaRPr sz="24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cxnSp>
        <p:nvCxnSpPr>
          <p:cNvPr id="233" name="Google Shape;233;p28"/>
          <p:cNvCxnSpPr>
            <a:endCxn id="231" idx="2"/>
          </p:cNvCxnSpPr>
          <p:nvPr/>
        </p:nvCxnSpPr>
        <p:spPr>
          <a:xfrm>
            <a:off x="2489125" y="2689625"/>
            <a:ext cx="1601400" cy="6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4" name="Google Shape;234;p28"/>
          <p:cNvCxnSpPr>
            <a:stCxn id="231" idx="6"/>
            <a:endCxn id="232" idx="2"/>
          </p:cNvCxnSpPr>
          <p:nvPr/>
        </p:nvCxnSpPr>
        <p:spPr>
          <a:xfrm>
            <a:off x="5053525" y="2690225"/>
            <a:ext cx="1601400" cy="600"/>
          </a:xfrm>
          <a:prstGeom prst="bentConnector3">
            <a:avLst>
              <a:gd fmla="val 49999" name="adj1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5" name="Google Shape;235;p28"/>
          <p:cNvSpPr txBox="1"/>
          <p:nvPr>
            <p:ph idx="4294967295" type="body"/>
          </p:nvPr>
        </p:nvSpPr>
        <p:spPr>
          <a:xfrm>
            <a:off x="740250" y="3298150"/>
            <a:ext cx="24003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First</a:t>
            </a:r>
            <a:endParaRPr/>
          </a:p>
        </p:txBody>
      </p:sp>
      <p:sp>
        <p:nvSpPr>
          <p:cNvPr id="236" name="Google Shape;236;p28"/>
          <p:cNvSpPr txBox="1"/>
          <p:nvPr>
            <p:ph idx="4294967295" type="body"/>
          </p:nvPr>
        </p:nvSpPr>
        <p:spPr>
          <a:xfrm>
            <a:off x="3339763" y="3298150"/>
            <a:ext cx="24003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Second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37" name="Google Shape;237;p28"/>
          <p:cNvSpPr txBox="1"/>
          <p:nvPr>
            <p:ph idx="4294967295" type="body"/>
          </p:nvPr>
        </p:nvSpPr>
        <p:spPr>
          <a:xfrm>
            <a:off x="5939275" y="3298150"/>
            <a:ext cx="24003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Last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38" name="Google Shape;238;p28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/>
          <p:nvPr>
            <p:ph idx="1" type="body"/>
          </p:nvPr>
        </p:nvSpPr>
        <p:spPr>
          <a:xfrm>
            <a:off x="816450" y="1592350"/>
            <a:ext cx="2400300" cy="15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44" name="Google Shape;244;p29"/>
          <p:cNvSpPr txBox="1"/>
          <p:nvPr>
            <p:ph idx="2" type="body"/>
          </p:nvPr>
        </p:nvSpPr>
        <p:spPr>
          <a:xfrm>
            <a:off x="3339761" y="1592350"/>
            <a:ext cx="2400300" cy="15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45" name="Google Shape;245;p29"/>
          <p:cNvSpPr txBox="1"/>
          <p:nvPr>
            <p:ph idx="3" type="body"/>
          </p:nvPr>
        </p:nvSpPr>
        <p:spPr>
          <a:xfrm>
            <a:off x="5863071" y="1592350"/>
            <a:ext cx="2400300" cy="15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6" name="Google Shape;246;p29"/>
          <p:cNvSpPr txBox="1"/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47" name="Google Shape;247;p29"/>
          <p:cNvSpPr txBox="1"/>
          <p:nvPr>
            <p:ph idx="1" type="body"/>
          </p:nvPr>
        </p:nvSpPr>
        <p:spPr>
          <a:xfrm>
            <a:off x="816450" y="3116350"/>
            <a:ext cx="2400300" cy="15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48" name="Google Shape;248;p29"/>
          <p:cNvSpPr txBox="1"/>
          <p:nvPr>
            <p:ph idx="2" type="body"/>
          </p:nvPr>
        </p:nvSpPr>
        <p:spPr>
          <a:xfrm>
            <a:off x="3339761" y="3116350"/>
            <a:ext cx="2400300" cy="15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49" name="Google Shape;249;p29"/>
          <p:cNvSpPr txBox="1"/>
          <p:nvPr>
            <p:ph idx="3" type="body"/>
          </p:nvPr>
        </p:nvSpPr>
        <p:spPr>
          <a:xfrm>
            <a:off x="5863071" y="3116350"/>
            <a:ext cx="2400300" cy="15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0" name="Google Shape;250;p29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i="1" lang="en"/>
              <a:t>You can insert graphs from Excel or Google Sheets</a:t>
            </a:r>
            <a:endParaRPr i="1"/>
          </a:p>
        </p:txBody>
      </p:sp>
      <p:sp>
        <p:nvSpPr>
          <p:cNvPr id="256" name="Google Shape;256;p30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57" name="Google Shape;257;p30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8" name="Google Shape;258;p30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9" name="Google Shape;259;p30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0" name="Google Shape;260;p30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1" name="Google Shape;261;p30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2" name="Google Shape;262;p30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4000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3000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2000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1000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3" name="Google Shape;263;p30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0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0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0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0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0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0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0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0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0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0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0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title"/>
          </p:nvPr>
        </p:nvSpPr>
        <p:spPr>
          <a:xfrm>
            <a:off x="1337275" y="785200"/>
            <a:ext cx="6469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Instructions for use</a:t>
            </a:r>
            <a:endParaRPr sz="3000"/>
          </a:p>
        </p:txBody>
      </p:sp>
      <p:sp>
        <p:nvSpPr>
          <p:cNvPr id="94" name="Google Shape;94;p13"/>
          <p:cNvSpPr txBox="1"/>
          <p:nvPr>
            <p:ph idx="2" type="body"/>
          </p:nvPr>
        </p:nvSpPr>
        <p:spPr>
          <a:xfrm>
            <a:off x="1425850" y="1821375"/>
            <a:ext cx="2887500" cy="17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EDIT IN GOOGLE SLIDES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Click on the button under the presentation preview that says "Use as Google Slides Theme".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You will get a copy of this document on your Google Drive and will be able to edit, add or delete slides.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You have to be signed in to your Google account.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4501675" y="1821375"/>
            <a:ext cx="3216300" cy="17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EDIT IN POWERPOINT®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Click on the button under the presentation preview that says "Download as PowerPoint template". You will get a .pptx file that you can edit in PowerPoint.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Remember to download and install the fonts used in this presentation (you’ll find the links to the font files needed in the </a:t>
            </a:r>
            <a:r>
              <a:rPr lang="en" sz="1000" u="sng">
                <a:hlinkClick action="ppaction://hlinksldjump" r:id="rId3"/>
              </a:rPr>
              <a:t>Presentation design slide</a:t>
            </a:r>
            <a:r>
              <a:rPr lang="en" sz="1000"/>
              <a:t>)</a:t>
            </a:r>
            <a:endParaRPr sz="1000"/>
          </a:p>
        </p:txBody>
      </p:sp>
      <p:sp>
        <p:nvSpPr>
          <p:cNvPr id="96" name="Google Shape;96;p13"/>
          <p:cNvSpPr txBox="1"/>
          <p:nvPr>
            <p:ph idx="2" type="body"/>
          </p:nvPr>
        </p:nvSpPr>
        <p:spPr>
          <a:xfrm>
            <a:off x="1425850" y="3982125"/>
            <a:ext cx="62922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900"/>
              <a:t>More info on how to use this template at </a:t>
            </a:r>
            <a:r>
              <a:rPr b="1" i="1" lang="en" sz="900" u="sng">
                <a:hlinkClick r:id="rId4"/>
              </a:rPr>
              <a:t>www.slidescarnival.com/help-use-presentation-template</a:t>
            </a:r>
            <a:endParaRPr b="1" i="1" sz="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900"/>
              <a:t>This template is free to use under </a:t>
            </a:r>
            <a:r>
              <a:rPr i="1" lang="en" sz="900" u="sng">
                <a:hlinkClick r:id="rId5"/>
              </a:rPr>
              <a:t>Creative Commons Attribution license</a:t>
            </a:r>
            <a:r>
              <a:rPr i="1" lang="en" sz="900"/>
              <a:t>. You can keep the Credits slide or mention SlidesCarnival and other resources used in a slide footer.</a:t>
            </a:r>
            <a:endParaRPr i="1" sz="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9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i="1" sz="900"/>
          </a:p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1"/>
          <p:cNvSpPr txBox="1"/>
          <p:nvPr>
            <p:ph idx="4294967295" type="body"/>
          </p:nvPr>
        </p:nvSpPr>
        <p:spPr>
          <a:xfrm>
            <a:off x="1305375" y="0"/>
            <a:ext cx="32538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inzel"/>
                <a:ea typeface="Cinzel"/>
                <a:cs typeface="Cinzel"/>
                <a:sym typeface="Cinzel"/>
              </a:rPr>
              <a:t>Mobile</a:t>
            </a:r>
            <a:r>
              <a:rPr lang="en">
                <a:latin typeface="Cinzel"/>
                <a:ea typeface="Cinzel"/>
                <a:cs typeface="Cinzel"/>
                <a:sym typeface="Cinzel"/>
              </a:rPr>
              <a:t> project</a:t>
            </a:r>
            <a:endParaRPr>
              <a:latin typeface="Cinzel"/>
              <a:ea typeface="Cinzel"/>
              <a:cs typeface="Cinzel"/>
              <a:sym typeface="Cinzel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80" name="Google Shape;280;p31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1" name="Google Shape;281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018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31"/>
          <p:cNvGrpSpPr/>
          <p:nvPr/>
        </p:nvGrpSpPr>
        <p:grpSpPr>
          <a:xfrm>
            <a:off x="4972200" y="373572"/>
            <a:ext cx="2119546" cy="4396359"/>
            <a:chOff x="2547150" y="238125"/>
            <a:chExt cx="2525675" cy="5238750"/>
          </a:xfrm>
        </p:grpSpPr>
        <p:sp>
          <p:nvSpPr>
            <p:cNvPr id="283" name="Google Shape;283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151B2E">
                <a:alpha val="4423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151B2E">
                <a:alpha val="4423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151B2E">
                <a:alpha val="4423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151B2E">
                <a:alpha val="4423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68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2"/>
          <p:cNvSpPr txBox="1"/>
          <p:nvPr>
            <p:ph idx="4294967295" type="body"/>
          </p:nvPr>
        </p:nvSpPr>
        <p:spPr>
          <a:xfrm>
            <a:off x="1076775" y="0"/>
            <a:ext cx="32538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inzel"/>
                <a:ea typeface="Cinzel"/>
                <a:cs typeface="Cinzel"/>
                <a:sym typeface="Cinzel"/>
              </a:rPr>
              <a:t>Tablet project</a:t>
            </a:r>
            <a:endParaRPr>
              <a:latin typeface="Cinzel"/>
              <a:ea typeface="Cinzel"/>
              <a:cs typeface="Cinzel"/>
              <a:sym typeface="Cinzel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93" name="Google Shape;293;p32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4" name="Google Shape;294;p32"/>
          <p:cNvGrpSpPr/>
          <p:nvPr/>
        </p:nvGrpSpPr>
        <p:grpSpPr>
          <a:xfrm>
            <a:off x="4859302" y="465959"/>
            <a:ext cx="2736410" cy="4222433"/>
            <a:chOff x="2112475" y="238125"/>
            <a:chExt cx="3395050" cy="5238750"/>
          </a:xfrm>
        </p:grpSpPr>
        <p:sp>
          <p:nvSpPr>
            <p:cNvPr id="295" name="Google Shape;295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151B2E">
                <a:alpha val="4423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151B2E">
                <a:alpha val="4423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151B2E">
                <a:alpha val="4423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151B2E">
                <a:alpha val="4423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/>
          <p:nvPr>
            <p:ph idx="4294967295" type="body"/>
          </p:nvPr>
        </p:nvSpPr>
        <p:spPr>
          <a:xfrm>
            <a:off x="695775" y="0"/>
            <a:ext cx="32538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inzel"/>
                <a:ea typeface="Cinzel"/>
                <a:cs typeface="Cinzel"/>
                <a:sym typeface="Cinzel"/>
              </a:rPr>
              <a:t>Desktop project</a:t>
            </a:r>
            <a:endParaRPr>
              <a:latin typeface="Cinzel"/>
              <a:ea typeface="Cinzel"/>
              <a:cs typeface="Cinzel"/>
              <a:sym typeface="Cinzel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04" name="Google Shape;304;p33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5" name="Google Shape;305;p33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06" name="Google Shape;306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51B2E">
                <a:alpha val="4423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1B2E">
                <a:alpha val="4423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1B2E">
                <a:alpha val="4423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0" name="Google Shape;310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/>
          <p:nvPr>
            <p:ph idx="4294967295" type="ctrTitle"/>
          </p:nvPr>
        </p:nvSpPr>
        <p:spPr>
          <a:xfrm>
            <a:off x="1275150" y="2602375"/>
            <a:ext cx="6593700" cy="5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Thanks!</a:t>
            </a:r>
            <a:endParaRPr sz="2400"/>
          </a:p>
        </p:txBody>
      </p:sp>
      <p:sp>
        <p:nvSpPr>
          <p:cNvPr id="316" name="Google Shape;316;p34"/>
          <p:cNvSpPr txBox="1"/>
          <p:nvPr>
            <p:ph idx="4294967295" type="subTitle"/>
          </p:nvPr>
        </p:nvSpPr>
        <p:spPr>
          <a:xfrm>
            <a:off x="1275150" y="2971742"/>
            <a:ext cx="6593700" cy="12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/>
              <a:t>Any questions?</a:t>
            </a:r>
            <a:endParaRPr sz="3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/>
              <a:t>You can find me at @username &amp; user@mail.me</a:t>
            </a:r>
            <a:endParaRPr b="1" i="1"/>
          </a:p>
        </p:txBody>
      </p:sp>
      <p:sp>
        <p:nvSpPr>
          <p:cNvPr id="317" name="Google Shape;317;p34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8" name="Google Shape;318;p34"/>
          <p:cNvPicPr preferRelativeResize="0"/>
          <p:nvPr/>
        </p:nvPicPr>
        <p:blipFill rotWithShape="1">
          <a:blip r:embed="rId3">
            <a:alphaModFix/>
          </a:blip>
          <a:srcRect b="34670" l="0" r="0" t="4353"/>
          <a:stretch/>
        </p:blipFill>
        <p:spPr>
          <a:xfrm>
            <a:off x="3951900" y="1251550"/>
            <a:ext cx="1240200" cy="1240200"/>
          </a:xfrm>
          <a:prstGeom prst="ellipse">
            <a:avLst/>
          </a:prstGeom>
          <a:noFill/>
          <a:ln cap="flat" cmpd="thickThin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5"/>
          <p:cNvSpPr txBox="1"/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24" name="Google Shape;324;p35"/>
          <p:cNvSpPr txBox="1"/>
          <p:nvPr>
            <p:ph idx="1" type="body"/>
          </p:nvPr>
        </p:nvSpPr>
        <p:spPr>
          <a:xfrm>
            <a:off x="1337275" y="1476923"/>
            <a:ext cx="6469500" cy="23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Special thanks to all the people who made and released these awesome resources for free: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▣"/>
            </a:pPr>
            <a:r>
              <a:rPr lang="en" sz="2000"/>
              <a:t>Presentation template by </a:t>
            </a:r>
            <a:r>
              <a:rPr lang="en" sz="2000" u="sng">
                <a:hlinkClick r:id="rId3"/>
              </a:rPr>
              <a:t>SlidesCarnival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▣"/>
            </a:pPr>
            <a:r>
              <a:rPr lang="en" sz="2000"/>
              <a:t>Photographs by </a:t>
            </a:r>
            <a:r>
              <a:rPr lang="en" sz="2000" u="sng">
                <a:hlinkClick r:id="rId4"/>
              </a:rPr>
              <a:t>Unsplash</a:t>
            </a:r>
            <a:endParaRPr sz="2000"/>
          </a:p>
        </p:txBody>
      </p:sp>
      <p:sp>
        <p:nvSpPr>
          <p:cNvPr id="325" name="Google Shape;325;p35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6"/>
          <p:cNvSpPr txBox="1"/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31" name="Google Shape;331;p36"/>
          <p:cNvSpPr txBox="1"/>
          <p:nvPr>
            <p:ph idx="4294967295" type="body"/>
          </p:nvPr>
        </p:nvSpPr>
        <p:spPr>
          <a:xfrm>
            <a:off x="457200" y="1556350"/>
            <a:ext cx="8229600" cy="23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This presentation uses the following typographies and colors: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▣"/>
            </a:pPr>
            <a:r>
              <a:rPr lang="en">
                <a:solidFill>
                  <a:srgbClr val="FFFFFF"/>
                </a:solidFill>
              </a:rPr>
              <a:t>Titles: Cinzel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▣"/>
            </a:pPr>
            <a:r>
              <a:rPr lang="en">
                <a:solidFill>
                  <a:srgbClr val="FFFFFF"/>
                </a:solidFill>
              </a:rPr>
              <a:t>Body copy: Libre Baskerville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download the fonts on th</a:t>
            </a:r>
            <a:r>
              <a:rPr lang="en"/>
              <a:t>e</a:t>
            </a:r>
            <a:r>
              <a:rPr lang="en">
                <a:solidFill>
                  <a:srgbClr val="FFFFFF"/>
                </a:solidFill>
              </a:rPr>
              <a:t>se pages: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https://www.dafont.com/cinzel.font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https://www.fontsquirrel.com/fonts/libre-baskerville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32" name="Google Shape;332;p36"/>
          <p:cNvSpPr txBox="1"/>
          <p:nvPr/>
        </p:nvSpPr>
        <p:spPr>
          <a:xfrm>
            <a:off x="457125" y="4171650"/>
            <a:ext cx="8229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33" name="Google Shape;333;p36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"/>
          <p:cNvSpPr txBox="1"/>
          <p:nvPr>
            <p:ph type="ctrTitle"/>
          </p:nvPr>
        </p:nvSpPr>
        <p:spPr>
          <a:xfrm>
            <a:off x="1013375" y="1601445"/>
            <a:ext cx="7117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39" name="Google Shape;339;p37"/>
          <p:cNvSpPr txBox="1"/>
          <p:nvPr>
            <p:ph idx="1" type="subTitle"/>
          </p:nvPr>
        </p:nvSpPr>
        <p:spPr>
          <a:xfrm>
            <a:off x="685800" y="2852117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8"/>
          <p:cNvSpPr txBox="1"/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45" name="Google Shape;345;p38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6" name="Google Shape;346;p38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DEC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47" name="Google Shape;347;p38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NOV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48" name="Google Shape;348;p38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OCT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49" name="Google Shape;349;p38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SEP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50" name="Google Shape;350;p38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AUG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51" name="Google Shape;351;p38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JUL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52" name="Google Shape;352;p38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JUN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53" name="Google Shape;353;p38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MAY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54" name="Google Shape;354;p38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APR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55" name="Google Shape;355;p38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MAR</a:t>
            </a:r>
            <a:endParaRPr sz="10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56" name="Google Shape;356;p38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FEB</a:t>
            </a:r>
            <a:endParaRPr sz="10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57" name="Google Shape;357;p38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JAN</a:t>
            </a:r>
            <a:endParaRPr sz="10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58" name="Google Shape;358;p38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59" name="Google Shape;359;p38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0" name="Google Shape;360;p38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61" name="Google Shape;361;p38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2" name="Google Shape;362;p38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Red is the colour of danger and courage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63" name="Google Shape;363;p38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4" name="Google Shape;364;p38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65" name="Google Shape;365;p38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6" name="Google Shape;366;p38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67" name="Google Shape;367;p38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8" name="Google Shape;368;p38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69" name="Google Shape;369;p38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0" name="Google Shape;370;p38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71" name="Google Shape;371;p38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2" name="Google Shape;372;p38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73" name="Google Shape;373;p38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4" name="Google Shape;374;p38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75" name="Google Shape;375;p38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6" name="Google Shape;376;p38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77" name="Google Shape;377;p38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8" name="Google Shape;378;p38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Red is the colour of danger and courage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79" name="Google Shape;379;p38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0" name="Google Shape;380;p38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81" name="Google Shape;381;p38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2" name="Google Shape;382;p38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9"/>
          <p:cNvSpPr txBox="1"/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88" name="Google Shape;388;p39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9" name="Google Shape;389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1" name="Google Shape;391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92" name="Google Shape;392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1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94" name="Google Shape;394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395" name="Google Shape;395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3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97" name="Google Shape;397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398" name="Google Shape;398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5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400" name="Google Shape;400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01" name="Google Shape;401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6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403" name="Google Shape;403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04" name="Google Shape;404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4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406" name="Google Shape;406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07" name="Google Shape;407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2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sp>
        <p:nvSpPr>
          <p:cNvPr id="409" name="Google Shape;409;p39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10" name="Google Shape;410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Red is the colour of danger and courage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11" name="Google Shape;411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12" name="Google Shape;412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13" name="Google Shape;413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14" name="Google Shape;414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0"/>
          <p:cNvSpPr txBox="1"/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20" name="Google Shape;420;p40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21" name="Google Shape;421;p40"/>
          <p:cNvGraphicFramePr/>
          <p:nvPr/>
        </p:nvGraphicFramePr>
        <p:xfrm>
          <a:off x="392525" y="1412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{BABCE6A4-9DE3-425F-A704-3AA03E61E81D}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Week 1</a:t>
                      </a:r>
                      <a:endParaRPr b="1"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Week 2</a:t>
                      </a:r>
                      <a:endParaRPr b="1"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4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5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6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7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8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9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10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11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12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13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14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 1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 2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 3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 4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 5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 6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 7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 8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idx="4294967295" type="ctrTitle"/>
          </p:nvPr>
        </p:nvSpPr>
        <p:spPr>
          <a:xfrm>
            <a:off x="1275150" y="2602375"/>
            <a:ext cx="6593700" cy="5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Hello!</a:t>
            </a:r>
            <a:endParaRPr sz="2400"/>
          </a:p>
        </p:txBody>
      </p:sp>
      <p:sp>
        <p:nvSpPr>
          <p:cNvPr id="103" name="Google Shape;103;p14"/>
          <p:cNvSpPr txBox="1"/>
          <p:nvPr>
            <p:ph idx="4294967295" type="subTitle"/>
          </p:nvPr>
        </p:nvSpPr>
        <p:spPr>
          <a:xfrm>
            <a:off x="1275150" y="2971742"/>
            <a:ext cx="6593700" cy="12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/>
              <a:t>I am Jayden Smith</a:t>
            </a:r>
            <a:endParaRPr sz="3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/>
              <a:t>I am here because I love to give presentations. </a:t>
            </a:r>
            <a:endParaRPr i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/>
              <a:t>You can find me at @username</a:t>
            </a:r>
            <a:endParaRPr b="1" i="1"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 b="34670" l="0" r="0" t="4353"/>
          <a:stretch/>
        </p:blipFill>
        <p:spPr>
          <a:xfrm>
            <a:off x="3951900" y="1251550"/>
            <a:ext cx="1240200" cy="1240200"/>
          </a:xfrm>
          <a:prstGeom prst="ellipse">
            <a:avLst/>
          </a:prstGeom>
          <a:noFill/>
          <a:ln cap="flat" cmpd="thickThin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1"/>
          <p:cNvSpPr txBox="1"/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27" name="Google Shape;427;p41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8" name="Google Shape;428;p41"/>
          <p:cNvSpPr/>
          <p:nvPr/>
        </p:nvSpPr>
        <p:spPr>
          <a:xfrm>
            <a:off x="286775" y="1363400"/>
            <a:ext cx="4206300" cy="1584600"/>
          </a:xfrm>
          <a:prstGeom prst="rect">
            <a:avLst/>
          </a:prstGeom>
          <a:solidFill>
            <a:srgbClr val="151B2E">
              <a:alpha val="4423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STRENGTHS</a:t>
            </a:r>
            <a:endParaRPr b="1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29" name="Google Shape;429;p41"/>
          <p:cNvSpPr/>
          <p:nvPr/>
        </p:nvSpPr>
        <p:spPr>
          <a:xfrm>
            <a:off x="4667075" y="1363400"/>
            <a:ext cx="4206300" cy="1584600"/>
          </a:xfrm>
          <a:prstGeom prst="rect">
            <a:avLst/>
          </a:prstGeom>
          <a:solidFill>
            <a:srgbClr val="151B2E">
              <a:alpha val="4423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WEAKNESSES</a:t>
            </a:r>
            <a:endParaRPr b="1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30" name="Google Shape;430;p41"/>
          <p:cNvSpPr/>
          <p:nvPr/>
        </p:nvSpPr>
        <p:spPr>
          <a:xfrm>
            <a:off x="286775" y="3121900"/>
            <a:ext cx="4206300" cy="1584600"/>
          </a:xfrm>
          <a:prstGeom prst="rect">
            <a:avLst/>
          </a:prstGeom>
          <a:solidFill>
            <a:srgbClr val="151B2E">
              <a:alpha val="4423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Black is the color of ebony and of outer space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OPPORTUNITIES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31" name="Google Shape;431;p41"/>
          <p:cNvSpPr/>
          <p:nvPr/>
        </p:nvSpPr>
        <p:spPr>
          <a:xfrm>
            <a:off x="4667075" y="3121900"/>
            <a:ext cx="4206300" cy="1584600"/>
          </a:xfrm>
          <a:prstGeom prst="rect">
            <a:avLst/>
          </a:prstGeom>
          <a:solidFill>
            <a:srgbClr val="151B2E">
              <a:alpha val="4423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White is the color of milk and fresh snow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THREATS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32" name="Google Shape;432;p41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41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41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41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41"/>
          <p:cNvSpPr/>
          <p:nvPr/>
        </p:nvSpPr>
        <p:spPr>
          <a:xfrm>
            <a:off x="3842100" y="2242577"/>
            <a:ext cx="299542" cy="4496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inzel"/>
              </a:rPr>
              <a:t>S</a:t>
            </a:r>
          </a:p>
        </p:txBody>
      </p:sp>
      <p:sp>
        <p:nvSpPr>
          <p:cNvPr id="437" name="Google Shape;437;p41"/>
          <p:cNvSpPr/>
          <p:nvPr/>
        </p:nvSpPr>
        <p:spPr>
          <a:xfrm>
            <a:off x="4857720" y="2250297"/>
            <a:ext cx="637994" cy="45331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inzel"/>
              </a:rPr>
              <a:t>W</a:t>
            </a:r>
          </a:p>
        </p:txBody>
      </p:sp>
      <p:sp>
        <p:nvSpPr>
          <p:cNvPr id="438" name="Google Shape;438;p41"/>
          <p:cNvSpPr/>
          <p:nvPr/>
        </p:nvSpPr>
        <p:spPr>
          <a:xfrm>
            <a:off x="3807513" y="3348952"/>
            <a:ext cx="486061" cy="4496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inzel"/>
              </a:rPr>
              <a:t>O</a:t>
            </a:r>
          </a:p>
        </p:txBody>
      </p:sp>
      <p:sp>
        <p:nvSpPr>
          <p:cNvPr id="439" name="Google Shape;439;p41"/>
          <p:cNvSpPr/>
          <p:nvPr/>
        </p:nvSpPr>
        <p:spPr>
          <a:xfrm>
            <a:off x="4971979" y="3356672"/>
            <a:ext cx="395272" cy="4440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inzel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45" name="Google Shape;445;p42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6" name="Google Shape;446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Key Activities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b="1"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47" name="Google Shape;447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Key Resources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48" name="Google Shape;448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Value Propositions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49" name="Google Shape;449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Customer Relationships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50" name="Google Shape;450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Channels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51" name="Google Shape;451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Customer Segments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52" name="Google Shape;452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Key Partners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b="1"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53" name="Google Shape;453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Cost Structure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54" name="Google Shape;454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Revenue Streams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b="1"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55" name="Google Shape;455;p42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56" name="Google Shape;456;p42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57" name="Google Shape;457;p42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58" name="Google Shape;458;p42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59" name="Google Shape;459;p42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460" name="Google Shape;460;p42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1" name="Google Shape;461;p4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62" name="Google Shape;462;p42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63" name="Google Shape;463;p42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464" name="Google Shape;464;p42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5" name="Google Shape;465;p42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7" name="Google Shape;467;p42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468" name="Google Shape;468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9" name="Google Shape;469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2" name="Google Shape;472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3" name="Google Shape;473;p42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474" name="Google Shape;474;p4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6" name="Google Shape;476;p4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7" name="Google Shape;477;p4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8" name="Google Shape;478;p4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9" name="Google Shape;479;p4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3"/>
          <p:cNvSpPr txBox="1"/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85" name="Google Shape;485;p43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6" name="Google Shape;486;p43"/>
          <p:cNvGrpSpPr/>
          <p:nvPr/>
        </p:nvGrpSpPr>
        <p:grpSpPr>
          <a:xfrm>
            <a:off x="1139133" y="1537039"/>
            <a:ext cx="3332829" cy="2996278"/>
            <a:chOff x="3778727" y="4460423"/>
            <a:chExt cx="720160" cy="647438"/>
          </a:xfrm>
        </p:grpSpPr>
        <p:sp>
          <p:nvSpPr>
            <p:cNvPr id="487" name="Google Shape;487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88" name="Google Shape;488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89" name="Google Shape;489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90" name="Google Shape;490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91" name="Google Shape;491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92" name="Google Shape;492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93" name="Google Shape;493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rgbClr val="151B2E">
                <a:alpha val="4423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cxnSp>
        <p:nvCxnSpPr>
          <p:cNvPr id="494" name="Google Shape;494;p43"/>
          <p:cNvCxnSpPr/>
          <p:nvPr/>
        </p:nvCxnSpPr>
        <p:spPr>
          <a:xfrm>
            <a:off x="4397940" y="2032890"/>
            <a:ext cx="9762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5" name="Google Shape;495;p43"/>
          <p:cNvSpPr txBox="1"/>
          <p:nvPr/>
        </p:nvSpPr>
        <p:spPr>
          <a:xfrm>
            <a:off x="5431065" y="1873972"/>
            <a:ext cx="25740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496" name="Google Shape;496;p43"/>
          <p:cNvCxnSpPr/>
          <p:nvPr/>
        </p:nvCxnSpPr>
        <p:spPr>
          <a:xfrm>
            <a:off x="4254148" y="2477752"/>
            <a:ext cx="11199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7" name="Google Shape;497;p43"/>
          <p:cNvSpPr txBox="1"/>
          <p:nvPr/>
        </p:nvSpPr>
        <p:spPr>
          <a:xfrm>
            <a:off x="5431065" y="2318825"/>
            <a:ext cx="25740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498" name="Google Shape;498;p43"/>
          <p:cNvCxnSpPr/>
          <p:nvPr/>
        </p:nvCxnSpPr>
        <p:spPr>
          <a:xfrm>
            <a:off x="4049809" y="2922613"/>
            <a:ext cx="13242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9" name="Google Shape;499;p43"/>
          <p:cNvSpPr txBox="1"/>
          <p:nvPr/>
        </p:nvSpPr>
        <p:spPr>
          <a:xfrm>
            <a:off x="5431065" y="2763678"/>
            <a:ext cx="25740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500" name="Google Shape;500;p43"/>
          <p:cNvCxnSpPr/>
          <p:nvPr/>
        </p:nvCxnSpPr>
        <p:spPr>
          <a:xfrm>
            <a:off x="3875743" y="3367452"/>
            <a:ext cx="14982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1" name="Google Shape;501;p43"/>
          <p:cNvSpPr txBox="1"/>
          <p:nvPr/>
        </p:nvSpPr>
        <p:spPr>
          <a:xfrm>
            <a:off x="5431065" y="3208531"/>
            <a:ext cx="25740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502" name="Google Shape;502;p43"/>
          <p:cNvCxnSpPr/>
          <p:nvPr/>
        </p:nvCxnSpPr>
        <p:spPr>
          <a:xfrm>
            <a:off x="3686529" y="3812314"/>
            <a:ext cx="16875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3" name="Google Shape;503;p43"/>
          <p:cNvSpPr txBox="1"/>
          <p:nvPr/>
        </p:nvSpPr>
        <p:spPr>
          <a:xfrm>
            <a:off x="5431065" y="3653383"/>
            <a:ext cx="25740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504" name="Google Shape;504;p43"/>
          <p:cNvCxnSpPr/>
          <p:nvPr/>
        </p:nvCxnSpPr>
        <p:spPr>
          <a:xfrm>
            <a:off x="3489765" y="4257153"/>
            <a:ext cx="18765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5" name="Google Shape;505;p43"/>
          <p:cNvSpPr txBox="1"/>
          <p:nvPr/>
        </p:nvSpPr>
        <p:spPr>
          <a:xfrm>
            <a:off x="5431065" y="4098236"/>
            <a:ext cx="25740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4"/>
          <p:cNvSpPr txBox="1"/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11" name="Google Shape;511;p44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2" name="Google Shape;512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3" name="Google Shape;513;p44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Imani Jackson</a:t>
            </a:r>
            <a:br>
              <a:rPr lang="en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JOB TITLE</a:t>
            </a:r>
            <a:endParaRPr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514" name="Google Shape;51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5" name="Google Shape;515;p44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Marcos Galán</a:t>
            </a:r>
            <a:br>
              <a:rPr lang="en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JOB TITLE</a:t>
            </a:r>
            <a:endParaRPr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516" name="Google Shape;516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7" name="Google Shape;517;p44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Ixchel Valdía</a:t>
            </a:r>
            <a:br>
              <a:rPr lang="en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JOB TITLE</a:t>
            </a:r>
            <a:endParaRPr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518" name="Google Shape;518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9" name="Google Shape;519;p44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Nils Årud</a:t>
            </a:r>
            <a:br>
              <a:rPr lang="en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JOB TITLE</a:t>
            </a:r>
            <a:endParaRPr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25" name="Google Shape;525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6" name="Google Shape;526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27" name="Google Shape;527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73" name="Google Shape;573;p45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4" name="Google Shape;574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75" name="Google Shape;575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97" name="Google Shape;597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98" name="Google Shape;598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99" name="Google Shape;599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LOW VALUE 1</a:t>
            </a:r>
            <a:endParaRPr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00" name="Google Shape;600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HIGH VALUE 1</a:t>
            </a:r>
            <a:endParaRPr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01" name="Google Shape;601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LOW VALUE 2</a:t>
            </a:r>
            <a:endParaRPr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02" name="Google Shape;602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HIGH VALUE 2</a:t>
            </a:r>
            <a:endParaRPr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03" name="Google Shape;603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Our company</a:t>
            </a:r>
            <a:endParaRPr sz="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04" name="Google Shape;604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Competitor</a:t>
            </a:r>
            <a:endParaRPr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05" name="Google Shape;605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Competitor</a:t>
            </a:r>
            <a:endParaRPr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06" name="Google Shape;606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Competitor</a:t>
            </a:r>
            <a:endParaRPr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07" name="Google Shape;607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Competitor</a:t>
            </a:r>
            <a:endParaRPr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08" name="Google Shape;608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Competitor</a:t>
            </a:r>
            <a:endParaRPr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09" name="Google Shape;609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Competitor</a:t>
            </a:r>
            <a:endParaRPr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6"/>
          <p:cNvSpPr txBox="1"/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15" name="Google Shape;615;p46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16" name="Google Shape;616;p46"/>
          <p:cNvGraphicFramePr/>
          <p:nvPr/>
        </p:nvGraphicFramePr>
        <p:xfrm>
          <a:off x="8067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{EF0DFC47-29ED-49FF-8D08-56439DE65B45}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9:00 - 9:45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10:00 - 10:45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11:00 - 11:45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12:00 - 13:15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1B2E">
                        <a:alpha val="44230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13:30 - 14:15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14:30 - 15:15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15:30 - 16:15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7"/>
          <p:cNvSpPr txBox="1"/>
          <p:nvPr>
            <p:ph idx="4294967295" type="title"/>
          </p:nvPr>
        </p:nvSpPr>
        <p:spPr>
          <a:xfrm>
            <a:off x="1337275" y="507325"/>
            <a:ext cx="6469500" cy="42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Justice icons</a:t>
            </a:r>
            <a:endParaRPr/>
          </a:p>
        </p:txBody>
      </p:sp>
      <p:sp>
        <p:nvSpPr>
          <p:cNvPr id="622" name="Google Shape;622;p47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3" name="Google Shape;623;p47"/>
          <p:cNvGrpSpPr/>
          <p:nvPr/>
        </p:nvGrpSpPr>
        <p:grpSpPr>
          <a:xfrm>
            <a:off x="3778949" y="2701641"/>
            <a:ext cx="722090" cy="722089"/>
            <a:chOff x="1355271" y="4106636"/>
            <a:chExt cx="952499" cy="952499"/>
          </a:xfrm>
        </p:grpSpPr>
        <p:sp>
          <p:nvSpPr>
            <p:cNvPr id="624" name="Google Shape;624;p47"/>
            <p:cNvSpPr/>
            <p:nvPr/>
          </p:nvSpPr>
          <p:spPr>
            <a:xfrm>
              <a:off x="1553705" y="4503514"/>
              <a:ext cx="555631" cy="105822"/>
            </a:xfrm>
            <a:custGeom>
              <a:rect b="b" l="l" r="r" t="t"/>
              <a:pathLst>
                <a:path extrusionOk="0" h="105822" w="555631">
                  <a:moveTo>
                    <a:pt x="52921" y="85496"/>
                  </a:moveTo>
                  <a:lnTo>
                    <a:pt x="277816" y="25527"/>
                  </a:lnTo>
                  <a:lnTo>
                    <a:pt x="502710" y="85496"/>
                  </a:lnTo>
                  <a:lnTo>
                    <a:pt x="502710" y="105823"/>
                  </a:lnTo>
                  <a:lnTo>
                    <a:pt x="555631" y="105823"/>
                  </a:lnTo>
                  <a:lnTo>
                    <a:pt x="555631" y="0"/>
                  </a:lnTo>
                  <a:lnTo>
                    <a:pt x="0" y="0"/>
                  </a:lnTo>
                  <a:lnTo>
                    <a:pt x="0" y="105823"/>
                  </a:lnTo>
                  <a:lnTo>
                    <a:pt x="52921" y="1058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47"/>
            <p:cNvSpPr/>
            <p:nvPr/>
          </p:nvSpPr>
          <p:spPr>
            <a:xfrm>
              <a:off x="1633086" y="4556435"/>
              <a:ext cx="396868" cy="423329"/>
            </a:xfrm>
            <a:custGeom>
              <a:rect b="b" l="l" r="r" t="t"/>
              <a:pathLst>
                <a:path extrusionOk="0" h="423329" w="396868">
                  <a:moveTo>
                    <a:pt x="396869" y="423329"/>
                  </a:moveTo>
                  <a:lnTo>
                    <a:pt x="396869" y="119072"/>
                  </a:lnTo>
                  <a:lnTo>
                    <a:pt x="396869" y="92612"/>
                  </a:lnTo>
                  <a:lnTo>
                    <a:pt x="396869" y="92602"/>
                  </a:lnTo>
                  <a:lnTo>
                    <a:pt x="396869" y="52911"/>
                  </a:lnTo>
                  <a:lnTo>
                    <a:pt x="198434" y="0"/>
                  </a:lnTo>
                  <a:lnTo>
                    <a:pt x="0" y="52911"/>
                  </a:lnTo>
                  <a:lnTo>
                    <a:pt x="0" y="92602"/>
                  </a:lnTo>
                  <a:lnTo>
                    <a:pt x="0" y="92612"/>
                  </a:lnTo>
                  <a:lnTo>
                    <a:pt x="0" y="119072"/>
                  </a:lnTo>
                  <a:lnTo>
                    <a:pt x="0" y="423329"/>
                  </a:lnTo>
                  <a:lnTo>
                    <a:pt x="79372" y="423329"/>
                  </a:lnTo>
                  <a:lnTo>
                    <a:pt x="79372" y="119072"/>
                  </a:lnTo>
                  <a:lnTo>
                    <a:pt x="158744" y="119072"/>
                  </a:lnTo>
                  <a:lnTo>
                    <a:pt x="158744" y="423329"/>
                  </a:lnTo>
                  <a:lnTo>
                    <a:pt x="238125" y="423329"/>
                  </a:lnTo>
                  <a:lnTo>
                    <a:pt x="238125" y="119072"/>
                  </a:lnTo>
                  <a:lnTo>
                    <a:pt x="317497" y="119072"/>
                  </a:lnTo>
                  <a:lnTo>
                    <a:pt x="317497" y="423329"/>
                  </a:lnTo>
                  <a:lnTo>
                    <a:pt x="396869" y="4233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47"/>
            <p:cNvSpPr/>
            <p:nvPr/>
          </p:nvSpPr>
          <p:spPr>
            <a:xfrm>
              <a:off x="1672767" y="4106636"/>
              <a:ext cx="317506" cy="370408"/>
            </a:xfrm>
            <a:custGeom>
              <a:rect b="b" l="l" r="r" t="t"/>
              <a:pathLst>
                <a:path extrusionOk="0" h="370408" w="317506">
                  <a:moveTo>
                    <a:pt x="317506" y="343957"/>
                  </a:moveTo>
                  <a:cubicBezTo>
                    <a:pt x="317506" y="343948"/>
                    <a:pt x="317506" y="343948"/>
                    <a:pt x="317506" y="343948"/>
                  </a:cubicBezTo>
                  <a:cubicBezTo>
                    <a:pt x="317506" y="265309"/>
                    <a:pt x="260271" y="200196"/>
                    <a:pt x="185204" y="187576"/>
                  </a:cubicBezTo>
                  <a:lnTo>
                    <a:pt x="185204" y="152133"/>
                  </a:lnTo>
                  <a:cubicBezTo>
                    <a:pt x="185204" y="148476"/>
                    <a:pt x="182242" y="145523"/>
                    <a:pt x="178594" y="145523"/>
                  </a:cubicBezTo>
                  <a:lnTo>
                    <a:pt x="171983" y="145523"/>
                  </a:lnTo>
                  <a:lnTo>
                    <a:pt x="171983" y="111290"/>
                  </a:lnTo>
                  <a:cubicBezTo>
                    <a:pt x="218599" y="134617"/>
                    <a:pt x="256994" y="94421"/>
                    <a:pt x="317506" y="118605"/>
                  </a:cubicBezTo>
                  <a:lnTo>
                    <a:pt x="317506" y="26460"/>
                  </a:lnTo>
                  <a:cubicBezTo>
                    <a:pt x="256985" y="2276"/>
                    <a:pt x="218589" y="42472"/>
                    <a:pt x="171983" y="19145"/>
                  </a:cubicBezTo>
                  <a:lnTo>
                    <a:pt x="171983" y="13230"/>
                  </a:lnTo>
                  <a:cubicBezTo>
                    <a:pt x="171983" y="5915"/>
                    <a:pt x="166068" y="0"/>
                    <a:pt x="158753" y="0"/>
                  </a:cubicBezTo>
                  <a:cubicBezTo>
                    <a:pt x="151438" y="0"/>
                    <a:pt x="145523" y="5915"/>
                    <a:pt x="145523" y="13230"/>
                  </a:cubicBezTo>
                  <a:lnTo>
                    <a:pt x="145523" y="145523"/>
                  </a:lnTo>
                  <a:lnTo>
                    <a:pt x="138913" y="145523"/>
                  </a:lnTo>
                  <a:cubicBezTo>
                    <a:pt x="135255" y="145523"/>
                    <a:pt x="132302" y="148485"/>
                    <a:pt x="132302" y="152133"/>
                  </a:cubicBezTo>
                  <a:lnTo>
                    <a:pt x="132302" y="187576"/>
                  </a:lnTo>
                  <a:cubicBezTo>
                    <a:pt x="57236" y="200196"/>
                    <a:pt x="0" y="265309"/>
                    <a:pt x="0" y="343948"/>
                  </a:cubicBezTo>
                  <a:cubicBezTo>
                    <a:pt x="0" y="343948"/>
                    <a:pt x="0" y="343948"/>
                    <a:pt x="0" y="343957"/>
                  </a:cubicBezTo>
                  <a:lnTo>
                    <a:pt x="0" y="370408"/>
                  </a:lnTo>
                  <a:lnTo>
                    <a:pt x="317506" y="370408"/>
                  </a:lnTo>
                  <a:lnTo>
                    <a:pt x="317506" y="3439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47"/>
            <p:cNvSpPr/>
            <p:nvPr/>
          </p:nvSpPr>
          <p:spPr>
            <a:xfrm>
              <a:off x="1553705" y="5006215"/>
              <a:ext cx="555631" cy="52920"/>
            </a:xfrm>
            <a:custGeom>
              <a:rect b="b" l="l" r="r" t="t"/>
              <a:pathLst>
                <a:path extrusionOk="0" h="52920" w="555631">
                  <a:moveTo>
                    <a:pt x="52921" y="0"/>
                  </a:moveTo>
                  <a:lnTo>
                    <a:pt x="0" y="52921"/>
                  </a:lnTo>
                  <a:lnTo>
                    <a:pt x="555631" y="52921"/>
                  </a:lnTo>
                  <a:lnTo>
                    <a:pt x="5027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47"/>
            <p:cNvSpPr/>
            <p:nvPr/>
          </p:nvSpPr>
          <p:spPr>
            <a:xfrm>
              <a:off x="2056415" y="4635806"/>
              <a:ext cx="251355" cy="423329"/>
            </a:xfrm>
            <a:custGeom>
              <a:rect b="b" l="l" r="r" t="t"/>
              <a:pathLst>
                <a:path extrusionOk="0" h="423329" w="251355">
                  <a:moveTo>
                    <a:pt x="0" y="0"/>
                  </a:moveTo>
                  <a:lnTo>
                    <a:pt x="0" y="343957"/>
                  </a:lnTo>
                  <a:lnTo>
                    <a:pt x="10954" y="343957"/>
                  </a:lnTo>
                  <a:lnTo>
                    <a:pt x="18698" y="351701"/>
                  </a:lnTo>
                  <a:lnTo>
                    <a:pt x="71618" y="404622"/>
                  </a:lnTo>
                  <a:lnTo>
                    <a:pt x="90335" y="423329"/>
                  </a:lnTo>
                  <a:lnTo>
                    <a:pt x="251355" y="423329"/>
                  </a:lnTo>
                  <a:lnTo>
                    <a:pt x="251355" y="0"/>
                  </a:lnTo>
                  <a:lnTo>
                    <a:pt x="0" y="0"/>
                  </a:lnTo>
                  <a:close/>
                  <a:moveTo>
                    <a:pt x="105842" y="277816"/>
                  </a:moveTo>
                  <a:lnTo>
                    <a:pt x="52921" y="277816"/>
                  </a:lnTo>
                  <a:lnTo>
                    <a:pt x="52921" y="198434"/>
                  </a:lnTo>
                  <a:lnTo>
                    <a:pt x="105842" y="198434"/>
                  </a:lnTo>
                  <a:lnTo>
                    <a:pt x="105842" y="277816"/>
                  </a:lnTo>
                  <a:close/>
                  <a:moveTo>
                    <a:pt x="105842" y="145513"/>
                  </a:moveTo>
                  <a:lnTo>
                    <a:pt x="52921" y="145513"/>
                  </a:lnTo>
                  <a:lnTo>
                    <a:pt x="52921" y="66142"/>
                  </a:lnTo>
                  <a:lnTo>
                    <a:pt x="105842" y="66142"/>
                  </a:lnTo>
                  <a:lnTo>
                    <a:pt x="105842" y="145513"/>
                  </a:lnTo>
                  <a:close/>
                  <a:moveTo>
                    <a:pt x="198434" y="277816"/>
                  </a:moveTo>
                  <a:lnTo>
                    <a:pt x="145513" y="277816"/>
                  </a:lnTo>
                  <a:lnTo>
                    <a:pt x="145513" y="198434"/>
                  </a:lnTo>
                  <a:lnTo>
                    <a:pt x="198434" y="198434"/>
                  </a:lnTo>
                  <a:lnTo>
                    <a:pt x="198434" y="277816"/>
                  </a:lnTo>
                  <a:close/>
                  <a:moveTo>
                    <a:pt x="198434" y="145513"/>
                  </a:moveTo>
                  <a:lnTo>
                    <a:pt x="145513" y="145513"/>
                  </a:lnTo>
                  <a:lnTo>
                    <a:pt x="145513" y="66142"/>
                  </a:lnTo>
                  <a:lnTo>
                    <a:pt x="198434" y="66142"/>
                  </a:lnTo>
                  <a:lnTo>
                    <a:pt x="198434" y="1455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47"/>
            <p:cNvSpPr/>
            <p:nvPr/>
          </p:nvSpPr>
          <p:spPr>
            <a:xfrm>
              <a:off x="1355271" y="4635806"/>
              <a:ext cx="251345" cy="423329"/>
            </a:xfrm>
            <a:custGeom>
              <a:rect b="b" l="l" r="r" t="t"/>
              <a:pathLst>
                <a:path extrusionOk="0" h="423329" w="251345">
                  <a:moveTo>
                    <a:pt x="240392" y="343957"/>
                  </a:moveTo>
                  <a:lnTo>
                    <a:pt x="251346" y="343957"/>
                  </a:lnTo>
                  <a:lnTo>
                    <a:pt x="251346" y="0"/>
                  </a:lnTo>
                  <a:lnTo>
                    <a:pt x="0" y="0"/>
                  </a:lnTo>
                  <a:lnTo>
                    <a:pt x="0" y="423329"/>
                  </a:lnTo>
                  <a:lnTo>
                    <a:pt x="161020" y="423329"/>
                  </a:lnTo>
                  <a:lnTo>
                    <a:pt x="179727" y="404622"/>
                  </a:lnTo>
                  <a:lnTo>
                    <a:pt x="232648" y="351701"/>
                  </a:lnTo>
                  <a:lnTo>
                    <a:pt x="240392" y="343957"/>
                  </a:lnTo>
                  <a:close/>
                  <a:moveTo>
                    <a:pt x="105832" y="277816"/>
                  </a:moveTo>
                  <a:lnTo>
                    <a:pt x="52921" y="277816"/>
                  </a:lnTo>
                  <a:lnTo>
                    <a:pt x="52921" y="198434"/>
                  </a:lnTo>
                  <a:lnTo>
                    <a:pt x="105842" y="198434"/>
                  </a:lnTo>
                  <a:lnTo>
                    <a:pt x="105842" y="277816"/>
                  </a:lnTo>
                  <a:close/>
                  <a:moveTo>
                    <a:pt x="105832" y="145513"/>
                  </a:moveTo>
                  <a:lnTo>
                    <a:pt x="52921" y="145513"/>
                  </a:lnTo>
                  <a:lnTo>
                    <a:pt x="52921" y="66142"/>
                  </a:lnTo>
                  <a:lnTo>
                    <a:pt x="105842" y="66142"/>
                  </a:lnTo>
                  <a:lnTo>
                    <a:pt x="105842" y="145513"/>
                  </a:lnTo>
                  <a:close/>
                  <a:moveTo>
                    <a:pt x="198434" y="277816"/>
                  </a:moveTo>
                  <a:lnTo>
                    <a:pt x="145513" y="277816"/>
                  </a:lnTo>
                  <a:lnTo>
                    <a:pt x="145513" y="198434"/>
                  </a:lnTo>
                  <a:lnTo>
                    <a:pt x="198434" y="198434"/>
                  </a:lnTo>
                  <a:lnTo>
                    <a:pt x="198434" y="277816"/>
                  </a:lnTo>
                  <a:close/>
                  <a:moveTo>
                    <a:pt x="198434" y="145513"/>
                  </a:moveTo>
                  <a:lnTo>
                    <a:pt x="145513" y="145513"/>
                  </a:lnTo>
                  <a:lnTo>
                    <a:pt x="145513" y="66142"/>
                  </a:lnTo>
                  <a:lnTo>
                    <a:pt x="198434" y="66142"/>
                  </a:lnTo>
                  <a:lnTo>
                    <a:pt x="198434" y="1455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0" name="Google Shape;630;p47"/>
          <p:cNvGrpSpPr/>
          <p:nvPr/>
        </p:nvGrpSpPr>
        <p:grpSpPr>
          <a:xfrm>
            <a:off x="2447969" y="2885517"/>
            <a:ext cx="722090" cy="537998"/>
            <a:chOff x="1583871" y="2952750"/>
            <a:chExt cx="952500" cy="958657"/>
          </a:xfrm>
        </p:grpSpPr>
        <p:sp>
          <p:nvSpPr>
            <p:cNvPr id="631" name="Google Shape;631;p47"/>
            <p:cNvSpPr/>
            <p:nvPr/>
          </p:nvSpPr>
          <p:spPr>
            <a:xfrm>
              <a:off x="1927837" y="3676375"/>
              <a:ext cx="264566" cy="235032"/>
            </a:xfrm>
            <a:custGeom>
              <a:rect b="b" l="l" r="r" t="t"/>
              <a:pathLst>
                <a:path extrusionOk="0" h="235032" w="264566">
                  <a:moveTo>
                    <a:pt x="264566" y="235033"/>
                  </a:moveTo>
                  <a:lnTo>
                    <a:pt x="0" y="235033"/>
                  </a:lnTo>
                  <a:lnTo>
                    <a:pt x="132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47"/>
            <p:cNvSpPr/>
            <p:nvPr/>
          </p:nvSpPr>
          <p:spPr>
            <a:xfrm>
              <a:off x="1583871" y="3079615"/>
              <a:ext cx="952500" cy="596773"/>
            </a:xfrm>
            <a:custGeom>
              <a:rect b="b" l="l" r="r" t="t"/>
              <a:pathLst>
                <a:path extrusionOk="0" h="596773" w="952500">
                  <a:moveTo>
                    <a:pt x="839029" y="524293"/>
                  </a:moveTo>
                  <a:lnTo>
                    <a:pt x="857069" y="262786"/>
                  </a:lnTo>
                  <a:cubicBezTo>
                    <a:pt x="857069" y="262786"/>
                    <a:pt x="887454" y="260189"/>
                    <a:pt x="887454" y="215487"/>
                  </a:cubicBezTo>
                  <a:lnTo>
                    <a:pt x="887454" y="63413"/>
                  </a:lnTo>
                  <a:cubicBezTo>
                    <a:pt x="887454" y="36234"/>
                    <a:pt x="874224" y="0"/>
                    <a:pt x="841153" y="0"/>
                  </a:cubicBezTo>
                  <a:lnTo>
                    <a:pt x="798157" y="0"/>
                  </a:lnTo>
                  <a:lnTo>
                    <a:pt x="755123" y="0"/>
                  </a:lnTo>
                  <a:cubicBezTo>
                    <a:pt x="722071" y="0"/>
                    <a:pt x="708841" y="36234"/>
                    <a:pt x="708841" y="63413"/>
                  </a:cubicBezTo>
                  <a:lnTo>
                    <a:pt x="708841" y="215448"/>
                  </a:lnTo>
                  <a:cubicBezTo>
                    <a:pt x="708841" y="260163"/>
                    <a:pt x="739254" y="262747"/>
                    <a:pt x="739254" y="262747"/>
                  </a:cubicBezTo>
                  <a:lnTo>
                    <a:pt x="757266" y="524253"/>
                  </a:lnTo>
                  <a:lnTo>
                    <a:pt x="197425" y="524253"/>
                  </a:lnTo>
                  <a:lnTo>
                    <a:pt x="215456" y="262747"/>
                  </a:lnTo>
                  <a:cubicBezTo>
                    <a:pt x="215456" y="262747"/>
                    <a:pt x="245840" y="260163"/>
                    <a:pt x="245840" y="215448"/>
                  </a:cubicBezTo>
                  <a:lnTo>
                    <a:pt x="245840" y="63413"/>
                  </a:lnTo>
                  <a:cubicBezTo>
                    <a:pt x="245840" y="36234"/>
                    <a:pt x="232620" y="0"/>
                    <a:pt x="199558" y="0"/>
                  </a:cubicBezTo>
                  <a:lnTo>
                    <a:pt x="156543" y="0"/>
                  </a:lnTo>
                  <a:lnTo>
                    <a:pt x="113528" y="0"/>
                  </a:lnTo>
                  <a:cubicBezTo>
                    <a:pt x="80458" y="0"/>
                    <a:pt x="67227" y="36234"/>
                    <a:pt x="67227" y="63413"/>
                  </a:cubicBezTo>
                  <a:lnTo>
                    <a:pt x="67227" y="215448"/>
                  </a:lnTo>
                  <a:cubicBezTo>
                    <a:pt x="67227" y="260163"/>
                    <a:pt x="97622" y="262747"/>
                    <a:pt x="97622" y="262747"/>
                  </a:cubicBezTo>
                  <a:lnTo>
                    <a:pt x="115672" y="524253"/>
                  </a:lnTo>
                  <a:lnTo>
                    <a:pt x="0" y="524253"/>
                  </a:lnTo>
                  <a:lnTo>
                    <a:pt x="0" y="596774"/>
                  </a:lnTo>
                  <a:lnTo>
                    <a:pt x="952500" y="596774"/>
                  </a:lnTo>
                  <a:lnTo>
                    <a:pt x="952500" y="524253"/>
                  </a:lnTo>
                  <a:lnTo>
                    <a:pt x="839029" y="524253"/>
                  </a:lnTo>
                  <a:lnTo>
                    <a:pt x="839029" y="5242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47"/>
            <p:cNvSpPr/>
            <p:nvPr/>
          </p:nvSpPr>
          <p:spPr>
            <a:xfrm>
              <a:off x="1700723" y="2952750"/>
              <a:ext cx="79381" cy="108741"/>
            </a:xfrm>
            <a:custGeom>
              <a:rect b="b" l="l" r="r" t="t"/>
              <a:pathLst>
                <a:path extrusionOk="0" h="108741" w="79381">
                  <a:moveTo>
                    <a:pt x="79381" y="54371"/>
                  </a:moveTo>
                  <a:cubicBezTo>
                    <a:pt x="79381" y="84399"/>
                    <a:pt x="61611" y="108742"/>
                    <a:pt x="39691" y="108742"/>
                  </a:cubicBezTo>
                  <a:cubicBezTo>
                    <a:pt x="17770" y="108742"/>
                    <a:pt x="0" y="84399"/>
                    <a:pt x="0" y="54371"/>
                  </a:cubicBezTo>
                  <a:cubicBezTo>
                    <a:pt x="0" y="24343"/>
                    <a:pt x="17770" y="0"/>
                    <a:pt x="39691" y="0"/>
                  </a:cubicBezTo>
                  <a:cubicBezTo>
                    <a:pt x="61611" y="0"/>
                    <a:pt x="79381" y="24343"/>
                    <a:pt x="79381" y="543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2342337" y="2952750"/>
              <a:ext cx="79381" cy="108741"/>
            </a:xfrm>
            <a:custGeom>
              <a:rect b="b" l="l" r="r" t="t"/>
              <a:pathLst>
                <a:path extrusionOk="0" h="108741" w="79381">
                  <a:moveTo>
                    <a:pt x="79381" y="54371"/>
                  </a:moveTo>
                  <a:cubicBezTo>
                    <a:pt x="79381" y="84399"/>
                    <a:pt x="61611" y="108742"/>
                    <a:pt x="39691" y="108742"/>
                  </a:cubicBezTo>
                  <a:cubicBezTo>
                    <a:pt x="17770" y="108742"/>
                    <a:pt x="0" y="84399"/>
                    <a:pt x="0" y="54371"/>
                  </a:cubicBezTo>
                  <a:cubicBezTo>
                    <a:pt x="0" y="24343"/>
                    <a:pt x="17770" y="0"/>
                    <a:pt x="39691" y="0"/>
                  </a:cubicBezTo>
                  <a:cubicBezTo>
                    <a:pt x="61611" y="0"/>
                    <a:pt x="79381" y="24343"/>
                    <a:pt x="79381" y="543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5" name="Google Shape;635;p47"/>
          <p:cNvGrpSpPr/>
          <p:nvPr/>
        </p:nvGrpSpPr>
        <p:grpSpPr>
          <a:xfrm>
            <a:off x="4944780" y="1641065"/>
            <a:ext cx="588227" cy="588227"/>
            <a:chOff x="1219205" y="1752599"/>
            <a:chExt cx="457195" cy="457195"/>
          </a:xfrm>
        </p:grpSpPr>
        <p:sp>
          <p:nvSpPr>
            <p:cNvPr id="636" name="Google Shape;636;p47"/>
            <p:cNvSpPr/>
            <p:nvPr/>
          </p:nvSpPr>
          <p:spPr>
            <a:xfrm>
              <a:off x="1219205" y="2074544"/>
              <a:ext cx="135249" cy="135250"/>
            </a:xfrm>
            <a:custGeom>
              <a:rect b="b" l="l" r="r" t="t"/>
              <a:pathLst>
                <a:path extrusionOk="0" h="135250" w="135249">
                  <a:moveTo>
                    <a:pt x="79814" y="0"/>
                  </a:moveTo>
                  <a:lnTo>
                    <a:pt x="11425" y="68390"/>
                  </a:lnTo>
                  <a:cubicBezTo>
                    <a:pt x="-3852" y="83729"/>
                    <a:pt x="-3802" y="108548"/>
                    <a:pt x="11538" y="123825"/>
                  </a:cubicBezTo>
                  <a:cubicBezTo>
                    <a:pt x="26833" y="139058"/>
                    <a:pt x="51565" y="139058"/>
                    <a:pt x="66860" y="123825"/>
                  </a:cubicBezTo>
                  <a:lnTo>
                    <a:pt x="135250" y="55435"/>
                  </a:lnTo>
                  <a:cubicBezTo>
                    <a:pt x="113718" y="40286"/>
                    <a:pt x="94964" y="21531"/>
                    <a:pt x="798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47"/>
            <p:cNvSpPr/>
            <p:nvPr/>
          </p:nvSpPr>
          <p:spPr>
            <a:xfrm>
              <a:off x="1381125" y="1943100"/>
              <a:ext cx="57150" cy="109156"/>
            </a:xfrm>
            <a:custGeom>
              <a:rect b="b" l="l" r="r" t="t"/>
              <a:pathLst>
                <a:path extrusionOk="0" h="109156" w="57150">
                  <a:moveTo>
                    <a:pt x="47625" y="0"/>
                  </a:moveTo>
                  <a:lnTo>
                    <a:pt x="9525" y="0"/>
                  </a:lnTo>
                  <a:cubicBezTo>
                    <a:pt x="4271" y="15"/>
                    <a:pt x="15" y="4271"/>
                    <a:pt x="0" y="9525"/>
                  </a:cubicBezTo>
                  <a:lnTo>
                    <a:pt x="0" y="56579"/>
                  </a:lnTo>
                  <a:cubicBezTo>
                    <a:pt x="12682" y="79965"/>
                    <a:pt x="32789" y="98465"/>
                    <a:pt x="57150" y="109156"/>
                  </a:cubicBezTo>
                  <a:lnTo>
                    <a:pt x="57150" y="9525"/>
                  </a:lnTo>
                  <a:cubicBezTo>
                    <a:pt x="57135" y="4271"/>
                    <a:pt x="52879" y="15"/>
                    <a:pt x="476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1533525" y="1885950"/>
              <a:ext cx="57150" cy="166306"/>
            </a:xfrm>
            <a:custGeom>
              <a:rect b="b" l="l" r="r" t="t"/>
              <a:pathLst>
                <a:path extrusionOk="0" h="166306" w="57150">
                  <a:moveTo>
                    <a:pt x="47625" y="0"/>
                  </a:moveTo>
                  <a:lnTo>
                    <a:pt x="9525" y="0"/>
                  </a:lnTo>
                  <a:cubicBezTo>
                    <a:pt x="4271" y="15"/>
                    <a:pt x="15" y="4271"/>
                    <a:pt x="0" y="9525"/>
                  </a:cubicBezTo>
                  <a:lnTo>
                    <a:pt x="0" y="166306"/>
                  </a:lnTo>
                  <a:cubicBezTo>
                    <a:pt x="24361" y="155614"/>
                    <a:pt x="44468" y="137115"/>
                    <a:pt x="57150" y="113729"/>
                  </a:cubicBezTo>
                  <a:lnTo>
                    <a:pt x="57150" y="9525"/>
                  </a:lnTo>
                  <a:cubicBezTo>
                    <a:pt x="57135" y="4271"/>
                    <a:pt x="52879" y="15"/>
                    <a:pt x="476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1457325" y="1914525"/>
              <a:ext cx="57150" cy="147637"/>
            </a:xfrm>
            <a:custGeom>
              <a:rect b="b" l="l" r="r" t="t"/>
              <a:pathLst>
                <a:path extrusionOk="0" h="147637" w="57150">
                  <a:moveTo>
                    <a:pt x="47625" y="0"/>
                  </a:moveTo>
                  <a:lnTo>
                    <a:pt x="9525" y="0"/>
                  </a:lnTo>
                  <a:cubicBezTo>
                    <a:pt x="4271" y="15"/>
                    <a:pt x="15" y="4271"/>
                    <a:pt x="0" y="9525"/>
                  </a:cubicBezTo>
                  <a:lnTo>
                    <a:pt x="0" y="144209"/>
                  </a:lnTo>
                  <a:cubicBezTo>
                    <a:pt x="18776" y="148780"/>
                    <a:pt x="38374" y="148780"/>
                    <a:pt x="57150" y="144209"/>
                  </a:cubicBezTo>
                  <a:lnTo>
                    <a:pt x="57150" y="9525"/>
                  </a:lnTo>
                  <a:cubicBezTo>
                    <a:pt x="57135" y="4271"/>
                    <a:pt x="52879" y="15"/>
                    <a:pt x="476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1295400" y="1752599"/>
              <a:ext cx="381000" cy="381000"/>
            </a:xfrm>
            <a:custGeom>
              <a:rect b="b" l="l" r="r" t="t"/>
              <a:pathLst>
                <a:path extrusionOk="0" h="381000" w="381000">
                  <a:moveTo>
                    <a:pt x="190500" y="0"/>
                  </a:moveTo>
                  <a:cubicBezTo>
                    <a:pt x="85290" y="0"/>
                    <a:pt x="0" y="85290"/>
                    <a:pt x="0" y="190500"/>
                  </a:cubicBezTo>
                  <a:cubicBezTo>
                    <a:pt x="0" y="295710"/>
                    <a:pt x="85290" y="381000"/>
                    <a:pt x="190500" y="381000"/>
                  </a:cubicBezTo>
                  <a:cubicBezTo>
                    <a:pt x="295710" y="381000"/>
                    <a:pt x="381000" y="295710"/>
                    <a:pt x="381000" y="190500"/>
                  </a:cubicBezTo>
                  <a:cubicBezTo>
                    <a:pt x="381029" y="85319"/>
                    <a:pt x="295787" y="29"/>
                    <a:pt x="190605" y="0"/>
                  </a:cubicBezTo>
                  <a:cubicBezTo>
                    <a:pt x="190570" y="0"/>
                    <a:pt x="190535" y="0"/>
                    <a:pt x="190500" y="0"/>
                  </a:cubicBezTo>
                  <a:close/>
                  <a:moveTo>
                    <a:pt x="295275" y="287465"/>
                  </a:moveTo>
                  <a:cubicBezTo>
                    <a:pt x="241628" y="345330"/>
                    <a:pt x="151229" y="348750"/>
                    <a:pt x="93364" y="295104"/>
                  </a:cubicBezTo>
                  <a:cubicBezTo>
                    <a:pt x="64244" y="268107"/>
                    <a:pt x="47673" y="230209"/>
                    <a:pt x="47625" y="190500"/>
                  </a:cubicBezTo>
                  <a:cubicBezTo>
                    <a:pt x="47530" y="111592"/>
                    <a:pt x="111421" y="47548"/>
                    <a:pt x="190329" y="47453"/>
                  </a:cubicBezTo>
                  <a:cubicBezTo>
                    <a:pt x="269236" y="47359"/>
                    <a:pt x="333280" y="111249"/>
                    <a:pt x="333375" y="190156"/>
                  </a:cubicBezTo>
                  <a:cubicBezTo>
                    <a:pt x="333418" y="226240"/>
                    <a:pt x="319807" y="261003"/>
                    <a:pt x="295275" y="2874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1" name="Google Shape;641;p47"/>
          <p:cNvGrpSpPr/>
          <p:nvPr/>
        </p:nvGrpSpPr>
        <p:grpSpPr>
          <a:xfrm>
            <a:off x="1179658" y="1641039"/>
            <a:ext cx="588312" cy="588270"/>
            <a:chOff x="7728823" y="774699"/>
            <a:chExt cx="457261" cy="457228"/>
          </a:xfrm>
        </p:grpSpPr>
        <p:sp>
          <p:nvSpPr>
            <p:cNvPr id="642" name="Google Shape;642;p47"/>
            <p:cNvSpPr/>
            <p:nvPr/>
          </p:nvSpPr>
          <p:spPr>
            <a:xfrm>
              <a:off x="7728823" y="974725"/>
              <a:ext cx="212631" cy="257202"/>
            </a:xfrm>
            <a:custGeom>
              <a:rect b="b" l="l" r="r" t="t"/>
              <a:pathLst>
                <a:path extrusionOk="0" h="257202" w="212631">
                  <a:moveTo>
                    <a:pt x="161958" y="38955"/>
                  </a:moveTo>
                  <a:lnTo>
                    <a:pt x="161957" y="38955"/>
                  </a:lnTo>
                  <a:lnTo>
                    <a:pt x="161957" y="23813"/>
                  </a:lnTo>
                  <a:cubicBezTo>
                    <a:pt x="161917" y="10678"/>
                    <a:pt x="151279" y="38"/>
                    <a:pt x="138144" y="0"/>
                  </a:cubicBezTo>
                  <a:lnTo>
                    <a:pt x="90523" y="0"/>
                  </a:lnTo>
                  <a:cubicBezTo>
                    <a:pt x="77388" y="38"/>
                    <a:pt x="66749" y="10678"/>
                    <a:pt x="66711" y="23813"/>
                  </a:cubicBezTo>
                  <a:lnTo>
                    <a:pt x="66711" y="38863"/>
                  </a:lnTo>
                  <a:lnTo>
                    <a:pt x="66708" y="38863"/>
                  </a:lnTo>
                  <a:cubicBezTo>
                    <a:pt x="9299" y="65198"/>
                    <a:pt x="-15892" y="133085"/>
                    <a:pt x="10442" y="190494"/>
                  </a:cubicBezTo>
                  <a:cubicBezTo>
                    <a:pt x="36777" y="247903"/>
                    <a:pt x="104665" y="273095"/>
                    <a:pt x="162075" y="246760"/>
                  </a:cubicBezTo>
                  <a:cubicBezTo>
                    <a:pt x="183137" y="237098"/>
                    <a:pt x="200768" y="221266"/>
                    <a:pt x="212631" y="201359"/>
                  </a:cubicBezTo>
                  <a:cubicBezTo>
                    <a:pt x="195867" y="164172"/>
                    <a:pt x="195867" y="121578"/>
                    <a:pt x="212631" y="84391"/>
                  </a:cubicBezTo>
                  <a:cubicBezTo>
                    <a:pt x="200719" y="64474"/>
                    <a:pt x="183052" y="48633"/>
                    <a:pt x="161958" y="38955"/>
                  </a:cubicBezTo>
                  <a:close/>
                  <a:moveTo>
                    <a:pt x="114333" y="209550"/>
                  </a:moveTo>
                  <a:cubicBezTo>
                    <a:pt x="77510" y="209550"/>
                    <a:pt x="47658" y="179699"/>
                    <a:pt x="47658" y="142875"/>
                  </a:cubicBezTo>
                  <a:cubicBezTo>
                    <a:pt x="47658" y="106051"/>
                    <a:pt x="77510" y="76200"/>
                    <a:pt x="114333" y="76200"/>
                  </a:cubicBezTo>
                  <a:cubicBezTo>
                    <a:pt x="151157" y="76200"/>
                    <a:pt x="181008" y="106051"/>
                    <a:pt x="181008" y="142875"/>
                  </a:cubicBezTo>
                  <a:cubicBezTo>
                    <a:pt x="180967" y="179682"/>
                    <a:pt x="151140" y="209509"/>
                    <a:pt x="114333" y="2095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7824107" y="879475"/>
              <a:ext cx="38100" cy="66675"/>
            </a:xfrm>
            <a:custGeom>
              <a:rect b="b" l="l" r="r" t="t"/>
              <a:pathLst>
                <a:path extrusionOk="0" h="66675" w="38100">
                  <a:moveTo>
                    <a:pt x="19050" y="66675"/>
                  </a:moveTo>
                  <a:cubicBezTo>
                    <a:pt x="29558" y="66645"/>
                    <a:pt x="38070" y="58133"/>
                    <a:pt x="38100" y="47625"/>
                  </a:cubicBezTo>
                  <a:lnTo>
                    <a:pt x="38100" y="19050"/>
                  </a:lnTo>
                  <a:cubicBezTo>
                    <a:pt x="38100" y="8529"/>
                    <a:pt x="29571" y="0"/>
                    <a:pt x="19050" y="0"/>
                  </a:cubicBezTo>
                  <a:cubicBezTo>
                    <a:pt x="8529" y="0"/>
                    <a:pt x="0" y="8529"/>
                    <a:pt x="0" y="19050"/>
                  </a:cubicBezTo>
                  <a:lnTo>
                    <a:pt x="0" y="47625"/>
                  </a:lnTo>
                  <a:cubicBezTo>
                    <a:pt x="30" y="58133"/>
                    <a:pt x="8542" y="66645"/>
                    <a:pt x="19050" y="666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47"/>
            <p:cNvSpPr/>
            <p:nvPr/>
          </p:nvSpPr>
          <p:spPr>
            <a:xfrm>
              <a:off x="7852748" y="803296"/>
              <a:ext cx="57171" cy="57144"/>
            </a:xfrm>
            <a:custGeom>
              <a:rect b="b" l="l" r="r" t="t"/>
              <a:pathLst>
                <a:path extrusionOk="0" h="57144" w="57171">
                  <a:moveTo>
                    <a:pt x="31932" y="51722"/>
                  </a:moveTo>
                  <a:lnTo>
                    <a:pt x="51613" y="32068"/>
                  </a:lnTo>
                  <a:cubicBezTo>
                    <a:pt x="58971" y="24785"/>
                    <a:pt x="59032" y="12916"/>
                    <a:pt x="51748" y="5558"/>
                  </a:cubicBezTo>
                  <a:cubicBezTo>
                    <a:pt x="44465" y="-1799"/>
                    <a:pt x="32597" y="-1860"/>
                    <a:pt x="25239" y="5423"/>
                  </a:cubicBezTo>
                  <a:cubicBezTo>
                    <a:pt x="25187" y="5474"/>
                    <a:pt x="25136" y="5525"/>
                    <a:pt x="25086" y="5576"/>
                  </a:cubicBezTo>
                  <a:lnTo>
                    <a:pt x="5405" y="25231"/>
                  </a:lnTo>
                  <a:cubicBezTo>
                    <a:pt x="-1868" y="32598"/>
                    <a:pt x="-1791" y="44467"/>
                    <a:pt x="5576" y="51740"/>
                  </a:cubicBezTo>
                  <a:cubicBezTo>
                    <a:pt x="12884" y="58954"/>
                    <a:pt x="24634" y="58946"/>
                    <a:pt x="31932" y="517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47"/>
            <p:cNvSpPr/>
            <p:nvPr/>
          </p:nvSpPr>
          <p:spPr>
            <a:xfrm>
              <a:off x="8052707" y="879475"/>
              <a:ext cx="38100" cy="66675"/>
            </a:xfrm>
            <a:custGeom>
              <a:rect b="b" l="l" r="r" t="t"/>
              <a:pathLst>
                <a:path extrusionOk="0" h="66675" w="38100">
                  <a:moveTo>
                    <a:pt x="0" y="19050"/>
                  </a:moveTo>
                  <a:lnTo>
                    <a:pt x="0" y="47625"/>
                  </a:lnTo>
                  <a:cubicBezTo>
                    <a:pt x="0" y="58146"/>
                    <a:pt x="8529" y="66675"/>
                    <a:pt x="19050" y="66675"/>
                  </a:cubicBezTo>
                  <a:cubicBezTo>
                    <a:pt x="29571" y="66675"/>
                    <a:pt x="38100" y="58146"/>
                    <a:pt x="38100" y="47625"/>
                  </a:cubicBezTo>
                  <a:lnTo>
                    <a:pt x="38100" y="19050"/>
                  </a:lnTo>
                  <a:cubicBezTo>
                    <a:pt x="38100" y="8529"/>
                    <a:pt x="29571" y="0"/>
                    <a:pt x="19050" y="0"/>
                  </a:cubicBezTo>
                  <a:cubicBezTo>
                    <a:pt x="8529" y="0"/>
                    <a:pt x="0" y="8529"/>
                    <a:pt x="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8005081" y="803274"/>
              <a:ext cx="57235" cy="57197"/>
            </a:xfrm>
            <a:custGeom>
              <a:rect b="b" l="l" r="r" t="t"/>
              <a:pathLst>
                <a:path extrusionOk="0" h="57197" w="57235">
                  <a:moveTo>
                    <a:pt x="25328" y="51685"/>
                  </a:moveTo>
                  <a:cubicBezTo>
                    <a:pt x="32592" y="58999"/>
                    <a:pt x="44409" y="59040"/>
                    <a:pt x="51724" y="51776"/>
                  </a:cubicBezTo>
                  <a:cubicBezTo>
                    <a:pt x="59037" y="44512"/>
                    <a:pt x="59078" y="32694"/>
                    <a:pt x="51814" y="25380"/>
                  </a:cubicBezTo>
                  <a:cubicBezTo>
                    <a:pt x="51788" y="25354"/>
                    <a:pt x="51763" y="25329"/>
                    <a:pt x="51737" y="25303"/>
                  </a:cubicBezTo>
                  <a:lnTo>
                    <a:pt x="31880" y="5465"/>
                  </a:lnTo>
                  <a:cubicBezTo>
                    <a:pt x="24572" y="-1809"/>
                    <a:pt x="12764" y="-1823"/>
                    <a:pt x="5438" y="5432"/>
                  </a:cubicBezTo>
                  <a:lnTo>
                    <a:pt x="5437" y="5432"/>
                  </a:lnTo>
                  <a:cubicBezTo>
                    <a:pt x="-1825" y="12745"/>
                    <a:pt x="-1811" y="24553"/>
                    <a:pt x="5470" y="318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7928882" y="774699"/>
              <a:ext cx="57150" cy="38100"/>
            </a:xfrm>
            <a:custGeom>
              <a:rect b="b" l="l" r="r" t="t"/>
              <a:pathLst>
                <a:path extrusionOk="0" h="38100" w="57150">
                  <a:moveTo>
                    <a:pt x="57150" y="19050"/>
                  </a:moveTo>
                  <a:cubicBezTo>
                    <a:pt x="57151" y="8530"/>
                    <a:pt x="48622" y="1"/>
                    <a:pt x="38102" y="0"/>
                  </a:cubicBezTo>
                  <a:cubicBezTo>
                    <a:pt x="38101" y="0"/>
                    <a:pt x="38101" y="0"/>
                    <a:pt x="38100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cubicBezTo>
                    <a:pt x="0" y="29571"/>
                    <a:pt x="8529" y="38100"/>
                    <a:pt x="19050" y="38100"/>
                  </a:cubicBezTo>
                  <a:lnTo>
                    <a:pt x="38100" y="38100"/>
                  </a:lnTo>
                  <a:cubicBezTo>
                    <a:pt x="48621" y="38100"/>
                    <a:pt x="57150" y="29571"/>
                    <a:pt x="57150" y="190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7957429" y="974725"/>
              <a:ext cx="228655" cy="257095"/>
            </a:xfrm>
            <a:custGeom>
              <a:rect b="b" l="l" r="r" t="t"/>
              <a:pathLst>
                <a:path extrusionOk="0" h="257095" w="228655">
                  <a:moveTo>
                    <a:pt x="161953" y="38863"/>
                  </a:moveTo>
                  <a:lnTo>
                    <a:pt x="161951" y="38863"/>
                  </a:lnTo>
                  <a:lnTo>
                    <a:pt x="161951" y="23813"/>
                  </a:lnTo>
                  <a:cubicBezTo>
                    <a:pt x="161912" y="10678"/>
                    <a:pt x="151273" y="38"/>
                    <a:pt x="138138" y="0"/>
                  </a:cubicBezTo>
                  <a:lnTo>
                    <a:pt x="90517" y="0"/>
                  </a:lnTo>
                  <a:cubicBezTo>
                    <a:pt x="77382" y="38"/>
                    <a:pt x="66743" y="10678"/>
                    <a:pt x="66704" y="23813"/>
                  </a:cubicBezTo>
                  <a:lnTo>
                    <a:pt x="66704" y="38863"/>
                  </a:lnTo>
                  <a:lnTo>
                    <a:pt x="66703" y="38863"/>
                  </a:lnTo>
                  <a:cubicBezTo>
                    <a:pt x="9317" y="65165"/>
                    <a:pt x="-15880" y="133008"/>
                    <a:pt x="10422" y="190393"/>
                  </a:cubicBezTo>
                  <a:cubicBezTo>
                    <a:pt x="36725" y="247779"/>
                    <a:pt x="104567" y="272976"/>
                    <a:pt x="161953" y="246674"/>
                  </a:cubicBezTo>
                  <a:cubicBezTo>
                    <a:pt x="219338" y="220371"/>
                    <a:pt x="244535" y="152529"/>
                    <a:pt x="218233" y="95143"/>
                  </a:cubicBezTo>
                  <a:cubicBezTo>
                    <a:pt x="206821" y="70246"/>
                    <a:pt x="186850" y="50274"/>
                    <a:pt x="161953" y="38863"/>
                  </a:cubicBezTo>
                  <a:close/>
                  <a:moveTo>
                    <a:pt x="114328" y="209550"/>
                  </a:moveTo>
                  <a:cubicBezTo>
                    <a:pt x="77504" y="209550"/>
                    <a:pt x="47653" y="179699"/>
                    <a:pt x="47653" y="142875"/>
                  </a:cubicBezTo>
                  <a:cubicBezTo>
                    <a:pt x="47653" y="106051"/>
                    <a:pt x="77504" y="76200"/>
                    <a:pt x="114328" y="76200"/>
                  </a:cubicBezTo>
                  <a:cubicBezTo>
                    <a:pt x="151151" y="76200"/>
                    <a:pt x="181003" y="106051"/>
                    <a:pt x="181003" y="142875"/>
                  </a:cubicBezTo>
                  <a:cubicBezTo>
                    <a:pt x="180962" y="179682"/>
                    <a:pt x="151134" y="209509"/>
                    <a:pt x="114328" y="2095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9" name="Google Shape;649;p47"/>
          <p:cNvGrpSpPr/>
          <p:nvPr/>
        </p:nvGrpSpPr>
        <p:grpSpPr>
          <a:xfrm>
            <a:off x="7406037" y="1641051"/>
            <a:ext cx="588234" cy="588258"/>
            <a:chOff x="6711044" y="761981"/>
            <a:chExt cx="457200" cy="457219"/>
          </a:xfrm>
        </p:grpSpPr>
        <p:sp>
          <p:nvSpPr>
            <p:cNvPr id="650" name="Google Shape;650;p47"/>
            <p:cNvSpPr/>
            <p:nvPr/>
          </p:nvSpPr>
          <p:spPr>
            <a:xfrm>
              <a:off x="6711044" y="761981"/>
              <a:ext cx="457200" cy="171487"/>
            </a:xfrm>
            <a:custGeom>
              <a:rect b="b" l="l" r="r" t="t"/>
              <a:pathLst>
                <a:path extrusionOk="0" h="171487" w="457200">
                  <a:moveTo>
                    <a:pt x="19050" y="104794"/>
                  </a:moveTo>
                  <a:lnTo>
                    <a:pt x="40298" y="104794"/>
                  </a:lnTo>
                  <a:cubicBezTo>
                    <a:pt x="50781" y="150924"/>
                    <a:pt x="96676" y="179822"/>
                    <a:pt x="142807" y="169339"/>
                  </a:cubicBezTo>
                  <a:cubicBezTo>
                    <a:pt x="174949" y="162034"/>
                    <a:pt x="200048" y="136936"/>
                    <a:pt x="207353" y="104794"/>
                  </a:cubicBezTo>
                  <a:lnTo>
                    <a:pt x="249847" y="104794"/>
                  </a:lnTo>
                  <a:cubicBezTo>
                    <a:pt x="260332" y="150924"/>
                    <a:pt x="306226" y="179822"/>
                    <a:pt x="352357" y="169339"/>
                  </a:cubicBezTo>
                  <a:cubicBezTo>
                    <a:pt x="384499" y="162034"/>
                    <a:pt x="409598" y="136936"/>
                    <a:pt x="416903" y="104794"/>
                  </a:cubicBezTo>
                  <a:lnTo>
                    <a:pt x="438150" y="104794"/>
                  </a:lnTo>
                  <a:cubicBezTo>
                    <a:pt x="448671" y="104794"/>
                    <a:pt x="457200" y="96265"/>
                    <a:pt x="457200" y="85744"/>
                  </a:cubicBezTo>
                  <a:cubicBezTo>
                    <a:pt x="457200" y="75223"/>
                    <a:pt x="448671" y="66694"/>
                    <a:pt x="438150" y="66694"/>
                  </a:cubicBezTo>
                  <a:lnTo>
                    <a:pt x="416903" y="66694"/>
                  </a:lnTo>
                  <a:cubicBezTo>
                    <a:pt x="406418" y="20563"/>
                    <a:pt x="360524" y="-8335"/>
                    <a:pt x="314393" y="2149"/>
                  </a:cubicBezTo>
                  <a:cubicBezTo>
                    <a:pt x="282251" y="9453"/>
                    <a:pt x="257152" y="34552"/>
                    <a:pt x="249847" y="66694"/>
                  </a:cubicBezTo>
                  <a:lnTo>
                    <a:pt x="207353" y="66694"/>
                  </a:lnTo>
                  <a:cubicBezTo>
                    <a:pt x="196868" y="20563"/>
                    <a:pt x="150974" y="-8335"/>
                    <a:pt x="104843" y="2149"/>
                  </a:cubicBezTo>
                  <a:cubicBezTo>
                    <a:pt x="72701" y="9453"/>
                    <a:pt x="47602" y="34552"/>
                    <a:pt x="40298" y="66694"/>
                  </a:cubicBezTo>
                  <a:lnTo>
                    <a:pt x="19050" y="66694"/>
                  </a:lnTo>
                  <a:cubicBezTo>
                    <a:pt x="8529" y="66694"/>
                    <a:pt x="0" y="75223"/>
                    <a:pt x="0" y="85744"/>
                  </a:cubicBezTo>
                  <a:cubicBezTo>
                    <a:pt x="0" y="96265"/>
                    <a:pt x="8529" y="104794"/>
                    <a:pt x="19050" y="104794"/>
                  </a:cubicBezTo>
                  <a:close/>
                  <a:moveTo>
                    <a:pt x="289787" y="66694"/>
                  </a:moveTo>
                  <a:cubicBezTo>
                    <a:pt x="300307" y="42981"/>
                    <a:pt x="328059" y="32287"/>
                    <a:pt x="351772" y="42808"/>
                  </a:cubicBezTo>
                  <a:cubicBezTo>
                    <a:pt x="375484" y="53329"/>
                    <a:pt x="386179" y="81081"/>
                    <a:pt x="375657" y="104794"/>
                  </a:cubicBezTo>
                  <a:cubicBezTo>
                    <a:pt x="365136" y="128506"/>
                    <a:pt x="337384" y="139200"/>
                    <a:pt x="313672" y="128680"/>
                  </a:cubicBezTo>
                  <a:cubicBezTo>
                    <a:pt x="296694" y="121146"/>
                    <a:pt x="285750" y="104317"/>
                    <a:pt x="285750" y="85744"/>
                  </a:cubicBezTo>
                  <a:cubicBezTo>
                    <a:pt x="285770" y="79184"/>
                    <a:pt x="287144" y="72698"/>
                    <a:pt x="289787" y="66694"/>
                  </a:cubicBezTo>
                  <a:close/>
                  <a:moveTo>
                    <a:pt x="80236" y="66694"/>
                  </a:moveTo>
                  <a:cubicBezTo>
                    <a:pt x="90757" y="42981"/>
                    <a:pt x="118509" y="32287"/>
                    <a:pt x="142222" y="42808"/>
                  </a:cubicBezTo>
                  <a:cubicBezTo>
                    <a:pt x="165934" y="53329"/>
                    <a:pt x="176629" y="81081"/>
                    <a:pt x="166107" y="104794"/>
                  </a:cubicBezTo>
                  <a:cubicBezTo>
                    <a:pt x="155586" y="128506"/>
                    <a:pt x="127834" y="139200"/>
                    <a:pt x="104122" y="128680"/>
                  </a:cubicBezTo>
                  <a:cubicBezTo>
                    <a:pt x="87144" y="121146"/>
                    <a:pt x="76200" y="104317"/>
                    <a:pt x="76200" y="85744"/>
                  </a:cubicBezTo>
                  <a:cubicBezTo>
                    <a:pt x="76220" y="79184"/>
                    <a:pt x="77594" y="72698"/>
                    <a:pt x="80236" y="666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6863444" y="981075"/>
              <a:ext cx="304800" cy="238125"/>
            </a:xfrm>
            <a:custGeom>
              <a:rect b="b" l="l" r="r" t="t"/>
              <a:pathLst>
                <a:path extrusionOk="0" h="238125" w="304800">
                  <a:moveTo>
                    <a:pt x="295275" y="0"/>
                  </a:moveTo>
                  <a:lnTo>
                    <a:pt x="9525" y="0"/>
                  </a:lnTo>
                  <a:cubicBezTo>
                    <a:pt x="4271" y="15"/>
                    <a:pt x="15" y="4271"/>
                    <a:pt x="0" y="9525"/>
                  </a:cubicBezTo>
                  <a:lnTo>
                    <a:pt x="0" y="47530"/>
                  </a:lnTo>
                  <a:lnTo>
                    <a:pt x="142875" y="47530"/>
                  </a:lnTo>
                  <a:cubicBezTo>
                    <a:pt x="158703" y="47546"/>
                    <a:pt x="171529" y="60372"/>
                    <a:pt x="171545" y="76200"/>
                  </a:cubicBezTo>
                  <a:lnTo>
                    <a:pt x="171545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785" y="4271"/>
                    <a:pt x="300529" y="15"/>
                    <a:pt x="295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6711044" y="1047750"/>
              <a:ext cx="304800" cy="171450"/>
            </a:xfrm>
            <a:custGeom>
              <a:rect b="b" l="l" r="r" t="t"/>
              <a:pathLst>
                <a:path extrusionOk="0" h="171450" w="304800">
                  <a:moveTo>
                    <a:pt x="285750" y="0"/>
                  </a:moveTo>
                  <a:lnTo>
                    <a:pt x="19050" y="0"/>
                  </a:lnTo>
                  <a:cubicBezTo>
                    <a:pt x="8542" y="30"/>
                    <a:pt x="31" y="8542"/>
                    <a:pt x="0" y="19050"/>
                  </a:cubicBezTo>
                  <a:lnTo>
                    <a:pt x="0" y="170783"/>
                  </a:lnTo>
                  <a:lnTo>
                    <a:pt x="667" y="171450"/>
                  </a:lnTo>
                  <a:lnTo>
                    <a:pt x="304705" y="171450"/>
                  </a:lnTo>
                  <a:lnTo>
                    <a:pt x="304800" y="171355"/>
                  </a:lnTo>
                  <a:lnTo>
                    <a:pt x="304800" y="19050"/>
                  </a:lnTo>
                  <a:cubicBezTo>
                    <a:pt x="304770" y="8542"/>
                    <a:pt x="296258" y="3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022" y="142875"/>
                    <a:pt x="47625" y="136478"/>
                    <a:pt x="47625" y="128588"/>
                  </a:cubicBezTo>
                  <a:cubicBezTo>
                    <a:pt x="47625" y="120697"/>
                    <a:pt x="54022" y="114300"/>
                    <a:pt x="61913" y="114300"/>
                  </a:cubicBezTo>
                  <a:lnTo>
                    <a:pt x="242888" y="114300"/>
                  </a:lnTo>
                  <a:cubicBezTo>
                    <a:pt x="250778" y="114300"/>
                    <a:pt x="257175" y="120697"/>
                    <a:pt x="257175" y="128588"/>
                  </a:cubicBezTo>
                  <a:cubicBezTo>
                    <a:pt x="257175" y="136478"/>
                    <a:pt x="25077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022" y="85725"/>
                    <a:pt x="47625" y="79328"/>
                    <a:pt x="47625" y="71438"/>
                  </a:cubicBezTo>
                  <a:cubicBezTo>
                    <a:pt x="47625" y="63547"/>
                    <a:pt x="54022" y="57150"/>
                    <a:pt x="61913" y="57150"/>
                  </a:cubicBezTo>
                  <a:lnTo>
                    <a:pt x="242888" y="57150"/>
                  </a:lnTo>
                  <a:cubicBezTo>
                    <a:pt x="250778" y="57150"/>
                    <a:pt x="257175" y="63547"/>
                    <a:pt x="257175" y="71438"/>
                  </a:cubicBezTo>
                  <a:cubicBezTo>
                    <a:pt x="257175" y="79328"/>
                    <a:pt x="250778" y="85725"/>
                    <a:pt x="242888" y="857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3" name="Google Shape;653;p47"/>
          <p:cNvGrpSpPr/>
          <p:nvPr/>
        </p:nvGrpSpPr>
        <p:grpSpPr>
          <a:xfrm>
            <a:off x="6306936" y="2835348"/>
            <a:ext cx="588234" cy="588234"/>
            <a:chOff x="5867400" y="762000"/>
            <a:chExt cx="457200" cy="457200"/>
          </a:xfrm>
        </p:grpSpPr>
        <p:sp>
          <p:nvSpPr>
            <p:cNvPr id="654" name="Google Shape;654;p47"/>
            <p:cNvSpPr/>
            <p:nvPr/>
          </p:nvSpPr>
          <p:spPr>
            <a:xfrm>
              <a:off x="5867400" y="1190625"/>
              <a:ext cx="457200" cy="28575"/>
            </a:xfrm>
            <a:custGeom>
              <a:rect b="b" l="l" r="r" t="t"/>
              <a:pathLst>
                <a:path extrusionOk="0" h="28575" w="457200">
                  <a:moveTo>
                    <a:pt x="442913" y="0"/>
                  </a:moveTo>
                  <a:lnTo>
                    <a:pt x="14288" y="0"/>
                  </a:lnTo>
                  <a:cubicBezTo>
                    <a:pt x="6397" y="0"/>
                    <a:pt x="0" y="6397"/>
                    <a:pt x="0" y="14288"/>
                  </a:cubicBezTo>
                  <a:cubicBezTo>
                    <a:pt x="0" y="22178"/>
                    <a:pt x="6397" y="28575"/>
                    <a:pt x="14288" y="28575"/>
                  </a:cubicBezTo>
                  <a:lnTo>
                    <a:pt x="442913" y="28575"/>
                  </a:lnTo>
                  <a:cubicBezTo>
                    <a:pt x="450803" y="28575"/>
                    <a:pt x="457200" y="22178"/>
                    <a:pt x="457200" y="14288"/>
                  </a:cubicBezTo>
                  <a:cubicBezTo>
                    <a:pt x="457200" y="6397"/>
                    <a:pt x="450803" y="0"/>
                    <a:pt x="4429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5905500" y="1143000"/>
              <a:ext cx="381000" cy="28575"/>
            </a:xfrm>
            <a:custGeom>
              <a:rect b="b" l="l" r="r" t="t"/>
              <a:pathLst>
                <a:path extrusionOk="0" h="28575" w="381000">
                  <a:moveTo>
                    <a:pt x="14288" y="28575"/>
                  </a:moveTo>
                  <a:lnTo>
                    <a:pt x="366713" y="28575"/>
                  </a:lnTo>
                  <a:cubicBezTo>
                    <a:pt x="374603" y="28575"/>
                    <a:pt x="381000" y="22178"/>
                    <a:pt x="381000" y="14288"/>
                  </a:cubicBezTo>
                  <a:cubicBezTo>
                    <a:pt x="381000" y="6397"/>
                    <a:pt x="374603" y="0"/>
                    <a:pt x="366713" y="0"/>
                  </a:cubicBezTo>
                  <a:lnTo>
                    <a:pt x="14288" y="0"/>
                  </a:lnTo>
                  <a:cubicBezTo>
                    <a:pt x="6397" y="0"/>
                    <a:pt x="0" y="6397"/>
                    <a:pt x="0" y="14288"/>
                  </a:cubicBezTo>
                  <a:cubicBezTo>
                    <a:pt x="0" y="22178"/>
                    <a:pt x="6397" y="28575"/>
                    <a:pt x="14288" y="285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5962650" y="923925"/>
              <a:ext cx="38100" cy="200025"/>
            </a:xfrm>
            <a:custGeom>
              <a:rect b="b" l="l" r="r" t="t"/>
              <a:pathLst>
                <a:path extrusionOk="0" h="200025" w="38100">
                  <a:moveTo>
                    <a:pt x="0" y="0"/>
                  </a:moveTo>
                  <a:lnTo>
                    <a:pt x="38100" y="0"/>
                  </a:lnTo>
                  <a:lnTo>
                    <a:pt x="38100" y="200025"/>
                  </a:lnTo>
                  <a:lnTo>
                    <a:pt x="0" y="2000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47"/>
            <p:cNvSpPr/>
            <p:nvPr/>
          </p:nvSpPr>
          <p:spPr>
            <a:xfrm>
              <a:off x="6038850" y="923925"/>
              <a:ext cx="38100" cy="200025"/>
            </a:xfrm>
            <a:custGeom>
              <a:rect b="b" l="l" r="r" t="t"/>
              <a:pathLst>
                <a:path extrusionOk="0" h="200025" w="38100">
                  <a:moveTo>
                    <a:pt x="0" y="0"/>
                  </a:moveTo>
                  <a:lnTo>
                    <a:pt x="38100" y="0"/>
                  </a:lnTo>
                  <a:lnTo>
                    <a:pt x="38100" y="200025"/>
                  </a:lnTo>
                  <a:lnTo>
                    <a:pt x="0" y="2000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6115050" y="923925"/>
              <a:ext cx="38100" cy="200025"/>
            </a:xfrm>
            <a:custGeom>
              <a:rect b="b" l="l" r="r" t="t"/>
              <a:pathLst>
                <a:path extrusionOk="0" h="200025" w="38100">
                  <a:moveTo>
                    <a:pt x="0" y="0"/>
                  </a:moveTo>
                  <a:lnTo>
                    <a:pt x="38100" y="0"/>
                  </a:lnTo>
                  <a:lnTo>
                    <a:pt x="38100" y="200025"/>
                  </a:lnTo>
                  <a:lnTo>
                    <a:pt x="0" y="2000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7"/>
            <p:cNvSpPr/>
            <p:nvPr/>
          </p:nvSpPr>
          <p:spPr>
            <a:xfrm>
              <a:off x="6191250" y="923925"/>
              <a:ext cx="38100" cy="200025"/>
            </a:xfrm>
            <a:custGeom>
              <a:rect b="b" l="l" r="r" t="t"/>
              <a:pathLst>
                <a:path extrusionOk="0" h="200025" w="38100">
                  <a:moveTo>
                    <a:pt x="0" y="0"/>
                  </a:moveTo>
                  <a:lnTo>
                    <a:pt x="38100" y="0"/>
                  </a:lnTo>
                  <a:lnTo>
                    <a:pt x="38100" y="200025"/>
                  </a:lnTo>
                  <a:lnTo>
                    <a:pt x="0" y="2000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47"/>
            <p:cNvSpPr/>
            <p:nvPr/>
          </p:nvSpPr>
          <p:spPr>
            <a:xfrm>
              <a:off x="5924550" y="762000"/>
              <a:ext cx="342900" cy="142875"/>
            </a:xfrm>
            <a:custGeom>
              <a:rect b="b" l="l" r="r" t="t"/>
              <a:pathLst>
                <a:path extrusionOk="0" h="142875" w="342900">
                  <a:moveTo>
                    <a:pt x="19050" y="142875"/>
                  </a:moveTo>
                  <a:lnTo>
                    <a:pt x="323850" y="142875"/>
                  </a:lnTo>
                  <a:cubicBezTo>
                    <a:pt x="334371" y="142875"/>
                    <a:pt x="342900" y="134346"/>
                    <a:pt x="342900" y="123825"/>
                  </a:cubicBezTo>
                  <a:cubicBezTo>
                    <a:pt x="342900" y="113304"/>
                    <a:pt x="334371" y="104775"/>
                    <a:pt x="323850" y="104775"/>
                  </a:cubicBezTo>
                  <a:lnTo>
                    <a:pt x="180975" y="104775"/>
                  </a:lnTo>
                  <a:lnTo>
                    <a:pt x="180975" y="76200"/>
                  </a:lnTo>
                  <a:lnTo>
                    <a:pt x="266700" y="76200"/>
                  </a:lnTo>
                  <a:lnTo>
                    <a:pt x="266700" y="19050"/>
                  </a:lnTo>
                  <a:lnTo>
                    <a:pt x="180975" y="19050"/>
                  </a:lnTo>
                  <a:lnTo>
                    <a:pt x="180975" y="14288"/>
                  </a:lnTo>
                  <a:cubicBezTo>
                    <a:pt x="180975" y="6397"/>
                    <a:pt x="174578" y="0"/>
                    <a:pt x="166688" y="0"/>
                  </a:cubicBezTo>
                  <a:cubicBezTo>
                    <a:pt x="158797" y="0"/>
                    <a:pt x="152400" y="6397"/>
                    <a:pt x="152400" y="14288"/>
                  </a:cubicBezTo>
                  <a:lnTo>
                    <a:pt x="152400" y="104775"/>
                  </a:lnTo>
                  <a:lnTo>
                    <a:pt x="19050" y="104775"/>
                  </a:lnTo>
                  <a:cubicBezTo>
                    <a:pt x="8529" y="104775"/>
                    <a:pt x="0" y="113304"/>
                    <a:pt x="0" y="123825"/>
                  </a:cubicBezTo>
                  <a:cubicBezTo>
                    <a:pt x="0" y="134346"/>
                    <a:pt x="8529" y="142875"/>
                    <a:pt x="19050" y="1428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1" name="Google Shape;661;p47"/>
          <p:cNvGrpSpPr/>
          <p:nvPr/>
        </p:nvGrpSpPr>
        <p:grpSpPr>
          <a:xfrm>
            <a:off x="1108868" y="2793355"/>
            <a:ext cx="730047" cy="630014"/>
            <a:chOff x="3358238" y="4302584"/>
            <a:chExt cx="956560" cy="789195"/>
          </a:xfrm>
        </p:grpSpPr>
        <p:sp>
          <p:nvSpPr>
            <p:cNvPr id="662" name="Google Shape;662;p47"/>
            <p:cNvSpPr/>
            <p:nvPr/>
          </p:nvSpPr>
          <p:spPr>
            <a:xfrm>
              <a:off x="3358238" y="4595815"/>
              <a:ext cx="245641" cy="214400"/>
            </a:xfrm>
            <a:custGeom>
              <a:rect b="b" l="l" r="r" t="t"/>
              <a:pathLst>
                <a:path extrusionOk="0" h="214400" w="245641">
                  <a:moveTo>
                    <a:pt x="231345" y="144990"/>
                  </a:moveTo>
                  <a:lnTo>
                    <a:pt x="66955" y="9392"/>
                  </a:lnTo>
                  <a:cubicBezTo>
                    <a:pt x="49869" y="-4715"/>
                    <a:pt x="24230" y="-2695"/>
                    <a:pt x="9697" y="13869"/>
                  </a:cubicBezTo>
                  <a:cubicBezTo>
                    <a:pt x="-4866" y="30461"/>
                    <a:pt x="-2784" y="55331"/>
                    <a:pt x="14312" y="69428"/>
                  </a:cubicBezTo>
                  <a:lnTo>
                    <a:pt x="178672" y="205016"/>
                  </a:lnTo>
                  <a:cubicBezTo>
                    <a:pt x="185958" y="211027"/>
                    <a:pt x="194786" y="214113"/>
                    <a:pt x="203653" y="214379"/>
                  </a:cubicBezTo>
                  <a:cubicBezTo>
                    <a:pt x="215594" y="214760"/>
                    <a:pt x="227603" y="210045"/>
                    <a:pt x="235960" y="200520"/>
                  </a:cubicBezTo>
                  <a:cubicBezTo>
                    <a:pt x="250493" y="183976"/>
                    <a:pt x="248431" y="159096"/>
                    <a:pt x="231345" y="1449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47"/>
            <p:cNvSpPr/>
            <p:nvPr/>
          </p:nvSpPr>
          <p:spPr>
            <a:xfrm>
              <a:off x="3434244" y="4385637"/>
              <a:ext cx="487544" cy="414269"/>
            </a:xfrm>
            <a:custGeom>
              <a:rect b="b" l="l" r="r" t="t"/>
              <a:pathLst>
                <a:path extrusionOk="0" h="414269" w="487544">
                  <a:moveTo>
                    <a:pt x="487545" y="349776"/>
                  </a:moveTo>
                  <a:cubicBezTo>
                    <a:pt x="422657" y="323078"/>
                    <a:pt x="385637" y="283511"/>
                    <a:pt x="370643" y="267413"/>
                  </a:cubicBezTo>
                  <a:cubicBezTo>
                    <a:pt x="364731" y="261079"/>
                    <a:pt x="361226" y="252335"/>
                    <a:pt x="359930" y="242953"/>
                  </a:cubicBezTo>
                  <a:lnTo>
                    <a:pt x="297261" y="196471"/>
                  </a:lnTo>
                  <a:lnTo>
                    <a:pt x="309624" y="182365"/>
                  </a:lnTo>
                  <a:cubicBezTo>
                    <a:pt x="314347" y="185956"/>
                    <a:pt x="319875" y="187946"/>
                    <a:pt x="325473" y="188127"/>
                  </a:cubicBezTo>
                  <a:cubicBezTo>
                    <a:pt x="333436" y="188394"/>
                    <a:pt x="341449" y="185241"/>
                    <a:pt x="347017" y="178888"/>
                  </a:cubicBezTo>
                  <a:cubicBezTo>
                    <a:pt x="356709" y="167830"/>
                    <a:pt x="355334" y="151256"/>
                    <a:pt x="343933" y="141845"/>
                  </a:cubicBezTo>
                  <a:lnTo>
                    <a:pt x="179563" y="6257"/>
                  </a:lnTo>
                  <a:cubicBezTo>
                    <a:pt x="168153" y="-3144"/>
                    <a:pt x="151067" y="-1792"/>
                    <a:pt x="141385" y="9238"/>
                  </a:cubicBezTo>
                  <a:cubicBezTo>
                    <a:pt x="131673" y="20316"/>
                    <a:pt x="133077" y="36889"/>
                    <a:pt x="144458" y="46291"/>
                  </a:cubicBezTo>
                  <a:lnTo>
                    <a:pt x="145175" y="46881"/>
                  </a:lnTo>
                  <a:lnTo>
                    <a:pt x="45919" y="160086"/>
                  </a:lnTo>
                  <a:lnTo>
                    <a:pt x="44632" y="159029"/>
                  </a:lnTo>
                  <a:cubicBezTo>
                    <a:pt x="33222" y="149637"/>
                    <a:pt x="16136" y="150999"/>
                    <a:pt x="6454" y="162029"/>
                  </a:cubicBezTo>
                  <a:cubicBezTo>
                    <a:pt x="-3238" y="173097"/>
                    <a:pt x="-1854" y="189670"/>
                    <a:pt x="9527" y="199072"/>
                  </a:cubicBezTo>
                  <a:lnTo>
                    <a:pt x="173888" y="334679"/>
                  </a:lnTo>
                  <a:cubicBezTo>
                    <a:pt x="178758" y="338670"/>
                    <a:pt x="184640" y="340718"/>
                    <a:pt x="190542" y="340908"/>
                  </a:cubicBezTo>
                  <a:cubicBezTo>
                    <a:pt x="198505" y="341166"/>
                    <a:pt x="206498" y="338022"/>
                    <a:pt x="212086" y="331669"/>
                  </a:cubicBezTo>
                  <a:cubicBezTo>
                    <a:pt x="221395" y="321049"/>
                    <a:pt x="220393" y="305361"/>
                    <a:pt x="210171" y="295817"/>
                  </a:cubicBezTo>
                  <a:lnTo>
                    <a:pt x="227473" y="276386"/>
                  </a:lnTo>
                  <a:lnTo>
                    <a:pt x="408684" y="414270"/>
                  </a:lnTo>
                  <a:lnTo>
                    <a:pt x="466560" y="361597"/>
                  </a:lnTo>
                  <a:cubicBezTo>
                    <a:pt x="472609" y="356091"/>
                    <a:pt x="479817" y="352215"/>
                    <a:pt x="487545" y="3497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7"/>
            <p:cNvSpPr/>
            <p:nvPr/>
          </p:nvSpPr>
          <p:spPr>
            <a:xfrm>
              <a:off x="3617427" y="4302584"/>
              <a:ext cx="245617" cy="214405"/>
            </a:xfrm>
            <a:custGeom>
              <a:rect b="b" l="l" r="r" t="t"/>
              <a:pathLst>
                <a:path extrusionOk="0" h="214405" w="245617">
                  <a:moveTo>
                    <a:pt x="178671" y="205011"/>
                  </a:moveTo>
                  <a:cubicBezTo>
                    <a:pt x="185957" y="211021"/>
                    <a:pt x="194785" y="214117"/>
                    <a:pt x="203642" y="214383"/>
                  </a:cubicBezTo>
                  <a:cubicBezTo>
                    <a:pt x="215583" y="214774"/>
                    <a:pt x="227602" y="210059"/>
                    <a:pt x="235939" y="200524"/>
                  </a:cubicBezTo>
                  <a:cubicBezTo>
                    <a:pt x="250462" y="183932"/>
                    <a:pt x="248419" y="159072"/>
                    <a:pt x="231304" y="144975"/>
                  </a:cubicBezTo>
                  <a:lnTo>
                    <a:pt x="66953" y="9396"/>
                  </a:lnTo>
                  <a:cubicBezTo>
                    <a:pt x="49867" y="-4711"/>
                    <a:pt x="24219" y="-2701"/>
                    <a:pt x="9686" y="13863"/>
                  </a:cubicBezTo>
                  <a:cubicBezTo>
                    <a:pt x="-4857" y="30465"/>
                    <a:pt x="-2785" y="55335"/>
                    <a:pt x="14301" y="69441"/>
                  </a:cubicBezTo>
                  <a:lnTo>
                    <a:pt x="178671" y="2050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3820596" y="4599228"/>
              <a:ext cx="494202" cy="386654"/>
            </a:xfrm>
            <a:custGeom>
              <a:rect b="b" l="l" r="r" t="t"/>
              <a:pathLst>
                <a:path extrusionOk="0" h="386654" w="494202">
                  <a:moveTo>
                    <a:pt x="352456" y="78407"/>
                  </a:moveTo>
                  <a:cubicBezTo>
                    <a:pt x="309977" y="38773"/>
                    <a:pt x="260034" y="40250"/>
                    <a:pt x="219853" y="41431"/>
                  </a:cubicBezTo>
                  <a:cubicBezTo>
                    <a:pt x="212508" y="41631"/>
                    <a:pt x="205477" y="41774"/>
                    <a:pt x="199104" y="41802"/>
                  </a:cubicBezTo>
                  <a:cubicBezTo>
                    <a:pt x="152559" y="41469"/>
                    <a:pt x="64301" y="19780"/>
                    <a:pt x="22273" y="2035"/>
                  </a:cubicBezTo>
                  <a:cubicBezTo>
                    <a:pt x="11893" y="-2365"/>
                    <a:pt x="7514" y="1216"/>
                    <a:pt x="4853" y="4807"/>
                  </a:cubicBezTo>
                  <a:cubicBezTo>
                    <a:pt x="-1923" y="13980"/>
                    <a:pt x="-1157" y="30267"/>
                    <a:pt x="4391" y="36192"/>
                  </a:cubicBezTo>
                  <a:cubicBezTo>
                    <a:pt x="23697" y="56957"/>
                    <a:pt x="82437" y="120031"/>
                    <a:pt x="195893" y="133652"/>
                  </a:cubicBezTo>
                  <a:lnTo>
                    <a:pt x="204279" y="134652"/>
                  </a:lnTo>
                  <a:lnTo>
                    <a:pt x="207028" y="142424"/>
                  </a:lnTo>
                  <a:cubicBezTo>
                    <a:pt x="207323" y="143253"/>
                    <a:pt x="223800" y="188001"/>
                    <a:pt x="260172" y="228168"/>
                  </a:cubicBezTo>
                  <a:cubicBezTo>
                    <a:pt x="286793" y="257582"/>
                    <a:pt x="324078" y="284499"/>
                    <a:pt x="373539" y="289957"/>
                  </a:cubicBezTo>
                  <a:cubicBezTo>
                    <a:pt x="381601" y="290862"/>
                    <a:pt x="390007" y="291186"/>
                    <a:pt x="398726" y="290862"/>
                  </a:cubicBezTo>
                  <a:lnTo>
                    <a:pt x="399257" y="303978"/>
                  </a:lnTo>
                  <a:lnTo>
                    <a:pt x="399757" y="316779"/>
                  </a:lnTo>
                  <a:lnTo>
                    <a:pt x="476242" y="371643"/>
                  </a:lnTo>
                  <a:cubicBezTo>
                    <a:pt x="481211" y="374806"/>
                    <a:pt x="490147" y="382721"/>
                    <a:pt x="494192" y="386655"/>
                  </a:cubicBezTo>
                  <a:lnTo>
                    <a:pt x="494202" y="151359"/>
                  </a:lnTo>
                  <a:cubicBezTo>
                    <a:pt x="467837" y="143958"/>
                    <a:pt x="398491" y="121393"/>
                    <a:pt x="352456" y="784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7"/>
            <p:cNvSpPr/>
            <p:nvPr/>
          </p:nvSpPr>
          <p:spPr>
            <a:xfrm>
              <a:off x="4132105" y="4924256"/>
              <a:ext cx="175908" cy="167523"/>
            </a:xfrm>
            <a:custGeom>
              <a:rect b="b" l="l" r="r" t="t"/>
              <a:pathLst>
                <a:path extrusionOk="0" h="167523" w="175908">
                  <a:moveTo>
                    <a:pt x="174720" y="103842"/>
                  </a:moveTo>
                  <a:cubicBezTo>
                    <a:pt x="173718" y="99384"/>
                    <a:pt x="172029" y="95145"/>
                    <a:pt x="169967" y="91021"/>
                  </a:cubicBezTo>
                  <a:cubicBezTo>
                    <a:pt x="167709" y="86516"/>
                    <a:pt x="164773" y="82334"/>
                    <a:pt x="161257" y="78505"/>
                  </a:cubicBezTo>
                  <a:cubicBezTo>
                    <a:pt x="157781" y="74695"/>
                    <a:pt x="153912" y="71123"/>
                    <a:pt x="149268" y="68218"/>
                  </a:cubicBezTo>
                  <a:lnTo>
                    <a:pt x="54135" y="0"/>
                  </a:lnTo>
                  <a:lnTo>
                    <a:pt x="43638" y="7449"/>
                  </a:lnTo>
                  <a:cubicBezTo>
                    <a:pt x="52446" y="26680"/>
                    <a:pt x="48735" y="49987"/>
                    <a:pt x="32248" y="65484"/>
                  </a:cubicBezTo>
                  <a:lnTo>
                    <a:pt x="11263" y="85134"/>
                  </a:lnTo>
                  <a:lnTo>
                    <a:pt x="0" y="95688"/>
                  </a:lnTo>
                  <a:lnTo>
                    <a:pt x="1993" y="97193"/>
                  </a:lnTo>
                  <a:lnTo>
                    <a:pt x="22880" y="113100"/>
                  </a:lnTo>
                  <a:lnTo>
                    <a:pt x="81670" y="157829"/>
                  </a:lnTo>
                  <a:cubicBezTo>
                    <a:pt x="108732" y="174393"/>
                    <a:pt x="149503" y="169764"/>
                    <a:pt x="166796" y="143685"/>
                  </a:cubicBezTo>
                  <a:cubicBezTo>
                    <a:pt x="173011" y="134302"/>
                    <a:pt x="175869" y="123796"/>
                    <a:pt x="175908" y="113405"/>
                  </a:cubicBezTo>
                  <a:cubicBezTo>
                    <a:pt x="175751" y="110204"/>
                    <a:pt x="175407" y="106985"/>
                    <a:pt x="174720" y="1038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7"/>
            <p:cNvSpPr/>
            <p:nvPr/>
          </p:nvSpPr>
          <p:spPr>
            <a:xfrm>
              <a:off x="3898166" y="4809863"/>
              <a:ext cx="134799" cy="126133"/>
            </a:xfrm>
            <a:custGeom>
              <a:rect b="b" l="l" r="r" t="t"/>
              <a:pathLst>
                <a:path extrusionOk="0" h="126133" w="134799">
                  <a:moveTo>
                    <a:pt x="32342" y="125938"/>
                  </a:moveTo>
                  <a:cubicBezTo>
                    <a:pt x="23524" y="126948"/>
                    <a:pt x="14392" y="124042"/>
                    <a:pt x="7832" y="117270"/>
                  </a:cubicBezTo>
                  <a:cubicBezTo>
                    <a:pt x="-3067" y="105964"/>
                    <a:pt x="-2547" y="88209"/>
                    <a:pt x="9119" y="77637"/>
                  </a:cubicBezTo>
                  <a:lnTo>
                    <a:pt x="86045" y="7618"/>
                  </a:lnTo>
                  <a:cubicBezTo>
                    <a:pt x="97721" y="-2983"/>
                    <a:pt x="116025" y="-2459"/>
                    <a:pt x="126964" y="8809"/>
                  </a:cubicBezTo>
                  <a:cubicBezTo>
                    <a:pt x="137883" y="20134"/>
                    <a:pt x="137333" y="37936"/>
                    <a:pt x="125667" y="48566"/>
                  </a:cubicBezTo>
                  <a:lnTo>
                    <a:pt x="48741" y="118575"/>
                  </a:lnTo>
                  <a:cubicBezTo>
                    <a:pt x="44037" y="122795"/>
                    <a:pt x="38244" y="125262"/>
                    <a:pt x="32342" y="1259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7"/>
            <p:cNvSpPr/>
            <p:nvPr/>
          </p:nvSpPr>
          <p:spPr>
            <a:xfrm>
              <a:off x="3834110" y="4757176"/>
              <a:ext cx="134805" cy="126140"/>
            </a:xfrm>
            <a:custGeom>
              <a:rect b="b" l="l" r="r" t="t"/>
              <a:pathLst>
                <a:path extrusionOk="0" h="126140" w="134805">
                  <a:moveTo>
                    <a:pt x="32365" y="125952"/>
                  </a:moveTo>
                  <a:cubicBezTo>
                    <a:pt x="23547" y="126942"/>
                    <a:pt x="14376" y="124028"/>
                    <a:pt x="7826" y="117265"/>
                  </a:cubicBezTo>
                  <a:cubicBezTo>
                    <a:pt x="-3084" y="105997"/>
                    <a:pt x="-2534" y="88223"/>
                    <a:pt x="9142" y="77641"/>
                  </a:cubicBezTo>
                  <a:lnTo>
                    <a:pt x="86068" y="7604"/>
                  </a:lnTo>
                  <a:cubicBezTo>
                    <a:pt x="97734" y="-2988"/>
                    <a:pt x="116008" y="-2455"/>
                    <a:pt x="126977" y="8832"/>
                  </a:cubicBezTo>
                  <a:cubicBezTo>
                    <a:pt x="137886" y="20157"/>
                    <a:pt x="137336" y="37922"/>
                    <a:pt x="125690" y="48542"/>
                  </a:cubicBezTo>
                  <a:lnTo>
                    <a:pt x="48715" y="118560"/>
                  </a:lnTo>
                  <a:cubicBezTo>
                    <a:pt x="44041" y="122799"/>
                    <a:pt x="38247" y="125275"/>
                    <a:pt x="32365" y="1259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4045735" y="4925720"/>
              <a:ext cx="108610" cy="103612"/>
            </a:xfrm>
            <a:custGeom>
              <a:rect b="b" l="l" r="r" t="t"/>
              <a:pathLst>
                <a:path extrusionOk="0" h="103612" w="108610">
                  <a:moveTo>
                    <a:pt x="29043" y="103435"/>
                  </a:moveTo>
                  <a:cubicBezTo>
                    <a:pt x="21246" y="104340"/>
                    <a:pt x="13184" y="101796"/>
                    <a:pt x="7312" y="95862"/>
                  </a:cubicBezTo>
                  <a:cubicBezTo>
                    <a:pt x="-2684" y="85851"/>
                    <a:pt x="-2390" y="69869"/>
                    <a:pt x="7941" y="60201"/>
                  </a:cubicBezTo>
                  <a:lnTo>
                    <a:pt x="64541" y="7108"/>
                  </a:lnTo>
                  <a:cubicBezTo>
                    <a:pt x="74900" y="-2607"/>
                    <a:pt x="91348" y="-2331"/>
                    <a:pt x="101305" y="7737"/>
                  </a:cubicBezTo>
                  <a:cubicBezTo>
                    <a:pt x="111302" y="17776"/>
                    <a:pt x="110987" y="33740"/>
                    <a:pt x="100677" y="43456"/>
                  </a:cubicBezTo>
                  <a:lnTo>
                    <a:pt x="44028" y="96548"/>
                  </a:lnTo>
                  <a:cubicBezTo>
                    <a:pt x="39795" y="100539"/>
                    <a:pt x="34503" y="102825"/>
                    <a:pt x="29043" y="103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3965105" y="4863374"/>
              <a:ext cx="134797" cy="126145"/>
            </a:xfrm>
            <a:custGeom>
              <a:rect b="b" l="l" r="r" t="t"/>
              <a:pathLst>
                <a:path extrusionOk="0" h="126145" w="134797">
                  <a:moveTo>
                    <a:pt x="32333" y="125957"/>
                  </a:moveTo>
                  <a:cubicBezTo>
                    <a:pt x="23545" y="126948"/>
                    <a:pt x="14393" y="124042"/>
                    <a:pt x="7853" y="117289"/>
                  </a:cubicBezTo>
                  <a:cubicBezTo>
                    <a:pt x="-3076" y="105973"/>
                    <a:pt x="-2546" y="88200"/>
                    <a:pt x="9120" y="77627"/>
                  </a:cubicBezTo>
                  <a:lnTo>
                    <a:pt x="86047" y="7590"/>
                  </a:lnTo>
                  <a:cubicBezTo>
                    <a:pt x="97712" y="-2964"/>
                    <a:pt x="115986" y="-2469"/>
                    <a:pt x="126955" y="8809"/>
                  </a:cubicBezTo>
                  <a:cubicBezTo>
                    <a:pt x="137874" y="20172"/>
                    <a:pt x="137334" y="37908"/>
                    <a:pt x="125688" y="48566"/>
                  </a:cubicBezTo>
                  <a:lnTo>
                    <a:pt x="48722" y="118575"/>
                  </a:lnTo>
                  <a:cubicBezTo>
                    <a:pt x="44029" y="122814"/>
                    <a:pt x="38225" y="125243"/>
                    <a:pt x="32333" y="125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1" name="Google Shape;671;p47"/>
          <p:cNvGrpSpPr/>
          <p:nvPr/>
        </p:nvGrpSpPr>
        <p:grpSpPr>
          <a:xfrm>
            <a:off x="6199929" y="1690194"/>
            <a:ext cx="539139" cy="539115"/>
            <a:chOff x="5116296" y="800107"/>
            <a:chExt cx="419042" cy="419023"/>
          </a:xfrm>
        </p:grpSpPr>
        <p:sp>
          <p:nvSpPr>
            <p:cNvPr id="672" name="Google Shape;672;p47"/>
            <p:cNvSpPr/>
            <p:nvPr/>
          </p:nvSpPr>
          <p:spPr>
            <a:xfrm>
              <a:off x="5143647" y="1000519"/>
              <a:ext cx="81912" cy="81979"/>
            </a:xfrm>
            <a:custGeom>
              <a:rect b="b" l="l" r="r" t="t"/>
              <a:pathLst>
                <a:path extrusionOk="0" h="81979" w="81912">
                  <a:moveTo>
                    <a:pt x="60381" y="48095"/>
                  </a:moveTo>
                  <a:lnTo>
                    <a:pt x="76867" y="31608"/>
                  </a:lnTo>
                  <a:cubicBezTo>
                    <a:pt x="79456" y="28980"/>
                    <a:pt x="81147" y="25600"/>
                    <a:pt x="81695" y="21952"/>
                  </a:cubicBezTo>
                  <a:cubicBezTo>
                    <a:pt x="82608" y="15972"/>
                    <a:pt x="80611" y="9914"/>
                    <a:pt x="76321" y="5648"/>
                  </a:cubicBezTo>
                  <a:cubicBezTo>
                    <a:pt x="73807" y="3149"/>
                    <a:pt x="70657" y="1385"/>
                    <a:pt x="67212" y="547"/>
                  </a:cubicBezTo>
                  <a:cubicBezTo>
                    <a:pt x="61185" y="-982"/>
                    <a:pt x="54798" y="744"/>
                    <a:pt x="50361" y="5101"/>
                  </a:cubicBezTo>
                  <a:lnTo>
                    <a:pt x="25221" y="30242"/>
                  </a:lnTo>
                  <a:lnTo>
                    <a:pt x="5091" y="50372"/>
                  </a:lnTo>
                  <a:cubicBezTo>
                    <a:pt x="-1904" y="57701"/>
                    <a:pt x="-1660" y="69304"/>
                    <a:pt x="5637" y="76333"/>
                  </a:cubicBezTo>
                  <a:cubicBezTo>
                    <a:pt x="9206" y="79924"/>
                    <a:pt x="14054" y="81955"/>
                    <a:pt x="19118" y="81980"/>
                  </a:cubicBezTo>
                  <a:cubicBezTo>
                    <a:pt x="23785" y="81981"/>
                    <a:pt x="28266" y="80149"/>
                    <a:pt x="31597" y="76878"/>
                  </a:cubicBezTo>
                  <a:lnTo>
                    <a:pt x="60381" y="480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7"/>
            <p:cNvSpPr/>
            <p:nvPr/>
          </p:nvSpPr>
          <p:spPr>
            <a:xfrm>
              <a:off x="5116296" y="800111"/>
              <a:ext cx="373452" cy="373476"/>
            </a:xfrm>
            <a:custGeom>
              <a:rect b="b" l="l" r="r" t="t"/>
              <a:pathLst>
                <a:path extrusionOk="0" h="373476" w="373452">
                  <a:moveTo>
                    <a:pt x="214710" y="101395"/>
                  </a:moveTo>
                  <a:lnTo>
                    <a:pt x="212159" y="103946"/>
                  </a:lnTo>
                  <a:lnTo>
                    <a:pt x="177362" y="138742"/>
                  </a:lnTo>
                  <a:lnTo>
                    <a:pt x="176088" y="140017"/>
                  </a:lnTo>
                  <a:lnTo>
                    <a:pt x="162516" y="153498"/>
                  </a:lnTo>
                  <a:cubicBezTo>
                    <a:pt x="155675" y="160315"/>
                    <a:pt x="146395" y="164119"/>
                    <a:pt x="136737" y="164064"/>
                  </a:cubicBezTo>
                  <a:cubicBezTo>
                    <a:pt x="135644" y="164064"/>
                    <a:pt x="134551" y="163973"/>
                    <a:pt x="133458" y="163882"/>
                  </a:cubicBezTo>
                  <a:cubicBezTo>
                    <a:pt x="133093" y="163882"/>
                    <a:pt x="132639" y="163790"/>
                    <a:pt x="132274" y="163790"/>
                  </a:cubicBezTo>
                  <a:cubicBezTo>
                    <a:pt x="112352" y="161429"/>
                    <a:pt x="98117" y="143366"/>
                    <a:pt x="100478" y="123444"/>
                  </a:cubicBezTo>
                  <a:cubicBezTo>
                    <a:pt x="101443" y="115300"/>
                    <a:pt x="105137" y="107721"/>
                    <a:pt x="110958" y="101942"/>
                  </a:cubicBezTo>
                  <a:lnTo>
                    <a:pt x="188474" y="24517"/>
                  </a:lnTo>
                  <a:cubicBezTo>
                    <a:pt x="190388" y="22604"/>
                    <a:pt x="192392" y="20691"/>
                    <a:pt x="194397" y="18960"/>
                  </a:cubicBezTo>
                  <a:cubicBezTo>
                    <a:pt x="134431" y="-17974"/>
                    <a:pt x="55878" y="698"/>
                    <a:pt x="18945" y="60663"/>
                  </a:cubicBezTo>
                  <a:cubicBezTo>
                    <a:pt x="-12034" y="110960"/>
                    <a:pt x="-4414" y="175948"/>
                    <a:pt x="37359" y="217715"/>
                  </a:cubicBezTo>
                  <a:lnTo>
                    <a:pt x="38452" y="218808"/>
                  </a:lnTo>
                  <a:lnTo>
                    <a:pt x="64777" y="192484"/>
                  </a:lnTo>
                  <a:cubicBezTo>
                    <a:pt x="71519" y="185764"/>
                    <a:pt x="80672" y="182023"/>
                    <a:pt x="90191" y="182099"/>
                  </a:cubicBezTo>
                  <a:cubicBezTo>
                    <a:pt x="96642" y="182066"/>
                    <a:pt x="102987" y="183731"/>
                    <a:pt x="108590" y="186927"/>
                  </a:cubicBezTo>
                  <a:cubicBezTo>
                    <a:pt x="111560" y="188580"/>
                    <a:pt x="114288" y="190634"/>
                    <a:pt x="116698" y="193030"/>
                  </a:cubicBezTo>
                  <a:cubicBezTo>
                    <a:pt x="121390" y="197751"/>
                    <a:pt x="124753" y="203627"/>
                    <a:pt x="126444" y="210064"/>
                  </a:cubicBezTo>
                  <a:cubicBezTo>
                    <a:pt x="127157" y="212896"/>
                    <a:pt x="127554" y="215798"/>
                    <a:pt x="127628" y="218717"/>
                  </a:cubicBezTo>
                  <a:cubicBezTo>
                    <a:pt x="127761" y="222164"/>
                    <a:pt x="127330" y="225611"/>
                    <a:pt x="126353" y="228919"/>
                  </a:cubicBezTo>
                  <a:cubicBezTo>
                    <a:pt x="129401" y="228037"/>
                    <a:pt x="132562" y="227607"/>
                    <a:pt x="135735" y="227644"/>
                  </a:cubicBezTo>
                  <a:cubicBezTo>
                    <a:pt x="156119" y="227582"/>
                    <a:pt x="172783" y="243881"/>
                    <a:pt x="173172" y="264261"/>
                  </a:cubicBezTo>
                  <a:cubicBezTo>
                    <a:pt x="173305" y="267709"/>
                    <a:pt x="172874" y="271154"/>
                    <a:pt x="171897" y="274463"/>
                  </a:cubicBezTo>
                  <a:cubicBezTo>
                    <a:pt x="174945" y="273581"/>
                    <a:pt x="178106" y="273151"/>
                    <a:pt x="181279" y="273188"/>
                  </a:cubicBezTo>
                  <a:cubicBezTo>
                    <a:pt x="201662" y="273126"/>
                    <a:pt x="218327" y="289426"/>
                    <a:pt x="218716" y="309806"/>
                  </a:cubicBezTo>
                  <a:cubicBezTo>
                    <a:pt x="218849" y="313253"/>
                    <a:pt x="218418" y="316699"/>
                    <a:pt x="217441" y="320007"/>
                  </a:cubicBezTo>
                  <a:cubicBezTo>
                    <a:pt x="220489" y="319125"/>
                    <a:pt x="223650" y="318695"/>
                    <a:pt x="226823" y="318732"/>
                  </a:cubicBezTo>
                  <a:cubicBezTo>
                    <a:pt x="247206" y="318671"/>
                    <a:pt x="263871" y="334970"/>
                    <a:pt x="264260" y="355350"/>
                  </a:cubicBezTo>
                  <a:cubicBezTo>
                    <a:pt x="264434" y="360876"/>
                    <a:pt x="263311" y="366366"/>
                    <a:pt x="260981" y="371381"/>
                  </a:cubicBezTo>
                  <a:cubicBezTo>
                    <a:pt x="264305" y="372748"/>
                    <a:pt x="267862" y="373459"/>
                    <a:pt x="271457" y="373477"/>
                  </a:cubicBezTo>
                  <a:cubicBezTo>
                    <a:pt x="286556" y="373459"/>
                    <a:pt x="298782" y="361205"/>
                    <a:pt x="298766" y="346106"/>
                  </a:cubicBezTo>
                  <a:cubicBezTo>
                    <a:pt x="298760" y="341467"/>
                    <a:pt x="297574" y="336905"/>
                    <a:pt x="295321" y="332851"/>
                  </a:cubicBezTo>
                  <a:cubicBezTo>
                    <a:pt x="308087" y="340831"/>
                    <a:pt x="324906" y="336949"/>
                    <a:pt x="332885" y="324182"/>
                  </a:cubicBezTo>
                  <a:cubicBezTo>
                    <a:pt x="338422" y="315323"/>
                    <a:pt x="338409" y="304077"/>
                    <a:pt x="332851" y="295232"/>
                  </a:cubicBezTo>
                  <a:cubicBezTo>
                    <a:pt x="336897" y="297558"/>
                    <a:pt x="341483" y="298783"/>
                    <a:pt x="346150" y="298784"/>
                  </a:cubicBezTo>
                  <a:cubicBezTo>
                    <a:pt x="361241" y="298770"/>
                    <a:pt x="373466" y="286526"/>
                    <a:pt x="373452" y="271433"/>
                  </a:cubicBezTo>
                  <a:cubicBezTo>
                    <a:pt x="373446" y="264200"/>
                    <a:pt x="370572" y="257265"/>
                    <a:pt x="365460" y="252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5280279" y="1137151"/>
              <a:ext cx="81901" cy="81979"/>
            </a:xfrm>
            <a:custGeom>
              <a:rect b="b" l="l" r="r" t="t"/>
              <a:pathLst>
                <a:path extrusionOk="0" h="81979" w="81901">
                  <a:moveTo>
                    <a:pt x="62840" y="0"/>
                  </a:moveTo>
                  <a:cubicBezTo>
                    <a:pt x="61893" y="1"/>
                    <a:pt x="60948" y="92"/>
                    <a:pt x="60017" y="273"/>
                  </a:cubicBezTo>
                  <a:cubicBezTo>
                    <a:pt x="56376" y="841"/>
                    <a:pt x="53001" y="2528"/>
                    <a:pt x="50362" y="5101"/>
                  </a:cubicBezTo>
                  <a:lnTo>
                    <a:pt x="5090" y="50372"/>
                  </a:lnTo>
                  <a:cubicBezTo>
                    <a:pt x="-1905" y="57701"/>
                    <a:pt x="-1660" y="69304"/>
                    <a:pt x="5637" y="76332"/>
                  </a:cubicBezTo>
                  <a:cubicBezTo>
                    <a:pt x="9206" y="79924"/>
                    <a:pt x="14053" y="81955"/>
                    <a:pt x="19118" y="81980"/>
                  </a:cubicBezTo>
                  <a:cubicBezTo>
                    <a:pt x="23785" y="81981"/>
                    <a:pt x="28267" y="80149"/>
                    <a:pt x="31597" y="76878"/>
                  </a:cubicBezTo>
                  <a:lnTo>
                    <a:pt x="76867" y="31608"/>
                  </a:lnTo>
                  <a:cubicBezTo>
                    <a:pt x="79457" y="28980"/>
                    <a:pt x="81147" y="25599"/>
                    <a:pt x="81695" y="21952"/>
                  </a:cubicBezTo>
                  <a:cubicBezTo>
                    <a:pt x="83235" y="11481"/>
                    <a:pt x="75996" y="1744"/>
                    <a:pt x="65526" y="204"/>
                  </a:cubicBezTo>
                  <a:cubicBezTo>
                    <a:pt x="64636" y="73"/>
                    <a:pt x="63739" y="5"/>
                    <a:pt x="62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7"/>
            <p:cNvSpPr/>
            <p:nvPr/>
          </p:nvSpPr>
          <p:spPr>
            <a:xfrm>
              <a:off x="5189191" y="1046064"/>
              <a:ext cx="81901" cy="81978"/>
            </a:xfrm>
            <a:custGeom>
              <a:rect b="b" l="l" r="r" t="t"/>
              <a:pathLst>
                <a:path extrusionOk="0" h="81978" w="81901">
                  <a:moveTo>
                    <a:pt x="81695" y="21951"/>
                  </a:moveTo>
                  <a:cubicBezTo>
                    <a:pt x="83235" y="11480"/>
                    <a:pt x="75995" y="1744"/>
                    <a:pt x="65524" y="204"/>
                  </a:cubicBezTo>
                  <a:cubicBezTo>
                    <a:pt x="64636" y="73"/>
                    <a:pt x="63738" y="5"/>
                    <a:pt x="62840" y="0"/>
                  </a:cubicBezTo>
                  <a:cubicBezTo>
                    <a:pt x="61893" y="1"/>
                    <a:pt x="60948" y="92"/>
                    <a:pt x="60017" y="273"/>
                  </a:cubicBezTo>
                  <a:cubicBezTo>
                    <a:pt x="56376" y="841"/>
                    <a:pt x="53001" y="2528"/>
                    <a:pt x="50362" y="5101"/>
                  </a:cubicBezTo>
                  <a:lnTo>
                    <a:pt x="5091" y="50371"/>
                  </a:lnTo>
                  <a:cubicBezTo>
                    <a:pt x="-1904" y="57700"/>
                    <a:pt x="-1660" y="69304"/>
                    <a:pt x="5637" y="76331"/>
                  </a:cubicBezTo>
                  <a:cubicBezTo>
                    <a:pt x="9206" y="79924"/>
                    <a:pt x="14054" y="81955"/>
                    <a:pt x="19118" y="81979"/>
                  </a:cubicBezTo>
                  <a:cubicBezTo>
                    <a:pt x="23785" y="81981"/>
                    <a:pt x="28266" y="80148"/>
                    <a:pt x="31596" y="76878"/>
                  </a:cubicBezTo>
                  <a:lnTo>
                    <a:pt x="76868" y="31607"/>
                  </a:lnTo>
                  <a:cubicBezTo>
                    <a:pt x="79457" y="28980"/>
                    <a:pt x="81146" y="25599"/>
                    <a:pt x="81695" y="219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5234735" y="1091607"/>
              <a:ext cx="81902" cy="81979"/>
            </a:xfrm>
            <a:custGeom>
              <a:rect b="b" l="l" r="r" t="t"/>
              <a:pathLst>
                <a:path extrusionOk="0" h="81979" w="81902">
                  <a:moveTo>
                    <a:pt x="81696" y="21952"/>
                  </a:moveTo>
                  <a:cubicBezTo>
                    <a:pt x="83236" y="11481"/>
                    <a:pt x="75996" y="1744"/>
                    <a:pt x="65525" y="204"/>
                  </a:cubicBezTo>
                  <a:cubicBezTo>
                    <a:pt x="64636" y="73"/>
                    <a:pt x="63739" y="5"/>
                    <a:pt x="62841" y="0"/>
                  </a:cubicBezTo>
                  <a:cubicBezTo>
                    <a:pt x="61893" y="1"/>
                    <a:pt x="60948" y="92"/>
                    <a:pt x="60018" y="272"/>
                  </a:cubicBezTo>
                  <a:cubicBezTo>
                    <a:pt x="56376" y="841"/>
                    <a:pt x="53002" y="2528"/>
                    <a:pt x="50362" y="5101"/>
                  </a:cubicBezTo>
                  <a:lnTo>
                    <a:pt x="5091" y="50371"/>
                  </a:lnTo>
                  <a:cubicBezTo>
                    <a:pt x="-1904" y="57700"/>
                    <a:pt x="-1661" y="69304"/>
                    <a:pt x="5637" y="76332"/>
                  </a:cubicBezTo>
                  <a:cubicBezTo>
                    <a:pt x="9206" y="79924"/>
                    <a:pt x="14054" y="81955"/>
                    <a:pt x="19117" y="81980"/>
                  </a:cubicBezTo>
                  <a:cubicBezTo>
                    <a:pt x="23786" y="81981"/>
                    <a:pt x="28266" y="80149"/>
                    <a:pt x="31597" y="76878"/>
                  </a:cubicBezTo>
                  <a:lnTo>
                    <a:pt x="76867" y="31608"/>
                  </a:lnTo>
                  <a:cubicBezTo>
                    <a:pt x="79456" y="28980"/>
                    <a:pt x="81147" y="25599"/>
                    <a:pt x="81696" y="219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47"/>
            <p:cNvSpPr/>
            <p:nvPr/>
          </p:nvSpPr>
          <p:spPr>
            <a:xfrm>
              <a:off x="5234861" y="800107"/>
              <a:ext cx="300477" cy="227373"/>
            </a:xfrm>
            <a:custGeom>
              <a:rect b="b" l="l" r="r" t="t"/>
              <a:pathLst>
                <a:path extrusionOk="0" h="227373" w="300477">
                  <a:moveTo>
                    <a:pt x="263109" y="37364"/>
                  </a:moveTo>
                  <a:cubicBezTo>
                    <a:pt x="216358" y="-9427"/>
                    <a:pt x="141580" y="-12671"/>
                    <a:pt x="90952" y="29894"/>
                  </a:cubicBezTo>
                  <a:cubicBezTo>
                    <a:pt x="88127" y="32263"/>
                    <a:pt x="85396" y="34722"/>
                    <a:pt x="82753" y="37364"/>
                  </a:cubicBezTo>
                  <a:lnTo>
                    <a:pt x="5329" y="114789"/>
                  </a:lnTo>
                  <a:cubicBezTo>
                    <a:pt x="-1776" y="121913"/>
                    <a:pt x="-1776" y="133443"/>
                    <a:pt x="5329" y="140567"/>
                  </a:cubicBezTo>
                  <a:cubicBezTo>
                    <a:pt x="12477" y="147611"/>
                    <a:pt x="23958" y="147611"/>
                    <a:pt x="31106" y="140567"/>
                  </a:cubicBezTo>
                  <a:lnTo>
                    <a:pt x="98239" y="73435"/>
                  </a:lnTo>
                  <a:lnTo>
                    <a:pt x="121376" y="96571"/>
                  </a:lnTo>
                  <a:lnTo>
                    <a:pt x="252177" y="227374"/>
                  </a:lnTo>
                  <a:cubicBezTo>
                    <a:pt x="256011" y="224377"/>
                    <a:pt x="259661" y="221152"/>
                    <a:pt x="263109" y="217718"/>
                  </a:cubicBezTo>
                  <a:cubicBezTo>
                    <a:pt x="312913" y="167945"/>
                    <a:pt x="312937" y="87222"/>
                    <a:pt x="263164" y="37418"/>
                  </a:cubicBezTo>
                  <a:cubicBezTo>
                    <a:pt x="263146" y="37400"/>
                    <a:pt x="263127" y="37382"/>
                    <a:pt x="263109" y="373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8" name="Google Shape;678;p47"/>
          <p:cNvGrpSpPr/>
          <p:nvPr/>
        </p:nvGrpSpPr>
        <p:grpSpPr>
          <a:xfrm>
            <a:off x="7504132" y="2835348"/>
            <a:ext cx="392156" cy="588234"/>
            <a:chOff x="4158343" y="762000"/>
            <a:chExt cx="304800" cy="457200"/>
          </a:xfrm>
        </p:grpSpPr>
        <p:sp>
          <p:nvSpPr>
            <p:cNvPr id="679" name="Google Shape;679;p47"/>
            <p:cNvSpPr/>
            <p:nvPr/>
          </p:nvSpPr>
          <p:spPr>
            <a:xfrm>
              <a:off x="4158343" y="819150"/>
              <a:ext cx="304800" cy="228600"/>
            </a:xfrm>
            <a:custGeom>
              <a:rect b="b" l="l" r="r" t="t"/>
              <a:pathLst>
                <a:path extrusionOk="0" h="228600" w="304800">
                  <a:moveTo>
                    <a:pt x="285750" y="0"/>
                  </a:moveTo>
                  <a:lnTo>
                    <a:pt x="19050" y="0"/>
                  </a:lnTo>
                  <a:cubicBezTo>
                    <a:pt x="8542" y="30"/>
                    <a:pt x="30" y="8542"/>
                    <a:pt x="0" y="19050"/>
                  </a:cubicBezTo>
                  <a:lnTo>
                    <a:pt x="0" y="228600"/>
                  </a:lnTo>
                  <a:lnTo>
                    <a:pt x="304800" y="228600"/>
                  </a:lnTo>
                  <a:lnTo>
                    <a:pt x="304800" y="19050"/>
                  </a:lnTo>
                  <a:cubicBezTo>
                    <a:pt x="304770" y="8542"/>
                    <a:pt x="296258" y="30"/>
                    <a:pt x="285750" y="0"/>
                  </a:cubicBezTo>
                  <a:close/>
                  <a:moveTo>
                    <a:pt x="219075" y="133350"/>
                  </a:moveTo>
                  <a:cubicBezTo>
                    <a:pt x="219101" y="142181"/>
                    <a:pt x="217352" y="150926"/>
                    <a:pt x="213931" y="159068"/>
                  </a:cubicBezTo>
                  <a:cubicBezTo>
                    <a:pt x="213945" y="159172"/>
                    <a:pt x="213910" y="159277"/>
                    <a:pt x="213836" y="159353"/>
                  </a:cubicBezTo>
                  <a:cubicBezTo>
                    <a:pt x="199441" y="193283"/>
                    <a:pt x="160267" y="209119"/>
                    <a:pt x="126337" y="194725"/>
                  </a:cubicBezTo>
                  <a:cubicBezTo>
                    <a:pt x="110406" y="187966"/>
                    <a:pt x="97724" y="175284"/>
                    <a:pt x="90965" y="159353"/>
                  </a:cubicBezTo>
                  <a:cubicBezTo>
                    <a:pt x="90892" y="159277"/>
                    <a:pt x="90857" y="159172"/>
                    <a:pt x="90869" y="159068"/>
                  </a:cubicBezTo>
                  <a:cubicBezTo>
                    <a:pt x="87449" y="150926"/>
                    <a:pt x="85700" y="142181"/>
                    <a:pt x="85725" y="133350"/>
                  </a:cubicBezTo>
                  <a:lnTo>
                    <a:pt x="85725" y="54769"/>
                  </a:lnTo>
                  <a:cubicBezTo>
                    <a:pt x="85782" y="50524"/>
                    <a:pt x="88603" y="46813"/>
                    <a:pt x="92678" y="45625"/>
                  </a:cubicBezTo>
                  <a:lnTo>
                    <a:pt x="149828" y="29337"/>
                  </a:lnTo>
                  <a:cubicBezTo>
                    <a:pt x="151509" y="28860"/>
                    <a:pt x="153291" y="28860"/>
                    <a:pt x="154972" y="29337"/>
                  </a:cubicBezTo>
                  <a:lnTo>
                    <a:pt x="212122" y="45625"/>
                  </a:lnTo>
                  <a:cubicBezTo>
                    <a:pt x="216197" y="46813"/>
                    <a:pt x="219018" y="50524"/>
                    <a:pt x="219075" y="54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4196443" y="762000"/>
              <a:ext cx="228600" cy="38100"/>
            </a:xfrm>
            <a:custGeom>
              <a:rect b="b" l="l" r="r" t="t"/>
              <a:pathLst>
                <a:path extrusionOk="0" h="38100" w="228600">
                  <a:moveTo>
                    <a:pt x="19050" y="38100"/>
                  </a:moveTo>
                  <a:lnTo>
                    <a:pt x="209550" y="38100"/>
                  </a:lnTo>
                  <a:cubicBezTo>
                    <a:pt x="220071" y="38100"/>
                    <a:pt x="228600" y="29571"/>
                    <a:pt x="228600" y="19050"/>
                  </a:cubicBezTo>
                  <a:cubicBezTo>
                    <a:pt x="228600" y="8529"/>
                    <a:pt x="220071" y="0"/>
                    <a:pt x="209550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cubicBezTo>
                    <a:pt x="0" y="29571"/>
                    <a:pt x="8529" y="38100"/>
                    <a:pt x="19050" y="38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4158343" y="1066800"/>
              <a:ext cx="304800" cy="152400"/>
            </a:xfrm>
            <a:custGeom>
              <a:rect b="b" l="l" r="r" t="t"/>
              <a:pathLst>
                <a:path extrusionOk="0" h="152400" w="304800">
                  <a:moveTo>
                    <a:pt x="0" y="152400"/>
                  </a:moveTo>
                  <a:lnTo>
                    <a:pt x="114300" y="152400"/>
                  </a:lnTo>
                  <a:lnTo>
                    <a:pt x="114300" y="57150"/>
                  </a:lnTo>
                  <a:cubicBezTo>
                    <a:pt x="114330" y="46642"/>
                    <a:pt x="122842" y="38130"/>
                    <a:pt x="133350" y="38100"/>
                  </a:cubicBezTo>
                  <a:lnTo>
                    <a:pt x="171450" y="38100"/>
                  </a:lnTo>
                  <a:cubicBezTo>
                    <a:pt x="181958" y="38130"/>
                    <a:pt x="190470" y="46642"/>
                    <a:pt x="190500" y="57150"/>
                  </a:cubicBezTo>
                  <a:lnTo>
                    <a:pt x="190500" y="152400"/>
                  </a:lnTo>
                  <a:lnTo>
                    <a:pt x="304800" y="1524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7"/>
            <p:cNvSpPr/>
            <p:nvPr/>
          </p:nvSpPr>
          <p:spPr>
            <a:xfrm>
              <a:off x="4272643" y="895372"/>
              <a:ext cx="76197" cy="76128"/>
            </a:xfrm>
            <a:custGeom>
              <a:rect b="b" l="l" r="r" t="t"/>
              <a:pathLst>
                <a:path extrusionOk="0" h="76128" w="76197">
                  <a:moveTo>
                    <a:pt x="71246" y="25027"/>
                  </a:moveTo>
                  <a:lnTo>
                    <a:pt x="53339" y="24646"/>
                  </a:lnTo>
                  <a:cubicBezTo>
                    <a:pt x="51207" y="24603"/>
                    <a:pt x="49353" y="23174"/>
                    <a:pt x="48767" y="21123"/>
                  </a:cubicBezTo>
                  <a:lnTo>
                    <a:pt x="42862" y="3504"/>
                  </a:lnTo>
                  <a:cubicBezTo>
                    <a:pt x="42041" y="873"/>
                    <a:pt x="39242" y="-593"/>
                    <a:pt x="36612" y="228"/>
                  </a:cubicBezTo>
                  <a:cubicBezTo>
                    <a:pt x="35049" y="716"/>
                    <a:pt x="33824" y="1941"/>
                    <a:pt x="33337" y="3504"/>
                  </a:cubicBezTo>
                  <a:lnTo>
                    <a:pt x="27431" y="21123"/>
                  </a:lnTo>
                  <a:cubicBezTo>
                    <a:pt x="26845" y="23174"/>
                    <a:pt x="24991" y="24603"/>
                    <a:pt x="22859" y="24646"/>
                  </a:cubicBezTo>
                  <a:lnTo>
                    <a:pt x="4952" y="25027"/>
                  </a:lnTo>
                  <a:cubicBezTo>
                    <a:pt x="2033" y="25219"/>
                    <a:pt x="-180" y="27740"/>
                    <a:pt x="12" y="30660"/>
                  </a:cubicBezTo>
                  <a:cubicBezTo>
                    <a:pt x="110" y="32150"/>
                    <a:pt x="831" y="33529"/>
                    <a:pt x="1998" y="34459"/>
                  </a:cubicBezTo>
                  <a:lnTo>
                    <a:pt x="16286" y="45793"/>
                  </a:lnTo>
                  <a:cubicBezTo>
                    <a:pt x="17959" y="47177"/>
                    <a:pt x="18636" y="49430"/>
                    <a:pt x="18000" y="51507"/>
                  </a:cubicBezTo>
                  <a:lnTo>
                    <a:pt x="12858" y="69415"/>
                  </a:lnTo>
                  <a:cubicBezTo>
                    <a:pt x="11960" y="72076"/>
                    <a:pt x="13388" y="74962"/>
                    <a:pt x="16050" y="75861"/>
                  </a:cubicBezTo>
                  <a:cubicBezTo>
                    <a:pt x="17574" y="76376"/>
                    <a:pt x="19250" y="76139"/>
                    <a:pt x="20572" y="75224"/>
                  </a:cubicBezTo>
                  <a:lnTo>
                    <a:pt x="35242" y="64557"/>
                  </a:lnTo>
                  <a:cubicBezTo>
                    <a:pt x="36946" y="63318"/>
                    <a:pt x="39254" y="63318"/>
                    <a:pt x="40958" y="64557"/>
                  </a:cubicBezTo>
                  <a:lnTo>
                    <a:pt x="55626" y="75224"/>
                  </a:lnTo>
                  <a:cubicBezTo>
                    <a:pt x="57936" y="76822"/>
                    <a:pt x="61104" y="76247"/>
                    <a:pt x="62703" y="73937"/>
                  </a:cubicBezTo>
                  <a:cubicBezTo>
                    <a:pt x="63619" y="72615"/>
                    <a:pt x="63855" y="70938"/>
                    <a:pt x="63340" y="69415"/>
                  </a:cubicBezTo>
                  <a:lnTo>
                    <a:pt x="58197" y="51507"/>
                  </a:lnTo>
                  <a:cubicBezTo>
                    <a:pt x="57563" y="49430"/>
                    <a:pt x="58239" y="47177"/>
                    <a:pt x="59912" y="45793"/>
                  </a:cubicBezTo>
                  <a:lnTo>
                    <a:pt x="74200" y="34459"/>
                  </a:lnTo>
                  <a:cubicBezTo>
                    <a:pt x="76489" y="32636"/>
                    <a:pt x="76867" y="29303"/>
                    <a:pt x="75044" y="27014"/>
                  </a:cubicBezTo>
                  <a:cubicBezTo>
                    <a:pt x="74114" y="25846"/>
                    <a:pt x="72736" y="25124"/>
                    <a:pt x="71246" y="250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3" name="Google Shape;683;p47"/>
          <p:cNvGrpSpPr/>
          <p:nvPr/>
        </p:nvGrpSpPr>
        <p:grpSpPr>
          <a:xfrm>
            <a:off x="3688764" y="1722775"/>
            <a:ext cx="588975" cy="506533"/>
            <a:chOff x="3026227" y="838200"/>
            <a:chExt cx="457776" cy="393699"/>
          </a:xfrm>
        </p:grpSpPr>
        <p:sp>
          <p:nvSpPr>
            <p:cNvPr id="684" name="Google Shape;684;p47"/>
            <p:cNvSpPr/>
            <p:nvPr/>
          </p:nvSpPr>
          <p:spPr>
            <a:xfrm>
              <a:off x="3198245" y="838200"/>
              <a:ext cx="285758" cy="393699"/>
            </a:xfrm>
            <a:custGeom>
              <a:rect b="b" l="l" r="r" t="t"/>
              <a:pathLst>
                <a:path extrusionOk="0" h="393699" w="285758">
                  <a:moveTo>
                    <a:pt x="276801" y="0"/>
                  </a:moveTo>
                  <a:lnTo>
                    <a:pt x="8958" y="0"/>
                  </a:lnTo>
                  <a:cubicBezTo>
                    <a:pt x="3859" y="165"/>
                    <a:pt x="-144" y="4356"/>
                    <a:pt x="5" y="9374"/>
                  </a:cubicBezTo>
                  <a:lnTo>
                    <a:pt x="5" y="51837"/>
                  </a:lnTo>
                  <a:lnTo>
                    <a:pt x="8958" y="53618"/>
                  </a:lnTo>
                  <a:cubicBezTo>
                    <a:pt x="25702" y="57048"/>
                    <a:pt x="37709" y="71563"/>
                    <a:pt x="37723" y="88395"/>
                  </a:cubicBezTo>
                  <a:lnTo>
                    <a:pt x="38104" y="201256"/>
                  </a:lnTo>
                  <a:cubicBezTo>
                    <a:pt x="38482" y="233749"/>
                    <a:pt x="26836" y="265268"/>
                    <a:pt x="5339" y="289932"/>
                  </a:cubicBezTo>
                  <a:cubicBezTo>
                    <a:pt x="3624" y="291900"/>
                    <a:pt x="1813" y="293775"/>
                    <a:pt x="4" y="295556"/>
                  </a:cubicBezTo>
                  <a:lnTo>
                    <a:pt x="4" y="384326"/>
                  </a:lnTo>
                  <a:cubicBezTo>
                    <a:pt x="-145" y="389344"/>
                    <a:pt x="3859" y="393536"/>
                    <a:pt x="8958" y="393700"/>
                  </a:cubicBezTo>
                  <a:lnTo>
                    <a:pt x="200030" y="393700"/>
                  </a:lnTo>
                  <a:lnTo>
                    <a:pt x="200030" y="337457"/>
                  </a:lnTo>
                  <a:cubicBezTo>
                    <a:pt x="200076" y="321944"/>
                    <a:pt x="212842" y="309381"/>
                    <a:pt x="228605" y="309336"/>
                  </a:cubicBezTo>
                  <a:lnTo>
                    <a:pt x="285755" y="309336"/>
                  </a:lnTo>
                  <a:lnTo>
                    <a:pt x="285755" y="9374"/>
                  </a:lnTo>
                  <a:cubicBezTo>
                    <a:pt x="285903" y="4356"/>
                    <a:pt x="281900" y="165"/>
                    <a:pt x="276801" y="0"/>
                  </a:cubicBezTo>
                  <a:close/>
                  <a:moveTo>
                    <a:pt x="209173" y="271840"/>
                  </a:moveTo>
                  <a:lnTo>
                    <a:pt x="76586" y="271840"/>
                  </a:lnTo>
                  <a:cubicBezTo>
                    <a:pt x="71325" y="271840"/>
                    <a:pt x="67061" y="267644"/>
                    <a:pt x="67061" y="262467"/>
                  </a:cubicBezTo>
                  <a:cubicBezTo>
                    <a:pt x="67061" y="257290"/>
                    <a:pt x="71325" y="253093"/>
                    <a:pt x="76586" y="253093"/>
                  </a:cubicBezTo>
                  <a:lnTo>
                    <a:pt x="209173" y="253093"/>
                  </a:lnTo>
                  <a:cubicBezTo>
                    <a:pt x="214434" y="253093"/>
                    <a:pt x="218698" y="257290"/>
                    <a:pt x="218698" y="262467"/>
                  </a:cubicBezTo>
                  <a:cubicBezTo>
                    <a:pt x="218698" y="267644"/>
                    <a:pt x="214434" y="271840"/>
                    <a:pt x="209173" y="271840"/>
                  </a:cubicBezTo>
                  <a:close/>
                  <a:moveTo>
                    <a:pt x="209173" y="215598"/>
                  </a:moveTo>
                  <a:lnTo>
                    <a:pt x="76586" y="215598"/>
                  </a:lnTo>
                  <a:cubicBezTo>
                    <a:pt x="71325" y="215598"/>
                    <a:pt x="67061" y="211401"/>
                    <a:pt x="67061" y="206224"/>
                  </a:cubicBezTo>
                  <a:cubicBezTo>
                    <a:pt x="67061" y="201047"/>
                    <a:pt x="71325" y="196850"/>
                    <a:pt x="76586" y="196850"/>
                  </a:cubicBezTo>
                  <a:lnTo>
                    <a:pt x="209173" y="196850"/>
                  </a:lnTo>
                  <a:cubicBezTo>
                    <a:pt x="214434" y="196850"/>
                    <a:pt x="218698" y="201047"/>
                    <a:pt x="218698" y="206224"/>
                  </a:cubicBezTo>
                  <a:cubicBezTo>
                    <a:pt x="218698" y="211401"/>
                    <a:pt x="214434" y="215598"/>
                    <a:pt x="209173" y="215598"/>
                  </a:cubicBezTo>
                  <a:close/>
                  <a:moveTo>
                    <a:pt x="209173" y="159355"/>
                  </a:moveTo>
                  <a:lnTo>
                    <a:pt x="76586" y="159355"/>
                  </a:lnTo>
                  <a:cubicBezTo>
                    <a:pt x="71325" y="159355"/>
                    <a:pt x="67061" y="155158"/>
                    <a:pt x="67061" y="149981"/>
                  </a:cubicBezTo>
                  <a:cubicBezTo>
                    <a:pt x="67061" y="144804"/>
                    <a:pt x="71325" y="140607"/>
                    <a:pt x="76586" y="140607"/>
                  </a:cubicBezTo>
                  <a:lnTo>
                    <a:pt x="209173" y="140607"/>
                  </a:lnTo>
                  <a:cubicBezTo>
                    <a:pt x="214434" y="140607"/>
                    <a:pt x="218698" y="144804"/>
                    <a:pt x="218698" y="149981"/>
                  </a:cubicBezTo>
                  <a:cubicBezTo>
                    <a:pt x="218698" y="155158"/>
                    <a:pt x="214434" y="159355"/>
                    <a:pt x="209173" y="159355"/>
                  </a:cubicBezTo>
                  <a:close/>
                  <a:moveTo>
                    <a:pt x="209173" y="103112"/>
                  </a:moveTo>
                  <a:lnTo>
                    <a:pt x="76586" y="103112"/>
                  </a:lnTo>
                  <a:cubicBezTo>
                    <a:pt x="71325" y="103112"/>
                    <a:pt x="67061" y="98915"/>
                    <a:pt x="67061" y="93738"/>
                  </a:cubicBezTo>
                  <a:cubicBezTo>
                    <a:pt x="67061" y="88561"/>
                    <a:pt x="71325" y="84364"/>
                    <a:pt x="76586" y="84364"/>
                  </a:cubicBezTo>
                  <a:lnTo>
                    <a:pt x="209173" y="84364"/>
                  </a:lnTo>
                  <a:cubicBezTo>
                    <a:pt x="214434" y="84364"/>
                    <a:pt x="218698" y="88561"/>
                    <a:pt x="218698" y="93738"/>
                  </a:cubicBezTo>
                  <a:cubicBezTo>
                    <a:pt x="218698" y="98915"/>
                    <a:pt x="214434" y="103112"/>
                    <a:pt x="209173" y="103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7"/>
            <p:cNvSpPr/>
            <p:nvPr/>
          </p:nvSpPr>
          <p:spPr>
            <a:xfrm>
              <a:off x="3417325" y="1166283"/>
              <a:ext cx="66675" cy="65616"/>
            </a:xfrm>
            <a:custGeom>
              <a:rect b="b" l="l" r="r" t="t"/>
              <a:pathLst>
                <a:path extrusionOk="0" h="65616" w="66675">
                  <a:moveTo>
                    <a:pt x="9525" y="0"/>
                  </a:moveTo>
                  <a:cubicBezTo>
                    <a:pt x="4270" y="15"/>
                    <a:pt x="15" y="4203"/>
                    <a:pt x="0" y="9374"/>
                  </a:cubicBezTo>
                  <a:lnTo>
                    <a:pt x="0" y="65617"/>
                  </a:lnTo>
                  <a:lnTo>
                    <a:pt x="66675" y="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3026227" y="894442"/>
              <a:ext cx="191076" cy="253092"/>
            </a:xfrm>
            <a:custGeom>
              <a:rect b="b" l="l" r="r" t="t"/>
              <a:pathLst>
                <a:path extrusionOk="0" h="253092" w="191076">
                  <a:moveTo>
                    <a:pt x="191073" y="145107"/>
                  </a:moveTo>
                  <a:lnTo>
                    <a:pt x="190691" y="32152"/>
                  </a:lnTo>
                  <a:cubicBezTo>
                    <a:pt x="190761" y="24233"/>
                    <a:pt x="185140" y="17366"/>
                    <a:pt x="177262" y="15748"/>
                  </a:cubicBezTo>
                  <a:lnTo>
                    <a:pt x="172023" y="14717"/>
                  </a:lnTo>
                  <a:lnTo>
                    <a:pt x="98490" y="281"/>
                  </a:lnTo>
                  <a:cubicBezTo>
                    <a:pt x="97422" y="91"/>
                    <a:pt x="96337" y="-3"/>
                    <a:pt x="95251" y="0"/>
                  </a:cubicBezTo>
                  <a:cubicBezTo>
                    <a:pt x="94165" y="5"/>
                    <a:pt x="93082" y="99"/>
                    <a:pt x="92012" y="281"/>
                  </a:cubicBezTo>
                  <a:lnTo>
                    <a:pt x="13337" y="16217"/>
                  </a:lnTo>
                  <a:cubicBezTo>
                    <a:pt x="5483" y="17914"/>
                    <a:pt x="-84" y="24801"/>
                    <a:pt x="1" y="32715"/>
                  </a:cubicBezTo>
                  <a:lnTo>
                    <a:pt x="287" y="145669"/>
                  </a:lnTo>
                  <a:cubicBezTo>
                    <a:pt x="477" y="205099"/>
                    <a:pt x="44007" y="253093"/>
                    <a:pt x="95727" y="253093"/>
                  </a:cubicBezTo>
                  <a:lnTo>
                    <a:pt x="96013" y="253093"/>
                  </a:lnTo>
                  <a:cubicBezTo>
                    <a:pt x="127210" y="252153"/>
                    <a:pt x="155810" y="235752"/>
                    <a:pt x="172022" y="209505"/>
                  </a:cubicBezTo>
                  <a:cubicBezTo>
                    <a:pt x="184617" y="190326"/>
                    <a:pt x="191240" y="167941"/>
                    <a:pt x="191073" y="145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7" name="Google Shape;687;p47"/>
          <p:cNvGrpSpPr/>
          <p:nvPr/>
        </p:nvGrpSpPr>
        <p:grpSpPr>
          <a:xfrm>
            <a:off x="2435092" y="1641074"/>
            <a:ext cx="586687" cy="588234"/>
            <a:chOff x="2122721" y="816429"/>
            <a:chExt cx="455998" cy="457200"/>
          </a:xfrm>
        </p:grpSpPr>
        <p:sp>
          <p:nvSpPr>
            <p:cNvPr id="688" name="Google Shape;688;p47"/>
            <p:cNvSpPr/>
            <p:nvPr/>
          </p:nvSpPr>
          <p:spPr>
            <a:xfrm>
              <a:off x="2145682" y="816429"/>
              <a:ext cx="410081" cy="457200"/>
            </a:xfrm>
            <a:custGeom>
              <a:rect b="b" l="l" r="r" t="t"/>
              <a:pathLst>
                <a:path extrusionOk="0" h="457200" w="410081">
                  <a:moveTo>
                    <a:pt x="328863" y="419100"/>
                  </a:moveTo>
                  <a:lnTo>
                    <a:pt x="224088" y="419100"/>
                  </a:lnTo>
                  <a:lnTo>
                    <a:pt x="224088" y="66675"/>
                  </a:lnTo>
                  <a:lnTo>
                    <a:pt x="322196" y="66675"/>
                  </a:lnTo>
                  <a:lnTo>
                    <a:pt x="277226" y="180523"/>
                  </a:lnTo>
                  <a:cubicBezTo>
                    <a:pt x="274332" y="187848"/>
                    <a:pt x="277925" y="196133"/>
                    <a:pt x="285252" y="199028"/>
                  </a:cubicBezTo>
                  <a:cubicBezTo>
                    <a:pt x="292577" y="201921"/>
                    <a:pt x="300862" y="198329"/>
                    <a:pt x="303756" y="191002"/>
                  </a:cubicBezTo>
                  <a:lnTo>
                    <a:pt x="343150" y="91250"/>
                  </a:lnTo>
                  <a:lnTo>
                    <a:pt x="382544" y="191002"/>
                  </a:lnTo>
                  <a:cubicBezTo>
                    <a:pt x="385429" y="198332"/>
                    <a:pt x="393709" y="201936"/>
                    <a:pt x="401039" y="199052"/>
                  </a:cubicBezTo>
                  <a:cubicBezTo>
                    <a:pt x="408368" y="196167"/>
                    <a:pt x="411972" y="187886"/>
                    <a:pt x="409087" y="180557"/>
                  </a:cubicBezTo>
                  <a:cubicBezTo>
                    <a:pt x="409083" y="180545"/>
                    <a:pt x="409079" y="180534"/>
                    <a:pt x="409074" y="180523"/>
                  </a:cubicBezTo>
                  <a:lnTo>
                    <a:pt x="356390" y="47149"/>
                  </a:lnTo>
                  <a:cubicBezTo>
                    <a:pt x="354272" y="41685"/>
                    <a:pt x="349010" y="38089"/>
                    <a:pt x="343150" y="38100"/>
                  </a:cubicBezTo>
                  <a:lnTo>
                    <a:pt x="224088" y="38100"/>
                  </a:lnTo>
                  <a:lnTo>
                    <a:pt x="224088" y="19050"/>
                  </a:lnTo>
                  <a:cubicBezTo>
                    <a:pt x="224088" y="8529"/>
                    <a:pt x="215559" y="0"/>
                    <a:pt x="205038" y="0"/>
                  </a:cubicBezTo>
                  <a:cubicBezTo>
                    <a:pt x="194517" y="0"/>
                    <a:pt x="185988" y="8529"/>
                    <a:pt x="185988" y="19050"/>
                  </a:cubicBezTo>
                  <a:lnTo>
                    <a:pt x="185988" y="38100"/>
                  </a:lnTo>
                  <a:lnTo>
                    <a:pt x="66925" y="38100"/>
                  </a:lnTo>
                  <a:cubicBezTo>
                    <a:pt x="61066" y="38089"/>
                    <a:pt x="55803" y="41685"/>
                    <a:pt x="53686" y="47149"/>
                  </a:cubicBezTo>
                  <a:lnTo>
                    <a:pt x="1001" y="180523"/>
                  </a:lnTo>
                  <a:cubicBezTo>
                    <a:pt x="-1893" y="187848"/>
                    <a:pt x="1700" y="196133"/>
                    <a:pt x="9026" y="199028"/>
                  </a:cubicBezTo>
                  <a:cubicBezTo>
                    <a:pt x="16352" y="201921"/>
                    <a:pt x="24637" y="198329"/>
                    <a:pt x="27531" y="191002"/>
                  </a:cubicBezTo>
                  <a:lnTo>
                    <a:pt x="66925" y="91250"/>
                  </a:lnTo>
                  <a:lnTo>
                    <a:pt x="106319" y="191002"/>
                  </a:lnTo>
                  <a:cubicBezTo>
                    <a:pt x="109204" y="198332"/>
                    <a:pt x="117484" y="201936"/>
                    <a:pt x="124814" y="199052"/>
                  </a:cubicBezTo>
                  <a:cubicBezTo>
                    <a:pt x="132143" y="196167"/>
                    <a:pt x="135747" y="187886"/>
                    <a:pt x="132862" y="180557"/>
                  </a:cubicBezTo>
                  <a:cubicBezTo>
                    <a:pt x="132858" y="180545"/>
                    <a:pt x="132854" y="180534"/>
                    <a:pt x="132849" y="180523"/>
                  </a:cubicBezTo>
                  <a:lnTo>
                    <a:pt x="87878" y="66675"/>
                  </a:lnTo>
                  <a:lnTo>
                    <a:pt x="185988" y="66675"/>
                  </a:lnTo>
                  <a:lnTo>
                    <a:pt x="185988" y="419100"/>
                  </a:lnTo>
                  <a:lnTo>
                    <a:pt x="81213" y="419100"/>
                  </a:lnTo>
                  <a:cubicBezTo>
                    <a:pt x="70692" y="419100"/>
                    <a:pt x="62163" y="427629"/>
                    <a:pt x="62163" y="438150"/>
                  </a:cubicBezTo>
                  <a:cubicBezTo>
                    <a:pt x="62163" y="448671"/>
                    <a:pt x="70692" y="457200"/>
                    <a:pt x="81213" y="457200"/>
                  </a:cubicBezTo>
                  <a:lnTo>
                    <a:pt x="328863" y="457200"/>
                  </a:lnTo>
                  <a:cubicBezTo>
                    <a:pt x="339383" y="457200"/>
                    <a:pt x="347913" y="448671"/>
                    <a:pt x="347913" y="438150"/>
                  </a:cubicBezTo>
                  <a:cubicBezTo>
                    <a:pt x="347913" y="427629"/>
                    <a:pt x="339383" y="419100"/>
                    <a:pt x="328863" y="419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2122721" y="1045029"/>
              <a:ext cx="179774" cy="73888"/>
            </a:xfrm>
            <a:custGeom>
              <a:rect b="b" l="l" r="r" t="t"/>
              <a:pathLst>
                <a:path extrusionOk="0" h="73888" w="179774">
                  <a:moveTo>
                    <a:pt x="179716" y="2972"/>
                  </a:moveTo>
                  <a:cubicBezTo>
                    <a:pt x="180007" y="1653"/>
                    <a:pt x="179173" y="349"/>
                    <a:pt x="177855" y="57"/>
                  </a:cubicBezTo>
                  <a:cubicBezTo>
                    <a:pt x="177686" y="20"/>
                    <a:pt x="177513" y="1"/>
                    <a:pt x="177340" y="0"/>
                  </a:cubicBezTo>
                  <a:lnTo>
                    <a:pt x="2434" y="0"/>
                  </a:lnTo>
                  <a:cubicBezTo>
                    <a:pt x="1083" y="7"/>
                    <a:pt x="-6" y="1106"/>
                    <a:pt x="0" y="2456"/>
                  </a:cubicBezTo>
                  <a:cubicBezTo>
                    <a:pt x="1" y="2630"/>
                    <a:pt x="20" y="2802"/>
                    <a:pt x="57" y="2972"/>
                  </a:cubicBezTo>
                  <a:cubicBezTo>
                    <a:pt x="11910" y="52583"/>
                    <a:pt x="61737" y="83192"/>
                    <a:pt x="111349" y="71339"/>
                  </a:cubicBezTo>
                  <a:cubicBezTo>
                    <a:pt x="145199" y="63252"/>
                    <a:pt x="171629" y="36822"/>
                    <a:pt x="179716" y="2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7"/>
            <p:cNvSpPr/>
            <p:nvPr/>
          </p:nvSpPr>
          <p:spPr>
            <a:xfrm>
              <a:off x="2398945" y="1045029"/>
              <a:ext cx="179774" cy="73888"/>
            </a:xfrm>
            <a:custGeom>
              <a:rect b="b" l="l" r="r" t="t"/>
              <a:pathLst>
                <a:path extrusionOk="0" h="73888" w="179774">
                  <a:moveTo>
                    <a:pt x="177340" y="0"/>
                  </a:moveTo>
                  <a:lnTo>
                    <a:pt x="2435" y="0"/>
                  </a:lnTo>
                  <a:cubicBezTo>
                    <a:pt x="1084" y="7"/>
                    <a:pt x="-6" y="1106"/>
                    <a:pt x="0" y="2456"/>
                  </a:cubicBezTo>
                  <a:cubicBezTo>
                    <a:pt x="1" y="2630"/>
                    <a:pt x="20" y="2802"/>
                    <a:pt x="58" y="2972"/>
                  </a:cubicBezTo>
                  <a:cubicBezTo>
                    <a:pt x="11911" y="52583"/>
                    <a:pt x="61737" y="83192"/>
                    <a:pt x="111349" y="71339"/>
                  </a:cubicBezTo>
                  <a:cubicBezTo>
                    <a:pt x="145199" y="63252"/>
                    <a:pt x="171629" y="36822"/>
                    <a:pt x="179717" y="2972"/>
                  </a:cubicBezTo>
                  <a:cubicBezTo>
                    <a:pt x="180007" y="1653"/>
                    <a:pt x="179174" y="349"/>
                    <a:pt x="177856" y="57"/>
                  </a:cubicBezTo>
                  <a:cubicBezTo>
                    <a:pt x="177686" y="20"/>
                    <a:pt x="177514" y="1"/>
                    <a:pt x="177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47"/>
          <p:cNvGrpSpPr/>
          <p:nvPr/>
        </p:nvGrpSpPr>
        <p:grpSpPr>
          <a:xfrm>
            <a:off x="5109876" y="2835375"/>
            <a:ext cx="588234" cy="588205"/>
            <a:chOff x="1219200" y="838199"/>
            <a:chExt cx="457200" cy="457178"/>
          </a:xfrm>
        </p:grpSpPr>
        <p:sp>
          <p:nvSpPr>
            <p:cNvPr id="692" name="Google Shape;692;p47"/>
            <p:cNvSpPr/>
            <p:nvPr/>
          </p:nvSpPr>
          <p:spPr>
            <a:xfrm>
              <a:off x="1219200" y="1266802"/>
              <a:ext cx="457200" cy="28575"/>
            </a:xfrm>
            <a:custGeom>
              <a:rect b="b" l="l" r="r" t="t"/>
              <a:pathLst>
                <a:path extrusionOk="0" h="28575" w="457200">
                  <a:moveTo>
                    <a:pt x="442913" y="0"/>
                  </a:moveTo>
                  <a:lnTo>
                    <a:pt x="14288" y="0"/>
                  </a:lnTo>
                  <a:cubicBezTo>
                    <a:pt x="6397" y="0"/>
                    <a:pt x="0" y="6396"/>
                    <a:pt x="0" y="14288"/>
                  </a:cubicBezTo>
                  <a:cubicBezTo>
                    <a:pt x="0" y="22178"/>
                    <a:pt x="6397" y="28575"/>
                    <a:pt x="14288" y="28575"/>
                  </a:cubicBezTo>
                  <a:lnTo>
                    <a:pt x="442913" y="28575"/>
                  </a:lnTo>
                  <a:cubicBezTo>
                    <a:pt x="450803" y="28575"/>
                    <a:pt x="457200" y="22178"/>
                    <a:pt x="457200" y="14288"/>
                  </a:cubicBezTo>
                  <a:cubicBezTo>
                    <a:pt x="457200" y="6396"/>
                    <a:pt x="450803" y="0"/>
                    <a:pt x="4429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7"/>
            <p:cNvSpPr/>
            <p:nvPr/>
          </p:nvSpPr>
          <p:spPr>
            <a:xfrm>
              <a:off x="1257300" y="1219177"/>
              <a:ext cx="381000" cy="28575"/>
            </a:xfrm>
            <a:custGeom>
              <a:rect b="b" l="l" r="r" t="t"/>
              <a:pathLst>
                <a:path extrusionOk="0" h="28575" w="381000">
                  <a:moveTo>
                    <a:pt x="14288" y="28575"/>
                  </a:moveTo>
                  <a:lnTo>
                    <a:pt x="366713" y="28575"/>
                  </a:lnTo>
                  <a:cubicBezTo>
                    <a:pt x="374603" y="28575"/>
                    <a:pt x="381000" y="22178"/>
                    <a:pt x="381000" y="14288"/>
                  </a:cubicBezTo>
                  <a:cubicBezTo>
                    <a:pt x="381000" y="6396"/>
                    <a:pt x="374603" y="0"/>
                    <a:pt x="366713" y="0"/>
                  </a:cubicBezTo>
                  <a:lnTo>
                    <a:pt x="14288" y="0"/>
                  </a:lnTo>
                  <a:cubicBezTo>
                    <a:pt x="6397" y="0"/>
                    <a:pt x="0" y="6396"/>
                    <a:pt x="0" y="14288"/>
                  </a:cubicBezTo>
                  <a:cubicBezTo>
                    <a:pt x="0" y="22178"/>
                    <a:pt x="6397" y="28575"/>
                    <a:pt x="14288" y="285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7"/>
            <p:cNvSpPr/>
            <p:nvPr/>
          </p:nvSpPr>
          <p:spPr>
            <a:xfrm>
              <a:off x="1314450" y="1000102"/>
              <a:ext cx="38100" cy="200025"/>
            </a:xfrm>
            <a:custGeom>
              <a:rect b="b" l="l" r="r" t="t"/>
              <a:pathLst>
                <a:path extrusionOk="0" h="200025" w="38100">
                  <a:moveTo>
                    <a:pt x="0" y="0"/>
                  </a:moveTo>
                  <a:lnTo>
                    <a:pt x="38100" y="0"/>
                  </a:lnTo>
                  <a:lnTo>
                    <a:pt x="38100" y="200025"/>
                  </a:lnTo>
                  <a:lnTo>
                    <a:pt x="0" y="2000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47"/>
            <p:cNvSpPr/>
            <p:nvPr/>
          </p:nvSpPr>
          <p:spPr>
            <a:xfrm>
              <a:off x="1390650" y="1000102"/>
              <a:ext cx="38100" cy="200025"/>
            </a:xfrm>
            <a:custGeom>
              <a:rect b="b" l="l" r="r" t="t"/>
              <a:pathLst>
                <a:path extrusionOk="0" h="200025" w="38100">
                  <a:moveTo>
                    <a:pt x="0" y="0"/>
                  </a:moveTo>
                  <a:lnTo>
                    <a:pt x="38100" y="0"/>
                  </a:lnTo>
                  <a:lnTo>
                    <a:pt x="38100" y="200025"/>
                  </a:lnTo>
                  <a:lnTo>
                    <a:pt x="0" y="2000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7"/>
            <p:cNvSpPr/>
            <p:nvPr/>
          </p:nvSpPr>
          <p:spPr>
            <a:xfrm>
              <a:off x="1466850" y="1000102"/>
              <a:ext cx="38100" cy="200025"/>
            </a:xfrm>
            <a:custGeom>
              <a:rect b="b" l="l" r="r" t="t"/>
              <a:pathLst>
                <a:path extrusionOk="0" h="200025" w="38100">
                  <a:moveTo>
                    <a:pt x="0" y="0"/>
                  </a:moveTo>
                  <a:lnTo>
                    <a:pt x="38100" y="0"/>
                  </a:lnTo>
                  <a:lnTo>
                    <a:pt x="38100" y="200025"/>
                  </a:lnTo>
                  <a:lnTo>
                    <a:pt x="0" y="2000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1543050" y="1000102"/>
              <a:ext cx="38100" cy="200025"/>
            </a:xfrm>
            <a:custGeom>
              <a:rect b="b" l="l" r="r" t="t"/>
              <a:pathLst>
                <a:path extrusionOk="0" h="200025" w="38100">
                  <a:moveTo>
                    <a:pt x="0" y="0"/>
                  </a:moveTo>
                  <a:lnTo>
                    <a:pt x="38100" y="0"/>
                  </a:lnTo>
                  <a:lnTo>
                    <a:pt x="38100" y="200025"/>
                  </a:lnTo>
                  <a:lnTo>
                    <a:pt x="0" y="2000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7"/>
            <p:cNvSpPr/>
            <p:nvPr/>
          </p:nvSpPr>
          <p:spPr>
            <a:xfrm>
              <a:off x="1259607" y="838199"/>
              <a:ext cx="376382" cy="142852"/>
            </a:xfrm>
            <a:custGeom>
              <a:rect b="b" l="l" r="r" t="t"/>
              <a:pathLst>
                <a:path extrusionOk="0" h="142852" w="376382">
                  <a:moveTo>
                    <a:pt x="9694" y="142852"/>
                  </a:moveTo>
                  <a:lnTo>
                    <a:pt x="366691" y="142852"/>
                  </a:lnTo>
                  <a:cubicBezTo>
                    <a:pt x="372031" y="142864"/>
                    <a:pt x="376371" y="138543"/>
                    <a:pt x="376382" y="133202"/>
                  </a:cubicBezTo>
                  <a:cubicBezTo>
                    <a:pt x="376389" y="129899"/>
                    <a:pt x="374710" y="126821"/>
                    <a:pt x="371929" y="125039"/>
                  </a:cubicBezTo>
                  <a:lnTo>
                    <a:pt x="193431" y="1500"/>
                  </a:lnTo>
                  <a:cubicBezTo>
                    <a:pt x="190225" y="-500"/>
                    <a:pt x="186159" y="-500"/>
                    <a:pt x="182952" y="1500"/>
                  </a:cubicBezTo>
                  <a:lnTo>
                    <a:pt x="4454" y="125039"/>
                  </a:lnTo>
                  <a:cubicBezTo>
                    <a:pt x="-43" y="127921"/>
                    <a:pt x="-1352" y="133903"/>
                    <a:pt x="1530" y="138399"/>
                  </a:cubicBezTo>
                  <a:cubicBezTo>
                    <a:pt x="3312" y="141181"/>
                    <a:pt x="6390" y="142859"/>
                    <a:pt x="9694" y="142852"/>
                  </a:cubicBezTo>
                  <a:close/>
                  <a:moveTo>
                    <a:pt x="188192" y="57127"/>
                  </a:moveTo>
                  <a:cubicBezTo>
                    <a:pt x="203974" y="57127"/>
                    <a:pt x="216767" y="69921"/>
                    <a:pt x="216767" y="85702"/>
                  </a:cubicBezTo>
                  <a:cubicBezTo>
                    <a:pt x="216767" y="101483"/>
                    <a:pt x="203974" y="114277"/>
                    <a:pt x="188192" y="114277"/>
                  </a:cubicBezTo>
                  <a:cubicBezTo>
                    <a:pt x="172410" y="114277"/>
                    <a:pt x="159617" y="101483"/>
                    <a:pt x="159617" y="85702"/>
                  </a:cubicBezTo>
                  <a:cubicBezTo>
                    <a:pt x="159596" y="69942"/>
                    <a:pt x="172355" y="57148"/>
                    <a:pt x="188115" y="57127"/>
                  </a:cubicBezTo>
                  <a:cubicBezTo>
                    <a:pt x="188141" y="57127"/>
                    <a:pt x="188166" y="57127"/>
                    <a:pt x="188192" y="57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8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spcBef>
                <a:spcPts val="600"/>
              </a:spcBef>
              <a:spcAft>
                <a:spcPts val="0"/>
              </a:spcAft>
              <a:buSzPts val="900"/>
              <a:buChar char="▣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spcBef>
                <a:spcPts val="600"/>
              </a:spcBef>
              <a:spcAft>
                <a:spcPts val="0"/>
              </a:spcAft>
              <a:buSzPts val="900"/>
              <a:buChar char="▣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spcBef>
                <a:spcPts val="600"/>
              </a:spcBef>
              <a:spcAft>
                <a:spcPts val="0"/>
              </a:spcAft>
              <a:buSzPts val="900"/>
              <a:buChar char="▣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  <p:grpSp>
        <p:nvGrpSpPr>
          <p:cNvPr id="704" name="Google Shape;704;p48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705" name="Google Shape;705;p4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1" name="Google Shape;711;p48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712" name="Google Shape;712;p4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4" name="Google Shape;714;p48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715" name="Google Shape;715;p4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17" name="Google Shape;717;p48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18" name="Google Shape;718;p48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19" name="Google Shape;719;p48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720" name="Google Shape;720;p4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23" name="Google Shape;723;p48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724" name="Google Shape;724;p4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28" name="Google Shape;728;p48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29" name="Google Shape;729;p48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730" name="Google Shape;730;p4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0" name="Google Shape;750;p48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751" name="Google Shape;751;p4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3" name="Google Shape;753;p48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754" name="Google Shape;754;p4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7" name="Google Shape;757;p48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58" name="Google Shape;758;p4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1" name="Google Shape;761;p48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62" name="Google Shape;762;p4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66" name="Google Shape;766;p48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7" name="Google Shape;767;p48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8" name="Google Shape;768;p48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9" name="Google Shape;769;p48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70" name="Google Shape;770;p48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71" name="Google Shape;771;p4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3" name="Google Shape;773;p48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74" name="Google Shape;774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6" name="Google Shape;776;p48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77" name="Google Shape;777;p4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9" name="Google Shape;779;p48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80" name="Google Shape;780;p4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2" name="Google Shape;782;p48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83" name="Google Shape;783;p4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7" name="Google Shape;787;p48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88" name="Google Shape;788;p4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0" name="Google Shape;790;p48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91" name="Google Shape;791;p4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94" name="Google Shape;794;p48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95" name="Google Shape;795;p48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96" name="Google Shape;796;p4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8" name="Google Shape;798;p48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99" name="Google Shape;799;p4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4" name="Google Shape;804;p48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805" name="Google Shape;805;p4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7" name="Google Shape;807;p48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808" name="Google Shape;808;p4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3" name="Google Shape;813;p48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814" name="Google Shape;814;p4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9" name="Google Shape;819;p48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820" name="Google Shape;820;p4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24" name="Google Shape;824;p48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25" name="Google Shape;825;p48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26" name="Google Shape;826;p48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27" name="Google Shape;827;p48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828" name="Google Shape;828;p4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0" name="Google Shape;830;p48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831" name="Google Shape;831;p4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3" name="Google Shape;833;p48"/>
          <p:cNvGrpSpPr/>
          <p:nvPr/>
        </p:nvGrpSpPr>
        <p:grpSpPr>
          <a:xfrm>
            <a:off x="3277653" y="2038519"/>
            <a:ext cx="145004" cy="421657"/>
            <a:chOff x="4076175" y="2267050"/>
            <a:chExt cx="173450" cy="504375"/>
          </a:xfrm>
        </p:grpSpPr>
        <p:sp>
          <p:nvSpPr>
            <p:cNvPr id="834" name="Google Shape;834;p4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36" name="Google Shape;836;p48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37" name="Google Shape;837;p48"/>
          <p:cNvGrpSpPr/>
          <p:nvPr/>
        </p:nvGrpSpPr>
        <p:grpSpPr>
          <a:xfrm>
            <a:off x="4865134" y="2089055"/>
            <a:ext cx="351204" cy="324661"/>
            <a:chOff x="5975075" y="2327500"/>
            <a:chExt cx="420100" cy="388350"/>
          </a:xfrm>
        </p:grpSpPr>
        <p:sp>
          <p:nvSpPr>
            <p:cNvPr id="838" name="Google Shape;838;p4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0" name="Google Shape;840;p48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841" name="Google Shape;841;p4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6" name="Google Shape;846;p48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847" name="Google Shape;847;p4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49" name="Google Shape;849;p48"/>
          <p:cNvSpPr/>
          <p:nvPr/>
        </p:nvSpPr>
        <p:spPr>
          <a:xfrm>
            <a:off x="1492208" y="2600114"/>
            <a:ext cx="334860" cy="429808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50" name="Google Shape;850;p48"/>
          <p:cNvSpPr/>
          <p:nvPr/>
        </p:nvSpPr>
        <p:spPr>
          <a:xfrm>
            <a:off x="972049" y="2600114"/>
            <a:ext cx="248083" cy="429808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51" name="Google Shape;851;p48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852" name="Google Shape;852;p4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4" name="Google Shape;854;p48"/>
          <p:cNvGrpSpPr/>
          <p:nvPr/>
        </p:nvGrpSpPr>
        <p:grpSpPr>
          <a:xfrm>
            <a:off x="2579886" y="2684246"/>
            <a:ext cx="413486" cy="261354"/>
            <a:chOff x="3241525" y="3039450"/>
            <a:chExt cx="494600" cy="312625"/>
          </a:xfrm>
        </p:grpSpPr>
        <p:sp>
          <p:nvSpPr>
            <p:cNvPr id="855" name="Google Shape;855;p4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57" name="Google Shape;857;p48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58" name="Google Shape;858;p48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59" name="Google Shape;859;p4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0" name="Google Shape;860;p4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1" name="Google Shape;861;p48"/>
          <p:cNvGrpSpPr/>
          <p:nvPr/>
        </p:nvGrpSpPr>
        <p:grpSpPr>
          <a:xfrm>
            <a:off x="3177104" y="2638307"/>
            <a:ext cx="346104" cy="353231"/>
            <a:chOff x="3955900" y="2984500"/>
            <a:chExt cx="414000" cy="422525"/>
          </a:xfrm>
        </p:grpSpPr>
        <p:sp>
          <p:nvSpPr>
            <p:cNvPr id="862" name="Google Shape;862;p4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3" name="Google Shape;863;p4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4" name="Google Shape;864;p4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65" name="Google Shape;865;p48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66" name="Google Shape;866;p48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67" name="Google Shape;867;p48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68" name="Google Shape;868;p4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0" name="Google Shape;870;p48"/>
          <p:cNvGrpSpPr/>
          <p:nvPr/>
        </p:nvGrpSpPr>
        <p:grpSpPr>
          <a:xfrm>
            <a:off x="907677" y="3251848"/>
            <a:ext cx="376743" cy="253203"/>
            <a:chOff x="1241275" y="3718400"/>
            <a:chExt cx="450650" cy="302875"/>
          </a:xfrm>
        </p:grpSpPr>
        <p:sp>
          <p:nvSpPr>
            <p:cNvPr id="871" name="Google Shape;871;p4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3" name="Google Shape;873;p4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4" name="Google Shape;874;p4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5" name="Google Shape;875;p48"/>
          <p:cNvGrpSpPr/>
          <p:nvPr/>
        </p:nvGrpSpPr>
        <p:grpSpPr>
          <a:xfrm>
            <a:off x="1476324" y="3232453"/>
            <a:ext cx="366502" cy="292495"/>
            <a:chOff x="1921475" y="3695200"/>
            <a:chExt cx="438400" cy="349875"/>
          </a:xfrm>
        </p:grpSpPr>
        <p:sp>
          <p:nvSpPr>
            <p:cNvPr id="876" name="Google Shape;876;p4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9" name="Google Shape;879;p48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80" name="Google Shape;880;p4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2" name="Google Shape;882;p48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83" name="Google Shape;883;p4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6" name="Google Shape;886;p48"/>
          <p:cNvGrpSpPr/>
          <p:nvPr/>
        </p:nvGrpSpPr>
        <p:grpSpPr>
          <a:xfrm>
            <a:off x="3160781" y="3239600"/>
            <a:ext cx="378750" cy="277698"/>
            <a:chOff x="3936375" y="3703750"/>
            <a:chExt cx="453050" cy="332175"/>
          </a:xfrm>
        </p:grpSpPr>
        <p:sp>
          <p:nvSpPr>
            <p:cNvPr id="887" name="Google Shape;887;p4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92" name="Google Shape;892;p48"/>
          <p:cNvGrpSpPr/>
          <p:nvPr/>
        </p:nvGrpSpPr>
        <p:grpSpPr>
          <a:xfrm>
            <a:off x="3724307" y="3239600"/>
            <a:ext cx="378750" cy="277698"/>
            <a:chOff x="4610450" y="3703750"/>
            <a:chExt cx="453050" cy="332175"/>
          </a:xfrm>
        </p:grpSpPr>
        <p:sp>
          <p:nvSpPr>
            <p:cNvPr id="893" name="Google Shape;893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95" name="Google Shape;895;p48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96" name="Google Shape;896;p4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01" name="Google Shape;901;p48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02" name="Google Shape;902;p48"/>
          <p:cNvGrpSpPr/>
          <p:nvPr/>
        </p:nvGrpSpPr>
        <p:grpSpPr>
          <a:xfrm>
            <a:off x="5433259" y="3207435"/>
            <a:ext cx="342008" cy="342028"/>
            <a:chOff x="6654650" y="3665275"/>
            <a:chExt cx="409100" cy="409125"/>
          </a:xfrm>
        </p:grpSpPr>
        <p:sp>
          <p:nvSpPr>
            <p:cNvPr id="903" name="Google Shape;903;p4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05" name="Google Shape;905;p48"/>
          <p:cNvGrpSpPr/>
          <p:nvPr/>
        </p:nvGrpSpPr>
        <p:grpSpPr>
          <a:xfrm>
            <a:off x="347223" y="3756666"/>
            <a:ext cx="370599" cy="370620"/>
            <a:chOff x="570875" y="4322250"/>
            <a:chExt cx="443300" cy="443325"/>
          </a:xfrm>
        </p:grpSpPr>
        <p:sp>
          <p:nvSpPr>
            <p:cNvPr id="906" name="Google Shape;906;p4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10" name="Google Shape;910;p48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11" name="Google Shape;911;p48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912" name="Google Shape;912;p4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15" name="Google Shape;915;p48"/>
          <p:cNvGrpSpPr/>
          <p:nvPr/>
        </p:nvGrpSpPr>
        <p:grpSpPr>
          <a:xfrm>
            <a:off x="2064346" y="3734721"/>
            <a:ext cx="318014" cy="414510"/>
            <a:chOff x="2624850" y="4296000"/>
            <a:chExt cx="380400" cy="495825"/>
          </a:xfrm>
        </p:grpSpPr>
        <p:sp>
          <p:nvSpPr>
            <p:cNvPr id="916" name="Google Shape;916;p4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8" name="Google Shape;918;p4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19" name="Google Shape;919;p48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20" name="Google Shape;920;p48"/>
          <p:cNvSpPr/>
          <p:nvPr/>
        </p:nvSpPr>
        <p:spPr>
          <a:xfrm>
            <a:off x="2616754" y="3793571"/>
            <a:ext cx="339959" cy="297093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21" name="Google Shape;921;p48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22" name="Google Shape;922;p48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923" name="Google Shape;923;p4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26" name="Google Shape;926;p48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27" name="Google Shape;927;p48"/>
          <p:cNvGrpSpPr/>
          <p:nvPr/>
        </p:nvGrpSpPr>
        <p:grpSpPr>
          <a:xfrm>
            <a:off x="5423038" y="3748515"/>
            <a:ext cx="362448" cy="386922"/>
            <a:chOff x="6642425" y="4312500"/>
            <a:chExt cx="433550" cy="462825"/>
          </a:xfrm>
        </p:grpSpPr>
        <p:sp>
          <p:nvSpPr>
            <p:cNvPr id="928" name="Google Shape;928;p4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31" name="Google Shape;931;p48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32" name="Google Shape;932;p48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933" name="Google Shape;933;p4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6" name="Google Shape;936;p4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8" name="Google Shape;938;p48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939" name="Google Shape;939;p4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42" name="Google Shape;942;p48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943" name="Google Shape;943;p4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46" name="Google Shape;946;p48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947" name="Google Shape;947;p4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52" name="Google Shape;952;p48"/>
          <p:cNvGrpSpPr/>
          <p:nvPr/>
        </p:nvGrpSpPr>
        <p:grpSpPr>
          <a:xfrm>
            <a:off x="3683970" y="4296722"/>
            <a:ext cx="459424" cy="417561"/>
            <a:chOff x="4562200" y="4968250"/>
            <a:chExt cx="549550" cy="499475"/>
          </a:xfrm>
        </p:grpSpPr>
        <p:sp>
          <p:nvSpPr>
            <p:cNvPr id="953" name="Google Shape;953;p4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58" name="Google Shape;958;p48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59" name="Google Shape;959;p4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61" name="Google Shape;961;p48"/>
          <p:cNvGrpSpPr/>
          <p:nvPr/>
        </p:nvGrpSpPr>
        <p:grpSpPr>
          <a:xfrm>
            <a:off x="4251593" y="4289073"/>
            <a:ext cx="451252" cy="432860"/>
            <a:chOff x="5241175" y="4959100"/>
            <a:chExt cx="539775" cy="517775"/>
          </a:xfrm>
        </p:grpSpPr>
        <p:sp>
          <p:nvSpPr>
            <p:cNvPr id="962" name="Google Shape;962;p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68" name="Google Shape;968;p48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69" name="Google Shape;969;p48"/>
          <p:cNvGrpSpPr/>
          <p:nvPr/>
        </p:nvGrpSpPr>
        <p:grpSpPr>
          <a:xfrm>
            <a:off x="5458777" y="4353382"/>
            <a:ext cx="289444" cy="332832"/>
            <a:chOff x="6685175" y="5036025"/>
            <a:chExt cx="346225" cy="398125"/>
          </a:xfrm>
        </p:grpSpPr>
        <p:sp>
          <p:nvSpPr>
            <p:cNvPr id="970" name="Google Shape;970;p4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75" name="Google Shape;975;p48"/>
          <p:cNvGrpSpPr/>
          <p:nvPr/>
        </p:nvGrpSpPr>
        <p:grpSpPr>
          <a:xfrm>
            <a:off x="6359618" y="2258599"/>
            <a:ext cx="432570" cy="421334"/>
            <a:chOff x="5926225" y="921350"/>
            <a:chExt cx="517800" cy="504350"/>
          </a:xfrm>
        </p:grpSpPr>
        <p:sp>
          <p:nvSpPr>
            <p:cNvPr id="976" name="Google Shape;976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78" name="Google Shape;978;p48"/>
          <p:cNvSpPr/>
          <p:nvPr/>
        </p:nvSpPr>
        <p:spPr>
          <a:xfrm>
            <a:off x="6553538" y="2494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9" name="Google Shape;979;p48"/>
          <p:cNvGrpSpPr/>
          <p:nvPr/>
        </p:nvGrpSpPr>
        <p:grpSpPr>
          <a:xfrm>
            <a:off x="7244605" y="2237979"/>
            <a:ext cx="432570" cy="421334"/>
            <a:chOff x="5926225" y="921350"/>
            <a:chExt cx="517800" cy="504350"/>
          </a:xfrm>
        </p:grpSpPr>
        <p:sp>
          <p:nvSpPr>
            <p:cNvPr id="980" name="Google Shape;980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2" name="Google Shape;982;p48"/>
          <p:cNvSpPr/>
          <p:nvPr/>
        </p:nvSpPr>
        <p:spPr>
          <a:xfrm>
            <a:off x="7438526" y="2474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3" name="Google Shape;983;p48"/>
          <p:cNvGrpSpPr/>
          <p:nvPr/>
        </p:nvGrpSpPr>
        <p:grpSpPr>
          <a:xfrm>
            <a:off x="6359885" y="2987021"/>
            <a:ext cx="1075937" cy="1047989"/>
            <a:chOff x="5926225" y="921350"/>
            <a:chExt cx="517800" cy="504350"/>
          </a:xfrm>
        </p:grpSpPr>
        <p:sp>
          <p:nvSpPr>
            <p:cNvPr id="984" name="Google Shape;984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6" name="Google Shape;986;p48"/>
          <p:cNvSpPr/>
          <p:nvPr/>
        </p:nvSpPr>
        <p:spPr>
          <a:xfrm>
            <a:off x="6842198" y="3574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chemeClr val="accent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48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8" name="Google Shape;988;p48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" name="Google Shape;993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94" name="Google Shape;994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01" name="Google Shape;1001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06" name="Google Shape;1006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10" name="Google Shape;1010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5" name="Google Shape;1015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16" name="Google Shape;1016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20" name="Google Shape;1020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4" name="Google Shape;1024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25" name="Google Shape;1025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0" name="Google Shape;1030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31" name="Google Shape;1031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7" name="Google Shape;1037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38" name="Google Shape;1038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0" name="Google Shape;1040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41" name="Google Shape;1041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4" name="Google Shape;1044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45" name="Google Shape;1045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1" name="Google Shape;1051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52" name="Google Shape;1052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7" name="Google Shape;1057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58" name="Google Shape;1058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1" name="Google Shape;1061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62" name="Google Shape;1062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63" name="Google Shape;1063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3" name="Google Shape;1073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9" name="Google Shape;1079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80" name="Google Shape;1080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4" name="Google Shape;1084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85" name="Google Shape;1085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0" name="Google Shape;1090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91" name="Google Shape;1091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7" name="Google Shape;1097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98" name="Google Shape;1098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2" name="Google Shape;1102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03" name="Google Shape;1103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08" name="Google Shape;1108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3" name="Google Shape;1113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14" name="Google Shape;1114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4" name="Google Shape;1124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25" name="Google Shape;1125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8" name="Google Shape;1128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29" name="Google Shape;1129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9" name="Google Shape;1139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40" name="Google Shape;1140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4" name="Google Shape;1144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45" name="Google Shape;1145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55" name="Google Shape;1155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56" name="Google Shape;1156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64" name="Google Shape;1164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8" name="Google Shape;1168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69" name="Google Shape;1169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3" name="Google Shape;1173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74" name="Google Shape;1174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80" name="Google Shape;1180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87" name="Google Shape;1187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0" name="Google Shape;1190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91" name="Google Shape;1191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6" name="Google Shape;1196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97" name="Google Shape;1197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04" name="Google Shape;1204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08" name="Google Shape;1208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13" name="Google Shape;1213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9" name="Google Shape;1219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20" name="Google Shape;1220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7" name="Google Shape;1227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28" name="Google Shape;1228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33" name="Google Shape;1233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6" name="Google Shape;1236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37" name="Google Shape;1237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0" name="Google Shape;1240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41" name="Google Shape;1241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5" name="Google Shape;1245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46" name="Google Shape;1246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0" name="Google Shape;1250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51" name="Google Shape;1251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57" name="Google Shape;1257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3" name="Google Shape;1263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64" name="Google Shape;1264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1" name="Google Shape;1271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72" name="Google Shape;1272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85" name="Google Shape;1285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9" name="Google Shape;1289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90" name="Google Shape;1290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3" name="Google Shape;1293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94" name="Google Shape;1294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01" name="Google Shape;1301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9" name="Google Shape;1309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10" name="Google Shape;1310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2" name="Google Shape;1322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23" name="Google Shape;1323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5" name="Google Shape;1335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36" name="Google Shape;1336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8" name="Google Shape;1348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49" name="Google Shape;1349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5" name="Google Shape;1355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56" name="Google Shape;1356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1" name="Google Shape;1371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72" name="Google Shape;1372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6" name="Google Shape;1376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77" name="Google Shape;1377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78" name="Google Shape;1378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1" name="Google Shape;1381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82" name="Google Shape;1382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5" name="Google Shape;1385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86" name="Google Shape;1386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9" name="Google Shape;1389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90" name="Google Shape;1390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93" name="Google Shape;1393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94" name="Google Shape;1394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2" name="Google Shape;1402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03" name="Google Shape;1403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28" name="Google Shape;1428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29" name="Google Shape;1429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1" name="Google Shape;1431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32" name="Google Shape;1432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4" name="Google Shape;1434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35" name="Google Shape;1435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37" name="Google Shape;1437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38" name="Google Shape;1438;p49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50"/>
          <p:cNvSpPr txBox="1"/>
          <p:nvPr/>
        </p:nvSpPr>
        <p:spPr>
          <a:xfrm>
            <a:off x="73190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You can also use any emoji as an icon!</a:t>
            </a:r>
            <a:endParaRPr b="1" sz="13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And of course it resizes without losing quality.</a:t>
            </a:r>
            <a:endParaRPr sz="13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How? Follow Google instructions https://twitter.com/googledocs/status/730087240156643328</a:t>
            </a:r>
            <a:endParaRPr sz="13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44" name="Google Shape;1444;p5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chemeClr val="accent3"/>
                </a:highlight>
                <a:latin typeface="Libre Baskerville"/>
                <a:ea typeface="Libre Baskerville"/>
                <a:cs typeface="Libre Baskerville"/>
                <a:sym typeface="Libre Baskerville"/>
              </a:rPr>
              <a:t> and many more...</a:t>
            </a:r>
            <a:endParaRPr sz="2400">
              <a:solidFill>
                <a:srgbClr val="FFFFFF"/>
              </a:solidFill>
              <a:highlight>
                <a:schemeClr val="accent3"/>
              </a:highlight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45" name="Google Shape;1445;p50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ctrTitle"/>
          </p:nvPr>
        </p:nvSpPr>
        <p:spPr>
          <a:xfrm>
            <a:off x="1013375" y="1601445"/>
            <a:ext cx="7117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11" name="Google Shape;111;p15"/>
          <p:cNvSpPr txBox="1"/>
          <p:nvPr>
            <p:ph idx="1" type="subTitle"/>
          </p:nvPr>
        </p:nvSpPr>
        <p:spPr>
          <a:xfrm>
            <a:off x="685800" y="2852117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12" name="Google Shape;112;p15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0" name="Google Shape;1450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52" name="Google Shape;1452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53" name="Google Shape;1453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54" name="Google Shape;1454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5" name="Google Shape;1455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56" name="Google Shape;1456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57" name="Google Shape;1457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8" name="Google Shape;1458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59" name="Google Shape;1459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60" name="Google Shape;1460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61" name="Google Shape;1461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62" name="Google Shape;1462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63" name="Google Shape;1463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64" name="Google Shape;1464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465" name="Google Shape;1465;p51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1489575" y="2161800"/>
            <a:ext cx="61647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24" name="Google Shape;124;p17"/>
          <p:cNvSpPr txBox="1"/>
          <p:nvPr>
            <p:ph idx="1" type="body"/>
          </p:nvPr>
        </p:nvSpPr>
        <p:spPr>
          <a:xfrm>
            <a:off x="1337275" y="1476919"/>
            <a:ext cx="6469500" cy="3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▣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▣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▣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25" name="Google Shape;125;p17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idx="4294967295" type="ctrTitle"/>
          </p:nvPr>
        </p:nvSpPr>
        <p:spPr>
          <a:xfrm>
            <a:off x="1452225" y="2497750"/>
            <a:ext cx="6239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 concept</a:t>
            </a:r>
            <a:endParaRPr sz="7200"/>
          </a:p>
        </p:txBody>
      </p:sp>
      <p:sp>
        <p:nvSpPr>
          <p:cNvPr id="131" name="Google Shape;131;p18"/>
          <p:cNvSpPr txBox="1"/>
          <p:nvPr>
            <p:ph idx="4294967295" type="subTitle"/>
          </p:nvPr>
        </p:nvSpPr>
        <p:spPr>
          <a:xfrm>
            <a:off x="1452225" y="3411555"/>
            <a:ext cx="6239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3" name="Google Shape;133;p18"/>
          <p:cNvGrpSpPr/>
          <p:nvPr/>
        </p:nvGrpSpPr>
        <p:grpSpPr>
          <a:xfrm>
            <a:off x="3872910" y="1044411"/>
            <a:ext cx="1397917" cy="1206363"/>
            <a:chOff x="3358238" y="4302584"/>
            <a:chExt cx="956560" cy="789195"/>
          </a:xfrm>
        </p:grpSpPr>
        <p:sp>
          <p:nvSpPr>
            <p:cNvPr id="134" name="Google Shape;134;p18"/>
            <p:cNvSpPr/>
            <p:nvPr/>
          </p:nvSpPr>
          <p:spPr>
            <a:xfrm>
              <a:off x="3358238" y="4595815"/>
              <a:ext cx="245641" cy="214400"/>
            </a:xfrm>
            <a:custGeom>
              <a:rect b="b" l="l" r="r" t="t"/>
              <a:pathLst>
                <a:path extrusionOk="0" h="214400" w="245641">
                  <a:moveTo>
                    <a:pt x="231345" y="144990"/>
                  </a:moveTo>
                  <a:lnTo>
                    <a:pt x="66955" y="9392"/>
                  </a:lnTo>
                  <a:cubicBezTo>
                    <a:pt x="49869" y="-4715"/>
                    <a:pt x="24230" y="-2695"/>
                    <a:pt x="9697" y="13869"/>
                  </a:cubicBezTo>
                  <a:cubicBezTo>
                    <a:pt x="-4866" y="30461"/>
                    <a:pt x="-2784" y="55331"/>
                    <a:pt x="14312" y="69428"/>
                  </a:cubicBezTo>
                  <a:lnTo>
                    <a:pt x="178672" y="205016"/>
                  </a:lnTo>
                  <a:cubicBezTo>
                    <a:pt x="185958" y="211027"/>
                    <a:pt x="194786" y="214113"/>
                    <a:pt x="203653" y="214379"/>
                  </a:cubicBezTo>
                  <a:cubicBezTo>
                    <a:pt x="215594" y="214760"/>
                    <a:pt x="227603" y="210045"/>
                    <a:pt x="235960" y="200520"/>
                  </a:cubicBezTo>
                  <a:cubicBezTo>
                    <a:pt x="250493" y="183976"/>
                    <a:pt x="248431" y="159096"/>
                    <a:pt x="231345" y="1449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3434244" y="4385637"/>
              <a:ext cx="487544" cy="414269"/>
            </a:xfrm>
            <a:custGeom>
              <a:rect b="b" l="l" r="r" t="t"/>
              <a:pathLst>
                <a:path extrusionOk="0" h="414269" w="487544">
                  <a:moveTo>
                    <a:pt x="487545" y="349776"/>
                  </a:moveTo>
                  <a:cubicBezTo>
                    <a:pt x="422657" y="323078"/>
                    <a:pt x="385637" y="283511"/>
                    <a:pt x="370643" y="267413"/>
                  </a:cubicBezTo>
                  <a:cubicBezTo>
                    <a:pt x="364731" y="261079"/>
                    <a:pt x="361226" y="252335"/>
                    <a:pt x="359930" y="242953"/>
                  </a:cubicBezTo>
                  <a:lnTo>
                    <a:pt x="297261" y="196471"/>
                  </a:lnTo>
                  <a:lnTo>
                    <a:pt x="309624" y="182365"/>
                  </a:lnTo>
                  <a:cubicBezTo>
                    <a:pt x="314347" y="185956"/>
                    <a:pt x="319875" y="187946"/>
                    <a:pt x="325473" y="188127"/>
                  </a:cubicBezTo>
                  <a:cubicBezTo>
                    <a:pt x="333436" y="188394"/>
                    <a:pt x="341449" y="185241"/>
                    <a:pt x="347017" y="178888"/>
                  </a:cubicBezTo>
                  <a:cubicBezTo>
                    <a:pt x="356709" y="167830"/>
                    <a:pt x="355334" y="151256"/>
                    <a:pt x="343933" y="141845"/>
                  </a:cubicBezTo>
                  <a:lnTo>
                    <a:pt x="179563" y="6257"/>
                  </a:lnTo>
                  <a:cubicBezTo>
                    <a:pt x="168153" y="-3144"/>
                    <a:pt x="151067" y="-1792"/>
                    <a:pt x="141385" y="9238"/>
                  </a:cubicBezTo>
                  <a:cubicBezTo>
                    <a:pt x="131673" y="20316"/>
                    <a:pt x="133077" y="36889"/>
                    <a:pt x="144458" y="46291"/>
                  </a:cubicBezTo>
                  <a:lnTo>
                    <a:pt x="145175" y="46881"/>
                  </a:lnTo>
                  <a:lnTo>
                    <a:pt x="45919" y="160086"/>
                  </a:lnTo>
                  <a:lnTo>
                    <a:pt x="44632" y="159029"/>
                  </a:lnTo>
                  <a:cubicBezTo>
                    <a:pt x="33222" y="149637"/>
                    <a:pt x="16136" y="150999"/>
                    <a:pt x="6454" y="162029"/>
                  </a:cubicBezTo>
                  <a:cubicBezTo>
                    <a:pt x="-3238" y="173097"/>
                    <a:pt x="-1854" y="189670"/>
                    <a:pt x="9527" y="199072"/>
                  </a:cubicBezTo>
                  <a:lnTo>
                    <a:pt x="173888" y="334679"/>
                  </a:lnTo>
                  <a:cubicBezTo>
                    <a:pt x="178758" y="338670"/>
                    <a:pt x="184640" y="340718"/>
                    <a:pt x="190542" y="340908"/>
                  </a:cubicBezTo>
                  <a:cubicBezTo>
                    <a:pt x="198505" y="341166"/>
                    <a:pt x="206498" y="338022"/>
                    <a:pt x="212086" y="331669"/>
                  </a:cubicBezTo>
                  <a:cubicBezTo>
                    <a:pt x="221395" y="321049"/>
                    <a:pt x="220393" y="305361"/>
                    <a:pt x="210171" y="295817"/>
                  </a:cubicBezTo>
                  <a:lnTo>
                    <a:pt x="227473" y="276386"/>
                  </a:lnTo>
                  <a:lnTo>
                    <a:pt x="408684" y="414270"/>
                  </a:lnTo>
                  <a:lnTo>
                    <a:pt x="466560" y="361597"/>
                  </a:lnTo>
                  <a:cubicBezTo>
                    <a:pt x="472609" y="356091"/>
                    <a:pt x="479817" y="352215"/>
                    <a:pt x="487545" y="3497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3617427" y="4302584"/>
              <a:ext cx="245617" cy="214405"/>
            </a:xfrm>
            <a:custGeom>
              <a:rect b="b" l="l" r="r" t="t"/>
              <a:pathLst>
                <a:path extrusionOk="0" h="214405" w="245617">
                  <a:moveTo>
                    <a:pt x="178671" y="205011"/>
                  </a:moveTo>
                  <a:cubicBezTo>
                    <a:pt x="185957" y="211021"/>
                    <a:pt x="194785" y="214117"/>
                    <a:pt x="203642" y="214383"/>
                  </a:cubicBezTo>
                  <a:cubicBezTo>
                    <a:pt x="215583" y="214774"/>
                    <a:pt x="227602" y="210059"/>
                    <a:pt x="235939" y="200524"/>
                  </a:cubicBezTo>
                  <a:cubicBezTo>
                    <a:pt x="250462" y="183932"/>
                    <a:pt x="248419" y="159072"/>
                    <a:pt x="231304" y="144975"/>
                  </a:cubicBezTo>
                  <a:lnTo>
                    <a:pt x="66953" y="9396"/>
                  </a:lnTo>
                  <a:cubicBezTo>
                    <a:pt x="49867" y="-4711"/>
                    <a:pt x="24219" y="-2701"/>
                    <a:pt x="9686" y="13863"/>
                  </a:cubicBezTo>
                  <a:cubicBezTo>
                    <a:pt x="-4857" y="30465"/>
                    <a:pt x="-2785" y="55335"/>
                    <a:pt x="14301" y="69441"/>
                  </a:cubicBezTo>
                  <a:lnTo>
                    <a:pt x="178671" y="2050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3820596" y="4599228"/>
              <a:ext cx="494202" cy="386654"/>
            </a:xfrm>
            <a:custGeom>
              <a:rect b="b" l="l" r="r" t="t"/>
              <a:pathLst>
                <a:path extrusionOk="0" h="386654" w="494202">
                  <a:moveTo>
                    <a:pt x="352456" y="78407"/>
                  </a:moveTo>
                  <a:cubicBezTo>
                    <a:pt x="309977" y="38773"/>
                    <a:pt x="260034" y="40250"/>
                    <a:pt x="219853" y="41431"/>
                  </a:cubicBezTo>
                  <a:cubicBezTo>
                    <a:pt x="212508" y="41631"/>
                    <a:pt x="205477" y="41774"/>
                    <a:pt x="199104" y="41802"/>
                  </a:cubicBezTo>
                  <a:cubicBezTo>
                    <a:pt x="152559" y="41469"/>
                    <a:pt x="64301" y="19780"/>
                    <a:pt x="22273" y="2035"/>
                  </a:cubicBezTo>
                  <a:cubicBezTo>
                    <a:pt x="11893" y="-2365"/>
                    <a:pt x="7514" y="1216"/>
                    <a:pt x="4853" y="4807"/>
                  </a:cubicBezTo>
                  <a:cubicBezTo>
                    <a:pt x="-1923" y="13980"/>
                    <a:pt x="-1157" y="30267"/>
                    <a:pt x="4391" y="36192"/>
                  </a:cubicBezTo>
                  <a:cubicBezTo>
                    <a:pt x="23697" y="56957"/>
                    <a:pt x="82437" y="120031"/>
                    <a:pt x="195893" y="133652"/>
                  </a:cubicBezTo>
                  <a:lnTo>
                    <a:pt x="204279" y="134652"/>
                  </a:lnTo>
                  <a:lnTo>
                    <a:pt x="207028" y="142424"/>
                  </a:lnTo>
                  <a:cubicBezTo>
                    <a:pt x="207323" y="143253"/>
                    <a:pt x="223800" y="188001"/>
                    <a:pt x="260172" y="228168"/>
                  </a:cubicBezTo>
                  <a:cubicBezTo>
                    <a:pt x="286793" y="257582"/>
                    <a:pt x="324078" y="284499"/>
                    <a:pt x="373539" y="289957"/>
                  </a:cubicBezTo>
                  <a:cubicBezTo>
                    <a:pt x="381601" y="290862"/>
                    <a:pt x="390007" y="291186"/>
                    <a:pt x="398726" y="290862"/>
                  </a:cubicBezTo>
                  <a:lnTo>
                    <a:pt x="399257" y="303978"/>
                  </a:lnTo>
                  <a:lnTo>
                    <a:pt x="399757" y="316779"/>
                  </a:lnTo>
                  <a:lnTo>
                    <a:pt x="476242" y="371643"/>
                  </a:lnTo>
                  <a:cubicBezTo>
                    <a:pt x="481211" y="374806"/>
                    <a:pt x="490147" y="382721"/>
                    <a:pt x="494192" y="386655"/>
                  </a:cubicBezTo>
                  <a:lnTo>
                    <a:pt x="494202" y="151359"/>
                  </a:lnTo>
                  <a:cubicBezTo>
                    <a:pt x="467837" y="143958"/>
                    <a:pt x="398491" y="121393"/>
                    <a:pt x="352456" y="784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4132105" y="4924256"/>
              <a:ext cx="175908" cy="167523"/>
            </a:xfrm>
            <a:custGeom>
              <a:rect b="b" l="l" r="r" t="t"/>
              <a:pathLst>
                <a:path extrusionOk="0" h="167523" w="175908">
                  <a:moveTo>
                    <a:pt x="174720" y="103842"/>
                  </a:moveTo>
                  <a:cubicBezTo>
                    <a:pt x="173718" y="99384"/>
                    <a:pt x="172029" y="95145"/>
                    <a:pt x="169967" y="91021"/>
                  </a:cubicBezTo>
                  <a:cubicBezTo>
                    <a:pt x="167709" y="86516"/>
                    <a:pt x="164773" y="82334"/>
                    <a:pt x="161257" y="78505"/>
                  </a:cubicBezTo>
                  <a:cubicBezTo>
                    <a:pt x="157781" y="74695"/>
                    <a:pt x="153912" y="71123"/>
                    <a:pt x="149268" y="68218"/>
                  </a:cubicBezTo>
                  <a:lnTo>
                    <a:pt x="54135" y="0"/>
                  </a:lnTo>
                  <a:lnTo>
                    <a:pt x="43638" y="7449"/>
                  </a:lnTo>
                  <a:cubicBezTo>
                    <a:pt x="52446" y="26680"/>
                    <a:pt x="48735" y="49987"/>
                    <a:pt x="32248" y="65484"/>
                  </a:cubicBezTo>
                  <a:lnTo>
                    <a:pt x="11263" y="85134"/>
                  </a:lnTo>
                  <a:lnTo>
                    <a:pt x="0" y="95688"/>
                  </a:lnTo>
                  <a:lnTo>
                    <a:pt x="1993" y="97193"/>
                  </a:lnTo>
                  <a:lnTo>
                    <a:pt x="22880" y="113100"/>
                  </a:lnTo>
                  <a:lnTo>
                    <a:pt x="81670" y="157829"/>
                  </a:lnTo>
                  <a:cubicBezTo>
                    <a:pt x="108732" y="174393"/>
                    <a:pt x="149503" y="169764"/>
                    <a:pt x="166796" y="143685"/>
                  </a:cubicBezTo>
                  <a:cubicBezTo>
                    <a:pt x="173011" y="134302"/>
                    <a:pt x="175869" y="123796"/>
                    <a:pt x="175908" y="113405"/>
                  </a:cubicBezTo>
                  <a:cubicBezTo>
                    <a:pt x="175751" y="110204"/>
                    <a:pt x="175407" y="106985"/>
                    <a:pt x="174720" y="1038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3898166" y="4809863"/>
              <a:ext cx="134799" cy="126133"/>
            </a:xfrm>
            <a:custGeom>
              <a:rect b="b" l="l" r="r" t="t"/>
              <a:pathLst>
                <a:path extrusionOk="0" h="126133" w="134799">
                  <a:moveTo>
                    <a:pt x="32342" y="125938"/>
                  </a:moveTo>
                  <a:cubicBezTo>
                    <a:pt x="23524" y="126948"/>
                    <a:pt x="14392" y="124042"/>
                    <a:pt x="7832" y="117270"/>
                  </a:cubicBezTo>
                  <a:cubicBezTo>
                    <a:pt x="-3067" y="105964"/>
                    <a:pt x="-2547" y="88209"/>
                    <a:pt x="9119" y="77637"/>
                  </a:cubicBezTo>
                  <a:lnTo>
                    <a:pt x="86045" y="7618"/>
                  </a:lnTo>
                  <a:cubicBezTo>
                    <a:pt x="97721" y="-2983"/>
                    <a:pt x="116025" y="-2459"/>
                    <a:pt x="126964" y="8809"/>
                  </a:cubicBezTo>
                  <a:cubicBezTo>
                    <a:pt x="137883" y="20134"/>
                    <a:pt x="137333" y="37936"/>
                    <a:pt x="125667" y="48566"/>
                  </a:cubicBezTo>
                  <a:lnTo>
                    <a:pt x="48741" y="118575"/>
                  </a:lnTo>
                  <a:cubicBezTo>
                    <a:pt x="44037" y="122795"/>
                    <a:pt x="38244" y="125262"/>
                    <a:pt x="32342" y="1259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3834110" y="4757176"/>
              <a:ext cx="134805" cy="126140"/>
            </a:xfrm>
            <a:custGeom>
              <a:rect b="b" l="l" r="r" t="t"/>
              <a:pathLst>
                <a:path extrusionOk="0" h="126140" w="134805">
                  <a:moveTo>
                    <a:pt x="32365" y="125952"/>
                  </a:moveTo>
                  <a:cubicBezTo>
                    <a:pt x="23547" y="126942"/>
                    <a:pt x="14376" y="124028"/>
                    <a:pt x="7826" y="117265"/>
                  </a:cubicBezTo>
                  <a:cubicBezTo>
                    <a:pt x="-3084" y="105997"/>
                    <a:pt x="-2534" y="88223"/>
                    <a:pt x="9142" y="77641"/>
                  </a:cubicBezTo>
                  <a:lnTo>
                    <a:pt x="86068" y="7604"/>
                  </a:lnTo>
                  <a:cubicBezTo>
                    <a:pt x="97734" y="-2988"/>
                    <a:pt x="116008" y="-2455"/>
                    <a:pt x="126977" y="8832"/>
                  </a:cubicBezTo>
                  <a:cubicBezTo>
                    <a:pt x="137886" y="20157"/>
                    <a:pt x="137336" y="37922"/>
                    <a:pt x="125690" y="48542"/>
                  </a:cubicBezTo>
                  <a:lnTo>
                    <a:pt x="48715" y="118560"/>
                  </a:lnTo>
                  <a:cubicBezTo>
                    <a:pt x="44041" y="122799"/>
                    <a:pt x="38247" y="125275"/>
                    <a:pt x="32365" y="1259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4045735" y="4925720"/>
              <a:ext cx="108610" cy="103612"/>
            </a:xfrm>
            <a:custGeom>
              <a:rect b="b" l="l" r="r" t="t"/>
              <a:pathLst>
                <a:path extrusionOk="0" h="103612" w="108610">
                  <a:moveTo>
                    <a:pt x="29043" y="103435"/>
                  </a:moveTo>
                  <a:cubicBezTo>
                    <a:pt x="21246" y="104340"/>
                    <a:pt x="13184" y="101796"/>
                    <a:pt x="7312" y="95862"/>
                  </a:cubicBezTo>
                  <a:cubicBezTo>
                    <a:pt x="-2684" y="85851"/>
                    <a:pt x="-2390" y="69869"/>
                    <a:pt x="7941" y="60201"/>
                  </a:cubicBezTo>
                  <a:lnTo>
                    <a:pt x="64541" y="7108"/>
                  </a:lnTo>
                  <a:cubicBezTo>
                    <a:pt x="74900" y="-2607"/>
                    <a:pt x="91348" y="-2331"/>
                    <a:pt x="101305" y="7737"/>
                  </a:cubicBezTo>
                  <a:cubicBezTo>
                    <a:pt x="111302" y="17776"/>
                    <a:pt x="110987" y="33740"/>
                    <a:pt x="100677" y="43456"/>
                  </a:cubicBezTo>
                  <a:lnTo>
                    <a:pt x="44028" y="96548"/>
                  </a:lnTo>
                  <a:cubicBezTo>
                    <a:pt x="39795" y="100539"/>
                    <a:pt x="34503" y="102825"/>
                    <a:pt x="29043" y="103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3965105" y="4863374"/>
              <a:ext cx="134797" cy="126145"/>
            </a:xfrm>
            <a:custGeom>
              <a:rect b="b" l="l" r="r" t="t"/>
              <a:pathLst>
                <a:path extrusionOk="0" h="126145" w="134797">
                  <a:moveTo>
                    <a:pt x="32333" y="125957"/>
                  </a:moveTo>
                  <a:cubicBezTo>
                    <a:pt x="23545" y="126948"/>
                    <a:pt x="14393" y="124042"/>
                    <a:pt x="7853" y="117289"/>
                  </a:cubicBezTo>
                  <a:cubicBezTo>
                    <a:pt x="-3076" y="105973"/>
                    <a:pt x="-2546" y="88200"/>
                    <a:pt x="9120" y="77627"/>
                  </a:cubicBezTo>
                  <a:lnTo>
                    <a:pt x="86047" y="7590"/>
                  </a:lnTo>
                  <a:cubicBezTo>
                    <a:pt x="97712" y="-2964"/>
                    <a:pt x="115986" y="-2469"/>
                    <a:pt x="126955" y="8809"/>
                  </a:cubicBezTo>
                  <a:cubicBezTo>
                    <a:pt x="137874" y="20172"/>
                    <a:pt x="137334" y="37908"/>
                    <a:pt x="125688" y="48566"/>
                  </a:cubicBezTo>
                  <a:lnTo>
                    <a:pt x="48722" y="118575"/>
                  </a:lnTo>
                  <a:cubicBezTo>
                    <a:pt x="44029" y="122814"/>
                    <a:pt x="38225" y="125243"/>
                    <a:pt x="32333" y="125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idx="1" type="body"/>
          </p:nvPr>
        </p:nvSpPr>
        <p:spPr>
          <a:xfrm>
            <a:off x="880600" y="1858750"/>
            <a:ext cx="3583500" cy="23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48" name="Google Shape;148;p19"/>
          <p:cNvSpPr txBox="1"/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49" name="Google Shape;149;p19"/>
          <p:cNvSpPr txBox="1"/>
          <p:nvPr>
            <p:ph idx="2" type="body"/>
          </p:nvPr>
        </p:nvSpPr>
        <p:spPr>
          <a:xfrm>
            <a:off x="4679899" y="1858750"/>
            <a:ext cx="3583500" cy="23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50" name="Google Shape;150;p19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56" name="Google Shape;156;p20"/>
          <p:cNvSpPr txBox="1"/>
          <p:nvPr>
            <p:ph idx="1" type="body"/>
          </p:nvPr>
        </p:nvSpPr>
        <p:spPr>
          <a:xfrm>
            <a:off x="816450" y="2125750"/>
            <a:ext cx="2400300" cy="20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57" name="Google Shape;157;p20"/>
          <p:cNvSpPr txBox="1"/>
          <p:nvPr>
            <p:ph idx="2" type="body"/>
          </p:nvPr>
        </p:nvSpPr>
        <p:spPr>
          <a:xfrm>
            <a:off x="3339761" y="2125750"/>
            <a:ext cx="2400300" cy="20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8" name="Google Shape;158;p20"/>
          <p:cNvSpPr txBox="1"/>
          <p:nvPr>
            <p:ph idx="3" type="body"/>
          </p:nvPr>
        </p:nvSpPr>
        <p:spPr>
          <a:xfrm>
            <a:off x="5863071" y="2125750"/>
            <a:ext cx="2400300" cy="20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0"/>
          <p:cNvSpPr txBox="1"/>
          <p:nvPr>
            <p:ph idx="12" type="sldNum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centio template">
  <a:themeElements>
    <a:clrScheme name="Custom 347">
      <a:dk1>
        <a:srgbClr val="000000"/>
      </a:dk1>
      <a:lt1>
        <a:srgbClr val="FFFFFF"/>
      </a:lt1>
      <a:dk2>
        <a:srgbClr val="737783"/>
      </a:dk2>
      <a:lt2>
        <a:srgbClr val="DCDFE7"/>
      </a:lt2>
      <a:accent1>
        <a:srgbClr val="FFFFFF"/>
      </a:accent1>
      <a:accent2>
        <a:srgbClr val="A8C1EC"/>
      </a:accent2>
      <a:accent3>
        <a:srgbClr val="002685"/>
      </a:accent3>
      <a:accent4>
        <a:srgbClr val="EE8EAA"/>
      </a:accent4>
      <a:accent5>
        <a:srgbClr val="B40036"/>
      </a:accent5>
      <a:accent6>
        <a:srgbClr val="00000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