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Zilla Slab SemiBold"/>
      <p:bold r:id="rId45"/>
    </p:embeddedFont>
    <p:embeddedFont>
      <p:font typeface="Oxygen Light"/>
      <p:regular r:id="rId46"/>
      <p:bold r:id="rId47"/>
    </p:embeddedFont>
    <p:embeddedFont>
      <p:font typeface="Oxygen"/>
      <p:regular r:id="rId48"/>
      <p:bold r:id="rId49"/>
    </p:embeddedFont>
    <p:embeddedFont>
      <p:font typeface="Montserrat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405A473-A67A-4E67-B12D-D377399AE1F6}">
  <a:tblStyle styleId="{7405A473-A67A-4E67-B12D-D377399AE1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B3CEEE4-EA1C-4687-B06A-87DD94B0C21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OxygenLight-regular.fntdata"/><Relationship Id="rId45" Type="http://schemas.openxmlformats.org/officeDocument/2006/relationships/font" Target="fonts/ZillaSlab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xygen-regular.fntdata"/><Relationship Id="rId47" Type="http://schemas.openxmlformats.org/officeDocument/2006/relationships/font" Target="fonts/OxygenLight-bold.fntdata"/><Relationship Id="rId49" Type="http://schemas.openxmlformats.org/officeDocument/2006/relationships/font" Target="fonts/Oxygen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bold.fntdata"/><Relationship Id="rId50" Type="http://schemas.openxmlformats.org/officeDocument/2006/relationships/font" Target="fonts/Montserrat-regular.fntdata"/><Relationship Id="rId53" Type="http://schemas.openxmlformats.org/officeDocument/2006/relationships/font" Target="fonts/Montserrat-boldItalic.fntdata"/><Relationship Id="rId52" Type="http://schemas.openxmlformats.org/officeDocument/2006/relationships/font" Target="fonts/Montserra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c7f2e2ca1a_0_3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c7f2e2ca1a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b2f7c811e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b2f7c811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b2f7c811ed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b2f7c811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b2f7c811ed_0_4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b2f7c811ed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b2f7c811ed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b2f7c811e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b2f7c811ed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b2f7c811e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b2f7c811ed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b2f7c811e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b2f7c811ed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b2f7c811e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b2f7c811ed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b2f7c811e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b2f7c811ed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b2f7c811e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b2f7c811ed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b2f7c811e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6" name="Google Shape;1366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87675" y="0"/>
            <a:ext cx="8656320" cy="5143642"/>
          </a:xfrm>
          <a:custGeom>
            <a:rect b="b" l="l" r="r" t="t"/>
            <a:pathLst>
              <a:path extrusionOk="0" h="6858190" w="1219200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855300" y="1807700"/>
            <a:ext cx="7433400" cy="1528200"/>
          </a:xfrm>
          <a:prstGeom prst="rect">
            <a:avLst/>
          </a:prstGeom>
          <a:effectLst>
            <a:outerShdw blurRad="42863" rotWithShape="0" algn="bl" dir="5400000" dist="9525">
              <a:schemeClr val="dk1">
                <a:alpha val="3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mplementary">
  <p:cSld name="BLANK_2"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accent4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487675" y="0"/>
            <a:ext cx="8656320" cy="5143642"/>
          </a:xfrm>
          <a:custGeom>
            <a:rect b="b" l="l" r="r" t="t"/>
            <a:pathLst>
              <a:path extrusionOk="0" h="6858190" w="1219200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011733">
                  <a:alpha val="16862"/>
                </a:srgbClr>
              </a:gs>
              <a:gs pos="80000">
                <a:srgbClr val="011733">
                  <a:alpha val="0"/>
                </a:srgbClr>
              </a:gs>
              <a:gs pos="100000">
                <a:srgbClr val="011733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hite">
  <p:cSld name="BLANK_1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2"/>
          <p:cNvSpPr/>
          <p:nvPr/>
        </p:nvSpPr>
        <p:spPr>
          <a:xfrm>
            <a:off x="487675" y="0"/>
            <a:ext cx="8656320" cy="5143642"/>
          </a:xfrm>
          <a:custGeom>
            <a:rect b="b" l="l" r="r" t="t"/>
            <a:pathLst>
              <a:path extrusionOk="0" h="6858190" w="1219200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8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2"/>
            </a:gs>
            <a:gs pos="50000">
              <a:schemeClr val="accent3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487675" y="0"/>
            <a:ext cx="8656320" cy="5143642"/>
          </a:xfrm>
          <a:custGeom>
            <a:rect b="b" l="l" r="r" t="t"/>
            <a:pathLst>
              <a:path extrusionOk="0" h="6858190" w="1219200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BCF6A7">
                  <a:alpha val="16862"/>
                </a:srgbClr>
              </a:gs>
              <a:gs pos="80000">
                <a:srgbClr val="011733">
                  <a:alpha val="0"/>
                </a:srgbClr>
              </a:gs>
              <a:gs pos="100000">
                <a:srgbClr val="011733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855300" y="1732800"/>
            <a:ext cx="7433400" cy="1159800"/>
          </a:xfrm>
          <a:prstGeom prst="rect">
            <a:avLst/>
          </a:prstGeom>
          <a:effectLst>
            <a:outerShdw blurRad="42863" rotWithShape="0" algn="bl" dir="5400000" dist="9525">
              <a:schemeClr val="dk1">
                <a:alpha val="3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855300" y="2989502"/>
            <a:ext cx="7433400" cy="42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lt1"/>
            </a:gs>
            <a:gs pos="50000">
              <a:schemeClr val="accent1"/>
            </a:gs>
            <a:gs pos="100000">
              <a:schemeClr val="accent2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17250" y="0"/>
            <a:ext cx="8726757" cy="5143976"/>
          </a:xfrm>
          <a:custGeom>
            <a:rect b="b" l="l" r="r" t="t"/>
            <a:pathLst>
              <a:path extrusionOk="0" h="6858634" w="11635676">
                <a:moveTo>
                  <a:pt x="7628128" y="0"/>
                </a:moveTo>
                <a:lnTo>
                  <a:pt x="7355078" y="0"/>
                </a:lnTo>
                <a:lnTo>
                  <a:pt x="7484682" y="136335"/>
                </a:lnTo>
                <a:close/>
                <a:moveTo>
                  <a:pt x="4694428" y="0"/>
                </a:moveTo>
                <a:lnTo>
                  <a:pt x="4413060" y="0"/>
                </a:lnTo>
                <a:lnTo>
                  <a:pt x="4546410" y="140399"/>
                </a:lnTo>
                <a:close/>
                <a:moveTo>
                  <a:pt x="6161278" y="0"/>
                </a:moveTo>
                <a:lnTo>
                  <a:pt x="5884164" y="0"/>
                </a:lnTo>
                <a:lnTo>
                  <a:pt x="6015609" y="138367"/>
                </a:lnTo>
                <a:close/>
                <a:moveTo>
                  <a:pt x="10561828" y="0"/>
                </a:moveTo>
                <a:lnTo>
                  <a:pt x="10296970" y="0"/>
                </a:lnTo>
                <a:lnTo>
                  <a:pt x="10422826" y="132271"/>
                </a:lnTo>
                <a:close/>
                <a:moveTo>
                  <a:pt x="9094978" y="0"/>
                </a:moveTo>
                <a:lnTo>
                  <a:pt x="8825992" y="0"/>
                </a:lnTo>
                <a:lnTo>
                  <a:pt x="8953627" y="134303"/>
                </a:lnTo>
                <a:close/>
                <a:moveTo>
                  <a:pt x="1760347" y="0"/>
                </a:moveTo>
                <a:lnTo>
                  <a:pt x="1471041" y="0"/>
                </a:lnTo>
                <a:lnTo>
                  <a:pt x="1608328" y="144463"/>
                </a:lnTo>
                <a:close/>
                <a:moveTo>
                  <a:pt x="11635676" y="0"/>
                </a:moveTo>
                <a:lnTo>
                  <a:pt x="10939907" y="0"/>
                </a:lnTo>
                <a:lnTo>
                  <a:pt x="11110087" y="179134"/>
                </a:lnTo>
                <a:lnTo>
                  <a:pt x="10772076" y="500126"/>
                </a:lnTo>
                <a:lnTo>
                  <a:pt x="10945241" y="682371"/>
                </a:lnTo>
                <a:lnTo>
                  <a:pt x="10162476" y="729679"/>
                </a:lnTo>
                <a:lnTo>
                  <a:pt x="10244074" y="0"/>
                </a:lnTo>
                <a:lnTo>
                  <a:pt x="9468866" y="0"/>
                </a:lnTo>
                <a:lnTo>
                  <a:pt x="9641015" y="181166"/>
                </a:lnTo>
                <a:lnTo>
                  <a:pt x="9303258" y="502158"/>
                </a:lnTo>
                <a:lnTo>
                  <a:pt x="9476422" y="684403"/>
                </a:lnTo>
                <a:lnTo>
                  <a:pt x="8693341" y="731711"/>
                </a:lnTo>
                <a:lnTo>
                  <a:pt x="8775192" y="0"/>
                </a:lnTo>
                <a:lnTo>
                  <a:pt x="7997825" y="0"/>
                </a:lnTo>
                <a:lnTo>
                  <a:pt x="8171942" y="183198"/>
                </a:lnTo>
                <a:lnTo>
                  <a:pt x="7834186" y="504190"/>
                </a:lnTo>
                <a:lnTo>
                  <a:pt x="8007287" y="686435"/>
                </a:lnTo>
                <a:lnTo>
                  <a:pt x="7224268" y="733743"/>
                </a:lnTo>
                <a:lnTo>
                  <a:pt x="7306374" y="0"/>
                </a:lnTo>
                <a:lnTo>
                  <a:pt x="6548374" y="0"/>
                </a:lnTo>
                <a:lnTo>
                  <a:pt x="6528245" y="1207"/>
                </a:lnTo>
                <a:lnTo>
                  <a:pt x="6528245" y="0"/>
                </a:lnTo>
                <a:lnTo>
                  <a:pt x="6526720" y="0"/>
                </a:lnTo>
                <a:lnTo>
                  <a:pt x="6527864" y="1207"/>
                </a:lnTo>
                <a:lnTo>
                  <a:pt x="6527864" y="1207"/>
                </a:lnTo>
                <a:lnTo>
                  <a:pt x="6702552" y="184976"/>
                </a:lnTo>
                <a:lnTo>
                  <a:pt x="6365177" y="506222"/>
                </a:lnTo>
                <a:lnTo>
                  <a:pt x="6538341" y="688467"/>
                </a:lnTo>
                <a:lnTo>
                  <a:pt x="5755259" y="735775"/>
                </a:lnTo>
                <a:lnTo>
                  <a:pt x="5837492" y="0"/>
                </a:lnTo>
                <a:lnTo>
                  <a:pt x="5112893" y="0"/>
                </a:lnTo>
                <a:lnTo>
                  <a:pt x="5059109" y="3239"/>
                </a:lnTo>
                <a:lnTo>
                  <a:pt x="5059490" y="0"/>
                </a:lnTo>
                <a:lnTo>
                  <a:pt x="5055807" y="0"/>
                </a:lnTo>
                <a:lnTo>
                  <a:pt x="5058918" y="3239"/>
                </a:lnTo>
                <a:lnTo>
                  <a:pt x="5058918" y="3239"/>
                </a:lnTo>
                <a:lnTo>
                  <a:pt x="5233607" y="187008"/>
                </a:lnTo>
                <a:lnTo>
                  <a:pt x="4895977" y="508000"/>
                </a:lnTo>
                <a:lnTo>
                  <a:pt x="5069142" y="690245"/>
                </a:lnTo>
                <a:lnTo>
                  <a:pt x="4286060" y="737553"/>
                </a:lnTo>
                <a:lnTo>
                  <a:pt x="4368673" y="0"/>
                </a:lnTo>
                <a:lnTo>
                  <a:pt x="3677412" y="0"/>
                </a:lnTo>
                <a:lnTo>
                  <a:pt x="3590227" y="5271"/>
                </a:lnTo>
                <a:lnTo>
                  <a:pt x="3590861" y="0"/>
                </a:lnTo>
                <a:lnTo>
                  <a:pt x="3584956" y="0"/>
                </a:lnTo>
                <a:lnTo>
                  <a:pt x="3590036" y="5271"/>
                </a:lnTo>
                <a:lnTo>
                  <a:pt x="3590036" y="5271"/>
                </a:lnTo>
                <a:lnTo>
                  <a:pt x="3764661" y="189040"/>
                </a:lnTo>
                <a:lnTo>
                  <a:pt x="3426905" y="510286"/>
                </a:lnTo>
                <a:lnTo>
                  <a:pt x="3600069" y="692531"/>
                </a:lnTo>
                <a:lnTo>
                  <a:pt x="2816987" y="739839"/>
                </a:lnTo>
                <a:lnTo>
                  <a:pt x="2899791" y="0"/>
                </a:lnTo>
                <a:lnTo>
                  <a:pt x="2241931" y="0"/>
                </a:lnTo>
                <a:lnTo>
                  <a:pt x="2120964" y="7303"/>
                </a:lnTo>
                <a:lnTo>
                  <a:pt x="2121789" y="0"/>
                </a:lnTo>
                <a:lnTo>
                  <a:pt x="2113788" y="0"/>
                </a:lnTo>
                <a:lnTo>
                  <a:pt x="2120710" y="7303"/>
                </a:lnTo>
                <a:lnTo>
                  <a:pt x="2120710" y="7303"/>
                </a:lnTo>
                <a:lnTo>
                  <a:pt x="2295335" y="191072"/>
                </a:lnTo>
                <a:lnTo>
                  <a:pt x="1957832" y="512318"/>
                </a:lnTo>
                <a:lnTo>
                  <a:pt x="2130997" y="694563"/>
                </a:lnTo>
                <a:lnTo>
                  <a:pt x="1347915" y="741871"/>
                </a:lnTo>
                <a:lnTo>
                  <a:pt x="1431227" y="0"/>
                </a:lnTo>
                <a:lnTo>
                  <a:pt x="806513" y="0"/>
                </a:lnTo>
                <a:lnTo>
                  <a:pt x="651891" y="9335"/>
                </a:lnTo>
                <a:lnTo>
                  <a:pt x="652907" y="0"/>
                </a:lnTo>
                <a:lnTo>
                  <a:pt x="642747" y="0"/>
                </a:lnTo>
                <a:lnTo>
                  <a:pt x="651637" y="9335"/>
                </a:lnTo>
                <a:lnTo>
                  <a:pt x="651637" y="9335"/>
                </a:lnTo>
                <a:lnTo>
                  <a:pt x="826326" y="193104"/>
                </a:lnTo>
                <a:lnTo>
                  <a:pt x="488760" y="514350"/>
                </a:lnTo>
                <a:lnTo>
                  <a:pt x="835216" y="879030"/>
                </a:lnTo>
                <a:lnTo>
                  <a:pt x="1173036" y="558038"/>
                </a:lnTo>
                <a:lnTo>
                  <a:pt x="1347661" y="742188"/>
                </a:lnTo>
                <a:lnTo>
                  <a:pt x="1347661" y="742188"/>
                </a:lnTo>
                <a:lnTo>
                  <a:pt x="1522349" y="926338"/>
                </a:lnTo>
                <a:lnTo>
                  <a:pt x="1184529" y="1247267"/>
                </a:lnTo>
                <a:lnTo>
                  <a:pt x="1531049" y="1611948"/>
                </a:lnTo>
                <a:lnTo>
                  <a:pt x="1869377" y="1290574"/>
                </a:lnTo>
                <a:lnTo>
                  <a:pt x="2044002" y="1474407"/>
                </a:lnTo>
                <a:lnTo>
                  <a:pt x="2044002" y="1474407"/>
                </a:lnTo>
                <a:lnTo>
                  <a:pt x="2218690" y="1658557"/>
                </a:lnTo>
                <a:lnTo>
                  <a:pt x="1880870" y="1979486"/>
                </a:lnTo>
                <a:lnTo>
                  <a:pt x="2227390" y="2344166"/>
                </a:lnTo>
                <a:lnTo>
                  <a:pt x="2565210" y="2023237"/>
                </a:lnTo>
                <a:lnTo>
                  <a:pt x="2739835" y="2207006"/>
                </a:lnTo>
                <a:lnTo>
                  <a:pt x="2739835" y="2207006"/>
                </a:lnTo>
                <a:lnTo>
                  <a:pt x="2914523" y="2390839"/>
                </a:lnTo>
                <a:lnTo>
                  <a:pt x="2576703" y="2711768"/>
                </a:lnTo>
                <a:lnTo>
                  <a:pt x="2923477" y="3076575"/>
                </a:lnTo>
                <a:lnTo>
                  <a:pt x="3261106" y="2755900"/>
                </a:lnTo>
                <a:lnTo>
                  <a:pt x="3435731" y="2939669"/>
                </a:lnTo>
                <a:lnTo>
                  <a:pt x="3435731" y="2939669"/>
                </a:lnTo>
                <a:lnTo>
                  <a:pt x="3610420" y="3123438"/>
                </a:lnTo>
                <a:lnTo>
                  <a:pt x="3272727" y="3444431"/>
                </a:lnTo>
                <a:lnTo>
                  <a:pt x="3619246" y="3809111"/>
                </a:lnTo>
                <a:lnTo>
                  <a:pt x="3957066" y="3488119"/>
                </a:lnTo>
                <a:lnTo>
                  <a:pt x="4131691" y="3672269"/>
                </a:lnTo>
                <a:lnTo>
                  <a:pt x="4131691" y="3672269"/>
                </a:lnTo>
                <a:lnTo>
                  <a:pt x="4306380" y="3856419"/>
                </a:lnTo>
                <a:lnTo>
                  <a:pt x="3968560" y="4177347"/>
                </a:lnTo>
                <a:lnTo>
                  <a:pt x="4315079" y="4542028"/>
                </a:lnTo>
                <a:lnTo>
                  <a:pt x="4652899" y="4221099"/>
                </a:lnTo>
                <a:lnTo>
                  <a:pt x="4827524" y="4405249"/>
                </a:lnTo>
                <a:lnTo>
                  <a:pt x="4827524" y="4405249"/>
                </a:lnTo>
                <a:lnTo>
                  <a:pt x="5002213" y="4589399"/>
                </a:lnTo>
                <a:lnTo>
                  <a:pt x="4664393" y="4910328"/>
                </a:lnTo>
                <a:lnTo>
                  <a:pt x="5010912" y="5275009"/>
                </a:lnTo>
                <a:lnTo>
                  <a:pt x="5349177" y="4953000"/>
                </a:lnTo>
                <a:lnTo>
                  <a:pt x="5523802" y="5137150"/>
                </a:lnTo>
                <a:lnTo>
                  <a:pt x="5523802" y="5137150"/>
                </a:lnTo>
                <a:lnTo>
                  <a:pt x="5698427" y="5321300"/>
                </a:lnTo>
                <a:lnTo>
                  <a:pt x="5360607" y="5642293"/>
                </a:lnTo>
                <a:lnTo>
                  <a:pt x="5707126" y="6006973"/>
                </a:lnTo>
                <a:lnTo>
                  <a:pt x="6044883" y="5685981"/>
                </a:lnTo>
                <a:lnTo>
                  <a:pt x="6219571" y="5870131"/>
                </a:lnTo>
                <a:lnTo>
                  <a:pt x="6219571" y="5870131"/>
                </a:lnTo>
                <a:lnTo>
                  <a:pt x="6394259" y="6053963"/>
                </a:lnTo>
                <a:lnTo>
                  <a:pt x="6056440" y="6374892"/>
                </a:lnTo>
                <a:lnTo>
                  <a:pt x="6402959" y="6739573"/>
                </a:lnTo>
                <a:lnTo>
                  <a:pt x="6740716" y="6418644"/>
                </a:lnTo>
                <a:lnTo>
                  <a:pt x="6915404" y="6602794"/>
                </a:lnTo>
                <a:lnTo>
                  <a:pt x="6915404" y="6602794"/>
                </a:lnTo>
                <a:lnTo>
                  <a:pt x="7090029" y="6786944"/>
                </a:lnTo>
                <a:lnTo>
                  <a:pt x="7014972" y="6858000"/>
                </a:lnTo>
                <a:lnTo>
                  <a:pt x="7665403" y="6858000"/>
                </a:lnTo>
                <a:lnTo>
                  <a:pt x="7699312" y="6554915"/>
                </a:lnTo>
                <a:lnTo>
                  <a:pt x="7872476" y="6737096"/>
                </a:lnTo>
                <a:lnTo>
                  <a:pt x="8210296" y="6416167"/>
                </a:lnTo>
                <a:lnTo>
                  <a:pt x="8384921" y="6600000"/>
                </a:lnTo>
                <a:lnTo>
                  <a:pt x="8384921" y="6600000"/>
                </a:lnTo>
                <a:lnTo>
                  <a:pt x="8559609" y="6783832"/>
                </a:lnTo>
                <a:lnTo>
                  <a:pt x="8481885" y="6858000"/>
                </a:lnTo>
                <a:lnTo>
                  <a:pt x="9134284" y="6858000"/>
                </a:lnTo>
                <a:lnTo>
                  <a:pt x="9168447" y="6553200"/>
                </a:lnTo>
                <a:lnTo>
                  <a:pt x="9341548" y="6735381"/>
                </a:lnTo>
                <a:lnTo>
                  <a:pt x="9679369" y="6414453"/>
                </a:lnTo>
                <a:lnTo>
                  <a:pt x="9853994" y="6598285"/>
                </a:lnTo>
                <a:lnTo>
                  <a:pt x="9853994" y="6598285"/>
                </a:lnTo>
                <a:lnTo>
                  <a:pt x="10028682" y="6782435"/>
                </a:lnTo>
                <a:lnTo>
                  <a:pt x="9948672" y="6858635"/>
                </a:lnTo>
                <a:lnTo>
                  <a:pt x="10602722" y="6858635"/>
                </a:lnTo>
                <a:lnTo>
                  <a:pt x="10637075" y="6551486"/>
                </a:lnTo>
                <a:lnTo>
                  <a:pt x="10810240" y="6733668"/>
                </a:lnTo>
                <a:lnTo>
                  <a:pt x="11147996" y="6412738"/>
                </a:lnTo>
                <a:lnTo>
                  <a:pt x="11322621" y="6596888"/>
                </a:lnTo>
                <a:lnTo>
                  <a:pt x="11322621" y="6596888"/>
                </a:lnTo>
                <a:lnTo>
                  <a:pt x="11497246" y="6781038"/>
                </a:lnTo>
                <a:lnTo>
                  <a:pt x="11415776" y="6858000"/>
                </a:lnTo>
                <a:lnTo>
                  <a:pt x="11635676" y="6858000"/>
                </a:lnTo>
                <a:lnTo>
                  <a:pt x="11635676" y="6577013"/>
                </a:lnTo>
                <a:lnTo>
                  <a:pt x="11323320" y="6596063"/>
                </a:lnTo>
                <a:lnTo>
                  <a:pt x="11410569" y="5816600"/>
                </a:lnTo>
                <a:lnTo>
                  <a:pt x="11583733" y="5998845"/>
                </a:lnTo>
                <a:lnTo>
                  <a:pt x="11635676" y="5949442"/>
                </a:lnTo>
                <a:lnTo>
                  <a:pt x="11635676" y="5114608"/>
                </a:lnTo>
                <a:lnTo>
                  <a:pt x="11400345" y="5128832"/>
                </a:lnTo>
                <a:lnTo>
                  <a:pt x="11487595" y="4349179"/>
                </a:lnTo>
                <a:lnTo>
                  <a:pt x="11635676" y="4505008"/>
                </a:lnTo>
                <a:lnTo>
                  <a:pt x="11635676" y="3861372"/>
                </a:lnTo>
                <a:lnTo>
                  <a:pt x="11314240" y="4166743"/>
                </a:lnTo>
                <a:lnTo>
                  <a:pt x="11487404" y="4348988"/>
                </a:lnTo>
                <a:lnTo>
                  <a:pt x="10704322" y="4396296"/>
                </a:lnTo>
                <a:lnTo>
                  <a:pt x="10791634" y="3616706"/>
                </a:lnTo>
                <a:lnTo>
                  <a:pt x="10964735" y="3798951"/>
                </a:lnTo>
                <a:lnTo>
                  <a:pt x="11302556" y="3477959"/>
                </a:lnTo>
                <a:lnTo>
                  <a:pt x="11477181" y="3661791"/>
                </a:lnTo>
                <a:lnTo>
                  <a:pt x="11477181" y="3661791"/>
                </a:lnTo>
                <a:lnTo>
                  <a:pt x="11635676" y="3828606"/>
                </a:lnTo>
                <a:lnTo>
                  <a:pt x="11635676" y="3652203"/>
                </a:lnTo>
                <a:lnTo>
                  <a:pt x="11477434" y="3661791"/>
                </a:lnTo>
                <a:lnTo>
                  <a:pt x="11564683" y="2882138"/>
                </a:lnTo>
                <a:lnTo>
                  <a:pt x="11635676" y="2956878"/>
                </a:lnTo>
                <a:lnTo>
                  <a:pt x="11635676" y="2467483"/>
                </a:lnTo>
                <a:lnTo>
                  <a:pt x="11391329" y="2699703"/>
                </a:lnTo>
                <a:lnTo>
                  <a:pt x="11564493" y="2881948"/>
                </a:lnTo>
                <a:lnTo>
                  <a:pt x="10781411" y="2929255"/>
                </a:lnTo>
                <a:lnTo>
                  <a:pt x="10868660" y="2149602"/>
                </a:lnTo>
                <a:lnTo>
                  <a:pt x="11041824" y="2331847"/>
                </a:lnTo>
                <a:lnTo>
                  <a:pt x="11379581" y="2010918"/>
                </a:lnTo>
                <a:lnTo>
                  <a:pt x="11554206" y="2194687"/>
                </a:lnTo>
                <a:lnTo>
                  <a:pt x="11554206" y="2194687"/>
                </a:lnTo>
                <a:lnTo>
                  <a:pt x="11635676" y="2280412"/>
                </a:lnTo>
                <a:lnTo>
                  <a:pt x="11635676" y="2189798"/>
                </a:lnTo>
                <a:lnTo>
                  <a:pt x="11554460" y="2194687"/>
                </a:lnTo>
                <a:lnTo>
                  <a:pt x="11635676" y="1469009"/>
                </a:lnTo>
                <a:lnTo>
                  <a:pt x="11635676" y="1415225"/>
                </a:lnTo>
                <a:lnTo>
                  <a:pt x="10858436" y="1462215"/>
                </a:lnTo>
                <a:lnTo>
                  <a:pt x="10945685" y="682562"/>
                </a:lnTo>
                <a:lnTo>
                  <a:pt x="11118850" y="864807"/>
                </a:lnTo>
                <a:lnTo>
                  <a:pt x="11456607" y="543814"/>
                </a:lnTo>
                <a:lnTo>
                  <a:pt x="11631295" y="727964"/>
                </a:lnTo>
                <a:lnTo>
                  <a:pt x="11631295" y="727964"/>
                </a:lnTo>
                <a:lnTo>
                  <a:pt x="11635486" y="732409"/>
                </a:lnTo>
                <a:lnTo>
                  <a:pt x="11635486" y="727520"/>
                </a:lnTo>
                <a:lnTo>
                  <a:pt x="11631295" y="727520"/>
                </a:lnTo>
                <a:lnTo>
                  <a:pt x="11635486" y="690245"/>
                </a:lnTo>
                <a:close/>
                <a:moveTo>
                  <a:pt x="9476676" y="684594"/>
                </a:moveTo>
                <a:lnTo>
                  <a:pt x="9649841" y="866838"/>
                </a:lnTo>
                <a:lnTo>
                  <a:pt x="9987534" y="546100"/>
                </a:lnTo>
                <a:lnTo>
                  <a:pt x="10162159" y="730250"/>
                </a:lnTo>
                <a:lnTo>
                  <a:pt x="10162159" y="730250"/>
                </a:lnTo>
                <a:lnTo>
                  <a:pt x="10336784" y="914083"/>
                </a:lnTo>
                <a:lnTo>
                  <a:pt x="9999028" y="1235012"/>
                </a:lnTo>
                <a:lnTo>
                  <a:pt x="10172192" y="1417257"/>
                </a:lnTo>
                <a:lnTo>
                  <a:pt x="9389110" y="1464628"/>
                </a:lnTo>
                <a:close/>
                <a:moveTo>
                  <a:pt x="10095420" y="2883980"/>
                </a:moveTo>
                <a:lnTo>
                  <a:pt x="9312402" y="2931287"/>
                </a:lnTo>
                <a:lnTo>
                  <a:pt x="9399651" y="2151634"/>
                </a:lnTo>
                <a:lnTo>
                  <a:pt x="9572752" y="2333879"/>
                </a:lnTo>
                <a:lnTo>
                  <a:pt x="9910572" y="2012950"/>
                </a:lnTo>
                <a:lnTo>
                  <a:pt x="10085197" y="2196719"/>
                </a:lnTo>
                <a:lnTo>
                  <a:pt x="10085197" y="2196719"/>
                </a:lnTo>
                <a:lnTo>
                  <a:pt x="10259885" y="2380552"/>
                </a:lnTo>
                <a:lnTo>
                  <a:pt x="9922066" y="2701481"/>
                </a:lnTo>
                <a:close/>
                <a:moveTo>
                  <a:pt x="10018395" y="4350830"/>
                </a:moveTo>
                <a:lnTo>
                  <a:pt x="9235376" y="4398328"/>
                </a:lnTo>
                <a:lnTo>
                  <a:pt x="9322625" y="3618738"/>
                </a:lnTo>
                <a:lnTo>
                  <a:pt x="9495790" y="3800983"/>
                </a:lnTo>
                <a:lnTo>
                  <a:pt x="9833420" y="3479800"/>
                </a:lnTo>
                <a:lnTo>
                  <a:pt x="10008108" y="3663950"/>
                </a:lnTo>
                <a:lnTo>
                  <a:pt x="10008108" y="3663950"/>
                </a:lnTo>
                <a:lnTo>
                  <a:pt x="10182796" y="3848100"/>
                </a:lnTo>
                <a:lnTo>
                  <a:pt x="9844976" y="4168775"/>
                </a:lnTo>
                <a:close/>
                <a:moveTo>
                  <a:pt x="9245283" y="5085588"/>
                </a:moveTo>
                <a:lnTo>
                  <a:pt x="8462200" y="5132896"/>
                </a:lnTo>
                <a:lnTo>
                  <a:pt x="8549576" y="4353243"/>
                </a:lnTo>
                <a:lnTo>
                  <a:pt x="8722741" y="4535488"/>
                </a:lnTo>
                <a:lnTo>
                  <a:pt x="9060497" y="4214559"/>
                </a:lnTo>
                <a:lnTo>
                  <a:pt x="9235376" y="4398391"/>
                </a:lnTo>
                <a:lnTo>
                  <a:pt x="9235376" y="4398391"/>
                </a:lnTo>
                <a:lnTo>
                  <a:pt x="9410001" y="4582224"/>
                </a:lnTo>
                <a:lnTo>
                  <a:pt x="9072245" y="4903153"/>
                </a:lnTo>
                <a:close/>
                <a:moveTo>
                  <a:pt x="7776210" y="5087620"/>
                </a:moveTo>
                <a:lnTo>
                  <a:pt x="6993128" y="5134928"/>
                </a:lnTo>
                <a:lnTo>
                  <a:pt x="7080377" y="4355275"/>
                </a:lnTo>
                <a:lnTo>
                  <a:pt x="7253542" y="4537520"/>
                </a:lnTo>
                <a:lnTo>
                  <a:pt x="7591298" y="4216400"/>
                </a:lnTo>
                <a:lnTo>
                  <a:pt x="7765923" y="4400550"/>
                </a:lnTo>
                <a:lnTo>
                  <a:pt x="7765923" y="4400550"/>
                </a:lnTo>
                <a:lnTo>
                  <a:pt x="7940548" y="4584700"/>
                </a:lnTo>
                <a:lnTo>
                  <a:pt x="7602792" y="4905629"/>
                </a:lnTo>
                <a:close/>
                <a:moveTo>
                  <a:pt x="5688140" y="2890076"/>
                </a:moveTo>
                <a:lnTo>
                  <a:pt x="4905058" y="2937383"/>
                </a:lnTo>
                <a:lnTo>
                  <a:pt x="4992307" y="2157730"/>
                </a:lnTo>
                <a:lnTo>
                  <a:pt x="5165471" y="2339975"/>
                </a:lnTo>
                <a:lnTo>
                  <a:pt x="5503228" y="2019300"/>
                </a:lnTo>
                <a:lnTo>
                  <a:pt x="5677916" y="2203069"/>
                </a:lnTo>
                <a:lnTo>
                  <a:pt x="5677916" y="2203069"/>
                </a:lnTo>
                <a:lnTo>
                  <a:pt x="5852541" y="2386902"/>
                </a:lnTo>
                <a:lnTo>
                  <a:pt x="5514785" y="2707831"/>
                </a:lnTo>
                <a:close/>
                <a:moveTo>
                  <a:pt x="5688140" y="2890076"/>
                </a:moveTo>
                <a:lnTo>
                  <a:pt x="5861304" y="3072321"/>
                </a:lnTo>
                <a:lnTo>
                  <a:pt x="6199061" y="2751392"/>
                </a:lnTo>
                <a:lnTo>
                  <a:pt x="6373686" y="2935161"/>
                </a:lnTo>
                <a:lnTo>
                  <a:pt x="6373686" y="2935161"/>
                </a:lnTo>
                <a:lnTo>
                  <a:pt x="6548311" y="3118930"/>
                </a:lnTo>
                <a:lnTo>
                  <a:pt x="6210554" y="3439922"/>
                </a:lnTo>
                <a:lnTo>
                  <a:pt x="6384227" y="3622548"/>
                </a:lnTo>
                <a:lnTo>
                  <a:pt x="5601145" y="3669919"/>
                </a:lnTo>
                <a:close/>
                <a:moveTo>
                  <a:pt x="9322118" y="3618294"/>
                </a:moveTo>
                <a:lnTo>
                  <a:pt x="8539035" y="3665665"/>
                </a:lnTo>
                <a:lnTo>
                  <a:pt x="8626284" y="2886012"/>
                </a:lnTo>
                <a:lnTo>
                  <a:pt x="8799449" y="3068257"/>
                </a:lnTo>
                <a:lnTo>
                  <a:pt x="9137206" y="2747328"/>
                </a:lnTo>
                <a:lnTo>
                  <a:pt x="9311894" y="2931097"/>
                </a:lnTo>
                <a:lnTo>
                  <a:pt x="9311894" y="2931097"/>
                </a:lnTo>
                <a:lnTo>
                  <a:pt x="9486583" y="3114866"/>
                </a:lnTo>
                <a:lnTo>
                  <a:pt x="9148762" y="3435858"/>
                </a:lnTo>
                <a:close/>
                <a:moveTo>
                  <a:pt x="8452930" y="2703894"/>
                </a:moveTo>
                <a:lnTo>
                  <a:pt x="8626094" y="2886139"/>
                </a:lnTo>
                <a:lnTo>
                  <a:pt x="7843012" y="2933446"/>
                </a:lnTo>
                <a:lnTo>
                  <a:pt x="7930261" y="2153793"/>
                </a:lnTo>
                <a:lnTo>
                  <a:pt x="8103426" y="2336038"/>
                </a:lnTo>
                <a:lnTo>
                  <a:pt x="8441245" y="2015109"/>
                </a:lnTo>
                <a:lnTo>
                  <a:pt x="8615870" y="2198878"/>
                </a:lnTo>
                <a:lnTo>
                  <a:pt x="8615870" y="2198878"/>
                </a:lnTo>
                <a:lnTo>
                  <a:pt x="8790876" y="2382838"/>
                </a:lnTo>
                <a:close/>
                <a:moveTo>
                  <a:pt x="8017637" y="3117469"/>
                </a:moveTo>
                <a:lnTo>
                  <a:pt x="7679881" y="3438462"/>
                </a:lnTo>
                <a:lnTo>
                  <a:pt x="7853046" y="3620643"/>
                </a:lnTo>
                <a:lnTo>
                  <a:pt x="7070027" y="3667887"/>
                </a:lnTo>
                <a:lnTo>
                  <a:pt x="7157276" y="2888234"/>
                </a:lnTo>
                <a:lnTo>
                  <a:pt x="7330440" y="3070479"/>
                </a:lnTo>
                <a:lnTo>
                  <a:pt x="7668324" y="2749550"/>
                </a:lnTo>
                <a:lnTo>
                  <a:pt x="7843012" y="2933319"/>
                </a:lnTo>
                <a:lnTo>
                  <a:pt x="7843012" y="2933319"/>
                </a:lnTo>
                <a:close/>
                <a:moveTo>
                  <a:pt x="6983858" y="2705926"/>
                </a:moveTo>
                <a:lnTo>
                  <a:pt x="7157021" y="2888171"/>
                </a:lnTo>
                <a:lnTo>
                  <a:pt x="6373940" y="2935478"/>
                </a:lnTo>
                <a:lnTo>
                  <a:pt x="6461189" y="2155825"/>
                </a:lnTo>
                <a:lnTo>
                  <a:pt x="6634353" y="2338070"/>
                </a:lnTo>
                <a:lnTo>
                  <a:pt x="6972109" y="2017141"/>
                </a:lnTo>
                <a:lnTo>
                  <a:pt x="7146798" y="2200910"/>
                </a:lnTo>
                <a:lnTo>
                  <a:pt x="7146798" y="2200910"/>
                </a:lnTo>
                <a:lnTo>
                  <a:pt x="7321423" y="2384743"/>
                </a:lnTo>
                <a:close/>
                <a:moveTo>
                  <a:pt x="6384227" y="3622802"/>
                </a:moveTo>
                <a:lnTo>
                  <a:pt x="6557391" y="3805047"/>
                </a:lnTo>
                <a:lnTo>
                  <a:pt x="6895147" y="3484055"/>
                </a:lnTo>
                <a:lnTo>
                  <a:pt x="7069772" y="3668205"/>
                </a:lnTo>
                <a:lnTo>
                  <a:pt x="7069772" y="3668205"/>
                </a:lnTo>
                <a:lnTo>
                  <a:pt x="7244397" y="3852355"/>
                </a:lnTo>
                <a:lnTo>
                  <a:pt x="6906641" y="4173284"/>
                </a:lnTo>
                <a:lnTo>
                  <a:pt x="7079806" y="4355529"/>
                </a:lnTo>
                <a:lnTo>
                  <a:pt x="6296724" y="4402836"/>
                </a:lnTo>
                <a:close/>
                <a:moveTo>
                  <a:pt x="7766177" y="4400550"/>
                </a:moveTo>
                <a:lnTo>
                  <a:pt x="7853426" y="3620961"/>
                </a:lnTo>
                <a:lnTo>
                  <a:pt x="8026591" y="3803206"/>
                </a:lnTo>
                <a:lnTo>
                  <a:pt x="8364347" y="3482213"/>
                </a:lnTo>
                <a:lnTo>
                  <a:pt x="8539035" y="3666046"/>
                </a:lnTo>
                <a:lnTo>
                  <a:pt x="8539035" y="3666046"/>
                </a:lnTo>
                <a:lnTo>
                  <a:pt x="8713660" y="3849878"/>
                </a:lnTo>
                <a:lnTo>
                  <a:pt x="8375904" y="4170807"/>
                </a:lnTo>
                <a:lnTo>
                  <a:pt x="8549069" y="4353052"/>
                </a:lnTo>
                <a:close/>
                <a:moveTo>
                  <a:pt x="9214485" y="1280605"/>
                </a:moveTo>
                <a:lnTo>
                  <a:pt x="9389110" y="1464755"/>
                </a:lnTo>
                <a:lnTo>
                  <a:pt x="9389110" y="1464755"/>
                </a:lnTo>
                <a:lnTo>
                  <a:pt x="9563798" y="1648587"/>
                </a:lnTo>
                <a:lnTo>
                  <a:pt x="9226042" y="1969516"/>
                </a:lnTo>
                <a:lnTo>
                  <a:pt x="9399143" y="2151761"/>
                </a:lnTo>
                <a:lnTo>
                  <a:pt x="8616124" y="2199069"/>
                </a:lnTo>
                <a:lnTo>
                  <a:pt x="8703373" y="1419479"/>
                </a:lnTo>
                <a:lnTo>
                  <a:pt x="8876474" y="1601661"/>
                </a:lnTo>
                <a:close/>
                <a:moveTo>
                  <a:pt x="8007541" y="686816"/>
                </a:moveTo>
                <a:lnTo>
                  <a:pt x="8180642" y="869061"/>
                </a:lnTo>
                <a:lnTo>
                  <a:pt x="8518461" y="548069"/>
                </a:lnTo>
                <a:lnTo>
                  <a:pt x="8693086" y="732219"/>
                </a:lnTo>
                <a:lnTo>
                  <a:pt x="8693086" y="732219"/>
                </a:lnTo>
                <a:lnTo>
                  <a:pt x="8867775" y="916369"/>
                </a:lnTo>
                <a:lnTo>
                  <a:pt x="8530526" y="1236663"/>
                </a:lnTo>
                <a:lnTo>
                  <a:pt x="8703628" y="1418908"/>
                </a:lnTo>
                <a:lnTo>
                  <a:pt x="7920609" y="1466279"/>
                </a:lnTo>
                <a:close/>
                <a:moveTo>
                  <a:pt x="7745413" y="1282700"/>
                </a:moveTo>
                <a:lnTo>
                  <a:pt x="7920038" y="1466533"/>
                </a:lnTo>
                <a:lnTo>
                  <a:pt x="7920038" y="1466533"/>
                </a:lnTo>
                <a:lnTo>
                  <a:pt x="8094726" y="1650365"/>
                </a:lnTo>
                <a:lnTo>
                  <a:pt x="7756907" y="1971294"/>
                </a:lnTo>
                <a:lnTo>
                  <a:pt x="7930070" y="2153539"/>
                </a:lnTo>
                <a:lnTo>
                  <a:pt x="7146989" y="2200847"/>
                </a:lnTo>
                <a:lnTo>
                  <a:pt x="7234238" y="1421257"/>
                </a:lnTo>
                <a:lnTo>
                  <a:pt x="7407402" y="1603439"/>
                </a:lnTo>
                <a:close/>
                <a:moveTo>
                  <a:pt x="6538405" y="688912"/>
                </a:moveTo>
                <a:lnTo>
                  <a:pt x="6711570" y="871157"/>
                </a:lnTo>
                <a:lnTo>
                  <a:pt x="7049389" y="550164"/>
                </a:lnTo>
                <a:lnTo>
                  <a:pt x="7224014" y="734314"/>
                </a:lnTo>
                <a:lnTo>
                  <a:pt x="7224014" y="734314"/>
                </a:lnTo>
                <a:lnTo>
                  <a:pt x="7398703" y="918464"/>
                </a:lnTo>
                <a:lnTo>
                  <a:pt x="7060883" y="1239393"/>
                </a:lnTo>
                <a:lnTo>
                  <a:pt x="7234047" y="1421638"/>
                </a:lnTo>
                <a:lnTo>
                  <a:pt x="6450965" y="1469009"/>
                </a:lnTo>
                <a:close/>
                <a:moveTo>
                  <a:pt x="6276277" y="1284478"/>
                </a:moveTo>
                <a:lnTo>
                  <a:pt x="6450965" y="1468311"/>
                </a:lnTo>
                <a:lnTo>
                  <a:pt x="6450965" y="1468311"/>
                </a:lnTo>
                <a:lnTo>
                  <a:pt x="6625590" y="1652143"/>
                </a:lnTo>
                <a:lnTo>
                  <a:pt x="6287833" y="1973072"/>
                </a:lnTo>
                <a:lnTo>
                  <a:pt x="6460998" y="2155317"/>
                </a:lnTo>
                <a:lnTo>
                  <a:pt x="5678107" y="2202815"/>
                </a:lnTo>
                <a:lnTo>
                  <a:pt x="5765356" y="1423226"/>
                </a:lnTo>
                <a:lnTo>
                  <a:pt x="5938520" y="1605407"/>
                </a:lnTo>
                <a:close/>
                <a:moveTo>
                  <a:pt x="5069332" y="690690"/>
                </a:moveTo>
                <a:lnTo>
                  <a:pt x="5242497" y="872935"/>
                </a:lnTo>
                <a:lnTo>
                  <a:pt x="5580253" y="551942"/>
                </a:lnTo>
                <a:lnTo>
                  <a:pt x="5754942" y="736092"/>
                </a:lnTo>
                <a:lnTo>
                  <a:pt x="5754942" y="736092"/>
                </a:lnTo>
                <a:lnTo>
                  <a:pt x="5929567" y="919925"/>
                </a:lnTo>
                <a:lnTo>
                  <a:pt x="5591810" y="1240854"/>
                </a:lnTo>
                <a:lnTo>
                  <a:pt x="5764975" y="1423099"/>
                </a:lnTo>
                <a:lnTo>
                  <a:pt x="4981893" y="1470470"/>
                </a:lnTo>
                <a:close/>
                <a:moveTo>
                  <a:pt x="4807204" y="1286510"/>
                </a:moveTo>
                <a:lnTo>
                  <a:pt x="4981893" y="1470660"/>
                </a:lnTo>
                <a:lnTo>
                  <a:pt x="4981893" y="1470660"/>
                </a:lnTo>
                <a:lnTo>
                  <a:pt x="5156518" y="1654492"/>
                </a:lnTo>
                <a:lnTo>
                  <a:pt x="4818952" y="1975295"/>
                </a:lnTo>
                <a:lnTo>
                  <a:pt x="4992116" y="2157540"/>
                </a:lnTo>
                <a:lnTo>
                  <a:pt x="4209034" y="2204847"/>
                </a:lnTo>
                <a:lnTo>
                  <a:pt x="4296283" y="1425258"/>
                </a:lnTo>
                <a:lnTo>
                  <a:pt x="4469448" y="1607439"/>
                </a:lnTo>
                <a:close/>
                <a:moveTo>
                  <a:pt x="3600260" y="692722"/>
                </a:moveTo>
                <a:lnTo>
                  <a:pt x="3773424" y="874966"/>
                </a:lnTo>
                <a:lnTo>
                  <a:pt x="4110927" y="553974"/>
                </a:lnTo>
                <a:lnTo>
                  <a:pt x="4285615" y="738124"/>
                </a:lnTo>
                <a:lnTo>
                  <a:pt x="4285615" y="738124"/>
                </a:lnTo>
                <a:lnTo>
                  <a:pt x="4460240" y="921957"/>
                </a:lnTo>
                <a:lnTo>
                  <a:pt x="4122484" y="1242886"/>
                </a:lnTo>
                <a:lnTo>
                  <a:pt x="4295648" y="1425131"/>
                </a:lnTo>
                <a:lnTo>
                  <a:pt x="3512566" y="1472502"/>
                </a:lnTo>
                <a:close/>
                <a:moveTo>
                  <a:pt x="2043938" y="1474407"/>
                </a:moveTo>
                <a:lnTo>
                  <a:pt x="2131187" y="694754"/>
                </a:lnTo>
                <a:lnTo>
                  <a:pt x="2304352" y="876999"/>
                </a:lnTo>
                <a:lnTo>
                  <a:pt x="2642108" y="556006"/>
                </a:lnTo>
                <a:lnTo>
                  <a:pt x="2816733" y="740156"/>
                </a:lnTo>
                <a:lnTo>
                  <a:pt x="2816733" y="740156"/>
                </a:lnTo>
                <a:lnTo>
                  <a:pt x="2991358" y="924306"/>
                </a:lnTo>
                <a:lnTo>
                  <a:pt x="2653856" y="1244600"/>
                </a:lnTo>
                <a:lnTo>
                  <a:pt x="2827020" y="1426845"/>
                </a:lnTo>
                <a:close/>
                <a:moveTo>
                  <a:pt x="2739961" y="2206879"/>
                </a:moveTo>
                <a:lnTo>
                  <a:pt x="2827211" y="1427290"/>
                </a:lnTo>
                <a:lnTo>
                  <a:pt x="3000375" y="1609471"/>
                </a:lnTo>
                <a:lnTo>
                  <a:pt x="3338132" y="1288542"/>
                </a:lnTo>
                <a:lnTo>
                  <a:pt x="3512757" y="1472692"/>
                </a:lnTo>
                <a:lnTo>
                  <a:pt x="3512757" y="1472692"/>
                </a:lnTo>
                <a:lnTo>
                  <a:pt x="3687382" y="1656842"/>
                </a:lnTo>
                <a:lnTo>
                  <a:pt x="3349625" y="1977771"/>
                </a:lnTo>
                <a:lnTo>
                  <a:pt x="3522726" y="2160016"/>
                </a:lnTo>
                <a:close/>
                <a:moveTo>
                  <a:pt x="3435985" y="2939415"/>
                </a:moveTo>
                <a:lnTo>
                  <a:pt x="3523234" y="2159762"/>
                </a:lnTo>
                <a:lnTo>
                  <a:pt x="3696398" y="2342007"/>
                </a:lnTo>
                <a:lnTo>
                  <a:pt x="4034155" y="2021078"/>
                </a:lnTo>
                <a:lnTo>
                  <a:pt x="4208780" y="2204847"/>
                </a:lnTo>
                <a:lnTo>
                  <a:pt x="4208780" y="2204847"/>
                </a:lnTo>
                <a:lnTo>
                  <a:pt x="4383977" y="2388934"/>
                </a:lnTo>
                <a:lnTo>
                  <a:pt x="4046220" y="2709863"/>
                </a:lnTo>
                <a:lnTo>
                  <a:pt x="4218877" y="2892108"/>
                </a:lnTo>
                <a:close/>
                <a:moveTo>
                  <a:pt x="4132009" y="3671951"/>
                </a:moveTo>
                <a:lnTo>
                  <a:pt x="4219258" y="2892298"/>
                </a:lnTo>
                <a:lnTo>
                  <a:pt x="4392359" y="3074543"/>
                </a:lnTo>
                <a:lnTo>
                  <a:pt x="4730179" y="2753614"/>
                </a:lnTo>
                <a:lnTo>
                  <a:pt x="4904677" y="2937383"/>
                </a:lnTo>
                <a:lnTo>
                  <a:pt x="4904677" y="2937383"/>
                </a:lnTo>
                <a:lnTo>
                  <a:pt x="5079365" y="3121152"/>
                </a:lnTo>
                <a:lnTo>
                  <a:pt x="4741609" y="3442145"/>
                </a:lnTo>
                <a:lnTo>
                  <a:pt x="4914710" y="3624326"/>
                </a:lnTo>
                <a:close/>
                <a:moveTo>
                  <a:pt x="4828032" y="4404424"/>
                </a:moveTo>
                <a:lnTo>
                  <a:pt x="4915281" y="3624834"/>
                </a:lnTo>
                <a:lnTo>
                  <a:pt x="5088382" y="3807079"/>
                </a:lnTo>
                <a:lnTo>
                  <a:pt x="5426202" y="3486150"/>
                </a:lnTo>
                <a:lnTo>
                  <a:pt x="5600827" y="3670300"/>
                </a:lnTo>
                <a:lnTo>
                  <a:pt x="5600827" y="3670300"/>
                </a:lnTo>
                <a:lnTo>
                  <a:pt x="5775516" y="3854133"/>
                </a:lnTo>
                <a:lnTo>
                  <a:pt x="5438077" y="4174871"/>
                </a:lnTo>
                <a:lnTo>
                  <a:pt x="5611178" y="4357116"/>
                </a:lnTo>
                <a:close/>
                <a:moveTo>
                  <a:pt x="5524056" y="5137150"/>
                </a:moveTo>
                <a:lnTo>
                  <a:pt x="5611305" y="4357497"/>
                </a:lnTo>
                <a:lnTo>
                  <a:pt x="5784406" y="4539742"/>
                </a:lnTo>
                <a:lnTo>
                  <a:pt x="6122226" y="4218813"/>
                </a:lnTo>
                <a:lnTo>
                  <a:pt x="6296851" y="4402646"/>
                </a:lnTo>
                <a:lnTo>
                  <a:pt x="6296851" y="4402646"/>
                </a:lnTo>
                <a:lnTo>
                  <a:pt x="6471539" y="4586478"/>
                </a:lnTo>
                <a:lnTo>
                  <a:pt x="6133720" y="4907407"/>
                </a:lnTo>
                <a:lnTo>
                  <a:pt x="6306883" y="5089652"/>
                </a:lnTo>
                <a:close/>
                <a:moveTo>
                  <a:pt x="6220016" y="5869686"/>
                </a:moveTo>
                <a:lnTo>
                  <a:pt x="6307328" y="5090033"/>
                </a:lnTo>
                <a:lnTo>
                  <a:pt x="6480429" y="5272278"/>
                </a:lnTo>
                <a:lnTo>
                  <a:pt x="6818249" y="4951349"/>
                </a:lnTo>
                <a:lnTo>
                  <a:pt x="6992874" y="5135118"/>
                </a:lnTo>
                <a:lnTo>
                  <a:pt x="6992874" y="5135118"/>
                </a:lnTo>
                <a:lnTo>
                  <a:pt x="7167563" y="5318887"/>
                </a:lnTo>
                <a:lnTo>
                  <a:pt x="6829743" y="5639880"/>
                </a:lnTo>
                <a:lnTo>
                  <a:pt x="7002908" y="5822061"/>
                </a:lnTo>
                <a:close/>
                <a:moveTo>
                  <a:pt x="7525957" y="6372606"/>
                </a:moveTo>
                <a:lnTo>
                  <a:pt x="7699121" y="6554851"/>
                </a:lnTo>
                <a:lnTo>
                  <a:pt x="6916039" y="6602159"/>
                </a:lnTo>
                <a:lnTo>
                  <a:pt x="7003288" y="5822569"/>
                </a:lnTo>
                <a:lnTo>
                  <a:pt x="7176453" y="6004814"/>
                </a:lnTo>
                <a:lnTo>
                  <a:pt x="7514272" y="5683822"/>
                </a:lnTo>
                <a:lnTo>
                  <a:pt x="7688897" y="5867972"/>
                </a:lnTo>
                <a:lnTo>
                  <a:pt x="7688897" y="5867972"/>
                </a:lnTo>
                <a:lnTo>
                  <a:pt x="7863777" y="6051550"/>
                </a:lnTo>
                <a:close/>
                <a:moveTo>
                  <a:pt x="7689152" y="5867400"/>
                </a:moveTo>
                <a:lnTo>
                  <a:pt x="7776401" y="5087747"/>
                </a:lnTo>
                <a:lnTo>
                  <a:pt x="7949565" y="5269992"/>
                </a:lnTo>
                <a:lnTo>
                  <a:pt x="8287321" y="4949063"/>
                </a:lnTo>
                <a:lnTo>
                  <a:pt x="8461946" y="5132832"/>
                </a:lnTo>
                <a:lnTo>
                  <a:pt x="8461946" y="5132832"/>
                </a:lnTo>
                <a:lnTo>
                  <a:pt x="8636571" y="5316601"/>
                </a:lnTo>
                <a:lnTo>
                  <a:pt x="8298815" y="5637594"/>
                </a:lnTo>
                <a:lnTo>
                  <a:pt x="8471916" y="5819775"/>
                </a:lnTo>
                <a:close/>
                <a:moveTo>
                  <a:pt x="8995093" y="6370320"/>
                </a:moveTo>
                <a:lnTo>
                  <a:pt x="9168194" y="6552565"/>
                </a:lnTo>
                <a:lnTo>
                  <a:pt x="8385175" y="6599873"/>
                </a:lnTo>
                <a:lnTo>
                  <a:pt x="8472424" y="5820283"/>
                </a:lnTo>
                <a:lnTo>
                  <a:pt x="8645588" y="6002528"/>
                </a:lnTo>
                <a:lnTo>
                  <a:pt x="8983345" y="5681536"/>
                </a:lnTo>
                <a:lnTo>
                  <a:pt x="9157970" y="5865686"/>
                </a:lnTo>
                <a:lnTo>
                  <a:pt x="9157970" y="5865686"/>
                </a:lnTo>
                <a:lnTo>
                  <a:pt x="9332595" y="6049518"/>
                </a:lnTo>
                <a:close/>
                <a:moveTo>
                  <a:pt x="9158224" y="5865368"/>
                </a:moveTo>
                <a:lnTo>
                  <a:pt x="9245473" y="5085715"/>
                </a:lnTo>
                <a:lnTo>
                  <a:pt x="9418637" y="5267960"/>
                </a:lnTo>
                <a:lnTo>
                  <a:pt x="9756394" y="4947031"/>
                </a:lnTo>
                <a:lnTo>
                  <a:pt x="9931083" y="5130800"/>
                </a:lnTo>
                <a:lnTo>
                  <a:pt x="9931083" y="5130800"/>
                </a:lnTo>
                <a:lnTo>
                  <a:pt x="10105708" y="5314569"/>
                </a:lnTo>
                <a:lnTo>
                  <a:pt x="9767951" y="5635562"/>
                </a:lnTo>
                <a:lnTo>
                  <a:pt x="9941116" y="5817743"/>
                </a:lnTo>
                <a:close/>
                <a:moveTo>
                  <a:pt x="10464165" y="6368288"/>
                </a:moveTo>
                <a:lnTo>
                  <a:pt x="10637330" y="6550533"/>
                </a:lnTo>
                <a:lnTo>
                  <a:pt x="9854247" y="6597650"/>
                </a:lnTo>
                <a:lnTo>
                  <a:pt x="9941496" y="5818061"/>
                </a:lnTo>
                <a:lnTo>
                  <a:pt x="10114661" y="6000306"/>
                </a:lnTo>
                <a:lnTo>
                  <a:pt x="10452418" y="5679313"/>
                </a:lnTo>
                <a:lnTo>
                  <a:pt x="10627106" y="5863463"/>
                </a:lnTo>
                <a:lnTo>
                  <a:pt x="10627106" y="5863463"/>
                </a:lnTo>
                <a:lnTo>
                  <a:pt x="10801731" y="6047613"/>
                </a:lnTo>
                <a:close/>
                <a:moveTo>
                  <a:pt x="11225467" y="4945063"/>
                </a:moveTo>
                <a:lnTo>
                  <a:pt x="11400155" y="5128832"/>
                </a:lnTo>
                <a:lnTo>
                  <a:pt x="11400155" y="5128832"/>
                </a:lnTo>
                <a:lnTo>
                  <a:pt x="11574780" y="5312601"/>
                </a:lnTo>
                <a:lnTo>
                  <a:pt x="11237023" y="5633593"/>
                </a:lnTo>
                <a:lnTo>
                  <a:pt x="11410188" y="5815775"/>
                </a:lnTo>
                <a:lnTo>
                  <a:pt x="10627106" y="5863146"/>
                </a:lnTo>
                <a:lnTo>
                  <a:pt x="10714355" y="5083493"/>
                </a:lnTo>
                <a:lnTo>
                  <a:pt x="10887520" y="5265738"/>
                </a:lnTo>
                <a:close/>
                <a:moveTo>
                  <a:pt x="10878947" y="4580382"/>
                </a:moveTo>
                <a:lnTo>
                  <a:pt x="10541191" y="4901311"/>
                </a:lnTo>
                <a:lnTo>
                  <a:pt x="10714355" y="5083556"/>
                </a:lnTo>
                <a:lnTo>
                  <a:pt x="9931273" y="5130800"/>
                </a:lnTo>
                <a:lnTo>
                  <a:pt x="10018522" y="4351147"/>
                </a:lnTo>
                <a:lnTo>
                  <a:pt x="10191686" y="4533392"/>
                </a:lnTo>
                <a:lnTo>
                  <a:pt x="10529443" y="4212463"/>
                </a:lnTo>
                <a:lnTo>
                  <a:pt x="10704132" y="4396613"/>
                </a:lnTo>
                <a:lnTo>
                  <a:pt x="10704132" y="4396613"/>
                </a:lnTo>
                <a:close/>
                <a:moveTo>
                  <a:pt x="10956036" y="3113532"/>
                </a:moveTo>
                <a:lnTo>
                  <a:pt x="10618216" y="3434525"/>
                </a:lnTo>
                <a:lnTo>
                  <a:pt x="10791126" y="3616452"/>
                </a:lnTo>
                <a:lnTo>
                  <a:pt x="10008298" y="3663950"/>
                </a:lnTo>
                <a:lnTo>
                  <a:pt x="10095611" y="2884297"/>
                </a:lnTo>
                <a:lnTo>
                  <a:pt x="10268712" y="3066542"/>
                </a:lnTo>
                <a:lnTo>
                  <a:pt x="10606532" y="2745613"/>
                </a:lnTo>
                <a:lnTo>
                  <a:pt x="10781157" y="2929382"/>
                </a:lnTo>
                <a:lnTo>
                  <a:pt x="10781157" y="2929382"/>
                </a:lnTo>
                <a:close/>
                <a:moveTo>
                  <a:pt x="11033061" y="1646682"/>
                </a:moveTo>
                <a:lnTo>
                  <a:pt x="10695305" y="1967611"/>
                </a:lnTo>
                <a:lnTo>
                  <a:pt x="10868470" y="2149856"/>
                </a:lnTo>
                <a:lnTo>
                  <a:pt x="10085387" y="2197164"/>
                </a:lnTo>
                <a:lnTo>
                  <a:pt x="10172636" y="1417574"/>
                </a:lnTo>
                <a:lnTo>
                  <a:pt x="10345801" y="1599756"/>
                </a:lnTo>
                <a:lnTo>
                  <a:pt x="10683558" y="1278827"/>
                </a:lnTo>
                <a:lnTo>
                  <a:pt x="10858183" y="1462977"/>
                </a:lnTo>
                <a:lnTo>
                  <a:pt x="10858183" y="1462977"/>
                </a:lnTo>
                <a:close/>
                <a:moveTo>
                  <a:pt x="11635676" y="1409192"/>
                </a:moveTo>
                <a:lnTo>
                  <a:pt x="11635676" y="1073658"/>
                </a:lnTo>
                <a:lnTo>
                  <a:pt x="11468354" y="1232408"/>
                </a:lnTo>
                <a:close/>
                <a:moveTo>
                  <a:pt x="139192" y="146495"/>
                </a:moveTo>
                <a:lnTo>
                  <a:pt x="293370" y="0"/>
                </a:lnTo>
                <a:lnTo>
                  <a:pt x="0" y="0"/>
                </a:lnTo>
                <a:close/>
                <a:moveTo>
                  <a:pt x="3227261" y="0"/>
                </a:moveTo>
                <a:lnTo>
                  <a:pt x="2942082" y="0"/>
                </a:lnTo>
                <a:lnTo>
                  <a:pt x="3077401" y="14243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5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081800" y="1066000"/>
            <a:ext cx="5700000" cy="298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xygen"/>
              <a:buChar char="⇨"/>
              <a:defRPr b="1" i="1" sz="3200">
                <a:latin typeface="Oxygen"/>
                <a:ea typeface="Oxygen"/>
                <a:cs typeface="Oxygen"/>
                <a:sym typeface="Oxygen"/>
              </a:defRPr>
            </a:lvl1pPr>
            <a:lvl2pPr indent="-431800" lvl="1" marL="9144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xygen"/>
              <a:buChar char="⇾"/>
              <a:defRPr b="1" i="1" sz="3200">
                <a:latin typeface="Oxygen"/>
                <a:ea typeface="Oxygen"/>
                <a:cs typeface="Oxygen"/>
                <a:sym typeface="Oxygen"/>
              </a:defRPr>
            </a:lvl2pPr>
            <a:lvl3pPr indent="-431800" lvl="2" marL="13716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xygen"/>
              <a:buChar char="￫"/>
              <a:defRPr b="1" i="1" sz="3200">
                <a:latin typeface="Oxygen"/>
                <a:ea typeface="Oxygen"/>
                <a:cs typeface="Oxygen"/>
                <a:sym typeface="Oxygen"/>
              </a:defRPr>
            </a:lvl3pPr>
            <a:lvl4pPr indent="-431800" lvl="3" marL="1828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●"/>
              <a:defRPr b="1" i="1" sz="3200">
                <a:latin typeface="Oxygen"/>
                <a:ea typeface="Oxygen"/>
                <a:cs typeface="Oxygen"/>
                <a:sym typeface="Oxygen"/>
              </a:defRPr>
            </a:lvl4pPr>
            <a:lvl5pPr indent="-431800" lvl="4" marL="22860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○"/>
              <a:defRPr b="1" i="1" sz="3200">
                <a:latin typeface="Oxygen"/>
                <a:ea typeface="Oxygen"/>
                <a:cs typeface="Oxygen"/>
                <a:sym typeface="Oxygen"/>
              </a:defRPr>
            </a:lvl5pPr>
            <a:lvl6pPr indent="-431800" lvl="5" marL="27432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■"/>
              <a:defRPr b="1" i="1" sz="3200">
                <a:latin typeface="Oxygen"/>
                <a:ea typeface="Oxygen"/>
                <a:cs typeface="Oxygen"/>
                <a:sym typeface="Oxygen"/>
              </a:defRPr>
            </a:lvl6pPr>
            <a:lvl7pPr indent="-431800" lvl="6" marL="32004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●"/>
              <a:defRPr b="1" i="1" sz="3200">
                <a:latin typeface="Oxygen"/>
                <a:ea typeface="Oxygen"/>
                <a:cs typeface="Oxygen"/>
                <a:sym typeface="Oxygen"/>
              </a:defRPr>
            </a:lvl7pPr>
            <a:lvl8pPr indent="-431800" lvl="7" marL="36576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○"/>
              <a:defRPr b="1" i="1" sz="3200">
                <a:latin typeface="Oxygen"/>
                <a:ea typeface="Oxygen"/>
                <a:cs typeface="Oxygen"/>
                <a:sym typeface="Oxygen"/>
              </a:defRPr>
            </a:lvl8pPr>
            <a:lvl9pPr indent="-431800" lvl="8" marL="4114800" rtl="0">
              <a:spcBef>
                <a:spcPts val="800"/>
              </a:spcBef>
              <a:spcAft>
                <a:spcPts val="800"/>
              </a:spcAft>
              <a:buSzPts val="3200"/>
              <a:buFont typeface="Oxygen"/>
              <a:buChar char="■"/>
              <a:defRPr b="1" i="1" sz="3200"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575400" y="693000"/>
            <a:ext cx="548700" cy="653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dk1">
                <a:alpha val="29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“</a:t>
            </a:r>
            <a:endParaRPr b="1" sz="96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761899" y="0"/>
            <a:ext cx="5382339" cy="5130641"/>
          </a:xfrm>
          <a:custGeom>
            <a:rect b="b" l="l" r="r" t="t"/>
            <a:pathLst>
              <a:path extrusionOk="0" h="6840855" w="7176452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r>
              <a:t/>
            </a: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51600" y="1409701"/>
            <a:ext cx="61302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⇨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⇾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￫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0" y="2434161"/>
            <a:ext cx="2701384" cy="2709577"/>
          </a:xfrm>
          <a:custGeom>
            <a:rect b="b" l="l" r="r" t="t"/>
            <a:pathLst>
              <a:path extrusionOk="0" h="3612769" w="3601846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3761899" y="0"/>
            <a:ext cx="5382339" cy="5130641"/>
          </a:xfrm>
          <a:custGeom>
            <a:rect b="b" l="l" r="r" t="t"/>
            <a:pathLst>
              <a:path extrusionOk="0" h="6840855" w="7176452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6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r>
              <a:t/>
            </a: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31" name="Google Shape;31;p6"/>
          <p:cNvSpPr/>
          <p:nvPr/>
        </p:nvSpPr>
        <p:spPr>
          <a:xfrm>
            <a:off x="0" y="2434161"/>
            <a:ext cx="2701384" cy="2709577"/>
          </a:xfrm>
          <a:custGeom>
            <a:rect b="b" l="l" r="r" t="t"/>
            <a:pathLst>
              <a:path extrusionOk="0" h="3612769" w="3601846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6"/>
          <p:cNvSpPr txBox="1"/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651600" y="1409700"/>
            <a:ext cx="2864100" cy="33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⇨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⇾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￫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3917627" y="1409700"/>
            <a:ext cx="2864100" cy="33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⇨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⇾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￫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3761899" y="0"/>
            <a:ext cx="5382339" cy="5130641"/>
          </a:xfrm>
          <a:custGeom>
            <a:rect b="b" l="l" r="r" t="t"/>
            <a:pathLst>
              <a:path extrusionOk="0" h="6840855" w="7176452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r>
              <a:t/>
            </a: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0" y="2434161"/>
            <a:ext cx="2701384" cy="2709577"/>
          </a:xfrm>
          <a:custGeom>
            <a:rect b="b" l="l" r="r" t="t"/>
            <a:pathLst>
              <a:path extrusionOk="0" h="3612769" w="3601846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651600" y="1409700"/>
            <a:ext cx="1909800" cy="33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⇨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⇾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￫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2761814" y="1409700"/>
            <a:ext cx="1909800" cy="33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⇨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⇾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￫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4872029" y="1409700"/>
            <a:ext cx="1909800" cy="33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⇨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⇾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￫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3761899" y="0"/>
            <a:ext cx="5382339" cy="5130641"/>
          </a:xfrm>
          <a:custGeom>
            <a:rect b="b" l="l" r="r" t="t"/>
            <a:pathLst>
              <a:path extrusionOk="0" h="6840855" w="7176452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r>
              <a:t/>
            </a: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0" y="2434161"/>
            <a:ext cx="2701384" cy="2709577"/>
          </a:xfrm>
          <a:custGeom>
            <a:rect b="b" l="l" r="r" t="t"/>
            <a:pathLst>
              <a:path extrusionOk="0" h="3612769" w="3601846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gradFill>
          <a:gsLst>
            <a:gs pos="0">
              <a:schemeClr val="lt2"/>
            </a:gs>
            <a:gs pos="80000">
              <a:srgbClr val="002964">
                <a:alpha val="0"/>
              </a:srgbClr>
            </a:gs>
            <a:gs pos="100000">
              <a:srgbClr val="002964">
                <a:alpha val="0"/>
              </a:srgbClr>
            </a:gs>
          </a:gsLst>
          <a:lin ang="8099331" scaled="0"/>
        </a:gra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2434161"/>
            <a:ext cx="2701384" cy="2709577"/>
          </a:xfrm>
          <a:custGeom>
            <a:rect b="b" l="l" r="r" t="t"/>
            <a:pathLst>
              <a:path extrusionOk="0" h="3612769" w="3601846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9"/>
          <p:cNvSpPr/>
          <p:nvPr/>
        </p:nvSpPr>
        <p:spPr>
          <a:xfrm>
            <a:off x="3761899" y="0"/>
            <a:ext cx="5382339" cy="5130641"/>
          </a:xfrm>
          <a:custGeom>
            <a:rect b="b" l="l" r="r" t="t"/>
            <a:pathLst>
              <a:path extrusionOk="0" h="6840855" w="7176452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8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651600" y="4406300"/>
            <a:ext cx="78408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487675" y="0"/>
            <a:ext cx="8656320" cy="5143642"/>
          </a:xfrm>
          <a:custGeom>
            <a:rect b="b" l="l" r="r" t="t"/>
            <a:pathLst>
              <a:path extrusionOk="0" h="6858190" w="1219200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51600" y="1409701"/>
            <a:ext cx="6130200" cy="3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xygen Light"/>
              <a:buChar char="⇨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 Light"/>
              <a:buChar char="⇾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Oxygen Light"/>
              <a:buChar char="￫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●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○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■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●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○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Oxygen Light"/>
              <a:buChar char="■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rtl="0" algn="r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rtl="0" algn="r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rtl="0" algn="r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rtl="0" algn="r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rtl="0" algn="r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rtl="0" algn="r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rtl="0" algn="r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rtl="0" algn="r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zilla-slab" TargetMode="External"/><Relationship Id="rId4" Type="http://schemas.openxmlformats.org/officeDocument/2006/relationships/hyperlink" Target="https://www.fontsquirrel.com/fonts/oxygen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4.jpg"/><Relationship Id="rId6" Type="http://schemas.openxmlformats.org/officeDocument/2006/relationships/image" Target="../media/image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ctrTitle"/>
          </p:nvPr>
        </p:nvSpPr>
        <p:spPr>
          <a:xfrm>
            <a:off x="855300" y="1807700"/>
            <a:ext cx="7433400" cy="152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651600" y="991825"/>
            <a:ext cx="3319200" cy="87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651600" y="2212775"/>
            <a:ext cx="3319200" cy="193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200"/>
              <a:t>A complex idea can be conveyed with just a single still image, namely making it possible to absorb large amounts of data quickly.</a:t>
            </a:r>
            <a:endParaRPr sz="2200"/>
          </a:p>
        </p:txBody>
      </p:sp>
      <p:pic>
        <p:nvPicPr>
          <p:cNvPr id="149" name="Google Shape;149;p22"/>
          <p:cNvPicPr preferRelativeResize="0"/>
          <p:nvPr/>
        </p:nvPicPr>
        <p:blipFill rotWithShape="1">
          <a:blip r:embed="rId3">
            <a:alphaModFix/>
          </a:blip>
          <a:srcRect b="0" l="0" r="0" t="24998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idx="4294967295" type="title"/>
          </p:nvPr>
        </p:nvSpPr>
        <p:spPr>
          <a:xfrm>
            <a:off x="2293950" y="491750"/>
            <a:ext cx="4556100" cy="7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dk1"/>
                </a:solidFill>
              </a:rPr>
              <a:t>Want big impact?</a:t>
            </a:r>
            <a:endParaRPr b="0"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Use big image.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56" name="Google Shape;156;p2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62" name="Google Shape;162;p2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3" name="Google Shape;163;p24"/>
          <p:cNvCxnSpPr>
            <a:stCxn id="164" idx="2"/>
            <a:endCxn id="165" idx="0"/>
          </p:cNvCxnSpPr>
          <p:nvPr/>
        </p:nvCxnSpPr>
        <p:spPr>
          <a:xfrm flipH="1" rot="-5400000">
            <a:off x="4137292" y="1762082"/>
            <a:ext cx="762000" cy="1603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66" name="Google Shape;166;p24"/>
          <p:cNvCxnSpPr>
            <a:stCxn id="167" idx="0"/>
            <a:endCxn id="164" idx="2"/>
          </p:cNvCxnSpPr>
          <p:nvPr/>
        </p:nvCxnSpPr>
        <p:spPr>
          <a:xfrm rot="-5400000">
            <a:off x="2534108" y="1762082"/>
            <a:ext cx="762000" cy="1603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68" name="Google Shape;168;p24"/>
          <p:cNvCxnSpPr>
            <a:stCxn id="167" idx="2"/>
            <a:endCxn id="169" idx="0"/>
          </p:cNvCxnSpPr>
          <p:nvPr/>
        </p:nvCxnSpPr>
        <p:spPr>
          <a:xfrm flipH="1" rot="-5400000">
            <a:off x="2115308" y="3385382"/>
            <a:ext cx="762000" cy="7656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70" name="Google Shape;170;p24"/>
          <p:cNvCxnSpPr>
            <a:stCxn id="171" idx="0"/>
            <a:endCxn id="167" idx="2"/>
          </p:cNvCxnSpPr>
          <p:nvPr/>
        </p:nvCxnSpPr>
        <p:spPr>
          <a:xfrm rot="-5400000">
            <a:off x="1349849" y="3385457"/>
            <a:ext cx="762000" cy="7656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72" name="Google Shape;172;p24"/>
          <p:cNvCxnSpPr>
            <a:stCxn id="165" idx="2"/>
            <a:endCxn id="173" idx="0"/>
          </p:cNvCxnSpPr>
          <p:nvPr/>
        </p:nvCxnSpPr>
        <p:spPr>
          <a:xfrm flipH="1" rot="-5400000">
            <a:off x="5321675" y="3385382"/>
            <a:ext cx="762000" cy="7656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74" name="Google Shape;174;p24"/>
          <p:cNvCxnSpPr>
            <a:stCxn id="175" idx="0"/>
            <a:endCxn id="165" idx="2"/>
          </p:cNvCxnSpPr>
          <p:nvPr/>
        </p:nvCxnSpPr>
        <p:spPr>
          <a:xfrm rot="-5400000">
            <a:off x="4556217" y="3385457"/>
            <a:ext cx="762000" cy="7656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176" name="Google Shape;176;p24"/>
          <p:cNvGrpSpPr/>
          <p:nvPr/>
        </p:nvGrpSpPr>
        <p:grpSpPr>
          <a:xfrm>
            <a:off x="3020240" y="1740170"/>
            <a:ext cx="1392903" cy="442513"/>
            <a:chOff x="3802950" y="1145950"/>
            <a:chExt cx="1538100" cy="442513"/>
          </a:xfrm>
        </p:grpSpPr>
        <p:sp>
          <p:nvSpPr>
            <p:cNvPr id="164" name="Google Shape;164;p24"/>
            <p:cNvSpPr txBox="1"/>
            <p:nvPr/>
          </p:nvSpPr>
          <p:spPr>
            <a:xfrm>
              <a:off x="3802950" y="1145963"/>
              <a:ext cx="1538100" cy="442500"/>
            </a:xfrm>
            <a:prstGeom prst="rect">
              <a:avLst/>
            </a:prstGeom>
            <a:solidFill>
              <a:schemeClr val="accent3"/>
            </a:solidFill>
            <a:ln cap="flat" cmpd="sng" w="19050">
              <a:solidFill>
                <a:srgbClr val="155B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Oxygen"/>
                  <a:ea typeface="Oxygen"/>
                  <a:cs typeface="Oxygen"/>
                  <a:sym typeface="Oxygen"/>
                </a:rPr>
                <a:t>Lorem Ipsum</a:t>
              </a:r>
              <a:endParaRPr sz="1000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3802950" y="1145950"/>
              <a:ext cx="1538100" cy="52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178" name="Google Shape;178;p24"/>
          <p:cNvGrpSpPr/>
          <p:nvPr/>
        </p:nvGrpSpPr>
        <p:grpSpPr>
          <a:xfrm>
            <a:off x="1417056" y="2944670"/>
            <a:ext cx="1392903" cy="442513"/>
            <a:chOff x="2032650" y="2350450"/>
            <a:chExt cx="1538100" cy="442513"/>
          </a:xfrm>
        </p:grpSpPr>
        <p:sp>
          <p:nvSpPr>
            <p:cNvPr id="167" name="Google Shape;167;p24"/>
            <p:cNvSpPr txBox="1"/>
            <p:nvPr/>
          </p:nvSpPr>
          <p:spPr>
            <a:xfrm>
              <a:off x="2032650" y="2350463"/>
              <a:ext cx="1538100" cy="442500"/>
            </a:xfrm>
            <a:prstGeom prst="rect">
              <a:avLst/>
            </a:pr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Oxygen"/>
                  <a:ea typeface="Oxygen"/>
                  <a:cs typeface="Oxygen"/>
                  <a:sym typeface="Oxygen"/>
                </a:rPr>
                <a:t>Lorem Ipsum</a:t>
              </a:r>
              <a:endParaRPr sz="1000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2032650" y="2350450"/>
              <a:ext cx="1538100" cy="52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180" name="Google Shape;180;p24"/>
          <p:cNvGrpSpPr/>
          <p:nvPr/>
        </p:nvGrpSpPr>
        <p:grpSpPr>
          <a:xfrm>
            <a:off x="4623424" y="2944670"/>
            <a:ext cx="1392903" cy="442513"/>
            <a:chOff x="5573250" y="2350450"/>
            <a:chExt cx="1538100" cy="442513"/>
          </a:xfrm>
        </p:grpSpPr>
        <p:sp>
          <p:nvSpPr>
            <p:cNvPr id="165" name="Google Shape;165;p24"/>
            <p:cNvSpPr txBox="1"/>
            <p:nvPr/>
          </p:nvSpPr>
          <p:spPr>
            <a:xfrm>
              <a:off x="5573250" y="2350463"/>
              <a:ext cx="1538100" cy="442500"/>
            </a:xfrm>
            <a:prstGeom prst="rect">
              <a:avLst/>
            </a:pr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Oxygen"/>
                  <a:ea typeface="Oxygen"/>
                  <a:cs typeface="Oxygen"/>
                  <a:sym typeface="Oxygen"/>
                </a:rPr>
                <a:t>Lorem Ipsum</a:t>
              </a:r>
              <a:endParaRPr sz="1000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5573250" y="2350450"/>
              <a:ext cx="1538100" cy="52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182" name="Google Shape;182;p24"/>
          <p:cNvGrpSpPr/>
          <p:nvPr/>
        </p:nvGrpSpPr>
        <p:grpSpPr>
          <a:xfrm>
            <a:off x="5388882" y="4149245"/>
            <a:ext cx="1392903" cy="442513"/>
            <a:chOff x="6418500" y="3555025"/>
            <a:chExt cx="1538100" cy="442513"/>
          </a:xfrm>
        </p:grpSpPr>
        <p:sp>
          <p:nvSpPr>
            <p:cNvPr id="173" name="Google Shape;173;p24"/>
            <p:cNvSpPr txBox="1"/>
            <p:nvPr/>
          </p:nvSpPr>
          <p:spPr>
            <a:xfrm>
              <a:off x="6418500" y="3555038"/>
              <a:ext cx="1538100" cy="442500"/>
            </a:xfrm>
            <a:prstGeom prst="rect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accent3"/>
                  </a:solidFill>
                  <a:latin typeface="Oxygen"/>
                  <a:ea typeface="Oxygen"/>
                  <a:cs typeface="Oxygen"/>
                  <a:sym typeface="Oxygen"/>
                </a:rPr>
                <a:t>Lorem Ipsum</a:t>
              </a:r>
              <a:endParaRPr sz="1000"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6418500" y="3555025"/>
              <a:ext cx="1538100" cy="52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184" name="Google Shape;184;p24"/>
          <p:cNvGrpSpPr/>
          <p:nvPr/>
        </p:nvGrpSpPr>
        <p:grpSpPr>
          <a:xfrm>
            <a:off x="3857965" y="4149257"/>
            <a:ext cx="1392903" cy="442500"/>
            <a:chOff x="4728000" y="3555038"/>
            <a:chExt cx="1538100" cy="442500"/>
          </a:xfrm>
        </p:grpSpPr>
        <p:sp>
          <p:nvSpPr>
            <p:cNvPr id="175" name="Google Shape;175;p24"/>
            <p:cNvSpPr txBox="1"/>
            <p:nvPr/>
          </p:nvSpPr>
          <p:spPr>
            <a:xfrm>
              <a:off x="4728000" y="3555038"/>
              <a:ext cx="1538100" cy="442500"/>
            </a:xfrm>
            <a:prstGeom prst="rect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accent3"/>
                  </a:solidFill>
                  <a:latin typeface="Oxygen"/>
                  <a:ea typeface="Oxygen"/>
                  <a:cs typeface="Oxygen"/>
                  <a:sym typeface="Oxygen"/>
                </a:rPr>
                <a:t>Lorem Ipsum</a:t>
              </a:r>
              <a:endParaRPr sz="1000"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4728000" y="3555100"/>
              <a:ext cx="1538100" cy="52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186" name="Google Shape;186;p24"/>
          <p:cNvGrpSpPr/>
          <p:nvPr/>
        </p:nvGrpSpPr>
        <p:grpSpPr>
          <a:xfrm>
            <a:off x="2182515" y="4149257"/>
            <a:ext cx="1392903" cy="442500"/>
            <a:chOff x="2877900" y="3555038"/>
            <a:chExt cx="1538100" cy="442500"/>
          </a:xfrm>
        </p:grpSpPr>
        <p:sp>
          <p:nvSpPr>
            <p:cNvPr id="169" name="Google Shape;169;p24"/>
            <p:cNvSpPr txBox="1"/>
            <p:nvPr/>
          </p:nvSpPr>
          <p:spPr>
            <a:xfrm>
              <a:off x="2877900" y="3555038"/>
              <a:ext cx="1538100" cy="442500"/>
            </a:xfrm>
            <a:prstGeom prst="rect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accent3"/>
                  </a:solidFill>
                  <a:latin typeface="Oxygen"/>
                  <a:ea typeface="Oxygen"/>
                  <a:cs typeface="Oxygen"/>
                  <a:sym typeface="Oxygen"/>
                </a:rPr>
                <a:t>Lorem Ipsum</a:t>
              </a:r>
              <a:endParaRPr sz="1000"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2877900" y="3555100"/>
              <a:ext cx="1538100" cy="52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188" name="Google Shape;188;p24"/>
          <p:cNvGrpSpPr/>
          <p:nvPr/>
        </p:nvGrpSpPr>
        <p:grpSpPr>
          <a:xfrm>
            <a:off x="651598" y="4149257"/>
            <a:ext cx="1392903" cy="442500"/>
            <a:chOff x="1187400" y="3555038"/>
            <a:chExt cx="1538100" cy="442500"/>
          </a:xfrm>
        </p:grpSpPr>
        <p:sp>
          <p:nvSpPr>
            <p:cNvPr id="171" name="Google Shape;171;p24"/>
            <p:cNvSpPr txBox="1"/>
            <p:nvPr/>
          </p:nvSpPr>
          <p:spPr>
            <a:xfrm>
              <a:off x="1187400" y="3555038"/>
              <a:ext cx="1538100" cy="442500"/>
            </a:xfrm>
            <a:prstGeom prst="rect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accent3"/>
                  </a:solidFill>
                  <a:latin typeface="Oxygen"/>
                  <a:ea typeface="Oxygen"/>
                  <a:cs typeface="Oxygen"/>
                  <a:sym typeface="Oxygen"/>
                </a:rPr>
                <a:t>Lorem Ipsum</a:t>
              </a:r>
              <a:endParaRPr sz="1000"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1187400" y="3555100"/>
              <a:ext cx="1538100" cy="52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95" name="Google Shape;195;p25"/>
          <p:cNvGraphicFramePr/>
          <p:nvPr/>
        </p:nvGraphicFramePr>
        <p:xfrm>
          <a:off x="6516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{7405A473-A67A-4E67-B12D-D377399AE1F6}</a:tableStyleId>
              </a:tblPr>
              <a:tblGrid>
                <a:gridCol w="1532550"/>
                <a:gridCol w="1532550"/>
                <a:gridCol w="1532550"/>
                <a:gridCol w="1532550"/>
              </a:tblGrid>
              <a:tr h="69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2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2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2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6" name="Google Shape;196;p2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/>
          <p:nvPr/>
        </p:nvSpPr>
        <p:spPr>
          <a:xfrm>
            <a:off x="651600" y="713975"/>
            <a:ext cx="8034576" cy="382749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6"/>
          <p:cNvSpPr txBox="1"/>
          <p:nvPr>
            <p:ph idx="4294967295" type="title"/>
          </p:nvPr>
        </p:nvSpPr>
        <p:spPr>
          <a:xfrm>
            <a:off x="651600" y="400050"/>
            <a:ext cx="61302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3" name="Google Shape;203;p26"/>
          <p:cNvSpPr/>
          <p:nvPr/>
        </p:nvSpPr>
        <p:spPr>
          <a:xfrm>
            <a:off x="2116035" y="1583070"/>
            <a:ext cx="783000" cy="1992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our office</a:t>
            </a:r>
            <a:endParaRPr sz="10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04" name="Google Shape;204;p2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26"/>
          <p:cNvSpPr txBox="1"/>
          <p:nvPr>
            <p:ph idx="4294967295" type="body"/>
          </p:nvPr>
        </p:nvSpPr>
        <p:spPr>
          <a:xfrm>
            <a:off x="651600" y="4756975"/>
            <a:ext cx="75249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rPr>
              <a:t>Find more maps at </a:t>
            </a:r>
            <a:r>
              <a:rPr lang="en" sz="9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1209400" y="1849325"/>
            <a:ext cx="216900" cy="199200"/>
          </a:xfrm>
          <a:prstGeom prst="downArrow">
            <a:avLst>
              <a:gd fmla="val 50000" name="adj1"/>
              <a:gd fmla="val 56263" name="adj2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6"/>
          <p:cNvSpPr/>
          <p:nvPr/>
        </p:nvSpPr>
        <p:spPr>
          <a:xfrm>
            <a:off x="2983675" y="3427850"/>
            <a:ext cx="216900" cy="199200"/>
          </a:xfrm>
          <a:prstGeom prst="downArrow">
            <a:avLst>
              <a:gd fmla="val 50000" name="adj1"/>
              <a:gd fmla="val 56263" name="adj2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"/>
          <p:cNvSpPr/>
          <p:nvPr/>
        </p:nvSpPr>
        <p:spPr>
          <a:xfrm>
            <a:off x="3933025" y="1650125"/>
            <a:ext cx="216900" cy="199200"/>
          </a:xfrm>
          <a:prstGeom prst="downArrow">
            <a:avLst>
              <a:gd fmla="val 50000" name="adj1"/>
              <a:gd fmla="val 56263" name="adj2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6"/>
          <p:cNvSpPr/>
          <p:nvPr/>
        </p:nvSpPr>
        <p:spPr>
          <a:xfrm>
            <a:off x="4623725" y="3739650"/>
            <a:ext cx="216900" cy="199200"/>
          </a:xfrm>
          <a:prstGeom prst="downArrow">
            <a:avLst>
              <a:gd fmla="val 50000" name="adj1"/>
              <a:gd fmla="val 56263" name="adj2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6"/>
          <p:cNvSpPr/>
          <p:nvPr/>
        </p:nvSpPr>
        <p:spPr>
          <a:xfrm>
            <a:off x="6733550" y="2123375"/>
            <a:ext cx="216900" cy="199200"/>
          </a:xfrm>
          <a:prstGeom prst="downArrow">
            <a:avLst>
              <a:gd fmla="val 50000" name="adj1"/>
              <a:gd fmla="val 56263" name="adj2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6"/>
          <p:cNvSpPr/>
          <p:nvPr/>
        </p:nvSpPr>
        <p:spPr>
          <a:xfrm>
            <a:off x="7389275" y="3771800"/>
            <a:ext cx="216900" cy="199200"/>
          </a:xfrm>
          <a:prstGeom prst="downArrow">
            <a:avLst>
              <a:gd fmla="val 50000" name="adj1"/>
              <a:gd fmla="val 56263" name="adj2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/>
          <p:nvPr>
            <p:ph idx="4294967295" type="ctrTitle"/>
          </p:nvPr>
        </p:nvSpPr>
        <p:spPr>
          <a:xfrm>
            <a:off x="651600" y="1496025"/>
            <a:ext cx="7637100" cy="124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89,526,124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217" name="Google Shape;217;p27"/>
          <p:cNvSpPr txBox="1"/>
          <p:nvPr>
            <p:ph idx="4294967295" type="subTitle"/>
          </p:nvPr>
        </p:nvSpPr>
        <p:spPr>
          <a:xfrm>
            <a:off x="651600" y="2840051"/>
            <a:ext cx="7637100" cy="4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lt1"/>
                </a:solidFill>
              </a:rPr>
              <a:t>Whoa! That’s a big number, aren’t you proud?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8" name="Google Shape;218;p2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/>
          <p:nvPr>
            <p:ph idx="4294967295" type="ctrTitle"/>
          </p:nvPr>
        </p:nvSpPr>
        <p:spPr>
          <a:xfrm>
            <a:off x="651600" y="724200"/>
            <a:ext cx="78408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224" name="Google Shape;224;p28"/>
          <p:cNvSpPr txBox="1"/>
          <p:nvPr>
            <p:ph idx="4294967295" type="subTitle"/>
          </p:nvPr>
        </p:nvSpPr>
        <p:spPr>
          <a:xfrm>
            <a:off x="651600" y="1411308"/>
            <a:ext cx="78408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25" name="Google Shape;225;p28"/>
          <p:cNvSpPr txBox="1"/>
          <p:nvPr>
            <p:ph idx="4294967295" type="ctrTitle"/>
          </p:nvPr>
        </p:nvSpPr>
        <p:spPr>
          <a:xfrm>
            <a:off x="651600" y="3353093"/>
            <a:ext cx="78408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226" name="Google Shape;226;p28"/>
          <p:cNvSpPr txBox="1"/>
          <p:nvPr>
            <p:ph idx="4294967295" type="subTitle"/>
          </p:nvPr>
        </p:nvSpPr>
        <p:spPr>
          <a:xfrm>
            <a:off x="651600" y="4040200"/>
            <a:ext cx="78408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27" name="Google Shape;227;p28"/>
          <p:cNvSpPr txBox="1"/>
          <p:nvPr>
            <p:ph idx="4294967295" type="ctrTitle"/>
          </p:nvPr>
        </p:nvSpPr>
        <p:spPr>
          <a:xfrm>
            <a:off x="651600" y="2038646"/>
            <a:ext cx="78408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228" name="Google Shape;228;p28"/>
          <p:cNvSpPr txBox="1"/>
          <p:nvPr>
            <p:ph idx="4294967295" type="subTitle"/>
          </p:nvPr>
        </p:nvSpPr>
        <p:spPr>
          <a:xfrm>
            <a:off x="651600" y="2725754"/>
            <a:ext cx="78408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29" name="Google Shape;229;p2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/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35" name="Google Shape;235;p2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6" name="Google Shape;236;p29"/>
          <p:cNvGrpSpPr/>
          <p:nvPr/>
        </p:nvGrpSpPr>
        <p:grpSpPr>
          <a:xfrm>
            <a:off x="4273802" y="1799353"/>
            <a:ext cx="2508365" cy="2756486"/>
            <a:chOff x="5632317" y="1189775"/>
            <a:chExt cx="3305700" cy="3483050"/>
          </a:xfrm>
        </p:grpSpPr>
        <p:sp>
          <p:nvSpPr>
            <p:cNvPr id="237" name="Google Shape;237;p29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1"/>
                  </a:solidFill>
                  <a:latin typeface="Oxygen"/>
                  <a:ea typeface="Oxygen"/>
                  <a:cs typeface="Oxygen"/>
                  <a:sym typeface="Oxygen"/>
                </a:rPr>
                <a:t>Lorem 3</a:t>
              </a:r>
              <a:endParaRPr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238" name="Google Shape;238;p29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rPr>
                <a:t>Lorem ipsum dolor sit amet, consectetur adipiscing elit. Duis sit amet odio vel purus bibendum luctus. Morbi iaculis dapibus tristique. In hac habitasse platea dictumst.</a:t>
              </a:r>
              <a:endParaRPr sz="1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239" name="Google Shape;239;p29"/>
          <p:cNvGrpSpPr/>
          <p:nvPr/>
        </p:nvGrpSpPr>
        <p:grpSpPr>
          <a:xfrm>
            <a:off x="0" y="1799523"/>
            <a:ext cx="2691388" cy="2756316"/>
            <a:chOff x="0" y="1189989"/>
            <a:chExt cx="3546900" cy="3482836"/>
          </a:xfrm>
        </p:grpSpPr>
        <p:sp>
          <p:nvSpPr>
            <p:cNvPr id="240" name="Google Shape;240;p29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rPr>
                <a:t>Lorem 1</a:t>
              </a:r>
              <a:endPara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241" name="Google Shape;241;p29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rPr>
                <a:t>Lorem ipsum dolor sit amet, consectetur adipiscing elit. Duis sit amet odio vel purus bibendum luctus. Morbi iaculis dapibus tristique. In hac habitasse platea dictumst.</a:t>
              </a:r>
              <a:endParaRPr sz="1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242" name="Google Shape;242;p29"/>
          <p:cNvGrpSpPr/>
          <p:nvPr/>
        </p:nvGrpSpPr>
        <p:grpSpPr>
          <a:xfrm>
            <a:off x="2234062" y="1799353"/>
            <a:ext cx="2508365" cy="2756486"/>
            <a:chOff x="2944204" y="1189775"/>
            <a:chExt cx="3305700" cy="3483050"/>
          </a:xfrm>
        </p:grpSpPr>
        <p:sp>
          <p:nvSpPr>
            <p:cNvPr id="243" name="Google Shape;243;p29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rPr>
                <a:t>Lorem 2</a:t>
              </a:r>
              <a:endParaRPr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244" name="Google Shape;244;p29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rPr>
                <a:t>Lorem ipsum dolor sit amet, consectetur adipiscing elit. Duis sit amet odio vel purus bibendum luctus. Morbi iaculis dapibus tristique. In hac habitasse platea dictumst.</a:t>
              </a:r>
              <a:endParaRPr sz="1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 txBox="1"/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50" name="Google Shape;250;p30"/>
          <p:cNvSpPr txBox="1"/>
          <p:nvPr>
            <p:ph idx="1" type="body"/>
          </p:nvPr>
        </p:nvSpPr>
        <p:spPr>
          <a:xfrm>
            <a:off x="651600" y="1409700"/>
            <a:ext cx="1909800" cy="144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1" name="Google Shape;251;p30"/>
          <p:cNvSpPr txBox="1"/>
          <p:nvPr>
            <p:ph idx="2" type="body"/>
          </p:nvPr>
        </p:nvSpPr>
        <p:spPr>
          <a:xfrm>
            <a:off x="2761813" y="1409700"/>
            <a:ext cx="1909800" cy="144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2" name="Google Shape;252;p30"/>
          <p:cNvSpPr txBox="1"/>
          <p:nvPr>
            <p:ph idx="3" type="body"/>
          </p:nvPr>
        </p:nvSpPr>
        <p:spPr>
          <a:xfrm>
            <a:off x="4872026" y="1409700"/>
            <a:ext cx="1909800" cy="144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3" name="Google Shape;253;p3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4" name="Google Shape;254;p30"/>
          <p:cNvSpPr txBox="1"/>
          <p:nvPr>
            <p:ph idx="1" type="body"/>
          </p:nvPr>
        </p:nvSpPr>
        <p:spPr>
          <a:xfrm>
            <a:off x="651600" y="3086100"/>
            <a:ext cx="1909800" cy="144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5" name="Google Shape;255;p30"/>
          <p:cNvSpPr txBox="1"/>
          <p:nvPr>
            <p:ph idx="2" type="body"/>
          </p:nvPr>
        </p:nvSpPr>
        <p:spPr>
          <a:xfrm>
            <a:off x="2761813" y="3086100"/>
            <a:ext cx="1909800" cy="144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6" name="Google Shape;256;p30"/>
          <p:cNvSpPr txBox="1"/>
          <p:nvPr>
            <p:ph idx="3" type="body"/>
          </p:nvPr>
        </p:nvSpPr>
        <p:spPr>
          <a:xfrm>
            <a:off x="4872026" y="3086100"/>
            <a:ext cx="1909800" cy="144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/>
          <p:nvPr>
            <p:ph idx="1" type="body"/>
          </p:nvPr>
        </p:nvSpPr>
        <p:spPr>
          <a:xfrm>
            <a:off x="651600" y="4406300"/>
            <a:ext cx="78408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62" name="Google Shape;262;p3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3" name="Google Shape;263;p31"/>
          <p:cNvCxnSpPr/>
          <p:nvPr/>
        </p:nvCxnSpPr>
        <p:spPr>
          <a:xfrm>
            <a:off x="721075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p31"/>
          <p:cNvCxnSpPr/>
          <p:nvPr/>
        </p:nvCxnSpPr>
        <p:spPr>
          <a:xfrm>
            <a:off x="721075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31"/>
          <p:cNvCxnSpPr/>
          <p:nvPr/>
        </p:nvCxnSpPr>
        <p:spPr>
          <a:xfrm>
            <a:off x="721075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31"/>
          <p:cNvCxnSpPr/>
          <p:nvPr/>
        </p:nvCxnSpPr>
        <p:spPr>
          <a:xfrm>
            <a:off x="721075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Google Shape;267;p31"/>
          <p:cNvCxnSpPr/>
          <p:nvPr/>
        </p:nvCxnSpPr>
        <p:spPr>
          <a:xfrm>
            <a:off x="721075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8" name="Google Shape;268;p31"/>
          <p:cNvSpPr txBox="1"/>
          <p:nvPr/>
        </p:nvSpPr>
        <p:spPr>
          <a:xfrm>
            <a:off x="651590" y="915950"/>
            <a:ext cx="3579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4000</a:t>
            </a:r>
            <a:endParaRPr sz="100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3000</a:t>
            </a:r>
            <a:endParaRPr sz="100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2000</a:t>
            </a:r>
            <a:endParaRPr sz="100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1000</a:t>
            </a:r>
            <a:endParaRPr sz="100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0</a:t>
            </a:r>
            <a:endParaRPr sz="100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69" name="Google Shape;269;p31"/>
          <p:cNvSpPr/>
          <p:nvPr/>
        </p:nvSpPr>
        <p:spPr>
          <a:xfrm>
            <a:off x="1341357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1"/>
          <p:cNvSpPr/>
          <p:nvPr/>
        </p:nvSpPr>
        <p:spPr>
          <a:xfrm>
            <a:off x="1655601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1"/>
          <p:cNvSpPr/>
          <p:nvPr/>
        </p:nvSpPr>
        <p:spPr>
          <a:xfrm>
            <a:off x="1969845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1"/>
          <p:cNvSpPr/>
          <p:nvPr/>
        </p:nvSpPr>
        <p:spPr>
          <a:xfrm>
            <a:off x="3094361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1"/>
          <p:cNvSpPr/>
          <p:nvPr/>
        </p:nvSpPr>
        <p:spPr>
          <a:xfrm>
            <a:off x="3408606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1"/>
          <p:cNvSpPr/>
          <p:nvPr/>
        </p:nvSpPr>
        <p:spPr>
          <a:xfrm>
            <a:off x="3722850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1"/>
          <p:cNvSpPr/>
          <p:nvPr/>
        </p:nvSpPr>
        <p:spPr>
          <a:xfrm>
            <a:off x="4847366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1"/>
          <p:cNvSpPr/>
          <p:nvPr/>
        </p:nvSpPr>
        <p:spPr>
          <a:xfrm>
            <a:off x="5161610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1"/>
          <p:cNvSpPr/>
          <p:nvPr/>
        </p:nvSpPr>
        <p:spPr>
          <a:xfrm>
            <a:off x="5475855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1"/>
          <p:cNvSpPr/>
          <p:nvPr/>
        </p:nvSpPr>
        <p:spPr>
          <a:xfrm>
            <a:off x="6600371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1"/>
          <p:cNvSpPr/>
          <p:nvPr/>
        </p:nvSpPr>
        <p:spPr>
          <a:xfrm>
            <a:off x="6914615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1"/>
          <p:cNvSpPr/>
          <p:nvPr/>
        </p:nvSpPr>
        <p:spPr>
          <a:xfrm>
            <a:off x="7228859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5" name="Google Shape;75;p14"/>
          <p:cNvSpPr txBox="1"/>
          <p:nvPr>
            <p:ph idx="2" type="body"/>
          </p:nvPr>
        </p:nvSpPr>
        <p:spPr>
          <a:xfrm>
            <a:off x="3917627" y="1409700"/>
            <a:ext cx="2864100" cy="33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651600" y="1409700"/>
            <a:ext cx="2864100" cy="33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77" name="Google Shape;77;p14"/>
          <p:cNvSpPr txBox="1"/>
          <p:nvPr>
            <p:ph idx="2" type="body"/>
          </p:nvPr>
        </p:nvSpPr>
        <p:spPr>
          <a:xfrm>
            <a:off x="651600" y="3905925"/>
            <a:ext cx="6130200" cy="6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</a:rPr>
              <a:t>This template is free to use under </a:t>
            </a:r>
            <a:r>
              <a:rPr lang="en" sz="1200" u="sng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2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</a:endParaRPr>
          </a:p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"/>
          <p:cNvSpPr txBox="1"/>
          <p:nvPr>
            <p:ph idx="4294967295" type="body"/>
          </p:nvPr>
        </p:nvSpPr>
        <p:spPr>
          <a:xfrm>
            <a:off x="855300" y="373575"/>
            <a:ext cx="3305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Mobile</a:t>
            </a:r>
            <a:r>
              <a:rPr lang="en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 project</a:t>
            </a:r>
            <a:endParaRPr>
              <a:solidFill>
                <a:schemeClr val="accent2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86" name="Google Shape;286;p3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32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288" name="Google Shape;288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2" name="Google Shape;292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8" name="Google Shape;298;p33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299" name="Google Shape;299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3" name="Google Shape;30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3"/>
          <p:cNvSpPr txBox="1"/>
          <p:nvPr>
            <p:ph idx="4294967295" type="body"/>
          </p:nvPr>
        </p:nvSpPr>
        <p:spPr>
          <a:xfrm>
            <a:off x="855300" y="373575"/>
            <a:ext cx="3305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Tablet</a:t>
            </a:r>
            <a:r>
              <a:rPr lang="en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 project</a:t>
            </a:r>
            <a:endParaRPr>
              <a:solidFill>
                <a:schemeClr val="accent2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0" name="Google Shape;310;p34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11" name="Google Shape;311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5" name="Google Shape;315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4"/>
          <p:cNvSpPr txBox="1"/>
          <p:nvPr>
            <p:ph idx="4294967295" type="body"/>
          </p:nvPr>
        </p:nvSpPr>
        <p:spPr>
          <a:xfrm>
            <a:off x="855300" y="373575"/>
            <a:ext cx="3305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Desktop</a:t>
            </a:r>
            <a:r>
              <a:rPr lang="en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 project</a:t>
            </a:r>
            <a:endParaRPr>
              <a:solidFill>
                <a:schemeClr val="accent2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 txBox="1"/>
          <p:nvPr>
            <p:ph idx="4294967295" type="ctrTitle"/>
          </p:nvPr>
        </p:nvSpPr>
        <p:spPr>
          <a:xfrm>
            <a:off x="855300" y="1322588"/>
            <a:ext cx="3395100" cy="7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Thanks!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322" name="Google Shape;322;p3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3" name="Google Shape;323;p35"/>
          <p:cNvSpPr txBox="1"/>
          <p:nvPr>
            <p:ph idx="4294967295" type="body"/>
          </p:nvPr>
        </p:nvSpPr>
        <p:spPr>
          <a:xfrm>
            <a:off x="855300" y="2158625"/>
            <a:ext cx="3395100" cy="180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Any questions?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You can find me at:</a:t>
            </a:r>
            <a:endParaRPr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⇨"/>
            </a:pPr>
            <a:r>
              <a:rPr lang="en">
                <a:solidFill>
                  <a:schemeClr val="lt1"/>
                </a:solidFill>
              </a:rPr>
              <a:t>@username</a:t>
            </a:r>
            <a:endParaRPr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⇨"/>
            </a:pPr>
            <a:r>
              <a:rPr lang="en">
                <a:solidFill>
                  <a:schemeClr val="lt1"/>
                </a:solidFill>
              </a:rPr>
              <a:t>user@mail.me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4" name="Google Shape;324;p35"/>
          <p:cNvSpPr/>
          <p:nvPr/>
        </p:nvSpPr>
        <p:spPr>
          <a:xfrm>
            <a:off x="5194200" y="397650"/>
            <a:ext cx="3949800" cy="4348200"/>
          </a:xfrm>
          <a:prstGeom prst="leftArrow">
            <a:avLst>
              <a:gd fmla="val 64591" name="adj1"/>
              <a:gd fmla="val 55752" name="adj2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10800000" dist="9525">
              <a:schemeClr val="dk1">
                <a:alpha val="23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5"/>
          <p:cNvSpPr/>
          <p:nvPr/>
        </p:nvSpPr>
        <p:spPr>
          <a:xfrm>
            <a:off x="6368617" y="2054479"/>
            <a:ext cx="968377" cy="880879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50000">
                <a:schemeClr val="accent5"/>
              </a:gs>
              <a:gs pos="100000">
                <a:schemeClr val="accent4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6"/>
          <p:cNvSpPr txBox="1"/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31" name="Google Shape;331;p36"/>
          <p:cNvSpPr txBox="1"/>
          <p:nvPr>
            <p:ph idx="1" type="body"/>
          </p:nvPr>
        </p:nvSpPr>
        <p:spPr>
          <a:xfrm>
            <a:off x="651600" y="1409701"/>
            <a:ext cx="61302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⇨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⇨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32" name="Google Shape;332;p3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7"/>
          <p:cNvSpPr txBox="1"/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38" name="Google Shape;338;p37"/>
          <p:cNvSpPr txBox="1"/>
          <p:nvPr>
            <p:ph idx="1" type="body"/>
          </p:nvPr>
        </p:nvSpPr>
        <p:spPr>
          <a:xfrm>
            <a:off x="651600" y="1409701"/>
            <a:ext cx="61302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⇨"/>
            </a:pPr>
            <a:r>
              <a:rPr lang="en" sz="1800"/>
              <a:t>Titles: Zilla Slab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⇨"/>
            </a:pPr>
            <a:r>
              <a:rPr lang="en" sz="1800"/>
              <a:t>Body copy: Oxygen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https://www.fontsquirrel.com/fonts/zilla-slab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https://www.fontsquirrel.com/fonts/oxygen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39" name="Google Shape;339;p37"/>
          <p:cNvSpPr txBox="1"/>
          <p:nvPr/>
        </p:nvSpPr>
        <p:spPr>
          <a:xfrm>
            <a:off x="651600" y="4104575"/>
            <a:ext cx="6130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Oxygen"/>
                <a:ea typeface="Oxygen"/>
                <a:cs typeface="Oxygen"/>
                <a:sym typeface="Oxygen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chemeClr val="accent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40" name="Google Shape;340;p3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8"/>
          <p:cNvSpPr txBox="1"/>
          <p:nvPr>
            <p:ph type="ctrTitle"/>
          </p:nvPr>
        </p:nvSpPr>
        <p:spPr>
          <a:xfrm>
            <a:off x="855300" y="1732800"/>
            <a:ext cx="74334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2</a:t>
            </a:r>
            <a:r>
              <a:rPr lang="en">
                <a:solidFill>
                  <a:schemeClr val="accent1"/>
                </a:solidFill>
              </a:rPr>
              <a:t>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46" name="Google Shape;346;p38"/>
          <p:cNvSpPr txBox="1"/>
          <p:nvPr>
            <p:ph idx="1" type="subTitle"/>
          </p:nvPr>
        </p:nvSpPr>
        <p:spPr>
          <a:xfrm>
            <a:off x="855300" y="2989502"/>
            <a:ext cx="7433400" cy="42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9"/>
          <p:cNvSpPr txBox="1"/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52" name="Google Shape;352;p3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9"/>
          <p:cNvSpPr/>
          <p:nvPr/>
        </p:nvSpPr>
        <p:spPr>
          <a:xfrm>
            <a:off x="6159366" y="2603550"/>
            <a:ext cx="6552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286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DEC</a:t>
            </a:r>
            <a:endParaRPr sz="10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54" name="Google Shape;354;p39"/>
          <p:cNvSpPr/>
          <p:nvPr/>
        </p:nvSpPr>
        <p:spPr>
          <a:xfrm>
            <a:off x="5633757" y="2603550"/>
            <a:ext cx="6552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286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NOV</a:t>
            </a:r>
            <a:endParaRPr sz="10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55" name="Google Shape;355;p39"/>
          <p:cNvSpPr/>
          <p:nvPr/>
        </p:nvSpPr>
        <p:spPr>
          <a:xfrm>
            <a:off x="5108147" y="2603550"/>
            <a:ext cx="6552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286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OCT</a:t>
            </a:r>
            <a:endParaRPr sz="10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56" name="Google Shape;356;p39"/>
          <p:cNvSpPr/>
          <p:nvPr/>
        </p:nvSpPr>
        <p:spPr>
          <a:xfrm>
            <a:off x="4582538" y="2603550"/>
            <a:ext cx="655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286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SEP</a:t>
            </a:r>
            <a:endParaRPr sz="10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57" name="Google Shape;357;p39"/>
          <p:cNvSpPr/>
          <p:nvPr/>
        </p:nvSpPr>
        <p:spPr>
          <a:xfrm>
            <a:off x="4056928" y="2603550"/>
            <a:ext cx="655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286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AUG</a:t>
            </a:r>
            <a:endParaRPr sz="10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58" name="Google Shape;358;p39"/>
          <p:cNvSpPr/>
          <p:nvPr/>
        </p:nvSpPr>
        <p:spPr>
          <a:xfrm>
            <a:off x="3531318" y="2603550"/>
            <a:ext cx="655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286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JUL</a:t>
            </a:r>
            <a:endParaRPr sz="10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59" name="Google Shape;359;p39"/>
          <p:cNvSpPr/>
          <p:nvPr/>
        </p:nvSpPr>
        <p:spPr>
          <a:xfrm>
            <a:off x="3005709" y="2603550"/>
            <a:ext cx="655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286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JUN</a:t>
            </a:r>
            <a:endParaRPr sz="10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60" name="Google Shape;360;p39"/>
          <p:cNvSpPr/>
          <p:nvPr/>
        </p:nvSpPr>
        <p:spPr>
          <a:xfrm>
            <a:off x="2480099" y="2603550"/>
            <a:ext cx="655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286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MAY</a:t>
            </a:r>
            <a:endParaRPr sz="10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61" name="Google Shape;361;p39"/>
          <p:cNvSpPr/>
          <p:nvPr/>
        </p:nvSpPr>
        <p:spPr>
          <a:xfrm>
            <a:off x="1954489" y="2603550"/>
            <a:ext cx="655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286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APR</a:t>
            </a:r>
            <a:endParaRPr sz="10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62" name="Google Shape;362;p39"/>
          <p:cNvSpPr/>
          <p:nvPr/>
        </p:nvSpPr>
        <p:spPr>
          <a:xfrm>
            <a:off x="1428880" y="2603550"/>
            <a:ext cx="6552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286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rPr>
              <a:t>MAR</a:t>
            </a:r>
            <a:endParaRPr sz="1000">
              <a:solidFill>
                <a:schemeClr val="accent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63" name="Google Shape;363;p39"/>
          <p:cNvSpPr/>
          <p:nvPr/>
        </p:nvSpPr>
        <p:spPr>
          <a:xfrm>
            <a:off x="903270" y="2603550"/>
            <a:ext cx="6552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286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rPr>
              <a:t>FEB</a:t>
            </a:r>
            <a:endParaRPr sz="1000">
              <a:solidFill>
                <a:schemeClr val="accent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64" name="Google Shape;364;p39"/>
          <p:cNvSpPr/>
          <p:nvPr/>
        </p:nvSpPr>
        <p:spPr>
          <a:xfrm>
            <a:off x="377661" y="2603550"/>
            <a:ext cx="6552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286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rPr>
              <a:t>JAN</a:t>
            </a:r>
            <a:endParaRPr sz="1000">
              <a:solidFill>
                <a:schemeClr val="accent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65" name="Google Shape;365;p39"/>
          <p:cNvSpPr/>
          <p:nvPr/>
        </p:nvSpPr>
        <p:spPr>
          <a:xfrm>
            <a:off x="0" y="2603550"/>
            <a:ext cx="5073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66" name="Google Shape;366;p39"/>
          <p:cNvCxnSpPr/>
          <p:nvPr/>
        </p:nvCxnSpPr>
        <p:spPr>
          <a:xfrm rot="10800000">
            <a:off x="612275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7" name="Google Shape;367;p39"/>
          <p:cNvSpPr txBox="1"/>
          <p:nvPr/>
        </p:nvSpPr>
        <p:spPr>
          <a:xfrm>
            <a:off x="579610" y="1574800"/>
            <a:ext cx="994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368" name="Google Shape;368;p39"/>
          <p:cNvCxnSpPr/>
          <p:nvPr/>
        </p:nvCxnSpPr>
        <p:spPr>
          <a:xfrm rot="10800000">
            <a:off x="1664344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9" name="Google Shape;369;p39"/>
          <p:cNvSpPr txBox="1"/>
          <p:nvPr/>
        </p:nvSpPr>
        <p:spPr>
          <a:xfrm>
            <a:off x="1632879" y="1574800"/>
            <a:ext cx="994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Red is the colour of danger and courage</a:t>
            </a:r>
            <a:endParaRPr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370" name="Google Shape;370;p39"/>
          <p:cNvCxnSpPr/>
          <p:nvPr/>
        </p:nvCxnSpPr>
        <p:spPr>
          <a:xfrm rot="10800000">
            <a:off x="2716413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1" name="Google Shape;371;p39"/>
          <p:cNvSpPr txBox="1"/>
          <p:nvPr/>
        </p:nvSpPr>
        <p:spPr>
          <a:xfrm>
            <a:off x="2686147" y="1574800"/>
            <a:ext cx="994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372" name="Google Shape;372;p39"/>
          <p:cNvCxnSpPr/>
          <p:nvPr/>
        </p:nvCxnSpPr>
        <p:spPr>
          <a:xfrm rot="10800000">
            <a:off x="3768481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3" name="Google Shape;373;p39"/>
          <p:cNvSpPr txBox="1"/>
          <p:nvPr/>
        </p:nvSpPr>
        <p:spPr>
          <a:xfrm>
            <a:off x="3739416" y="1574800"/>
            <a:ext cx="994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374" name="Google Shape;374;p39"/>
          <p:cNvCxnSpPr/>
          <p:nvPr/>
        </p:nvCxnSpPr>
        <p:spPr>
          <a:xfrm rot="10800000">
            <a:off x="4820550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5" name="Google Shape;375;p39"/>
          <p:cNvSpPr txBox="1"/>
          <p:nvPr/>
        </p:nvSpPr>
        <p:spPr>
          <a:xfrm>
            <a:off x="4792684" y="1574800"/>
            <a:ext cx="994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376" name="Google Shape;376;p39"/>
          <p:cNvCxnSpPr/>
          <p:nvPr/>
        </p:nvCxnSpPr>
        <p:spPr>
          <a:xfrm rot="10800000">
            <a:off x="5872619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7" name="Google Shape;377;p39"/>
          <p:cNvSpPr txBox="1"/>
          <p:nvPr/>
        </p:nvSpPr>
        <p:spPr>
          <a:xfrm>
            <a:off x="5845953" y="1574800"/>
            <a:ext cx="994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378" name="Google Shape;378;p39"/>
          <p:cNvCxnSpPr/>
          <p:nvPr/>
        </p:nvCxnSpPr>
        <p:spPr>
          <a:xfrm rot="10800000">
            <a:off x="1146389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9" name="Google Shape;379;p39"/>
          <p:cNvSpPr txBox="1"/>
          <p:nvPr/>
        </p:nvSpPr>
        <p:spPr>
          <a:xfrm>
            <a:off x="1090539" y="3495750"/>
            <a:ext cx="994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380" name="Google Shape;380;p39"/>
          <p:cNvCxnSpPr/>
          <p:nvPr/>
        </p:nvCxnSpPr>
        <p:spPr>
          <a:xfrm rot="10800000">
            <a:off x="2198458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1" name="Google Shape;381;p39"/>
          <p:cNvSpPr txBox="1"/>
          <p:nvPr/>
        </p:nvSpPr>
        <p:spPr>
          <a:xfrm>
            <a:off x="2149902" y="3495750"/>
            <a:ext cx="994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382" name="Google Shape;382;p39"/>
          <p:cNvCxnSpPr/>
          <p:nvPr/>
        </p:nvCxnSpPr>
        <p:spPr>
          <a:xfrm rot="10800000">
            <a:off x="3250526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3" name="Google Shape;383;p39"/>
          <p:cNvSpPr txBox="1"/>
          <p:nvPr/>
        </p:nvSpPr>
        <p:spPr>
          <a:xfrm>
            <a:off x="3209266" y="3495750"/>
            <a:ext cx="994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384" name="Google Shape;384;p39"/>
          <p:cNvCxnSpPr/>
          <p:nvPr/>
        </p:nvCxnSpPr>
        <p:spPr>
          <a:xfrm rot="10800000">
            <a:off x="4302595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5" name="Google Shape;385;p39"/>
          <p:cNvSpPr txBox="1"/>
          <p:nvPr/>
        </p:nvSpPr>
        <p:spPr>
          <a:xfrm>
            <a:off x="4268629" y="3495750"/>
            <a:ext cx="994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Red is the colour of danger and courage</a:t>
            </a:r>
            <a:endParaRPr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386" name="Google Shape;386;p39"/>
          <p:cNvCxnSpPr/>
          <p:nvPr/>
        </p:nvCxnSpPr>
        <p:spPr>
          <a:xfrm rot="10800000">
            <a:off x="5354664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7" name="Google Shape;387;p39"/>
          <p:cNvSpPr txBox="1"/>
          <p:nvPr/>
        </p:nvSpPr>
        <p:spPr>
          <a:xfrm>
            <a:off x="5327992" y="3495750"/>
            <a:ext cx="994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388" name="Google Shape;388;p39"/>
          <p:cNvCxnSpPr/>
          <p:nvPr/>
        </p:nvCxnSpPr>
        <p:spPr>
          <a:xfrm rot="10800000">
            <a:off x="6406733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9" name="Google Shape;389;p39"/>
          <p:cNvSpPr txBox="1"/>
          <p:nvPr/>
        </p:nvSpPr>
        <p:spPr>
          <a:xfrm>
            <a:off x="6376642" y="3495750"/>
            <a:ext cx="823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0"/>
          <p:cNvSpPr txBox="1"/>
          <p:nvPr>
            <p:ph idx="4294967295"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95" name="Google Shape;395;p4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6" name="Google Shape;396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8" name="Google Shape;398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99" name="Google Shape;399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rPr>
                <a:t>1</a:t>
              </a:r>
              <a:endParaRPr sz="6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401" name="Google Shape;401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02" name="Google Shape;402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rPr>
                <a:t>3</a:t>
              </a:r>
              <a:endParaRPr sz="6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404" name="Google Shape;404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05" name="Google Shape;405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rPr>
                <a:t>5</a:t>
              </a:r>
              <a:endParaRPr sz="6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407" name="Google Shape;407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08" name="Google Shape;408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409" name="Google Shape;409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rPr>
                <a:t>6</a:t>
              </a:r>
              <a:endParaRPr sz="6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410" name="Google Shape;410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11" name="Google Shape;411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rPr>
                <a:t>4</a:t>
              </a:r>
              <a:endParaRPr sz="6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413" name="Google Shape;413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14" name="Google Shape;414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rPr>
                <a:t>2</a:t>
              </a:r>
              <a:endParaRPr sz="6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sp>
        <p:nvSpPr>
          <p:cNvPr id="416" name="Google Shape;416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17" name="Google Shape;417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Red is the colour of danger and courage</a:t>
            </a:r>
            <a:endParaRPr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18" name="Google Shape;418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19" name="Google Shape;419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20" name="Google Shape;420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21" name="Google Shape;421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1"/>
          <p:cNvSpPr txBox="1"/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27" name="Google Shape;427;p4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28" name="Google Shape;428;p41"/>
          <p:cNvGraphicFramePr/>
          <p:nvPr/>
        </p:nvGraphicFramePr>
        <p:xfrm>
          <a:off x="6517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{7405A473-A67A-4E67-B12D-D377399AE1F6}</a:tableStyleId>
              </a:tblPr>
              <a:tblGrid>
                <a:gridCol w="105562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293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93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3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3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3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3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93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4294967295" type="ctrTitle"/>
          </p:nvPr>
        </p:nvSpPr>
        <p:spPr>
          <a:xfrm>
            <a:off x="855300" y="1322588"/>
            <a:ext cx="3395100" cy="7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Hello!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855300" y="2158613"/>
            <a:ext cx="3395100" cy="166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I am Jayden Smith</a:t>
            </a:r>
            <a:endParaRPr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I am here because I love to give presentations. </a:t>
            </a:r>
            <a:endParaRPr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You can find me at @username</a:t>
            </a:r>
            <a:endParaRPr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3">
            <a:alphaModFix/>
          </a:blip>
          <a:srcRect b="26610" l="0" r="0" t="0"/>
          <a:stretch/>
        </p:blipFill>
        <p:spPr>
          <a:xfrm>
            <a:off x="5194175" y="397650"/>
            <a:ext cx="3949800" cy="4348200"/>
          </a:xfrm>
          <a:prstGeom prst="leftArrow">
            <a:avLst>
              <a:gd fmla="val 64503" name="adj1"/>
              <a:gd fmla="val 55753" name="adj2"/>
            </a:avLst>
          </a:prstGeom>
          <a:noFill/>
          <a:ln>
            <a:noFill/>
          </a:ln>
        </p:spPr>
      </p:pic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2"/>
          <p:cNvSpPr txBox="1"/>
          <p:nvPr>
            <p:ph idx="4294967295"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34" name="Google Shape;434;p4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5" name="Google Shape;435;p42"/>
          <p:cNvSpPr/>
          <p:nvPr/>
        </p:nvSpPr>
        <p:spPr>
          <a:xfrm>
            <a:off x="680275" y="1288000"/>
            <a:ext cx="3820800" cy="143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340000" dist="9525">
              <a:schemeClr val="dk1">
                <a:alpha val="21000"/>
              </a:schemeClr>
            </a:outerShdw>
          </a:effectLst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STRENGTHS</a:t>
            </a:r>
            <a:endParaRPr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36" name="Google Shape;436;p42"/>
          <p:cNvSpPr/>
          <p:nvPr/>
        </p:nvSpPr>
        <p:spPr>
          <a:xfrm>
            <a:off x="4659101" y="1288000"/>
            <a:ext cx="3820800" cy="143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340000" dist="9525">
              <a:schemeClr val="dk1">
                <a:alpha val="21000"/>
              </a:schemeClr>
            </a:outerShdw>
          </a:effectLst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WEAKNESSES</a:t>
            </a:r>
            <a:endParaRPr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37" name="Google Shape;437;p42"/>
          <p:cNvSpPr/>
          <p:nvPr/>
        </p:nvSpPr>
        <p:spPr>
          <a:xfrm>
            <a:off x="680275" y="2885331"/>
            <a:ext cx="3820800" cy="143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340000" dist="9525">
              <a:schemeClr val="dk1">
                <a:alpha val="21000"/>
              </a:schemeClr>
            </a:outerShdw>
          </a:effectLst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Black is the color of ebony and of outer space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OPPORTUNITIES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38" name="Google Shape;438;p42"/>
          <p:cNvSpPr/>
          <p:nvPr/>
        </p:nvSpPr>
        <p:spPr>
          <a:xfrm>
            <a:off x="4659101" y="2885331"/>
            <a:ext cx="3820800" cy="143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340000" dist="9525">
              <a:schemeClr val="dk1">
                <a:alpha val="21000"/>
              </a:schemeClr>
            </a:outerShdw>
          </a:effectLst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White is the color of milk and fresh snow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THREATS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39" name="Google Shape;439;p42"/>
          <p:cNvSpPr/>
          <p:nvPr/>
        </p:nvSpPr>
        <p:spPr>
          <a:xfrm>
            <a:off x="3404267" y="1628621"/>
            <a:ext cx="2195700" cy="2195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2"/>
          <p:cNvSpPr/>
          <p:nvPr/>
        </p:nvSpPr>
        <p:spPr>
          <a:xfrm rot="5400000">
            <a:off x="3562412" y="1628621"/>
            <a:ext cx="2195700" cy="2195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2"/>
          <p:cNvSpPr/>
          <p:nvPr/>
        </p:nvSpPr>
        <p:spPr>
          <a:xfrm rot="10800000">
            <a:off x="3562412" y="1788011"/>
            <a:ext cx="2195700" cy="2195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2"/>
          <p:cNvSpPr/>
          <p:nvPr/>
        </p:nvSpPr>
        <p:spPr>
          <a:xfrm rot="-5400000">
            <a:off x="3404267" y="1788011"/>
            <a:ext cx="2195700" cy="2195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2"/>
          <p:cNvSpPr/>
          <p:nvPr/>
        </p:nvSpPr>
        <p:spPr>
          <a:xfrm>
            <a:off x="3909738" y="2086599"/>
            <a:ext cx="274892" cy="375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Zilla Slab"/>
              </a:rPr>
              <a:t>S</a:t>
            </a:r>
          </a:p>
        </p:txBody>
      </p:sp>
      <p:sp>
        <p:nvSpPr>
          <p:cNvPr id="444" name="Google Shape;444;p42"/>
          <p:cNvSpPr/>
          <p:nvPr/>
        </p:nvSpPr>
        <p:spPr>
          <a:xfrm>
            <a:off x="4832273" y="2093611"/>
            <a:ext cx="545858" cy="36464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Zilla Slab"/>
              </a:rPr>
              <a:t>W</a:t>
            </a:r>
          </a:p>
        </p:txBody>
      </p:sp>
      <p:sp>
        <p:nvSpPr>
          <p:cNvPr id="445" name="Google Shape;445;p42"/>
          <p:cNvSpPr/>
          <p:nvPr/>
        </p:nvSpPr>
        <p:spPr>
          <a:xfrm>
            <a:off x="3878322" y="3091573"/>
            <a:ext cx="372507" cy="375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Zilla Slab"/>
              </a:rPr>
              <a:t>O</a:t>
            </a:r>
          </a:p>
        </p:txBody>
      </p:sp>
      <p:sp>
        <p:nvSpPr>
          <p:cNvPr id="446" name="Google Shape;446;p42"/>
          <p:cNvSpPr/>
          <p:nvPr/>
        </p:nvSpPr>
        <p:spPr>
          <a:xfrm>
            <a:off x="4936059" y="3098585"/>
            <a:ext cx="341091" cy="36464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Zilla Slab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3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452" name="Google Shape;452;p4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3" name="Google Shape;453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Key Activities</a:t>
            </a:r>
            <a:endParaRPr b="1"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Insert your content</a:t>
            </a:r>
            <a:endParaRPr b="1" sz="80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54" name="Google Shape;454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Key Resources</a:t>
            </a:r>
            <a:endParaRPr b="1"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Insert your content</a:t>
            </a:r>
            <a:endParaRPr b="1"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55" name="Google Shape;455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Value Propositions</a:t>
            </a:r>
            <a:endParaRPr b="1"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Insert your content</a:t>
            </a:r>
            <a:endParaRPr b="1"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56" name="Google Shape;456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Customer Relationships</a:t>
            </a:r>
            <a:endParaRPr b="1"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Insert your content</a:t>
            </a:r>
            <a:endParaRPr b="1"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57" name="Google Shape;457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Channels</a:t>
            </a:r>
            <a:endParaRPr b="1"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Insert your content</a:t>
            </a:r>
            <a:endParaRPr b="1"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58" name="Google Shape;458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Customer Segments</a:t>
            </a:r>
            <a:endParaRPr b="1"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Insert your content</a:t>
            </a:r>
            <a:endParaRPr b="1"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59" name="Google Shape;459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Key Partners</a:t>
            </a:r>
            <a:endParaRPr b="1"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Insert your content</a:t>
            </a:r>
            <a:endParaRPr b="1" sz="80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60" name="Google Shape;460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Cost Structure</a:t>
            </a:r>
            <a:endParaRPr b="1"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Insert your content</a:t>
            </a:r>
            <a:endParaRPr b="1"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61" name="Google Shape;461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Revenue Streams</a:t>
            </a:r>
            <a:endParaRPr b="1"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Insert your content</a:t>
            </a:r>
            <a:endParaRPr b="1" sz="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62" name="Google Shape;462;p43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3" name="Google Shape;463;p43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4" name="Google Shape;464;p43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5" name="Google Shape;465;p43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66" name="Google Shape;466;p43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467" name="Google Shape;467;p43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8" name="Google Shape;468;p43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69" name="Google Shape;469;p43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70" name="Google Shape;470;p43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471" name="Google Shape;471;p43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2" name="Google Shape;472;p43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3" name="Google Shape;473;p43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4" name="Google Shape;474;p43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475" name="Google Shape;475;p43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6" name="Google Shape;476;p43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7" name="Google Shape;477;p43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8" name="Google Shape;478;p43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9" name="Google Shape;479;p43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0" name="Google Shape;480;p43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481" name="Google Shape;481;p4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2" name="Google Shape;482;p4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3" name="Google Shape;483;p4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4" name="Google Shape;484;p4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5" name="Google Shape;485;p4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6" name="Google Shape;486;p4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4"/>
          <p:cNvSpPr txBox="1"/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92" name="Google Shape;492;p4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3" name="Google Shape;493;p44"/>
          <p:cNvGrpSpPr/>
          <p:nvPr/>
        </p:nvGrpSpPr>
        <p:grpSpPr>
          <a:xfrm>
            <a:off x="651592" y="1413043"/>
            <a:ext cx="3608219" cy="3243858"/>
            <a:chOff x="3778727" y="4460423"/>
            <a:chExt cx="720160" cy="647438"/>
          </a:xfrm>
        </p:grpSpPr>
        <p:sp>
          <p:nvSpPr>
            <p:cNvPr id="494" name="Google Shape;494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495" name="Google Shape;495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496" name="Google Shape;496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497" name="Google Shape;497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498" name="Google Shape;498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499" name="Google Shape;499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500" name="Google Shape;500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cxnSp>
        <p:nvCxnSpPr>
          <p:cNvPr id="501" name="Google Shape;501;p44"/>
          <p:cNvCxnSpPr/>
          <p:nvPr/>
        </p:nvCxnSpPr>
        <p:spPr>
          <a:xfrm>
            <a:off x="41798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2" name="Google Shape;502;p44"/>
          <p:cNvSpPr txBox="1"/>
          <p:nvPr/>
        </p:nvSpPr>
        <p:spPr>
          <a:xfrm>
            <a:off x="5298350" y="1778025"/>
            <a:ext cx="16221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Insert your content</a:t>
            </a:r>
            <a:endParaRPr sz="10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503" name="Google Shape;503;p44"/>
          <p:cNvCxnSpPr/>
          <p:nvPr/>
        </p:nvCxnSpPr>
        <p:spPr>
          <a:xfrm>
            <a:off x="40241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4" name="Google Shape;504;p44"/>
          <p:cNvSpPr txBox="1"/>
          <p:nvPr/>
        </p:nvSpPr>
        <p:spPr>
          <a:xfrm>
            <a:off x="5298350" y="2259640"/>
            <a:ext cx="16221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Insert your content</a:t>
            </a:r>
            <a:endParaRPr sz="10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505" name="Google Shape;505;p44"/>
          <p:cNvCxnSpPr/>
          <p:nvPr/>
        </p:nvCxnSpPr>
        <p:spPr>
          <a:xfrm>
            <a:off x="38029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6" name="Google Shape;506;p44"/>
          <p:cNvSpPr txBox="1"/>
          <p:nvPr/>
        </p:nvSpPr>
        <p:spPr>
          <a:xfrm>
            <a:off x="5298350" y="2741255"/>
            <a:ext cx="16221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Insert your content</a:t>
            </a:r>
            <a:endParaRPr sz="10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507" name="Google Shape;507;p44"/>
          <p:cNvCxnSpPr/>
          <p:nvPr/>
        </p:nvCxnSpPr>
        <p:spPr>
          <a:xfrm>
            <a:off x="36145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8" name="Google Shape;508;p44"/>
          <p:cNvSpPr txBox="1"/>
          <p:nvPr/>
        </p:nvSpPr>
        <p:spPr>
          <a:xfrm>
            <a:off x="5298350" y="3222870"/>
            <a:ext cx="16221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Insert your content</a:t>
            </a:r>
            <a:endParaRPr sz="10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509" name="Google Shape;509;p44"/>
          <p:cNvCxnSpPr/>
          <p:nvPr/>
        </p:nvCxnSpPr>
        <p:spPr>
          <a:xfrm>
            <a:off x="34096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0" name="Google Shape;510;p44"/>
          <p:cNvSpPr txBox="1"/>
          <p:nvPr/>
        </p:nvSpPr>
        <p:spPr>
          <a:xfrm>
            <a:off x="5298350" y="3704485"/>
            <a:ext cx="16221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Insert your content</a:t>
            </a:r>
            <a:endParaRPr sz="10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511" name="Google Shape;511;p44"/>
          <p:cNvCxnSpPr/>
          <p:nvPr/>
        </p:nvCxnSpPr>
        <p:spPr>
          <a:xfrm>
            <a:off x="31966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2" name="Google Shape;512;p44"/>
          <p:cNvSpPr txBox="1"/>
          <p:nvPr/>
        </p:nvSpPr>
        <p:spPr>
          <a:xfrm>
            <a:off x="5298350" y="4186100"/>
            <a:ext cx="16221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Insert your content</a:t>
            </a:r>
            <a:endParaRPr sz="10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5"/>
          <p:cNvSpPr txBox="1"/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18" name="Google Shape;518;p4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9" name="Google Shape;519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651600" y="1775300"/>
            <a:ext cx="1301700" cy="1301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0" name="Google Shape;520;p45"/>
          <p:cNvSpPr txBox="1"/>
          <p:nvPr/>
        </p:nvSpPr>
        <p:spPr>
          <a:xfrm>
            <a:off x="655992" y="3190287"/>
            <a:ext cx="13017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Imani</a:t>
            </a:r>
            <a:r>
              <a:rPr b="1" lang="en" sz="1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 Jackson</a:t>
            </a:r>
            <a:br>
              <a:rPr lang="en">
                <a:latin typeface="Oxygen"/>
                <a:ea typeface="Oxygen"/>
                <a:cs typeface="Oxygen"/>
                <a:sym typeface="Oxygen"/>
              </a:rPr>
            </a:br>
            <a:r>
              <a:rPr lang="en" sz="8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JOB TITLE</a:t>
            </a:r>
            <a:endParaRPr sz="80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Blue is the colour of the clear sky and the deep sea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521" name="Google Shape;52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1823" y="1775300"/>
            <a:ext cx="1301700" cy="1301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2" name="Google Shape;522;p45"/>
          <p:cNvSpPr txBox="1"/>
          <p:nvPr/>
        </p:nvSpPr>
        <p:spPr>
          <a:xfrm>
            <a:off x="2386215" y="3190287"/>
            <a:ext cx="13017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Marcos</a:t>
            </a:r>
            <a:r>
              <a:rPr b="1" lang="en" sz="1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 Galán</a:t>
            </a:r>
            <a:br>
              <a:rPr lang="en">
                <a:latin typeface="Oxygen"/>
                <a:ea typeface="Oxygen"/>
                <a:cs typeface="Oxygen"/>
                <a:sym typeface="Oxygen"/>
              </a:rPr>
            </a:br>
            <a:r>
              <a:rPr lang="en" sz="8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JOB TITLE</a:t>
            </a:r>
            <a:endParaRPr sz="80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Blue is the colour of the clear sky and the deep sea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523" name="Google Shape;523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112047" y="1775300"/>
            <a:ext cx="1301700" cy="1301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4" name="Google Shape;524;p45"/>
          <p:cNvSpPr txBox="1"/>
          <p:nvPr/>
        </p:nvSpPr>
        <p:spPr>
          <a:xfrm>
            <a:off x="4116438" y="3190287"/>
            <a:ext cx="13017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Ixchel Valdía</a:t>
            </a:r>
            <a:br>
              <a:rPr lang="en">
                <a:latin typeface="Oxygen"/>
                <a:ea typeface="Oxygen"/>
                <a:cs typeface="Oxygen"/>
                <a:sym typeface="Oxygen"/>
              </a:rPr>
            </a:br>
            <a:r>
              <a:rPr lang="en" sz="8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JOB TITLE</a:t>
            </a:r>
            <a:endParaRPr sz="80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Blue is the colour of the clear sky and the deep sea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525" name="Google Shape;525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5842270" y="1775300"/>
            <a:ext cx="1301700" cy="1301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6" name="Google Shape;526;p45"/>
          <p:cNvSpPr txBox="1"/>
          <p:nvPr/>
        </p:nvSpPr>
        <p:spPr>
          <a:xfrm>
            <a:off x="5846662" y="3190287"/>
            <a:ext cx="13017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Nils Årud</a:t>
            </a:r>
            <a:br>
              <a:rPr lang="en">
                <a:latin typeface="Oxygen"/>
                <a:ea typeface="Oxygen"/>
                <a:cs typeface="Oxygen"/>
                <a:sym typeface="Oxygen"/>
              </a:rPr>
            </a:br>
            <a:r>
              <a:rPr lang="en" sz="8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JOB TITLE</a:t>
            </a:r>
            <a:endParaRPr sz="80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Blue is the colour of the clear sky and the deep sea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Competitor Matrix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32" name="Google Shape;532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3" name="Google Shape;533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34" name="Google Shape;534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80" name="Google Shape;580;p4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1" name="Google Shape;581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82" name="Google Shape;582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04" name="Google Shape;604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05" name="Google Shape;605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06" name="Google Shape;606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LOW VALUE 1</a:t>
            </a:r>
            <a:endParaRPr sz="8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07" name="Google Shape;607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HIGH</a:t>
            </a:r>
            <a:r>
              <a:rPr lang="en" sz="8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 VALUE 1</a:t>
            </a:r>
            <a:endParaRPr sz="8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08" name="Google Shape;608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LOW VALUE 2</a:t>
            </a:r>
            <a:endParaRPr sz="8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09" name="Google Shape;609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HIGH</a:t>
            </a:r>
            <a:r>
              <a:rPr lang="en" sz="8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 VALUE 2</a:t>
            </a:r>
            <a:endParaRPr sz="8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10" name="Google Shape;610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Our company</a:t>
            </a:r>
            <a:endParaRPr sz="8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11" name="Google Shape;611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Competitor</a:t>
            </a:r>
            <a:endParaRPr sz="8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12" name="Google Shape;612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Competitor</a:t>
            </a:r>
            <a:endParaRPr sz="8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13" name="Google Shape;613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Competitor</a:t>
            </a:r>
            <a:endParaRPr sz="8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14" name="Google Shape;614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Competitor</a:t>
            </a:r>
            <a:endParaRPr sz="8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15" name="Google Shape;615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Competitor</a:t>
            </a:r>
            <a:endParaRPr sz="8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16" name="Google Shape;616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Competitor</a:t>
            </a:r>
            <a:endParaRPr sz="8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7"/>
          <p:cNvSpPr txBox="1"/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22" name="Google Shape;622;p4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23" name="Google Shape;623;p47"/>
          <p:cNvGraphicFramePr/>
          <p:nvPr/>
        </p:nvGraphicFramePr>
        <p:xfrm>
          <a:off x="6516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{1B3CEEE4-EA1C-4687-B06A-87DD94B0C216}</a:tableStyleId>
              </a:tblPr>
              <a:tblGrid>
                <a:gridCol w="679375"/>
                <a:gridCol w="778700"/>
                <a:gridCol w="778700"/>
                <a:gridCol w="778700"/>
                <a:gridCol w="778700"/>
                <a:gridCol w="778700"/>
                <a:gridCol w="778700"/>
                <a:gridCol w="778700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SUNDAY</a:t>
                      </a:r>
                      <a:endParaRPr sz="700">
                        <a:solidFill>
                          <a:schemeClr val="accent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MONDAY</a:t>
                      </a:r>
                      <a:endParaRPr sz="700">
                        <a:solidFill>
                          <a:schemeClr val="accent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TUESDAY</a:t>
                      </a:r>
                      <a:endParaRPr sz="700">
                        <a:solidFill>
                          <a:schemeClr val="accent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WEDNESDAY</a:t>
                      </a:r>
                      <a:endParaRPr sz="700">
                        <a:solidFill>
                          <a:schemeClr val="accent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THURSDAY</a:t>
                      </a:r>
                      <a:endParaRPr sz="700">
                        <a:solidFill>
                          <a:schemeClr val="accent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FRIDAY</a:t>
                      </a:r>
                      <a:endParaRPr sz="700">
                        <a:solidFill>
                          <a:schemeClr val="accent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SATURDAY</a:t>
                      </a:r>
                      <a:endParaRPr sz="700">
                        <a:solidFill>
                          <a:schemeClr val="accent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10:00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 - 10:45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11:00 - 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11:45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13:30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 - 14:15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14:30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 - 15:15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15:30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 - 16:15</a:t>
                      </a:r>
                      <a:endParaRPr sz="800">
                        <a:solidFill>
                          <a:schemeClr val="dk2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8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⇨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⇨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⇨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  <p:grpSp>
        <p:nvGrpSpPr>
          <p:cNvPr id="629" name="Google Shape;629;p48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630" name="Google Shape;630;p4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36" name="Google Shape;636;p48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637" name="Google Shape;637;p4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39" name="Google Shape;639;p48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640" name="Google Shape;640;p4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42" name="Google Shape;642;p48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3" name="Google Shape;643;p48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44" name="Google Shape;644;p48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645" name="Google Shape;645;p4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48" name="Google Shape;648;p48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649" name="Google Shape;649;p4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53" name="Google Shape;653;p48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54" name="Google Shape;654;p48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655" name="Google Shape;655;p4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75" name="Google Shape;675;p48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676" name="Google Shape;676;p4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78" name="Google Shape;678;p48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679" name="Google Shape;679;p4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2" name="Google Shape;682;p48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683" name="Google Shape;683;p4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6" name="Google Shape;686;p48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687" name="Google Shape;687;p4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91" name="Google Shape;691;p48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2" name="Google Shape;692;p48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3" name="Google Shape;693;p48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4" name="Google Shape;694;p48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95" name="Google Shape;695;p48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696" name="Google Shape;696;p4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8" name="Google Shape;698;p48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699" name="Google Shape;699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1" name="Google Shape;701;p48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02" name="Google Shape;702;p4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4" name="Google Shape;704;p48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05" name="Google Shape;705;p4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7" name="Google Shape;707;p48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08" name="Google Shape;708;p4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2" name="Google Shape;712;p48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13" name="Google Shape;713;p4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5" name="Google Shape;715;p48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16" name="Google Shape;716;p4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19" name="Google Shape;719;p48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20" name="Google Shape;720;p48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21" name="Google Shape;721;p4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23" name="Google Shape;723;p48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24" name="Google Shape;724;p4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29" name="Google Shape;729;p48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730" name="Google Shape;730;p4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32" name="Google Shape;732;p48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733" name="Google Shape;733;p4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38" name="Google Shape;738;p48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739" name="Google Shape;739;p4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4" name="Google Shape;744;p48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745" name="Google Shape;745;p4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49" name="Google Shape;749;p48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0" name="Google Shape;750;p48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1" name="Google Shape;751;p48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52" name="Google Shape;752;p48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753" name="Google Shape;753;p4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5" name="Google Shape;755;p48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756" name="Google Shape;756;p4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8" name="Google Shape;758;p48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759" name="Google Shape;759;p4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61" name="Google Shape;761;p48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62" name="Google Shape;762;p48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763" name="Google Shape;763;p4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5" name="Google Shape;765;p48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766" name="Google Shape;766;p4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1" name="Google Shape;771;p48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772" name="Google Shape;772;p4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74" name="Google Shape;774;p48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5" name="Google Shape;775;p48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76" name="Google Shape;776;p48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777" name="Google Shape;777;p4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9" name="Google Shape;779;p48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780" name="Google Shape;780;p4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82" name="Google Shape;782;p48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83" name="Google Shape;783;p48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784" name="Google Shape;784;p4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6" name="Google Shape;786;p48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787" name="Google Shape;787;p4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90" name="Google Shape;790;p48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91" name="Google Shape;791;p48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92" name="Google Shape;792;p48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793" name="Google Shape;793;p4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5" name="Google Shape;795;p48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796" name="Google Shape;796;p4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0" name="Google Shape;800;p48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01" name="Google Shape;801;p4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4" name="Google Shape;804;p48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05" name="Google Shape;805;p4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7" name="Google Shape;807;p48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08" name="Google Shape;808;p4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1" name="Google Shape;811;p48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12" name="Google Shape;812;p4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3" name="Google Shape;813;p4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4" name="Google Shape;814;p4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7" name="Google Shape;817;p48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18" name="Google Shape;818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0" name="Google Shape;820;p48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21" name="Google Shape;821;p4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26" name="Google Shape;826;p48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27" name="Google Shape;827;p48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28" name="Google Shape;828;p4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0" name="Google Shape;830;p48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831" name="Google Shape;831;p4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35" name="Google Shape;835;p48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36" name="Google Shape;836;p48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837" name="Google Shape;837;p4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0" name="Google Shape;840;p48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841" name="Google Shape;841;p4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44" name="Google Shape;844;p48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45" name="Google Shape;845;p48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46" name="Google Shape;846;p48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47" name="Google Shape;847;p48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848" name="Google Shape;848;p4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51" name="Google Shape;851;p48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52" name="Google Shape;852;p48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853" name="Google Shape;853;p4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56" name="Google Shape;856;p48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57" name="Google Shape;857;p48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858" name="Google Shape;858;p4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9" name="Google Shape;859;p4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0" name="Google Shape;860;p4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3" name="Google Shape;863;p48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864" name="Google Shape;864;p4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7" name="Google Shape;867;p48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868" name="Google Shape;868;p4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1" name="Google Shape;871;p48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872" name="Google Shape;872;p4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3" name="Google Shape;873;p4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4" name="Google Shape;874;p4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7" name="Google Shape;877;p48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878" name="Google Shape;878;p4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3" name="Google Shape;883;p48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884" name="Google Shape;884;p4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6" name="Google Shape;886;p48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887" name="Google Shape;887;p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93" name="Google Shape;893;p48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94" name="Google Shape;894;p48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895" name="Google Shape;895;p4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00" name="Google Shape;900;p48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901" name="Google Shape;901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03" name="Google Shape;903;p48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4" name="Google Shape;904;p48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905" name="Google Shape;905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7" name="Google Shape;907;p48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8" name="Google Shape;908;p48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909" name="Google Shape;909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1" name="Google Shape;911;p48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4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3" name="Google Shape;913;p48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19" name="Google Shape;919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5" name="Google Shape;925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26" name="Google Shape;926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0" name="Google Shape;930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31" name="Google Shape;931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4" name="Google Shape;934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35" name="Google Shape;935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0" name="Google Shape;940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41" name="Google Shape;941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4" name="Google Shape;944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45" name="Google Shape;945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9" name="Google Shape;949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50" name="Google Shape;950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5" name="Google Shape;955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56" name="Google Shape;956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2" name="Google Shape;962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63" name="Google Shape;963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66" name="Google Shape;966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9" name="Google Shape;969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70" name="Google Shape;970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6" name="Google Shape;976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77" name="Google Shape;977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2" name="Google Shape;982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83" name="Google Shape;983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87" name="Google Shape;987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88" name="Google Shape;988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8" name="Google Shape;998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05" name="Google Shape;1005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10" name="Google Shape;1010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5" name="Google Shape;1015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16" name="Google Shape;1016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23" name="Google Shape;1023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7" name="Google Shape;1027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28" name="Google Shape;1028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2" name="Google Shape;1032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33" name="Google Shape;1033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8" name="Google Shape;1038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39" name="Google Shape;1039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9" name="Google Shape;1049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50" name="Google Shape;1050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3" name="Google Shape;1053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54" name="Google Shape;1054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4" name="Google Shape;1064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65" name="Google Shape;1065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9" name="Google Shape;1069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70" name="Google Shape;1070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0" name="Google Shape;1080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81" name="Google Shape;1081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8" name="Google Shape;1088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089" name="Google Shape;1089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3" name="Google Shape;1093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094" name="Google Shape;1094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8" name="Google Shape;1098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099" name="Google Shape;1099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4" name="Google Shape;1104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05" name="Google Shape;1105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12" name="Google Shape;1112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5" name="Google Shape;1115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16" name="Google Shape;1116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1" name="Google Shape;1121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22" name="Google Shape;1122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8" name="Google Shape;1128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29" name="Google Shape;1129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2" name="Google Shape;1132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33" name="Google Shape;1133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7" name="Google Shape;1137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38" name="Google Shape;1138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4" name="Google Shape;1144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45" name="Google Shape;1145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2" name="Google Shape;1152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53" name="Google Shape;1153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58" name="Google Shape;1158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62" name="Google Shape;1162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5" name="Google Shape;1165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66" name="Google Shape;1166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71" name="Google Shape;1171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5" name="Google Shape;1175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76" name="Google Shape;1176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82" name="Google Shape;1182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8" name="Google Shape;1188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189" name="Google Shape;1189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6" name="Google Shape;1196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197" name="Google Shape;1197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9" name="Google Shape;1209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10" name="Google Shape;1210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15" name="Google Shape;1215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8" name="Google Shape;1218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19" name="Google Shape;1219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5" name="Google Shape;1225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26" name="Google Shape;1226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4" name="Google Shape;1234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35" name="Google Shape;1235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48" name="Google Shape;1248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0" name="Google Shape;1260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61" name="Google Shape;1261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3" name="Google Shape;1273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74" name="Google Shape;1274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0" name="Google Shape;1280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81" name="Google Shape;1281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6" name="Google Shape;1296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297" name="Google Shape;1297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1" name="Google Shape;1301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02" name="Google Shape;1302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03" name="Google Shape;1303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6" name="Google Shape;1306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07" name="Google Shape;1307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0" name="Google Shape;1310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11" name="Google Shape;1311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4" name="Google Shape;1314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15" name="Google Shape;1315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8" name="Google Shape;1318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19" name="Google Shape;1319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7" name="Google Shape;1327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28" name="Google Shape;1328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2" name="Google Shape;1352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53" name="Google Shape;1353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54" name="Google Shape;1354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6" name="Google Shape;1356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57" name="Google Shape;1357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9" name="Google Shape;1359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60" name="Google Shape;1360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62" name="Google Shape;1362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63" name="Google Shape;1363;p4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50"/>
          <p:cNvSpPr txBox="1"/>
          <p:nvPr/>
        </p:nvSpPr>
        <p:spPr>
          <a:xfrm>
            <a:off x="908200" y="22980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Oxygen"/>
                <a:ea typeface="Oxygen"/>
                <a:cs typeface="Oxygen"/>
                <a:sym typeface="Oxygen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1369" name="Google Shape;1369;p5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0" name="Google Shape;1370;p50"/>
          <p:cNvSpPr txBox="1"/>
          <p:nvPr>
            <p:ph idx="4294967295" type="body"/>
          </p:nvPr>
        </p:nvSpPr>
        <p:spPr>
          <a:xfrm>
            <a:off x="908328" y="9326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5" name="Google Shape;1375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6" name="Google Shape;1376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77" name="Google Shape;1377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78" name="Google Shape;1378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79" name="Google Shape;1379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0" name="Google Shape;1380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1" name="Google Shape;1381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82" name="Google Shape;1382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3" name="Google Shape;1383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4" name="Google Shape;1384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85" name="Google Shape;1385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6" name="Google Shape;1386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7" name="Google Shape;1387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88" name="Google Shape;1388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9" name="Google Shape;1389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ctrTitle"/>
          </p:nvPr>
        </p:nvSpPr>
        <p:spPr>
          <a:xfrm>
            <a:off x="855300" y="1732800"/>
            <a:ext cx="74334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1.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2" name="Google Shape;92;p16"/>
          <p:cNvSpPr txBox="1"/>
          <p:nvPr>
            <p:ph idx="1" type="subTitle"/>
          </p:nvPr>
        </p:nvSpPr>
        <p:spPr>
          <a:xfrm>
            <a:off x="855300" y="2989502"/>
            <a:ext cx="7433400" cy="42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1081800" y="1066000"/>
            <a:ext cx="5700000" cy="298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51600" y="1409701"/>
            <a:ext cx="61302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⇨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⇨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⇨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idx="4294967295" type="ctrTitle"/>
          </p:nvPr>
        </p:nvSpPr>
        <p:spPr>
          <a:xfrm>
            <a:off x="651600" y="1480800"/>
            <a:ext cx="4242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</a:t>
            </a:r>
            <a:r>
              <a:rPr lang="en" sz="6000"/>
              <a:t>c</a:t>
            </a:r>
            <a:r>
              <a:rPr lang="en" sz="6000"/>
              <a:t>oncept</a:t>
            </a:r>
            <a:endParaRPr sz="6000"/>
          </a:p>
        </p:txBody>
      </p:sp>
      <p:sp>
        <p:nvSpPr>
          <p:cNvPr id="111" name="Google Shape;111;p19"/>
          <p:cNvSpPr txBox="1"/>
          <p:nvPr>
            <p:ph idx="4294967295" type="subTitle"/>
          </p:nvPr>
        </p:nvSpPr>
        <p:spPr>
          <a:xfrm>
            <a:off x="651600" y="2400600"/>
            <a:ext cx="4242000" cy="12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12" name="Google Shape;112;p19"/>
          <p:cNvSpPr/>
          <p:nvPr/>
        </p:nvSpPr>
        <p:spPr>
          <a:xfrm>
            <a:off x="7065712" y="3719887"/>
            <a:ext cx="345435" cy="32983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3" name="Google Shape;113;p19"/>
          <p:cNvGrpSpPr/>
          <p:nvPr/>
        </p:nvGrpSpPr>
        <p:grpSpPr>
          <a:xfrm>
            <a:off x="6636755" y="1867508"/>
            <a:ext cx="1479919" cy="1480296"/>
            <a:chOff x="6654650" y="3665275"/>
            <a:chExt cx="409100" cy="409125"/>
          </a:xfrm>
        </p:grpSpPr>
        <p:sp>
          <p:nvSpPr>
            <p:cNvPr id="114" name="Google Shape;114;p1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" name="Google Shape;116;p19"/>
          <p:cNvGrpSpPr/>
          <p:nvPr/>
        </p:nvGrpSpPr>
        <p:grpSpPr>
          <a:xfrm rot="1056955">
            <a:off x="5210731" y="3031550"/>
            <a:ext cx="977756" cy="977868"/>
            <a:chOff x="570875" y="4322250"/>
            <a:chExt cx="443300" cy="443325"/>
          </a:xfrm>
        </p:grpSpPr>
        <p:sp>
          <p:nvSpPr>
            <p:cNvPr id="117" name="Google Shape;117;p1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" name="Google Shape;121;p19"/>
          <p:cNvSpPr/>
          <p:nvPr/>
        </p:nvSpPr>
        <p:spPr>
          <a:xfrm rot="2466640">
            <a:off x="5320427" y="2154543"/>
            <a:ext cx="479933" cy="45825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/>
          <p:nvPr/>
        </p:nvSpPr>
        <p:spPr>
          <a:xfrm rot="-1609576">
            <a:off x="6022326" y="2442879"/>
            <a:ext cx="345389" cy="32978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 rot="2926099">
            <a:off x="8116556" y="2704156"/>
            <a:ext cx="258659" cy="24697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/>
          <p:nvPr/>
        </p:nvSpPr>
        <p:spPr>
          <a:xfrm rot="-1609140">
            <a:off x="7040163" y="1049634"/>
            <a:ext cx="233031" cy="22250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651600" y="1409700"/>
            <a:ext cx="2864100" cy="33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1" name="Google Shape;131;p20"/>
          <p:cNvSpPr txBox="1"/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32" name="Google Shape;132;p20"/>
          <p:cNvSpPr txBox="1"/>
          <p:nvPr>
            <p:ph idx="2" type="body"/>
          </p:nvPr>
        </p:nvSpPr>
        <p:spPr>
          <a:xfrm>
            <a:off x="3917627" y="1409700"/>
            <a:ext cx="2864100" cy="33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651600" y="1409700"/>
            <a:ext cx="1909800" cy="33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0" name="Google Shape;140;p21"/>
          <p:cNvSpPr txBox="1"/>
          <p:nvPr>
            <p:ph idx="2" type="body"/>
          </p:nvPr>
        </p:nvSpPr>
        <p:spPr>
          <a:xfrm>
            <a:off x="2761814" y="1409700"/>
            <a:ext cx="1909800" cy="33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1" name="Google Shape;141;p21"/>
          <p:cNvSpPr txBox="1"/>
          <p:nvPr>
            <p:ph idx="3" type="body"/>
          </p:nvPr>
        </p:nvSpPr>
        <p:spPr>
          <a:xfrm>
            <a:off x="4872029" y="1409700"/>
            <a:ext cx="1909800" cy="33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more template">
  <a:themeElements>
    <a:clrScheme name="Custom 347">
      <a:dk1>
        <a:srgbClr val="011733"/>
      </a:dk1>
      <a:lt1>
        <a:srgbClr val="FFFFFF"/>
      </a:lt1>
      <a:dk2>
        <a:srgbClr val="889597"/>
      </a:dk2>
      <a:lt2>
        <a:srgbClr val="EBEEEA"/>
      </a:lt2>
      <a:accent1>
        <a:srgbClr val="BCF6A7"/>
      </a:accent1>
      <a:accent2>
        <a:srgbClr val="18A88D"/>
      </a:accent2>
      <a:accent3>
        <a:srgbClr val="11606D"/>
      </a:accent3>
      <a:accent4>
        <a:srgbClr val="1A4EB9"/>
      </a:accent4>
      <a:accent5>
        <a:srgbClr val="9E87D8"/>
      </a:accent5>
      <a:accent6>
        <a:srgbClr val="E498C6"/>
      </a:accent6>
      <a:hlink>
        <a:srgbClr val="11606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