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7556500" cx="10693400"/>
  <p:notesSz cx="6858000" cy="9144000"/>
  <p:embeddedFontLst>
    <p:embeddedFont>
      <p:font typeface="Lobst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obster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png"/><Relationship Id="rId4" Type="http://schemas.openxmlformats.org/officeDocument/2006/relationships/image" Target="../media/image15.png"/><Relationship Id="rId10" Type="http://schemas.openxmlformats.org/officeDocument/2006/relationships/image" Target="../media/image6.png"/><Relationship Id="rId9" Type="http://schemas.openxmlformats.org/officeDocument/2006/relationships/image" Target="../media/image13.png"/><Relationship Id="rId5" Type="http://schemas.openxmlformats.org/officeDocument/2006/relationships/image" Target="../media/image4.png"/><Relationship Id="rId6" Type="http://schemas.openxmlformats.org/officeDocument/2006/relationships/image" Target="../media/image10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png"/><Relationship Id="rId4" Type="http://schemas.openxmlformats.org/officeDocument/2006/relationships/image" Target="../media/image6.png"/><Relationship Id="rId11" Type="http://schemas.openxmlformats.org/officeDocument/2006/relationships/image" Target="../media/image7.png"/><Relationship Id="rId10" Type="http://schemas.openxmlformats.org/officeDocument/2006/relationships/image" Target="../media/image3.png"/><Relationship Id="rId9" Type="http://schemas.openxmlformats.org/officeDocument/2006/relationships/image" Target="../media/image2.png"/><Relationship Id="rId5" Type="http://schemas.openxmlformats.org/officeDocument/2006/relationships/image" Target="../media/image13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png"/><Relationship Id="rId4" Type="http://schemas.openxmlformats.org/officeDocument/2006/relationships/image" Target="../media/image1.png"/><Relationship Id="rId5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DE4C4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924043"/>
            <a:ext cx="10693400" cy="1070607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5" name="Google Shape;85;p13"/>
          <p:cNvGrpSpPr/>
          <p:nvPr/>
        </p:nvGrpSpPr>
        <p:grpSpPr>
          <a:xfrm>
            <a:off x="381432" y="349071"/>
            <a:ext cx="3285806" cy="2159584"/>
            <a:chOff x="0" y="0"/>
            <a:chExt cx="1356161" cy="891332"/>
          </a:xfrm>
        </p:grpSpPr>
        <p:sp>
          <p:nvSpPr>
            <p:cNvPr id="86" name="Google Shape;86;p13"/>
            <p:cNvSpPr/>
            <p:nvPr/>
          </p:nvSpPr>
          <p:spPr>
            <a:xfrm>
              <a:off x="0" y="0"/>
              <a:ext cx="1356161" cy="891332"/>
            </a:xfrm>
            <a:custGeom>
              <a:rect b="b" l="l" r="r" t="t"/>
              <a:pathLst>
                <a:path extrusionOk="0" h="891332" w="1356161">
                  <a:moveTo>
                    <a:pt x="87178" y="0"/>
                  </a:moveTo>
                  <a:lnTo>
                    <a:pt x="1268983" y="0"/>
                  </a:lnTo>
                  <a:cubicBezTo>
                    <a:pt x="1292104" y="0"/>
                    <a:pt x="1314278" y="9185"/>
                    <a:pt x="1330627" y="25534"/>
                  </a:cubicBezTo>
                  <a:cubicBezTo>
                    <a:pt x="1346977" y="41883"/>
                    <a:pt x="1356161" y="64057"/>
                    <a:pt x="1356161" y="87178"/>
                  </a:cubicBezTo>
                  <a:lnTo>
                    <a:pt x="1356161" y="804154"/>
                  </a:lnTo>
                  <a:cubicBezTo>
                    <a:pt x="1356161" y="827275"/>
                    <a:pt x="1346977" y="849449"/>
                    <a:pt x="1330627" y="865798"/>
                  </a:cubicBezTo>
                  <a:cubicBezTo>
                    <a:pt x="1314278" y="882147"/>
                    <a:pt x="1292104" y="891332"/>
                    <a:pt x="1268983" y="891332"/>
                  </a:cubicBezTo>
                  <a:lnTo>
                    <a:pt x="87178" y="891332"/>
                  </a:lnTo>
                  <a:cubicBezTo>
                    <a:pt x="64057" y="891332"/>
                    <a:pt x="41883" y="882147"/>
                    <a:pt x="25534" y="865798"/>
                  </a:cubicBezTo>
                  <a:cubicBezTo>
                    <a:pt x="9185" y="849449"/>
                    <a:pt x="0" y="827275"/>
                    <a:pt x="0" y="804154"/>
                  </a:cubicBezTo>
                  <a:lnTo>
                    <a:pt x="0" y="87178"/>
                  </a:lnTo>
                  <a:cubicBezTo>
                    <a:pt x="0" y="64057"/>
                    <a:pt x="9185" y="41883"/>
                    <a:pt x="25534" y="25534"/>
                  </a:cubicBezTo>
                  <a:cubicBezTo>
                    <a:pt x="41883" y="9185"/>
                    <a:pt x="64057" y="0"/>
                    <a:pt x="87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0" y="19050"/>
              <a:ext cx="1356161" cy="8722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3879392" y="349071"/>
            <a:ext cx="3285806" cy="2159584"/>
            <a:chOff x="0" y="0"/>
            <a:chExt cx="1356161" cy="891332"/>
          </a:xfrm>
        </p:grpSpPr>
        <p:sp>
          <p:nvSpPr>
            <p:cNvPr id="89" name="Google Shape;89;p13"/>
            <p:cNvSpPr/>
            <p:nvPr/>
          </p:nvSpPr>
          <p:spPr>
            <a:xfrm>
              <a:off x="0" y="0"/>
              <a:ext cx="1356161" cy="891332"/>
            </a:xfrm>
            <a:custGeom>
              <a:rect b="b" l="l" r="r" t="t"/>
              <a:pathLst>
                <a:path extrusionOk="0" h="891332" w="1356161">
                  <a:moveTo>
                    <a:pt x="87178" y="0"/>
                  </a:moveTo>
                  <a:lnTo>
                    <a:pt x="1268983" y="0"/>
                  </a:lnTo>
                  <a:cubicBezTo>
                    <a:pt x="1292104" y="0"/>
                    <a:pt x="1314278" y="9185"/>
                    <a:pt x="1330627" y="25534"/>
                  </a:cubicBezTo>
                  <a:cubicBezTo>
                    <a:pt x="1346977" y="41883"/>
                    <a:pt x="1356161" y="64057"/>
                    <a:pt x="1356161" y="87178"/>
                  </a:cubicBezTo>
                  <a:lnTo>
                    <a:pt x="1356161" y="804154"/>
                  </a:lnTo>
                  <a:cubicBezTo>
                    <a:pt x="1356161" y="827275"/>
                    <a:pt x="1346977" y="849449"/>
                    <a:pt x="1330627" y="865798"/>
                  </a:cubicBezTo>
                  <a:cubicBezTo>
                    <a:pt x="1314278" y="882147"/>
                    <a:pt x="1292104" y="891332"/>
                    <a:pt x="1268983" y="891332"/>
                  </a:cubicBezTo>
                  <a:lnTo>
                    <a:pt x="87178" y="891332"/>
                  </a:lnTo>
                  <a:cubicBezTo>
                    <a:pt x="64057" y="891332"/>
                    <a:pt x="41883" y="882147"/>
                    <a:pt x="25534" y="865798"/>
                  </a:cubicBezTo>
                  <a:cubicBezTo>
                    <a:pt x="9185" y="849449"/>
                    <a:pt x="0" y="827275"/>
                    <a:pt x="0" y="804154"/>
                  </a:cubicBezTo>
                  <a:lnTo>
                    <a:pt x="0" y="87178"/>
                  </a:lnTo>
                  <a:cubicBezTo>
                    <a:pt x="0" y="64057"/>
                    <a:pt x="9185" y="41883"/>
                    <a:pt x="25534" y="25534"/>
                  </a:cubicBezTo>
                  <a:cubicBezTo>
                    <a:pt x="41883" y="9185"/>
                    <a:pt x="64057" y="0"/>
                    <a:pt x="87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0" y="19050"/>
              <a:ext cx="1356161" cy="8722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381432" y="2701260"/>
            <a:ext cx="3285806" cy="2159584"/>
            <a:chOff x="0" y="0"/>
            <a:chExt cx="1356161" cy="891332"/>
          </a:xfrm>
        </p:grpSpPr>
        <p:sp>
          <p:nvSpPr>
            <p:cNvPr id="92" name="Google Shape;92;p13"/>
            <p:cNvSpPr/>
            <p:nvPr/>
          </p:nvSpPr>
          <p:spPr>
            <a:xfrm>
              <a:off x="0" y="0"/>
              <a:ext cx="1356161" cy="891332"/>
            </a:xfrm>
            <a:custGeom>
              <a:rect b="b" l="l" r="r" t="t"/>
              <a:pathLst>
                <a:path extrusionOk="0" h="891332" w="1356161">
                  <a:moveTo>
                    <a:pt x="87178" y="0"/>
                  </a:moveTo>
                  <a:lnTo>
                    <a:pt x="1268983" y="0"/>
                  </a:lnTo>
                  <a:cubicBezTo>
                    <a:pt x="1292104" y="0"/>
                    <a:pt x="1314278" y="9185"/>
                    <a:pt x="1330627" y="25534"/>
                  </a:cubicBezTo>
                  <a:cubicBezTo>
                    <a:pt x="1346977" y="41883"/>
                    <a:pt x="1356161" y="64057"/>
                    <a:pt x="1356161" y="87178"/>
                  </a:cubicBezTo>
                  <a:lnTo>
                    <a:pt x="1356161" y="804154"/>
                  </a:lnTo>
                  <a:cubicBezTo>
                    <a:pt x="1356161" y="827275"/>
                    <a:pt x="1346977" y="849449"/>
                    <a:pt x="1330627" y="865798"/>
                  </a:cubicBezTo>
                  <a:cubicBezTo>
                    <a:pt x="1314278" y="882147"/>
                    <a:pt x="1292104" y="891332"/>
                    <a:pt x="1268983" y="891332"/>
                  </a:cubicBezTo>
                  <a:lnTo>
                    <a:pt x="87178" y="891332"/>
                  </a:lnTo>
                  <a:cubicBezTo>
                    <a:pt x="64057" y="891332"/>
                    <a:pt x="41883" y="882147"/>
                    <a:pt x="25534" y="865798"/>
                  </a:cubicBezTo>
                  <a:cubicBezTo>
                    <a:pt x="9185" y="849449"/>
                    <a:pt x="0" y="827275"/>
                    <a:pt x="0" y="804154"/>
                  </a:cubicBezTo>
                  <a:lnTo>
                    <a:pt x="0" y="87178"/>
                  </a:lnTo>
                  <a:cubicBezTo>
                    <a:pt x="0" y="64057"/>
                    <a:pt x="9185" y="41883"/>
                    <a:pt x="25534" y="25534"/>
                  </a:cubicBezTo>
                  <a:cubicBezTo>
                    <a:pt x="41883" y="9185"/>
                    <a:pt x="64057" y="0"/>
                    <a:pt x="87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0" y="19050"/>
              <a:ext cx="1356161" cy="8722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3879392" y="2701260"/>
            <a:ext cx="3285806" cy="2159584"/>
            <a:chOff x="0" y="0"/>
            <a:chExt cx="1356161" cy="891332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1356161" cy="891332"/>
            </a:xfrm>
            <a:custGeom>
              <a:rect b="b" l="l" r="r" t="t"/>
              <a:pathLst>
                <a:path extrusionOk="0" h="891332" w="1356161">
                  <a:moveTo>
                    <a:pt x="87178" y="0"/>
                  </a:moveTo>
                  <a:lnTo>
                    <a:pt x="1268983" y="0"/>
                  </a:lnTo>
                  <a:cubicBezTo>
                    <a:pt x="1292104" y="0"/>
                    <a:pt x="1314278" y="9185"/>
                    <a:pt x="1330627" y="25534"/>
                  </a:cubicBezTo>
                  <a:cubicBezTo>
                    <a:pt x="1346977" y="41883"/>
                    <a:pt x="1356161" y="64057"/>
                    <a:pt x="1356161" y="87178"/>
                  </a:cubicBezTo>
                  <a:lnTo>
                    <a:pt x="1356161" y="804154"/>
                  </a:lnTo>
                  <a:cubicBezTo>
                    <a:pt x="1356161" y="827275"/>
                    <a:pt x="1346977" y="849449"/>
                    <a:pt x="1330627" y="865798"/>
                  </a:cubicBezTo>
                  <a:cubicBezTo>
                    <a:pt x="1314278" y="882147"/>
                    <a:pt x="1292104" y="891332"/>
                    <a:pt x="1268983" y="891332"/>
                  </a:cubicBezTo>
                  <a:lnTo>
                    <a:pt x="87178" y="891332"/>
                  </a:lnTo>
                  <a:cubicBezTo>
                    <a:pt x="64057" y="891332"/>
                    <a:pt x="41883" y="882147"/>
                    <a:pt x="25534" y="865798"/>
                  </a:cubicBezTo>
                  <a:cubicBezTo>
                    <a:pt x="9185" y="849449"/>
                    <a:pt x="0" y="827275"/>
                    <a:pt x="0" y="804154"/>
                  </a:cubicBezTo>
                  <a:lnTo>
                    <a:pt x="0" y="87178"/>
                  </a:lnTo>
                  <a:cubicBezTo>
                    <a:pt x="0" y="64057"/>
                    <a:pt x="9185" y="41883"/>
                    <a:pt x="25534" y="25534"/>
                  </a:cubicBezTo>
                  <a:cubicBezTo>
                    <a:pt x="41883" y="9185"/>
                    <a:pt x="64057" y="0"/>
                    <a:pt x="87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0" y="19050"/>
              <a:ext cx="1356161" cy="8722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381432" y="5051344"/>
            <a:ext cx="3285806" cy="2159584"/>
            <a:chOff x="0" y="0"/>
            <a:chExt cx="1356161" cy="891332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1356161" cy="891332"/>
            </a:xfrm>
            <a:custGeom>
              <a:rect b="b" l="l" r="r" t="t"/>
              <a:pathLst>
                <a:path extrusionOk="0" h="891332" w="1356161">
                  <a:moveTo>
                    <a:pt x="87178" y="0"/>
                  </a:moveTo>
                  <a:lnTo>
                    <a:pt x="1268983" y="0"/>
                  </a:lnTo>
                  <a:cubicBezTo>
                    <a:pt x="1292104" y="0"/>
                    <a:pt x="1314278" y="9185"/>
                    <a:pt x="1330627" y="25534"/>
                  </a:cubicBezTo>
                  <a:cubicBezTo>
                    <a:pt x="1346977" y="41883"/>
                    <a:pt x="1356161" y="64057"/>
                    <a:pt x="1356161" y="87178"/>
                  </a:cubicBezTo>
                  <a:lnTo>
                    <a:pt x="1356161" y="804154"/>
                  </a:lnTo>
                  <a:cubicBezTo>
                    <a:pt x="1356161" y="827275"/>
                    <a:pt x="1346977" y="849449"/>
                    <a:pt x="1330627" y="865798"/>
                  </a:cubicBezTo>
                  <a:cubicBezTo>
                    <a:pt x="1314278" y="882147"/>
                    <a:pt x="1292104" y="891332"/>
                    <a:pt x="1268983" y="891332"/>
                  </a:cubicBezTo>
                  <a:lnTo>
                    <a:pt x="87178" y="891332"/>
                  </a:lnTo>
                  <a:cubicBezTo>
                    <a:pt x="64057" y="891332"/>
                    <a:pt x="41883" y="882147"/>
                    <a:pt x="25534" y="865798"/>
                  </a:cubicBezTo>
                  <a:cubicBezTo>
                    <a:pt x="9185" y="849449"/>
                    <a:pt x="0" y="827275"/>
                    <a:pt x="0" y="804154"/>
                  </a:cubicBezTo>
                  <a:lnTo>
                    <a:pt x="0" y="87178"/>
                  </a:lnTo>
                  <a:cubicBezTo>
                    <a:pt x="0" y="64057"/>
                    <a:pt x="9185" y="41883"/>
                    <a:pt x="25534" y="25534"/>
                  </a:cubicBezTo>
                  <a:cubicBezTo>
                    <a:pt x="41883" y="9185"/>
                    <a:pt x="64057" y="0"/>
                    <a:pt x="871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0" y="19050"/>
              <a:ext cx="1356161" cy="8722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" name="Google Shape;100;p13"/>
          <p:cNvSpPr/>
          <p:nvPr/>
        </p:nvSpPr>
        <p:spPr>
          <a:xfrm>
            <a:off x="1482599" y="402962"/>
            <a:ext cx="1083473" cy="488548"/>
          </a:xfrm>
          <a:custGeom>
            <a:rect b="b" l="l" r="r" t="t"/>
            <a:pathLst>
              <a:path extrusionOk="0" h="488548" w="1083473">
                <a:moveTo>
                  <a:pt x="0" y="0"/>
                </a:moveTo>
                <a:lnTo>
                  <a:pt x="1083473" y="0"/>
                </a:lnTo>
                <a:lnTo>
                  <a:pt x="1083473" y="488548"/>
                </a:lnTo>
                <a:lnTo>
                  <a:pt x="0" y="4885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13"/>
          <p:cNvSpPr/>
          <p:nvPr/>
        </p:nvSpPr>
        <p:spPr>
          <a:xfrm>
            <a:off x="4969949" y="402962"/>
            <a:ext cx="1173481" cy="527000"/>
          </a:xfrm>
          <a:custGeom>
            <a:rect b="b" l="l" r="r" t="t"/>
            <a:pathLst>
              <a:path extrusionOk="0" h="527000" w="1173481">
                <a:moveTo>
                  <a:pt x="0" y="0"/>
                </a:moveTo>
                <a:lnTo>
                  <a:pt x="1173480" y="0"/>
                </a:lnTo>
                <a:lnTo>
                  <a:pt x="1173480" y="527000"/>
                </a:lnTo>
                <a:lnTo>
                  <a:pt x="0" y="52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2" name="Google Shape;102;p13"/>
          <p:cNvSpPr/>
          <p:nvPr/>
        </p:nvSpPr>
        <p:spPr>
          <a:xfrm>
            <a:off x="1285073" y="2781362"/>
            <a:ext cx="1370950" cy="471108"/>
          </a:xfrm>
          <a:custGeom>
            <a:rect b="b" l="l" r="r" t="t"/>
            <a:pathLst>
              <a:path extrusionOk="0" h="471108" w="1370950">
                <a:moveTo>
                  <a:pt x="0" y="0"/>
                </a:moveTo>
                <a:lnTo>
                  <a:pt x="1370950" y="0"/>
                </a:lnTo>
                <a:lnTo>
                  <a:pt x="1370950" y="471109"/>
                </a:lnTo>
                <a:lnTo>
                  <a:pt x="0" y="4711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3" name="Google Shape;103;p13"/>
          <p:cNvSpPr/>
          <p:nvPr/>
        </p:nvSpPr>
        <p:spPr>
          <a:xfrm>
            <a:off x="4920863" y="2781362"/>
            <a:ext cx="1271652" cy="462419"/>
          </a:xfrm>
          <a:custGeom>
            <a:rect b="b" l="l" r="r" t="t"/>
            <a:pathLst>
              <a:path extrusionOk="0" h="462419" w="1271652">
                <a:moveTo>
                  <a:pt x="0" y="0"/>
                </a:moveTo>
                <a:lnTo>
                  <a:pt x="1271652" y="0"/>
                </a:lnTo>
                <a:lnTo>
                  <a:pt x="1271652" y="462419"/>
                </a:lnTo>
                <a:lnTo>
                  <a:pt x="0" y="4624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13"/>
          <p:cNvSpPr/>
          <p:nvPr/>
        </p:nvSpPr>
        <p:spPr>
          <a:xfrm>
            <a:off x="1428811" y="5225341"/>
            <a:ext cx="1083473" cy="502338"/>
          </a:xfrm>
          <a:custGeom>
            <a:rect b="b" l="l" r="r" t="t"/>
            <a:pathLst>
              <a:path extrusionOk="0" h="502338" w="1083473">
                <a:moveTo>
                  <a:pt x="0" y="0"/>
                </a:moveTo>
                <a:lnTo>
                  <a:pt x="1083473" y="0"/>
                </a:lnTo>
                <a:lnTo>
                  <a:pt x="1083473" y="502338"/>
                </a:lnTo>
                <a:lnTo>
                  <a:pt x="0" y="5023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13"/>
          <p:cNvSpPr/>
          <p:nvPr/>
        </p:nvSpPr>
        <p:spPr>
          <a:xfrm rot="-1896395">
            <a:off x="8292187" y="-129369"/>
            <a:ext cx="3467521" cy="5661259"/>
          </a:xfrm>
          <a:custGeom>
            <a:rect b="b" l="l" r="r" t="t"/>
            <a:pathLst>
              <a:path extrusionOk="0" h="5661259" w="3467521">
                <a:moveTo>
                  <a:pt x="0" y="0"/>
                </a:moveTo>
                <a:lnTo>
                  <a:pt x="3467521" y="0"/>
                </a:lnTo>
                <a:lnTo>
                  <a:pt x="3467521" y="5661258"/>
                </a:lnTo>
                <a:lnTo>
                  <a:pt x="0" y="56612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 amt="7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06" name="Google Shape;106;p13"/>
          <p:cNvGrpSpPr/>
          <p:nvPr/>
        </p:nvGrpSpPr>
        <p:grpSpPr>
          <a:xfrm>
            <a:off x="3879392" y="5051344"/>
            <a:ext cx="3285806" cy="2159584"/>
            <a:chOff x="0" y="0"/>
            <a:chExt cx="1356161" cy="891332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1356161" cy="891332"/>
            </a:xfrm>
            <a:custGeom>
              <a:rect b="b" l="l" r="r" t="t"/>
              <a:pathLst>
                <a:path extrusionOk="0" h="891332" w="1356161">
                  <a:moveTo>
                    <a:pt x="87178" y="0"/>
                  </a:moveTo>
                  <a:lnTo>
                    <a:pt x="1268983" y="0"/>
                  </a:lnTo>
                  <a:cubicBezTo>
                    <a:pt x="1292104" y="0"/>
                    <a:pt x="1314278" y="9185"/>
                    <a:pt x="1330627" y="25534"/>
                  </a:cubicBezTo>
                  <a:cubicBezTo>
                    <a:pt x="1346977" y="41883"/>
                    <a:pt x="1356161" y="64057"/>
                    <a:pt x="1356161" y="87178"/>
                  </a:cubicBezTo>
                  <a:lnTo>
                    <a:pt x="1356161" y="804154"/>
                  </a:lnTo>
                  <a:cubicBezTo>
                    <a:pt x="1356161" y="827275"/>
                    <a:pt x="1346977" y="849449"/>
                    <a:pt x="1330627" y="865798"/>
                  </a:cubicBezTo>
                  <a:cubicBezTo>
                    <a:pt x="1314278" y="882147"/>
                    <a:pt x="1292104" y="891332"/>
                    <a:pt x="1268983" y="891332"/>
                  </a:cubicBezTo>
                  <a:lnTo>
                    <a:pt x="87178" y="891332"/>
                  </a:lnTo>
                  <a:cubicBezTo>
                    <a:pt x="64057" y="891332"/>
                    <a:pt x="41883" y="882147"/>
                    <a:pt x="25534" y="865798"/>
                  </a:cubicBezTo>
                  <a:cubicBezTo>
                    <a:pt x="9185" y="849449"/>
                    <a:pt x="0" y="827275"/>
                    <a:pt x="0" y="804154"/>
                  </a:cubicBezTo>
                  <a:lnTo>
                    <a:pt x="0" y="87178"/>
                  </a:lnTo>
                  <a:cubicBezTo>
                    <a:pt x="0" y="64057"/>
                    <a:pt x="9185" y="41883"/>
                    <a:pt x="25534" y="25534"/>
                  </a:cubicBezTo>
                  <a:cubicBezTo>
                    <a:pt x="41883" y="9185"/>
                    <a:pt x="64057" y="0"/>
                    <a:pt x="87178" y="0"/>
                  </a:cubicBez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0" y="19050"/>
              <a:ext cx="1356161" cy="8722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13"/>
          <p:cNvSpPr/>
          <p:nvPr/>
        </p:nvSpPr>
        <p:spPr>
          <a:xfrm rot="2351054">
            <a:off x="-481519" y="6711108"/>
            <a:ext cx="2299297" cy="1301977"/>
          </a:xfrm>
          <a:custGeom>
            <a:rect b="b" l="l" r="r" t="t"/>
            <a:pathLst>
              <a:path extrusionOk="0" h="1301977" w="2299297">
                <a:moveTo>
                  <a:pt x="0" y="0"/>
                </a:moveTo>
                <a:lnTo>
                  <a:pt x="2299297" y="0"/>
                </a:lnTo>
                <a:lnTo>
                  <a:pt x="2299297" y="1301977"/>
                </a:lnTo>
                <a:lnTo>
                  <a:pt x="0" y="13019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13"/>
          <p:cNvSpPr txBox="1"/>
          <p:nvPr/>
        </p:nvSpPr>
        <p:spPr>
          <a:xfrm>
            <a:off x="7374748" y="387171"/>
            <a:ext cx="26511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300" u="none" cap="none" strike="noStrike">
                <a:solidFill>
                  <a:srgbClr val="FF7B7B"/>
                </a:solidFill>
                <a:latin typeface="Lobster"/>
                <a:ea typeface="Lobster"/>
                <a:cs typeface="Lobster"/>
                <a:sym typeface="Lobster"/>
              </a:rPr>
              <a:t>My College Class Schedule</a:t>
            </a:r>
            <a:endParaRPr sz="5300"/>
          </a:p>
        </p:txBody>
      </p:sp>
      <p:sp>
        <p:nvSpPr>
          <p:cNvPr id="111" name="Google Shape;111;p13"/>
          <p:cNvSpPr/>
          <p:nvPr/>
        </p:nvSpPr>
        <p:spPr>
          <a:xfrm flipH="1" rot="-7031504">
            <a:off x="2885969" y="193474"/>
            <a:ext cx="1986846" cy="1125052"/>
          </a:xfrm>
          <a:custGeom>
            <a:rect b="b" l="l" r="r" t="t"/>
            <a:pathLst>
              <a:path extrusionOk="0" h="1125052" w="1986846">
                <a:moveTo>
                  <a:pt x="0" y="1125052"/>
                </a:moveTo>
                <a:lnTo>
                  <a:pt x="1986846" y="1125052"/>
                </a:lnTo>
                <a:lnTo>
                  <a:pt x="1986846" y="0"/>
                </a:lnTo>
                <a:lnTo>
                  <a:pt x="0" y="0"/>
                </a:lnTo>
                <a:lnTo>
                  <a:pt x="0" y="1125052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13"/>
          <p:cNvSpPr txBox="1"/>
          <p:nvPr/>
        </p:nvSpPr>
        <p:spPr>
          <a:xfrm>
            <a:off x="4811850" y="5234866"/>
            <a:ext cx="1420891" cy="261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7B7B"/>
                </a:solidFill>
                <a:latin typeface="Lobster"/>
                <a:ea typeface="Lobster"/>
                <a:cs typeface="Lobster"/>
                <a:sym typeface="Lobster"/>
              </a:rPr>
              <a:t>Top Priorities</a:t>
            </a:r>
            <a:endParaRPr/>
          </a:p>
        </p:txBody>
      </p:sp>
      <p:grpSp>
        <p:nvGrpSpPr>
          <p:cNvPr id="113" name="Google Shape;113;p13"/>
          <p:cNvGrpSpPr/>
          <p:nvPr/>
        </p:nvGrpSpPr>
        <p:grpSpPr>
          <a:xfrm>
            <a:off x="7374748" y="3709097"/>
            <a:ext cx="3035370" cy="432276"/>
            <a:chOff x="0" y="0"/>
            <a:chExt cx="1252798" cy="178415"/>
          </a:xfrm>
        </p:grpSpPr>
        <p:sp>
          <p:nvSpPr>
            <p:cNvPr id="114" name="Google Shape;114;p13"/>
            <p:cNvSpPr/>
            <p:nvPr/>
          </p:nvSpPr>
          <p:spPr>
            <a:xfrm>
              <a:off x="0" y="0"/>
              <a:ext cx="1252798" cy="178415"/>
            </a:xfrm>
            <a:custGeom>
              <a:rect b="b" l="l" r="r" t="t"/>
              <a:pathLst>
                <a:path extrusionOk="0" h="178415" w="1252798">
                  <a:moveTo>
                    <a:pt x="89207" y="0"/>
                  </a:moveTo>
                  <a:lnTo>
                    <a:pt x="1163591" y="0"/>
                  </a:lnTo>
                  <a:cubicBezTo>
                    <a:pt x="1212859" y="0"/>
                    <a:pt x="1252798" y="39940"/>
                    <a:pt x="1252798" y="89207"/>
                  </a:cubicBezTo>
                  <a:lnTo>
                    <a:pt x="1252798" y="89207"/>
                  </a:lnTo>
                  <a:cubicBezTo>
                    <a:pt x="1252798" y="138475"/>
                    <a:pt x="1212859" y="178415"/>
                    <a:pt x="1163591" y="178415"/>
                  </a:cubicBezTo>
                  <a:lnTo>
                    <a:pt x="89207" y="178415"/>
                  </a:lnTo>
                  <a:cubicBezTo>
                    <a:pt x="39940" y="178415"/>
                    <a:pt x="0" y="138475"/>
                    <a:pt x="0" y="89207"/>
                  </a:cubicBezTo>
                  <a:lnTo>
                    <a:pt x="0" y="89207"/>
                  </a:lnTo>
                  <a:cubicBezTo>
                    <a:pt x="0" y="39940"/>
                    <a:pt x="39940" y="0"/>
                    <a:pt x="89207" y="0"/>
                  </a:cubicBezTo>
                  <a:close/>
                </a:path>
              </a:pathLst>
            </a:custGeom>
            <a:solidFill>
              <a:srgbClr val="ECFFE4"/>
            </a:solidFill>
            <a:ln cap="rnd" cmpd="sng" w="19050">
              <a:solidFill>
                <a:srgbClr val="9BA69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0" y="19050"/>
              <a:ext cx="1252798" cy="1593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7374748" y="4284248"/>
            <a:ext cx="3035370" cy="432276"/>
            <a:chOff x="0" y="0"/>
            <a:chExt cx="1252798" cy="178415"/>
          </a:xfrm>
        </p:grpSpPr>
        <p:sp>
          <p:nvSpPr>
            <p:cNvPr id="117" name="Google Shape;117;p13"/>
            <p:cNvSpPr/>
            <p:nvPr/>
          </p:nvSpPr>
          <p:spPr>
            <a:xfrm>
              <a:off x="0" y="0"/>
              <a:ext cx="1252798" cy="178415"/>
            </a:xfrm>
            <a:custGeom>
              <a:rect b="b" l="l" r="r" t="t"/>
              <a:pathLst>
                <a:path extrusionOk="0" h="178415" w="1252798">
                  <a:moveTo>
                    <a:pt x="89207" y="0"/>
                  </a:moveTo>
                  <a:lnTo>
                    <a:pt x="1163591" y="0"/>
                  </a:lnTo>
                  <a:cubicBezTo>
                    <a:pt x="1212859" y="0"/>
                    <a:pt x="1252798" y="39940"/>
                    <a:pt x="1252798" y="89207"/>
                  </a:cubicBezTo>
                  <a:lnTo>
                    <a:pt x="1252798" y="89207"/>
                  </a:lnTo>
                  <a:cubicBezTo>
                    <a:pt x="1252798" y="138475"/>
                    <a:pt x="1212859" y="178415"/>
                    <a:pt x="1163591" y="178415"/>
                  </a:cubicBezTo>
                  <a:lnTo>
                    <a:pt x="89207" y="178415"/>
                  </a:lnTo>
                  <a:cubicBezTo>
                    <a:pt x="39940" y="178415"/>
                    <a:pt x="0" y="138475"/>
                    <a:pt x="0" y="89207"/>
                  </a:cubicBezTo>
                  <a:lnTo>
                    <a:pt x="0" y="89207"/>
                  </a:lnTo>
                  <a:cubicBezTo>
                    <a:pt x="0" y="39940"/>
                    <a:pt x="39940" y="0"/>
                    <a:pt x="89207" y="0"/>
                  </a:cubicBezTo>
                  <a:close/>
                </a:path>
              </a:pathLst>
            </a:custGeom>
            <a:solidFill>
              <a:srgbClr val="ECFFE4"/>
            </a:solidFill>
            <a:ln cap="rnd" cmpd="sng" w="19050">
              <a:solidFill>
                <a:srgbClr val="9BA69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0" y="19050"/>
              <a:ext cx="1252798" cy="1593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13"/>
          <p:cNvSpPr txBox="1"/>
          <p:nvPr/>
        </p:nvSpPr>
        <p:spPr>
          <a:xfrm>
            <a:off x="7556545" y="3855740"/>
            <a:ext cx="1420891" cy="161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7B7B"/>
                </a:solidFill>
                <a:latin typeface="Lobster"/>
                <a:ea typeface="Lobster"/>
                <a:cs typeface="Lobster"/>
                <a:sym typeface="Lobster"/>
              </a:rPr>
              <a:t>Name: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7556545" y="4427123"/>
            <a:ext cx="1420891" cy="1615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F7B7B"/>
                </a:solidFill>
                <a:latin typeface="Lobster"/>
                <a:ea typeface="Lobster"/>
                <a:cs typeface="Lobster"/>
                <a:sym typeface="Lobster"/>
              </a:rPr>
              <a:t>Semester:</a:t>
            </a:r>
            <a:endParaRPr/>
          </a:p>
        </p:txBody>
      </p:sp>
      <p:grpSp>
        <p:nvGrpSpPr>
          <p:cNvPr id="121" name="Google Shape;121;p13"/>
          <p:cNvGrpSpPr/>
          <p:nvPr/>
        </p:nvGrpSpPr>
        <p:grpSpPr>
          <a:xfrm>
            <a:off x="7334533" y="5051344"/>
            <a:ext cx="3075585" cy="2159584"/>
            <a:chOff x="0" y="0"/>
            <a:chExt cx="1269396" cy="891332"/>
          </a:xfrm>
        </p:grpSpPr>
        <p:sp>
          <p:nvSpPr>
            <p:cNvPr id="122" name="Google Shape;122;p13"/>
            <p:cNvSpPr/>
            <p:nvPr/>
          </p:nvSpPr>
          <p:spPr>
            <a:xfrm>
              <a:off x="0" y="0"/>
              <a:ext cx="1269396" cy="891332"/>
            </a:xfrm>
            <a:custGeom>
              <a:rect b="b" l="l" r="r" t="t"/>
              <a:pathLst>
                <a:path extrusionOk="0" h="891332" w="1269396">
                  <a:moveTo>
                    <a:pt x="93137" y="0"/>
                  </a:moveTo>
                  <a:lnTo>
                    <a:pt x="1176259" y="0"/>
                  </a:lnTo>
                  <a:cubicBezTo>
                    <a:pt x="1227697" y="0"/>
                    <a:pt x="1269396" y="41699"/>
                    <a:pt x="1269396" y="93137"/>
                  </a:cubicBezTo>
                  <a:lnTo>
                    <a:pt x="1269396" y="798195"/>
                  </a:lnTo>
                  <a:cubicBezTo>
                    <a:pt x="1269396" y="822897"/>
                    <a:pt x="1259584" y="846586"/>
                    <a:pt x="1242117" y="864053"/>
                  </a:cubicBezTo>
                  <a:cubicBezTo>
                    <a:pt x="1224650" y="881520"/>
                    <a:pt x="1200961" y="891332"/>
                    <a:pt x="1176259" y="891332"/>
                  </a:cubicBezTo>
                  <a:lnTo>
                    <a:pt x="93137" y="891332"/>
                  </a:lnTo>
                  <a:cubicBezTo>
                    <a:pt x="41699" y="891332"/>
                    <a:pt x="0" y="849633"/>
                    <a:pt x="0" y="798195"/>
                  </a:cubicBezTo>
                  <a:lnTo>
                    <a:pt x="0" y="93137"/>
                  </a:lnTo>
                  <a:cubicBezTo>
                    <a:pt x="0" y="68436"/>
                    <a:pt x="9813" y="44746"/>
                    <a:pt x="27279" y="27279"/>
                  </a:cubicBezTo>
                  <a:cubicBezTo>
                    <a:pt x="44746" y="9813"/>
                    <a:pt x="68436" y="0"/>
                    <a:pt x="93137" y="0"/>
                  </a:cubicBezTo>
                  <a:close/>
                </a:path>
              </a:pathLst>
            </a:custGeom>
            <a:solidFill>
              <a:srgbClr val="FFEF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0" y="19050"/>
              <a:ext cx="1269396" cy="87228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13"/>
          <p:cNvSpPr txBox="1"/>
          <p:nvPr/>
        </p:nvSpPr>
        <p:spPr>
          <a:xfrm>
            <a:off x="8181988" y="5234866"/>
            <a:ext cx="1420891" cy="2613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7B7B"/>
                </a:solidFill>
                <a:latin typeface="Lobster"/>
                <a:ea typeface="Lobster"/>
                <a:cs typeface="Lobster"/>
                <a:sym typeface="Lobster"/>
              </a:rPr>
              <a:t>Notes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DE4C4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924043"/>
            <a:ext cx="10693400" cy="1070607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0" name="Google Shape;130;p14"/>
          <p:cNvGrpSpPr/>
          <p:nvPr/>
        </p:nvGrpSpPr>
        <p:grpSpPr>
          <a:xfrm>
            <a:off x="378000" y="2002404"/>
            <a:ext cx="3004470" cy="4382949"/>
            <a:chOff x="0" y="-9525"/>
            <a:chExt cx="1342589" cy="1958581"/>
          </a:xfrm>
        </p:grpSpPr>
        <p:sp>
          <p:nvSpPr>
            <p:cNvPr id="131" name="Google Shape;131;p14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8652" y="0"/>
                  </a:moveTo>
                  <a:lnTo>
                    <a:pt x="1303937" y="0"/>
                  </a:lnTo>
                  <a:cubicBezTo>
                    <a:pt x="1325284" y="0"/>
                    <a:pt x="1342589" y="17305"/>
                    <a:pt x="1342589" y="38652"/>
                  </a:cubicBezTo>
                  <a:lnTo>
                    <a:pt x="1342589" y="1910404"/>
                  </a:lnTo>
                  <a:cubicBezTo>
                    <a:pt x="1342589" y="1931751"/>
                    <a:pt x="1325284" y="1949056"/>
                    <a:pt x="1303937" y="1949056"/>
                  </a:cubicBezTo>
                  <a:lnTo>
                    <a:pt x="38652" y="1949056"/>
                  </a:lnTo>
                  <a:cubicBezTo>
                    <a:pt x="17305" y="1949056"/>
                    <a:pt x="0" y="1931751"/>
                    <a:pt x="0" y="1910404"/>
                  </a:cubicBezTo>
                  <a:lnTo>
                    <a:pt x="0" y="38652"/>
                  </a:lnTo>
                  <a:cubicBezTo>
                    <a:pt x="0" y="17305"/>
                    <a:pt x="17305" y="0"/>
                    <a:pt x="386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 txBox="1"/>
            <p:nvPr/>
          </p:nvSpPr>
          <p:spPr>
            <a:xfrm>
              <a:off x="0" y="-9525"/>
              <a:ext cx="1342589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" name="Google Shape;133;p14"/>
          <p:cNvGrpSpPr/>
          <p:nvPr/>
        </p:nvGrpSpPr>
        <p:grpSpPr>
          <a:xfrm>
            <a:off x="3528431" y="2002404"/>
            <a:ext cx="6785569" cy="4382949"/>
            <a:chOff x="0" y="-9525"/>
            <a:chExt cx="3032225" cy="1958581"/>
          </a:xfrm>
        </p:grpSpPr>
        <p:sp>
          <p:nvSpPr>
            <p:cNvPr id="134" name="Google Shape;134;p14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7114" y="0"/>
                  </a:moveTo>
                  <a:lnTo>
                    <a:pt x="3015111" y="0"/>
                  </a:lnTo>
                  <a:cubicBezTo>
                    <a:pt x="3019650" y="0"/>
                    <a:pt x="3024003" y="1803"/>
                    <a:pt x="3027212" y="5013"/>
                  </a:cubicBezTo>
                  <a:cubicBezTo>
                    <a:pt x="3030422" y="8222"/>
                    <a:pt x="3032225" y="12575"/>
                    <a:pt x="3032225" y="17114"/>
                  </a:cubicBezTo>
                  <a:lnTo>
                    <a:pt x="3032225" y="1931942"/>
                  </a:lnTo>
                  <a:cubicBezTo>
                    <a:pt x="3032225" y="1936481"/>
                    <a:pt x="3030422" y="1940834"/>
                    <a:pt x="3027212" y="1944043"/>
                  </a:cubicBezTo>
                  <a:cubicBezTo>
                    <a:pt x="3024003" y="1947253"/>
                    <a:pt x="3019650" y="1949056"/>
                    <a:pt x="3015111" y="1949056"/>
                  </a:cubicBezTo>
                  <a:lnTo>
                    <a:pt x="17114" y="1949056"/>
                  </a:lnTo>
                  <a:cubicBezTo>
                    <a:pt x="12575" y="1949056"/>
                    <a:pt x="8222" y="1947253"/>
                    <a:pt x="5013" y="1944043"/>
                  </a:cubicBezTo>
                  <a:cubicBezTo>
                    <a:pt x="1803" y="1940834"/>
                    <a:pt x="0" y="1936481"/>
                    <a:pt x="0" y="1931942"/>
                  </a:cubicBezTo>
                  <a:lnTo>
                    <a:pt x="0" y="17114"/>
                  </a:lnTo>
                  <a:cubicBezTo>
                    <a:pt x="0" y="12575"/>
                    <a:pt x="1803" y="8222"/>
                    <a:pt x="5013" y="5013"/>
                  </a:cubicBezTo>
                  <a:cubicBezTo>
                    <a:pt x="8222" y="1803"/>
                    <a:pt x="12575" y="0"/>
                    <a:pt x="17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4"/>
            <p:cNvSpPr txBox="1"/>
            <p:nvPr/>
          </p:nvSpPr>
          <p:spPr>
            <a:xfrm>
              <a:off x="0" y="-9525"/>
              <a:ext cx="3032225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4"/>
          <p:cNvGrpSpPr/>
          <p:nvPr/>
        </p:nvGrpSpPr>
        <p:grpSpPr>
          <a:xfrm>
            <a:off x="593000" y="2167855"/>
            <a:ext cx="2574470" cy="402786"/>
            <a:chOff x="0" y="-9525"/>
            <a:chExt cx="1150437" cy="179991"/>
          </a:xfrm>
        </p:grpSpPr>
        <p:sp>
          <p:nvSpPr>
            <p:cNvPr id="137" name="Google Shape;137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" name="Google Shape;139;p14"/>
          <p:cNvGrpSpPr/>
          <p:nvPr/>
        </p:nvGrpSpPr>
        <p:grpSpPr>
          <a:xfrm>
            <a:off x="5628366" y="2167855"/>
            <a:ext cx="2574470" cy="402786"/>
            <a:chOff x="0" y="-9525"/>
            <a:chExt cx="1150437" cy="179991"/>
          </a:xfrm>
        </p:grpSpPr>
        <p:sp>
          <p:nvSpPr>
            <p:cNvPr id="140" name="Google Shape;140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2" name="Google Shape;142;p14"/>
          <p:cNvGrpSpPr/>
          <p:nvPr/>
        </p:nvGrpSpPr>
        <p:grpSpPr>
          <a:xfrm>
            <a:off x="593000" y="4899297"/>
            <a:ext cx="2574470" cy="402786"/>
            <a:chOff x="0" y="-9525"/>
            <a:chExt cx="1150437" cy="179991"/>
          </a:xfrm>
        </p:grpSpPr>
        <p:sp>
          <p:nvSpPr>
            <p:cNvPr id="143" name="Google Shape;143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5" name="Google Shape;145;p14"/>
          <p:cNvGrpSpPr/>
          <p:nvPr/>
        </p:nvGrpSpPr>
        <p:grpSpPr>
          <a:xfrm>
            <a:off x="876688" y="5461168"/>
            <a:ext cx="719858" cy="624111"/>
            <a:chOff x="0" y="-6946"/>
            <a:chExt cx="959811" cy="832149"/>
          </a:xfrm>
        </p:grpSpPr>
        <p:grpSp>
          <p:nvGrpSpPr>
            <p:cNvPr id="146" name="Google Shape;146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47" name="Google Shape;147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CDE4C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9" name="Google Shape;149;p14"/>
            <p:cNvSpPr txBox="1"/>
            <p:nvPr/>
          </p:nvSpPr>
          <p:spPr>
            <a:xfrm>
              <a:off x="0" y="694949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#CDE4C4</a:t>
              </a:r>
              <a:endParaRPr/>
            </a:p>
          </p:txBody>
        </p:sp>
      </p:grpSp>
      <p:grpSp>
        <p:nvGrpSpPr>
          <p:cNvPr id="150" name="Google Shape;150;p14"/>
          <p:cNvGrpSpPr/>
          <p:nvPr/>
        </p:nvGrpSpPr>
        <p:grpSpPr>
          <a:xfrm>
            <a:off x="1520306" y="5458800"/>
            <a:ext cx="719858" cy="628848"/>
            <a:chOff x="0" y="-6946"/>
            <a:chExt cx="959811" cy="838464"/>
          </a:xfrm>
        </p:grpSpPr>
        <p:grpSp>
          <p:nvGrpSpPr>
            <p:cNvPr id="151" name="Google Shape;151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52" name="Google Shape;152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7B7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4" name="Google Shape;154;p14"/>
            <p:cNvSpPr txBox="1"/>
            <p:nvPr/>
          </p:nvSpPr>
          <p:spPr>
            <a:xfrm>
              <a:off x="0" y="701264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#FF7B7B</a:t>
              </a:r>
              <a:endParaRPr/>
            </a:p>
          </p:txBody>
        </p:sp>
      </p:grpSp>
      <p:grpSp>
        <p:nvGrpSpPr>
          <p:cNvPr id="155" name="Google Shape;155;p14"/>
          <p:cNvGrpSpPr/>
          <p:nvPr/>
        </p:nvGrpSpPr>
        <p:grpSpPr>
          <a:xfrm>
            <a:off x="2163923" y="5461168"/>
            <a:ext cx="719858" cy="624111"/>
            <a:chOff x="0" y="-6946"/>
            <a:chExt cx="959811" cy="832149"/>
          </a:xfrm>
        </p:grpSpPr>
        <p:grpSp>
          <p:nvGrpSpPr>
            <p:cNvPr id="156" name="Google Shape;156;p14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157" name="Google Shape;157;p1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EFE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4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9" name="Google Shape;159;p14"/>
            <p:cNvSpPr txBox="1"/>
            <p:nvPr/>
          </p:nvSpPr>
          <p:spPr>
            <a:xfrm>
              <a:off x="0" y="694949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#FFEFEF</a:t>
              </a:r>
              <a:endParaRPr/>
            </a:p>
          </p:txBody>
        </p:sp>
      </p:grpSp>
      <p:sp>
        <p:nvSpPr>
          <p:cNvPr id="160" name="Google Shape;160;p14"/>
          <p:cNvSpPr/>
          <p:nvPr/>
        </p:nvSpPr>
        <p:spPr>
          <a:xfrm flipH="1" rot="10800000">
            <a:off x="4088385" y="4739558"/>
            <a:ext cx="1986846" cy="1125052"/>
          </a:xfrm>
          <a:custGeom>
            <a:rect b="b" l="l" r="r" t="t"/>
            <a:pathLst>
              <a:path extrusionOk="0" h="1125052" w="1986846">
                <a:moveTo>
                  <a:pt x="1986846" y="0"/>
                </a:moveTo>
                <a:lnTo>
                  <a:pt x="0" y="0"/>
                </a:lnTo>
                <a:lnTo>
                  <a:pt x="0" y="1125051"/>
                </a:lnTo>
                <a:lnTo>
                  <a:pt x="1986846" y="1125051"/>
                </a:lnTo>
                <a:lnTo>
                  <a:pt x="1986846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14"/>
          <p:cNvSpPr/>
          <p:nvPr/>
        </p:nvSpPr>
        <p:spPr>
          <a:xfrm rot="5400000">
            <a:off x="6148826" y="4235462"/>
            <a:ext cx="1188855" cy="1940988"/>
          </a:xfrm>
          <a:custGeom>
            <a:rect b="b" l="l" r="r" t="t"/>
            <a:pathLst>
              <a:path extrusionOk="0" h="1940988" w="1188855">
                <a:moveTo>
                  <a:pt x="0" y="0"/>
                </a:moveTo>
                <a:lnTo>
                  <a:pt x="1188855" y="0"/>
                </a:lnTo>
                <a:lnTo>
                  <a:pt x="1188855" y="1940988"/>
                </a:lnTo>
                <a:lnTo>
                  <a:pt x="0" y="19409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2" name="Google Shape;162;p14"/>
          <p:cNvSpPr txBox="1"/>
          <p:nvPr/>
        </p:nvSpPr>
        <p:spPr>
          <a:xfrm>
            <a:off x="648043" y="2703420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63" name="Google Shape;163;p14"/>
          <p:cNvSpPr txBox="1"/>
          <p:nvPr/>
        </p:nvSpPr>
        <p:spPr>
          <a:xfrm>
            <a:off x="622544" y="4602004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64" name="Google Shape;164;p14"/>
          <p:cNvSpPr txBox="1"/>
          <p:nvPr/>
        </p:nvSpPr>
        <p:spPr>
          <a:xfrm>
            <a:off x="951797" y="3108434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LOBSTER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LOBSTER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LOBSTER</a:t>
            </a:r>
            <a:endParaRPr/>
          </a:p>
        </p:txBody>
      </p:sp>
      <p:sp>
        <p:nvSpPr>
          <p:cNvPr id="165" name="Google Shape;165;p14"/>
          <p:cNvSpPr txBox="1"/>
          <p:nvPr/>
        </p:nvSpPr>
        <p:spPr>
          <a:xfrm>
            <a:off x="2402999" y="1528722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FF7B7B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66" name="Google Shape;166;p14"/>
          <p:cNvSpPr txBox="1"/>
          <p:nvPr/>
        </p:nvSpPr>
        <p:spPr>
          <a:xfrm>
            <a:off x="5213674" y="6633000"/>
            <a:ext cx="5100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7B7B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167" name="Google Shape;167;p14"/>
          <p:cNvSpPr txBox="1"/>
          <p:nvPr/>
        </p:nvSpPr>
        <p:spPr>
          <a:xfrm>
            <a:off x="3145604" y="1007550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7B7B"/>
                </a:solidFill>
              </a:rPr>
              <a:t>RESOURCE PAGE</a:t>
            </a:r>
            <a:endParaRPr b="1"/>
          </a:p>
        </p:txBody>
      </p:sp>
      <p:sp>
        <p:nvSpPr>
          <p:cNvPr id="168" name="Google Shape;168;p14"/>
          <p:cNvSpPr txBox="1"/>
          <p:nvPr/>
        </p:nvSpPr>
        <p:spPr>
          <a:xfrm>
            <a:off x="951797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69" name="Google Shape;169;p14"/>
          <p:cNvSpPr txBox="1"/>
          <p:nvPr/>
        </p:nvSpPr>
        <p:spPr>
          <a:xfrm>
            <a:off x="5987163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70" name="Google Shape;170;p14"/>
          <p:cNvSpPr txBox="1"/>
          <p:nvPr/>
        </p:nvSpPr>
        <p:spPr>
          <a:xfrm>
            <a:off x="951797" y="4982518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171" name="Google Shape;171;p14"/>
          <p:cNvSpPr/>
          <p:nvPr/>
        </p:nvSpPr>
        <p:spPr>
          <a:xfrm>
            <a:off x="4751251" y="2956057"/>
            <a:ext cx="1169624" cy="527394"/>
          </a:xfrm>
          <a:custGeom>
            <a:rect b="b" l="l" r="r" t="t"/>
            <a:pathLst>
              <a:path extrusionOk="0" h="527394" w="1169624">
                <a:moveTo>
                  <a:pt x="0" y="0"/>
                </a:moveTo>
                <a:lnTo>
                  <a:pt x="1169624" y="0"/>
                </a:lnTo>
                <a:lnTo>
                  <a:pt x="1169624" y="527394"/>
                </a:lnTo>
                <a:lnTo>
                  <a:pt x="0" y="527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p14"/>
          <p:cNvSpPr/>
          <p:nvPr/>
        </p:nvSpPr>
        <p:spPr>
          <a:xfrm>
            <a:off x="6200011" y="2956057"/>
            <a:ext cx="1174360" cy="527394"/>
          </a:xfrm>
          <a:custGeom>
            <a:rect b="b" l="l" r="r" t="t"/>
            <a:pathLst>
              <a:path extrusionOk="0" h="527394" w="1174360">
                <a:moveTo>
                  <a:pt x="0" y="0"/>
                </a:moveTo>
                <a:lnTo>
                  <a:pt x="1174360" y="0"/>
                </a:lnTo>
                <a:lnTo>
                  <a:pt x="1174360" y="527394"/>
                </a:lnTo>
                <a:lnTo>
                  <a:pt x="0" y="5273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14"/>
          <p:cNvSpPr/>
          <p:nvPr/>
        </p:nvSpPr>
        <p:spPr>
          <a:xfrm>
            <a:off x="7700025" y="3005400"/>
            <a:ext cx="1391155" cy="478051"/>
          </a:xfrm>
          <a:custGeom>
            <a:rect b="b" l="l" r="r" t="t"/>
            <a:pathLst>
              <a:path extrusionOk="0" h="478051" w="1391155">
                <a:moveTo>
                  <a:pt x="0" y="0"/>
                </a:moveTo>
                <a:lnTo>
                  <a:pt x="1391155" y="0"/>
                </a:lnTo>
                <a:lnTo>
                  <a:pt x="1391155" y="478051"/>
                </a:lnTo>
                <a:lnTo>
                  <a:pt x="0" y="4780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4" name="Google Shape;174;p14"/>
          <p:cNvSpPr/>
          <p:nvPr/>
        </p:nvSpPr>
        <p:spPr>
          <a:xfrm>
            <a:off x="6812397" y="3884644"/>
            <a:ext cx="1361685" cy="495158"/>
          </a:xfrm>
          <a:custGeom>
            <a:rect b="b" l="l" r="r" t="t"/>
            <a:pathLst>
              <a:path extrusionOk="0" h="495158" w="1361685">
                <a:moveTo>
                  <a:pt x="0" y="0"/>
                </a:moveTo>
                <a:lnTo>
                  <a:pt x="1361685" y="0"/>
                </a:lnTo>
                <a:lnTo>
                  <a:pt x="1361685" y="495159"/>
                </a:lnTo>
                <a:lnTo>
                  <a:pt x="0" y="4951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5" name="Google Shape;175;p14"/>
          <p:cNvSpPr/>
          <p:nvPr/>
        </p:nvSpPr>
        <p:spPr>
          <a:xfrm>
            <a:off x="5336063" y="3894398"/>
            <a:ext cx="1100541" cy="510251"/>
          </a:xfrm>
          <a:custGeom>
            <a:rect b="b" l="l" r="r" t="t"/>
            <a:pathLst>
              <a:path extrusionOk="0" h="510251" w="1100541">
                <a:moveTo>
                  <a:pt x="0" y="0"/>
                </a:moveTo>
                <a:lnTo>
                  <a:pt x="1100541" y="0"/>
                </a:lnTo>
                <a:lnTo>
                  <a:pt x="1100541" y="510251"/>
                </a:lnTo>
                <a:lnTo>
                  <a:pt x="0" y="5102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6" name="Google Shape;176;p14"/>
          <p:cNvSpPr/>
          <p:nvPr/>
        </p:nvSpPr>
        <p:spPr>
          <a:xfrm>
            <a:off x="8043380" y="4611529"/>
            <a:ext cx="1261840" cy="1261840"/>
          </a:xfrm>
          <a:custGeom>
            <a:rect b="b" l="l" r="r" t="t"/>
            <a:pathLst>
              <a:path extrusionOk="0" h="1261840" w="1261840">
                <a:moveTo>
                  <a:pt x="0" y="0"/>
                </a:moveTo>
                <a:lnTo>
                  <a:pt x="1261840" y="0"/>
                </a:lnTo>
                <a:lnTo>
                  <a:pt x="1261840" y="1261840"/>
                </a:lnTo>
                <a:lnTo>
                  <a:pt x="0" y="126184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DE4C4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-1924043"/>
            <a:ext cx="10693400" cy="1070607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2" name="Google Shape;182;p15"/>
          <p:cNvGrpSpPr/>
          <p:nvPr/>
        </p:nvGrpSpPr>
        <p:grpSpPr>
          <a:xfrm>
            <a:off x="3345570" y="2159622"/>
            <a:ext cx="4000860" cy="1659193"/>
            <a:chOff x="0" y="-28575"/>
            <a:chExt cx="1658589" cy="687832"/>
          </a:xfrm>
        </p:grpSpPr>
        <p:sp>
          <p:nvSpPr>
            <p:cNvPr id="183" name="Google Shape;183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5" name="Google Shape;185;p15"/>
          <p:cNvGrpSpPr/>
          <p:nvPr/>
        </p:nvGrpSpPr>
        <p:grpSpPr>
          <a:xfrm>
            <a:off x="3345570" y="4112969"/>
            <a:ext cx="4000860" cy="1659193"/>
            <a:chOff x="0" y="-28575"/>
            <a:chExt cx="1658589" cy="687832"/>
          </a:xfrm>
        </p:grpSpPr>
        <p:sp>
          <p:nvSpPr>
            <p:cNvPr id="186" name="Google Shape;186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8" name="Google Shape;188;p15"/>
          <p:cNvSpPr txBox="1"/>
          <p:nvPr/>
        </p:nvSpPr>
        <p:spPr>
          <a:xfrm>
            <a:off x="1682451" y="1677758"/>
            <a:ext cx="7873614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FF7B7B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89" name="Google Shape;189;p15"/>
          <p:cNvSpPr txBox="1"/>
          <p:nvPr/>
        </p:nvSpPr>
        <p:spPr>
          <a:xfrm>
            <a:off x="4052967" y="6263682"/>
            <a:ext cx="258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none" cap="none" strike="noStrike">
                <a:solidFill>
                  <a:srgbClr val="FF7B7B"/>
                </a:solidFill>
              </a:rPr>
              <a:t>Happy designing!</a:t>
            </a:r>
            <a:endParaRPr b="1" i="1"/>
          </a:p>
        </p:txBody>
      </p:sp>
      <p:sp>
        <p:nvSpPr>
          <p:cNvPr id="190" name="Google Shape;190;p15"/>
          <p:cNvSpPr txBox="1"/>
          <p:nvPr/>
        </p:nvSpPr>
        <p:spPr>
          <a:xfrm>
            <a:off x="2211366" y="3393013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91" name="Google Shape;191;p15"/>
          <p:cNvSpPr txBox="1"/>
          <p:nvPr/>
        </p:nvSpPr>
        <p:spPr>
          <a:xfrm>
            <a:off x="2211366" y="5111224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92" name="Google Shape;192;p15"/>
          <p:cNvSpPr txBox="1"/>
          <p:nvPr/>
        </p:nvSpPr>
        <p:spPr>
          <a:xfrm>
            <a:off x="3011840" y="1110776"/>
            <a:ext cx="4668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7B7B"/>
                </a:solidFill>
              </a:rPr>
              <a:t>CREDITS</a:t>
            </a:r>
            <a:endParaRPr b="1"/>
          </a:p>
        </p:txBody>
      </p:sp>
      <p:sp>
        <p:nvSpPr>
          <p:cNvPr id="193" name="Google Shape;193;p15"/>
          <p:cNvSpPr txBox="1"/>
          <p:nvPr/>
        </p:nvSpPr>
        <p:spPr>
          <a:xfrm>
            <a:off x="3418476" y="4652039"/>
            <a:ext cx="3855048" cy="390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94" name="Google Shape;194;p15"/>
          <p:cNvSpPr/>
          <p:nvPr/>
        </p:nvSpPr>
        <p:spPr>
          <a:xfrm>
            <a:off x="3813483" y="2502808"/>
            <a:ext cx="3065034" cy="766259"/>
          </a:xfrm>
          <a:custGeom>
            <a:rect b="b" l="l" r="r" t="t"/>
            <a:pathLst>
              <a:path extrusionOk="0" h="766259" w="3065034">
                <a:moveTo>
                  <a:pt x="0" y="0"/>
                </a:moveTo>
                <a:lnTo>
                  <a:pt x="3065034" y="0"/>
                </a:lnTo>
                <a:lnTo>
                  <a:pt x="3065034" y="766259"/>
                </a:lnTo>
                <a:lnTo>
                  <a:pt x="0" y="7662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5" name="Google Shape;195;p15"/>
          <p:cNvSpPr/>
          <p:nvPr/>
        </p:nvSpPr>
        <p:spPr>
          <a:xfrm rot="-777671">
            <a:off x="7398225" y="-2643"/>
            <a:ext cx="4681287" cy="7642917"/>
          </a:xfrm>
          <a:custGeom>
            <a:rect b="b" l="l" r="r" t="t"/>
            <a:pathLst>
              <a:path extrusionOk="0" h="7642917" w="4681287">
                <a:moveTo>
                  <a:pt x="0" y="0"/>
                </a:moveTo>
                <a:lnTo>
                  <a:pt x="4681287" y="0"/>
                </a:lnTo>
                <a:lnTo>
                  <a:pt x="4681287" y="7642918"/>
                </a:lnTo>
                <a:lnTo>
                  <a:pt x="0" y="764291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15"/>
          <p:cNvSpPr/>
          <p:nvPr/>
        </p:nvSpPr>
        <p:spPr>
          <a:xfrm flipH="1" rot="609685">
            <a:off x="-1304089" y="-2643"/>
            <a:ext cx="4681287" cy="7642917"/>
          </a:xfrm>
          <a:custGeom>
            <a:rect b="b" l="l" r="r" t="t"/>
            <a:pathLst>
              <a:path extrusionOk="0" h="7642917" w="4681287">
                <a:moveTo>
                  <a:pt x="4681287" y="0"/>
                </a:moveTo>
                <a:lnTo>
                  <a:pt x="0" y="0"/>
                </a:lnTo>
                <a:lnTo>
                  <a:pt x="0" y="7642918"/>
                </a:lnTo>
                <a:lnTo>
                  <a:pt x="4681287" y="7642918"/>
                </a:lnTo>
                <a:lnTo>
                  <a:pt x="4681287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