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7556500" cx="10693400"/>
  <p:notesSz cx="6858000" cy="9144000"/>
  <p:embeddedFontLst>
    <p:embeddedFont>
      <p:font typeface="Arimo"/>
      <p:bold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Arimo-boldItalic.fntdata"/><Relationship Id="rId9" Type="http://schemas.openxmlformats.org/officeDocument/2006/relationships/font" Target="fonts/Arim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1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0FBFF"/>
            </a:gs>
            <a:gs pos="100000">
              <a:srgbClr val="E4ECFF"/>
            </a:gs>
          </a:gsLst>
          <a:lin ang="5400000" scaled="0"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361103" y="2015876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4"/>
                </a:lnTo>
                <a:lnTo>
                  <a:pt x="0" y="5264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>
            <a:off x="361103" y="1385864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3"/>
          <p:cNvSpPr/>
          <p:nvPr/>
        </p:nvSpPr>
        <p:spPr>
          <a:xfrm>
            <a:off x="361103" y="2646577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4"/>
                </a:lnTo>
                <a:lnTo>
                  <a:pt x="0" y="5264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7" name="Google Shape;87;p13"/>
          <p:cNvSpPr/>
          <p:nvPr/>
        </p:nvSpPr>
        <p:spPr>
          <a:xfrm>
            <a:off x="361103" y="3277277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3"/>
          <p:cNvSpPr/>
          <p:nvPr/>
        </p:nvSpPr>
        <p:spPr>
          <a:xfrm>
            <a:off x="361103" y="3907978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9" name="Google Shape;89;p13"/>
          <p:cNvSpPr/>
          <p:nvPr/>
        </p:nvSpPr>
        <p:spPr>
          <a:xfrm>
            <a:off x="361103" y="4538679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0" name="Google Shape;90;p13"/>
          <p:cNvSpPr/>
          <p:nvPr/>
        </p:nvSpPr>
        <p:spPr>
          <a:xfrm>
            <a:off x="361103" y="5169380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13"/>
          <p:cNvSpPr/>
          <p:nvPr/>
        </p:nvSpPr>
        <p:spPr>
          <a:xfrm>
            <a:off x="361103" y="5800081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13"/>
          <p:cNvSpPr/>
          <p:nvPr/>
        </p:nvSpPr>
        <p:spPr>
          <a:xfrm>
            <a:off x="2044614" y="1385864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3" name="Google Shape;93;p13"/>
          <p:cNvSpPr/>
          <p:nvPr/>
        </p:nvSpPr>
        <p:spPr>
          <a:xfrm>
            <a:off x="3725295" y="1385864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4" name="Google Shape;94;p13"/>
          <p:cNvSpPr/>
          <p:nvPr/>
        </p:nvSpPr>
        <p:spPr>
          <a:xfrm>
            <a:off x="5405977" y="1385864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5" name="Google Shape;95;p13"/>
          <p:cNvSpPr/>
          <p:nvPr/>
        </p:nvSpPr>
        <p:spPr>
          <a:xfrm>
            <a:off x="5406408" y="2015876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4"/>
                </a:lnTo>
                <a:lnTo>
                  <a:pt x="0" y="5264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13"/>
          <p:cNvSpPr/>
          <p:nvPr/>
        </p:nvSpPr>
        <p:spPr>
          <a:xfrm>
            <a:off x="5404562" y="2646577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4"/>
                </a:lnTo>
                <a:lnTo>
                  <a:pt x="0" y="5264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7" name="Google Shape;97;p13"/>
          <p:cNvSpPr/>
          <p:nvPr/>
        </p:nvSpPr>
        <p:spPr>
          <a:xfrm>
            <a:off x="5404562" y="3277277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8" name="Google Shape;98;p13"/>
          <p:cNvSpPr/>
          <p:nvPr/>
        </p:nvSpPr>
        <p:spPr>
          <a:xfrm>
            <a:off x="5404562" y="3907978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9" name="Google Shape;99;p13"/>
          <p:cNvSpPr/>
          <p:nvPr/>
        </p:nvSpPr>
        <p:spPr>
          <a:xfrm>
            <a:off x="5404562" y="4538679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0" name="Google Shape;100;p13"/>
          <p:cNvSpPr/>
          <p:nvPr/>
        </p:nvSpPr>
        <p:spPr>
          <a:xfrm>
            <a:off x="5406408" y="5169380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1" name="Google Shape;101;p13"/>
          <p:cNvSpPr/>
          <p:nvPr/>
        </p:nvSpPr>
        <p:spPr>
          <a:xfrm>
            <a:off x="5406408" y="5800081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2" name="Google Shape;102;p13"/>
          <p:cNvSpPr/>
          <p:nvPr/>
        </p:nvSpPr>
        <p:spPr>
          <a:xfrm>
            <a:off x="2045046" y="2015876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4"/>
                </a:lnTo>
                <a:lnTo>
                  <a:pt x="0" y="5264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3" name="Google Shape;103;p13"/>
          <p:cNvSpPr/>
          <p:nvPr/>
        </p:nvSpPr>
        <p:spPr>
          <a:xfrm>
            <a:off x="2043199" y="2646577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4"/>
                </a:lnTo>
                <a:lnTo>
                  <a:pt x="0" y="5264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4" name="Google Shape;104;p13"/>
          <p:cNvSpPr/>
          <p:nvPr/>
        </p:nvSpPr>
        <p:spPr>
          <a:xfrm>
            <a:off x="2043199" y="3277277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5" name="Google Shape;105;p13"/>
          <p:cNvSpPr/>
          <p:nvPr/>
        </p:nvSpPr>
        <p:spPr>
          <a:xfrm>
            <a:off x="2043199" y="3907978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6" name="Google Shape;106;p13"/>
          <p:cNvSpPr/>
          <p:nvPr/>
        </p:nvSpPr>
        <p:spPr>
          <a:xfrm>
            <a:off x="2043199" y="4538679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7" name="Google Shape;107;p13"/>
          <p:cNvSpPr/>
          <p:nvPr/>
        </p:nvSpPr>
        <p:spPr>
          <a:xfrm>
            <a:off x="2045046" y="5169380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8" name="Google Shape;108;p13"/>
          <p:cNvSpPr/>
          <p:nvPr/>
        </p:nvSpPr>
        <p:spPr>
          <a:xfrm>
            <a:off x="2045046" y="5800081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9" name="Google Shape;109;p13"/>
          <p:cNvSpPr/>
          <p:nvPr/>
        </p:nvSpPr>
        <p:spPr>
          <a:xfrm>
            <a:off x="3725727" y="2015876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4"/>
                </a:lnTo>
                <a:lnTo>
                  <a:pt x="0" y="5264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0" name="Google Shape;110;p13"/>
          <p:cNvSpPr/>
          <p:nvPr/>
        </p:nvSpPr>
        <p:spPr>
          <a:xfrm>
            <a:off x="3725727" y="2646577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4"/>
                </a:lnTo>
                <a:lnTo>
                  <a:pt x="0" y="5264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1" name="Google Shape;111;p13"/>
          <p:cNvSpPr/>
          <p:nvPr/>
        </p:nvSpPr>
        <p:spPr>
          <a:xfrm>
            <a:off x="3723449" y="3277277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2" name="Google Shape;112;p13"/>
          <p:cNvSpPr/>
          <p:nvPr/>
        </p:nvSpPr>
        <p:spPr>
          <a:xfrm>
            <a:off x="3723449" y="3907978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3" name="Google Shape;113;p13"/>
          <p:cNvSpPr/>
          <p:nvPr/>
        </p:nvSpPr>
        <p:spPr>
          <a:xfrm>
            <a:off x="3725727" y="4538679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4" name="Google Shape;114;p13"/>
          <p:cNvSpPr/>
          <p:nvPr/>
        </p:nvSpPr>
        <p:spPr>
          <a:xfrm>
            <a:off x="3725727" y="5169380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5" name="Google Shape;115;p13"/>
          <p:cNvSpPr/>
          <p:nvPr/>
        </p:nvSpPr>
        <p:spPr>
          <a:xfrm>
            <a:off x="3725295" y="5800081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6" name="Google Shape;116;p13"/>
          <p:cNvSpPr/>
          <p:nvPr/>
        </p:nvSpPr>
        <p:spPr>
          <a:xfrm>
            <a:off x="7088504" y="1385864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7" name="Google Shape;117;p13"/>
          <p:cNvSpPr/>
          <p:nvPr/>
        </p:nvSpPr>
        <p:spPr>
          <a:xfrm>
            <a:off x="7088936" y="2015876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4"/>
                </a:lnTo>
                <a:lnTo>
                  <a:pt x="0" y="5264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8" name="Google Shape;118;p13"/>
          <p:cNvSpPr/>
          <p:nvPr/>
        </p:nvSpPr>
        <p:spPr>
          <a:xfrm>
            <a:off x="7088936" y="2646577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4"/>
                </a:lnTo>
                <a:lnTo>
                  <a:pt x="0" y="5264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9" name="Google Shape;119;p13"/>
          <p:cNvSpPr/>
          <p:nvPr/>
        </p:nvSpPr>
        <p:spPr>
          <a:xfrm>
            <a:off x="7086658" y="3277277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0" name="Google Shape;120;p13"/>
          <p:cNvSpPr/>
          <p:nvPr/>
        </p:nvSpPr>
        <p:spPr>
          <a:xfrm>
            <a:off x="7086658" y="3907978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1" name="Google Shape;121;p13"/>
          <p:cNvSpPr/>
          <p:nvPr/>
        </p:nvSpPr>
        <p:spPr>
          <a:xfrm>
            <a:off x="7088936" y="4538679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2" name="Google Shape;122;p13"/>
          <p:cNvSpPr/>
          <p:nvPr/>
        </p:nvSpPr>
        <p:spPr>
          <a:xfrm>
            <a:off x="7088936" y="5169380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3" name="Google Shape;123;p13"/>
          <p:cNvSpPr/>
          <p:nvPr/>
        </p:nvSpPr>
        <p:spPr>
          <a:xfrm>
            <a:off x="7088504" y="5800081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4" name="Google Shape;124;p13"/>
          <p:cNvSpPr/>
          <p:nvPr/>
        </p:nvSpPr>
        <p:spPr>
          <a:xfrm>
            <a:off x="8770601" y="1385864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5" name="Google Shape;125;p13"/>
          <p:cNvSpPr/>
          <p:nvPr/>
        </p:nvSpPr>
        <p:spPr>
          <a:xfrm>
            <a:off x="8771032" y="2015876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4"/>
                </a:lnTo>
                <a:lnTo>
                  <a:pt x="0" y="5264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6" name="Google Shape;126;p13"/>
          <p:cNvSpPr/>
          <p:nvPr/>
        </p:nvSpPr>
        <p:spPr>
          <a:xfrm>
            <a:off x="8769186" y="2646577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4"/>
                </a:lnTo>
                <a:lnTo>
                  <a:pt x="0" y="5264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7" name="Google Shape;127;p13"/>
          <p:cNvSpPr/>
          <p:nvPr/>
        </p:nvSpPr>
        <p:spPr>
          <a:xfrm>
            <a:off x="8769186" y="3277277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8" name="Google Shape;128;p13"/>
          <p:cNvSpPr/>
          <p:nvPr/>
        </p:nvSpPr>
        <p:spPr>
          <a:xfrm>
            <a:off x="8769186" y="3907978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9" name="Google Shape;129;p13"/>
          <p:cNvSpPr/>
          <p:nvPr/>
        </p:nvSpPr>
        <p:spPr>
          <a:xfrm>
            <a:off x="8769186" y="4538679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0" name="Google Shape;130;p13"/>
          <p:cNvSpPr/>
          <p:nvPr/>
        </p:nvSpPr>
        <p:spPr>
          <a:xfrm>
            <a:off x="8771032" y="5169380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1" name="Google Shape;131;p13"/>
          <p:cNvSpPr/>
          <p:nvPr/>
        </p:nvSpPr>
        <p:spPr>
          <a:xfrm>
            <a:off x="8771032" y="5800081"/>
            <a:ext cx="1559865" cy="526454"/>
          </a:xfrm>
          <a:custGeom>
            <a:rect b="b" l="l" r="r" t="t"/>
            <a:pathLst>
              <a:path extrusionOk="0" h="526454" w="1559865">
                <a:moveTo>
                  <a:pt x="0" y="0"/>
                </a:moveTo>
                <a:lnTo>
                  <a:pt x="1559865" y="0"/>
                </a:lnTo>
                <a:lnTo>
                  <a:pt x="1559865" y="526455"/>
                </a:lnTo>
                <a:lnTo>
                  <a:pt x="0" y="5264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32" name="Google Shape;132;p13"/>
          <p:cNvGrpSpPr/>
          <p:nvPr/>
        </p:nvGrpSpPr>
        <p:grpSpPr>
          <a:xfrm>
            <a:off x="3530613" y="475513"/>
            <a:ext cx="3505460" cy="619820"/>
            <a:chOff x="0" y="-57150"/>
            <a:chExt cx="1256257" cy="222126"/>
          </a:xfrm>
        </p:grpSpPr>
        <p:sp>
          <p:nvSpPr>
            <p:cNvPr id="133" name="Google Shape;133;p13"/>
            <p:cNvSpPr/>
            <p:nvPr/>
          </p:nvSpPr>
          <p:spPr>
            <a:xfrm>
              <a:off x="0" y="0"/>
              <a:ext cx="1256257" cy="164976"/>
            </a:xfrm>
            <a:custGeom>
              <a:rect b="b" l="l" r="r" t="t"/>
              <a:pathLst>
                <a:path extrusionOk="0" h="164976" w="1256257">
                  <a:moveTo>
                    <a:pt x="81717" y="0"/>
                  </a:moveTo>
                  <a:lnTo>
                    <a:pt x="1174540" y="0"/>
                  </a:lnTo>
                  <a:cubicBezTo>
                    <a:pt x="1196213" y="0"/>
                    <a:pt x="1216998" y="8609"/>
                    <a:pt x="1232323" y="23934"/>
                  </a:cubicBezTo>
                  <a:cubicBezTo>
                    <a:pt x="1247647" y="39259"/>
                    <a:pt x="1256257" y="60044"/>
                    <a:pt x="1256257" y="81717"/>
                  </a:cubicBezTo>
                  <a:lnTo>
                    <a:pt x="1256257" y="83259"/>
                  </a:lnTo>
                  <a:cubicBezTo>
                    <a:pt x="1256257" y="128390"/>
                    <a:pt x="1219671" y="164976"/>
                    <a:pt x="1174540" y="164976"/>
                  </a:cubicBezTo>
                  <a:lnTo>
                    <a:pt x="81717" y="164976"/>
                  </a:lnTo>
                  <a:cubicBezTo>
                    <a:pt x="60044" y="164976"/>
                    <a:pt x="39259" y="156366"/>
                    <a:pt x="23934" y="141041"/>
                  </a:cubicBezTo>
                  <a:cubicBezTo>
                    <a:pt x="8609" y="125717"/>
                    <a:pt x="0" y="104932"/>
                    <a:pt x="0" y="83259"/>
                  </a:cubicBezTo>
                  <a:lnTo>
                    <a:pt x="0" y="81717"/>
                  </a:lnTo>
                  <a:cubicBezTo>
                    <a:pt x="0" y="60044"/>
                    <a:pt x="8609" y="39259"/>
                    <a:pt x="23934" y="23934"/>
                  </a:cubicBezTo>
                  <a:cubicBezTo>
                    <a:pt x="39259" y="8609"/>
                    <a:pt x="60044" y="0"/>
                    <a:pt x="8171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19050">
              <a:solidFill>
                <a:srgbClr val="ADC0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3"/>
            <p:cNvSpPr txBox="1"/>
            <p:nvPr/>
          </p:nvSpPr>
          <p:spPr>
            <a:xfrm>
              <a:off x="0" y="-57150"/>
              <a:ext cx="1256257" cy="2221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5" name="Google Shape;135;p13"/>
          <p:cNvGrpSpPr/>
          <p:nvPr/>
        </p:nvGrpSpPr>
        <p:grpSpPr>
          <a:xfrm>
            <a:off x="7220989" y="475513"/>
            <a:ext cx="2977722" cy="619820"/>
            <a:chOff x="0" y="-57150"/>
            <a:chExt cx="1067131" cy="222126"/>
          </a:xfrm>
        </p:grpSpPr>
        <p:sp>
          <p:nvSpPr>
            <p:cNvPr id="136" name="Google Shape;136;p13"/>
            <p:cNvSpPr/>
            <p:nvPr/>
          </p:nvSpPr>
          <p:spPr>
            <a:xfrm>
              <a:off x="0" y="0"/>
              <a:ext cx="1067131" cy="164976"/>
            </a:xfrm>
            <a:custGeom>
              <a:rect b="b" l="l" r="r" t="t"/>
              <a:pathLst>
                <a:path extrusionOk="0" h="164976" w="1067131">
                  <a:moveTo>
                    <a:pt x="82488" y="0"/>
                  </a:moveTo>
                  <a:lnTo>
                    <a:pt x="984644" y="0"/>
                  </a:lnTo>
                  <a:cubicBezTo>
                    <a:pt x="1030200" y="0"/>
                    <a:pt x="1067131" y="36931"/>
                    <a:pt x="1067131" y="82488"/>
                  </a:cubicBezTo>
                  <a:lnTo>
                    <a:pt x="1067131" y="82488"/>
                  </a:lnTo>
                  <a:cubicBezTo>
                    <a:pt x="1067131" y="128045"/>
                    <a:pt x="1030200" y="164976"/>
                    <a:pt x="984644" y="164976"/>
                  </a:cubicBezTo>
                  <a:lnTo>
                    <a:pt x="82488" y="164976"/>
                  </a:lnTo>
                  <a:cubicBezTo>
                    <a:pt x="36931" y="164976"/>
                    <a:pt x="0" y="128045"/>
                    <a:pt x="0" y="82488"/>
                  </a:cubicBezTo>
                  <a:lnTo>
                    <a:pt x="0" y="82488"/>
                  </a:lnTo>
                  <a:cubicBezTo>
                    <a:pt x="0" y="36931"/>
                    <a:pt x="36931" y="0"/>
                    <a:pt x="8248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19050">
              <a:solidFill>
                <a:srgbClr val="ADC0E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0" y="-57150"/>
              <a:ext cx="1067131" cy="2221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8" name="Google Shape;138;p13"/>
          <p:cNvSpPr txBox="1"/>
          <p:nvPr/>
        </p:nvSpPr>
        <p:spPr>
          <a:xfrm>
            <a:off x="573276" y="1489312"/>
            <a:ext cx="1135519" cy="2614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4" u="none" cap="none" strike="noStrike">
                <a:solidFill>
                  <a:srgbClr val="0F1A38"/>
                </a:solidFill>
                <a:latin typeface="Arimo"/>
                <a:ea typeface="Arimo"/>
                <a:cs typeface="Arimo"/>
                <a:sym typeface="Arimo"/>
              </a:rPr>
              <a:t>Time</a:t>
            </a:r>
            <a:endParaRPr/>
          </a:p>
        </p:txBody>
      </p:sp>
      <p:sp>
        <p:nvSpPr>
          <p:cNvPr id="139" name="Google Shape;139;p13"/>
          <p:cNvSpPr txBox="1"/>
          <p:nvPr/>
        </p:nvSpPr>
        <p:spPr>
          <a:xfrm>
            <a:off x="2256787" y="1489312"/>
            <a:ext cx="1135519" cy="2614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4" u="none" cap="none" strike="noStrike">
                <a:solidFill>
                  <a:srgbClr val="0F1A38"/>
                </a:solidFill>
                <a:latin typeface="Arimo"/>
                <a:ea typeface="Arimo"/>
                <a:cs typeface="Arimo"/>
                <a:sym typeface="Arimo"/>
              </a:rPr>
              <a:t>Monday</a:t>
            </a:r>
            <a:endParaRPr/>
          </a:p>
        </p:txBody>
      </p:sp>
      <p:sp>
        <p:nvSpPr>
          <p:cNvPr id="140" name="Google Shape;140;p13"/>
          <p:cNvSpPr txBox="1"/>
          <p:nvPr/>
        </p:nvSpPr>
        <p:spPr>
          <a:xfrm>
            <a:off x="3937468" y="1489312"/>
            <a:ext cx="1135519" cy="2614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4" u="none" cap="none" strike="noStrike">
                <a:solidFill>
                  <a:srgbClr val="0F1A38"/>
                </a:solidFill>
                <a:latin typeface="Arimo"/>
                <a:ea typeface="Arimo"/>
                <a:cs typeface="Arimo"/>
                <a:sym typeface="Arimo"/>
              </a:rPr>
              <a:t>Tuesday</a:t>
            </a:r>
            <a:endParaRPr/>
          </a:p>
        </p:txBody>
      </p:sp>
      <p:sp>
        <p:nvSpPr>
          <p:cNvPr id="141" name="Google Shape;141;p13"/>
          <p:cNvSpPr txBox="1"/>
          <p:nvPr/>
        </p:nvSpPr>
        <p:spPr>
          <a:xfrm>
            <a:off x="5618150" y="1489312"/>
            <a:ext cx="1135519" cy="2614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4" u="none" cap="none" strike="noStrike">
                <a:solidFill>
                  <a:srgbClr val="0F1A38"/>
                </a:solidFill>
                <a:latin typeface="Arimo"/>
                <a:ea typeface="Arimo"/>
                <a:cs typeface="Arimo"/>
                <a:sym typeface="Arimo"/>
              </a:rPr>
              <a:t>Wednesday</a:t>
            </a:r>
            <a:endParaRPr/>
          </a:p>
        </p:txBody>
      </p:sp>
      <p:sp>
        <p:nvSpPr>
          <p:cNvPr id="142" name="Google Shape;142;p13"/>
          <p:cNvSpPr txBox="1"/>
          <p:nvPr/>
        </p:nvSpPr>
        <p:spPr>
          <a:xfrm>
            <a:off x="7300677" y="1489312"/>
            <a:ext cx="1135519" cy="2614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4" u="none" cap="none" strike="noStrike">
                <a:solidFill>
                  <a:srgbClr val="0F1A38"/>
                </a:solidFill>
                <a:latin typeface="Arimo"/>
                <a:ea typeface="Arimo"/>
                <a:cs typeface="Arimo"/>
                <a:sym typeface="Arimo"/>
              </a:rPr>
              <a:t>Thursday</a:t>
            </a:r>
            <a:endParaRPr/>
          </a:p>
        </p:txBody>
      </p:sp>
      <p:sp>
        <p:nvSpPr>
          <p:cNvPr id="143" name="Google Shape;143;p13"/>
          <p:cNvSpPr txBox="1"/>
          <p:nvPr/>
        </p:nvSpPr>
        <p:spPr>
          <a:xfrm>
            <a:off x="8982774" y="1489312"/>
            <a:ext cx="1135519" cy="2614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4" u="none" cap="none" strike="noStrike">
                <a:solidFill>
                  <a:srgbClr val="0F1A38"/>
                </a:solidFill>
                <a:latin typeface="Arimo"/>
                <a:ea typeface="Arimo"/>
                <a:cs typeface="Arimo"/>
                <a:sym typeface="Arimo"/>
              </a:rPr>
              <a:t>Friday</a:t>
            </a:r>
            <a:endParaRPr/>
          </a:p>
        </p:txBody>
      </p:sp>
      <p:sp>
        <p:nvSpPr>
          <p:cNvPr id="144" name="Google Shape;144;p13"/>
          <p:cNvSpPr txBox="1"/>
          <p:nvPr/>
        </p:nvSpPr>
        <p:spPr>
          <a:xfrm>
            <a:off x="416452" y="6504547"/>
            <a:ext cx="6672484" cy="7759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68" u="none" cap="none" strike="noStrike">
                <a:solidFill>
                  <a:srgbClr val="5D43F8"/>
                </a:solidFill>
                <a:latin typeface="Arimo"/>
                <a:ea typeface="Arimo"/>
                <a:cs typeface="Arimo"/>
                <a:sym typeface="Arimo"/>
              </a:rPr>
              <a:t>WEEKLY SCHEDULE</a:t>
            </a:r>
            <a:endParaRPr/>
          </a:p>
        </p:txBody>
      </p:sp>
      <p:sp>
        <p:nvSpPr>
          <p:cNvPr id="145" name="Google Shape;145;p13"/>
          <p:cNvSpPr txBox="1"/>
          <p:nvPr/>
        </p:nvSpPr>
        <p:spPr>
          <a:xfrm>
            <a:off x="3690753" y="717900"/>
            <a:ext cx="1115700" cy="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48" u="none" cap="none" strike="noStrike">
                <a:solidFill>
                  <a:srgbClr val="5D43F8"/>
                </a:solidFill>
                <a:latin typeface="Arimo"/>
                <a:ea typeface="Arimo"/>
                <a:cs typeface="Arimo"/>
                <a:sym typeface="Arimo"/>
              </a:rPr>
              <a:t>Name:</a:t>
            </a:r>
            <a:endParaRPr/>
          </a:p>
        </p:txBody>
      </p:sp>
      <p:sp>
        <p:nvSpPr>
          <p:cNvPr id="146" name="Google Shape;146;p13"/>
          <p:cNvSpPr txBox="1"/>
          <p:nvPr/>
        </p:nvSpPr>
        <p:spPr>
          <a:xfrm>
            <a:off x="7396915" y="717900"/>
            <a:ext cx="1799100" cy="2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48" u="none" cap="none" strike="noStrike">
                <a:solidFill>
                  <a:srgbClr val="5D43F8"/>
                </a:solidFill>
                <a:latin typeface="Arimo"/>
                <a:ea typeface="Arimo"/>
                <a:cs typeface="Arimo"/>
                <a:sym typeface="Arimo"/>
              </a:rPr>
              <a:t>Month:</a:t>
            </a:r>
            <a:endParaRPr/>
          </a:p>
        </p:txBody>
      </p:sp>
      <p:sp>
        <p:nvSpPr>
          <p:cNvPr id="147" name="Google Shape;147;p13"/>
          <p:cNvSpPr/>
          <p:nvPr/>
        </p:nvSpPr>
        <p:spPr>
          <a:xfrm>
            <a:off x="6753669" y="6734489"/>
            <a:ext cx="417794" cy="420855"/>
          </a:xfrm>
          <a:custGeom>
            <a:rect b="b" l="l" r="r" t="t"/>
            <a:pathLst>
              <a:path extrusionOk="0" h="420855" w="417794">
                <a:moveTo>
                  <a:pt x="0" y="0"/>
                </a:moveTo>
                <a:lnTo>
                  <a:pt x="417794" y="0"/>
                </a:lnTo>
                <a:lnTo>
                  <a:pt x="417794" y="420855"/>
                </a:lnTo>
                <a:lnTo>
                  <a:pt x="0" y="4208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8" name="Google Shape;148;p13"/>
          <p:cNvSpPr/>
          <p:nvPr/>
        </p:nvSpPr>
        <p:spPr>
          <a:xfrm>
            <a:off x="7762736" y="6734489"/>
            <a:ext cx="417794" cy="420855"/>
          </a:xfrm>
          <a:custGeom>
            <a:rect b="b" l="l" r="r" t="t"/>
            <a:pathLst>
              <a:path extrusionOk="0" h="420855" w="417794">
                <a:moveTo>
                  <a:pt x="0" y="0"/>
                </a:moveTo>
                <a:lnTo>
                  <a:pt x="417794" y="0"/>
                </a:lnTo>
                <a:lnTo>
                  <a:pt x="417794" y="420855"/>
                </a:lnTo>
                <a:lnTo>
                  <a:pt x="0" y="4208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9" name="Google Shape;149;p13"/>
          <p:cNvSpPr/>
          <p:nvPr/>
        </p:nvSpPr>
        <p:spPr>
          <a:xfrm>
            <a:off x="8771803" y="6734489"/>
            <a:ext cx="417794" cy="420855"/>
          </a:xfrm>
          <a:custGeom>
            <a:rect b="b" l="l" r="r" t="t"/>
            <a:pathLst>
              <a:path extrusionOk="0" h="420855" w="417794">
                <a:moveTo>
                  <a:pt x="0" y="0"/>
                </a:moveTo>
                <a:lnTo>
                  <a:pt x="417794" y="0"/>
                </a:lnTo>
                <a:lnTo>
                  <a:pt x="417794" y="420855"/>
                </a:lnTo>
                <a:lnTo>
                  <a:pt x="0" y="4208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0" name="Google Shape;150;p13"/>
          <p:cNvSpPr/>
          <p:nvPr/>
        </p:nvSpPr>
        <p:spPr>
          <a:xfrm>
            <a:off x="9780870" y="6734489"/>
            <a:ext cx="417794" cy="420855"/>
          </a:xfrm>
          <a:custGeom>
            <a:rect b="b" l="l" r="r" t="t"/>
            <a:pathLst>
              <a:path extrusionOk="0" h="420855" w="417794">
                <a:moveTo>
                  <a:pt x="0" y="0"/>
                </a:moveTo>
                <a:lnTo>
                  <a:pt x="417794" y="0"/>
                </a:lnTo>
                <a:lnTo>
                  <a:pt x="417794" y="420855"/>
                </a:lnTo>
                <a:lnTo>
                  <a:pt x="0" y="4208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1" name="Google Shape;151;p13"/>
          <p:cNvSpPr/>
          <p:nvPr/>
        </p:nvSpPr>
        <p:spPr>
          <a:xfrm>
            <a:off x="416452" y="674471"/>
            <a:ext cx="417794" cy="420855"/>
          </a:xfrm>
          <a:custGeom>
            <a:rect b="b" l="l" r="r" t="t"/>
            <a:pathLst>
              <a:path extrusionOk="0" h="420855" w="417794">
                <a:moveTo>
                  <a:pt x="0" y="0"/>
                </a:moveTo>
                <a:lnTo>
                  <a:pt x="417794" y="0"/>
                </a:lnTo>
                <a:lnTo>
                  <a:pt x="417794" y="420855"/>
                </a:lnTo>
                <a:lnTo>
                  <a:pt x="0" y="4208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2" name="Google Shape;152;p13"/>
          <p:cNvSpPr/>
          <p:nvPr/>
        </p:nvSpPr>
        <p:spPr>
          <a:xfrm>
            <a:off x="1516266" y="674471"/>
            <a:ext cx="417794" cy="420855"/>
          </a:xfrm>
          <a:custGeom>
            <a:rect b="b" l="l" r="r" t="t"/>
            <a:pathLst>
              <a:path extrusionOk="0" h="420855" w="417794">
                <a:moveTo>
                  <a:pt x="0" y="0"/>
                </a:moveTo>
                <a:lnTo>
                  <a:pt x="417795" y="0"/>
                </a:lnTo>
                <a:lnTo>
                  <a:pt x="417795" y="420855"/>
                </a:lnTo>
                <a:lnTo>
                  <a:pt x="0" y="4208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3" name="Google Shape;153;p13"/>
          <p:cNvSpPr/>
          <p:nvPr/>
        </p:nvSpPr>
        <p:spPr>
          <a:xfrm>
            <a:off x="2616081" y="655758"/>
            <a:ext cx="417794" cy="420855"/>
          </a:xfrm>
          <a:custGeom>
            <a:rect b="b" l="l" r="r" t="t"/>
            <a:pathLst>
              <a:path extrusionOk="0" h="420855" w="417794">
                <a:moveTo>
                  <a:pt x="0" y="0"/>
                </a:moveTo>
                <a:lnTo>
                  <a:pt x="417794" y="0"/>
                </a:lnTo>
                <a:lnTo>
                  <a:pt x="417794" y="420855"/>
                </a:lnTo>
                <a:lnTo>
                  <a:pt x="0" y="4208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0FBFF"/>
            </a:gs>
            <a:gs pos="100000">
              <a:srgbClr val="E4ECFF"/>
            </a:gs>
          </a:gsLst>
          <a:lin ang="5400000" scaled="0"/>
        </a:gra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oogle Shape;158;p14"/>
          <p:cNvGrpSpPr/>
          <p:nvPr/>
        </p:nvGrpSpPr>
        <p:grpSpPr>
          <a:xfrm>
            <a:off x="378000" y="2002404"/>
            <a:ext cx="3004470" cy="4382949"/>
            <a:chOff x="0" y="-9525"/>
            <a:chExt cx="1342589" cy="1958581"/>
          </a:xfrm>
        </p:grpSpPr>
        <p:sp>
          <p:nvSpPr>
            <p:cNvPr id="159" name="Google Shape;159;p14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8652" y="0"/>
                  </a:moveTo>
                  <a:lnTo>
                    <a:pt x="1303937" y="0"/>
                  </a:lnTo>
                  <a:cubicBezTo>
                    <a:pt x="1325284" y="0"/>
                    <a:pt x="1342589" y="17305"/>
                    <a:pt x="1342589" y="38652"/>
                  </a:cubicBezTo>
                  <a:lnTo>
                    <a:pt x="1342589" y="1910404"/>
                  </a:lnTo>
                  <a:cubicBezTo>
                    <a:pt x="1342589" y="1931751"/>
                    <a:pt x="1325284" y="1949056"/>
                    <a:pt x="1303937" y="1949056"/>
                  </a:cubicBezTo>
                  <a:lnTo>
                    <a:pt x="38652" y="1949056"/>
                  </a:lnTo>
                  <a:cubicBezTo>
                    <a:pt x="17305" y="1949056"/>
                    <a:pt x="0" y="1931751"/>
                    <a:pt x="0" y="1910404"/>
                  </a:cubicBezTo>
                  <a:lnTo>
                    <a:pt x="0" y="38652"/>
                  </a:lnTo>
                  <a:cubicBezTo>
                    <a:pt x="0" y="17305"/>
                    <a:pt x="17305" y="0"/>
                    <a:pt x="386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4"/>
            <p:cNvSpPr txBox="1"/>
            <p:nvPr/>
          </p:nvSpPr>
          <p:spPr>
            <a:xfrm>
              <a:off x="0" y="-9525"/>
              <a:ext cx="1342589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1" name="Google Shape;161;p14"/>
          <p:cNvGrpSpPr/>
          <p:nvPr/>
        </p:nvGrpSpPr>
        <p:grpSpPr>
          <a:xfrm>
            <a:off x="3528431" y="2002404"/>
            <a:ext cx="6785569" cy="4382949"/>
            <a:chOff x="0" y="-9525"/>
            <a:chExt cx="3032225" cy="1958581"/>
          </a:xfrm>
        </p:grpSpPr>
        <p:sp>
          <p:nvSpPr>
            <p:cNvPr id="162" name="Google Shape;162;p14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7114" y="0"/>
                  </a:moveTo>
                  <a:lnTo>
                    <a:pt x="3015111" y="0"/>
                  </a:lnTo>
                  <a:cubicBezTo>
                    <a:pt x="3019650" y="0"/>
                    <a:pt x="3024003" y="1803"/>
                    <a:pt x="3027212" y="5013"/>
                  </a:cubicBezTo>
                  <a:cubicBezTo>
                    <a:pt x="3030422" y="8222"/>
                    <a:pt x="3032225" y="12575"/>
                    <a:pt x="3032225" y="17114"/>
                  </a:cubicBezTo>
                  <a:lnTo>
                    <a:pt x="3032225" y="1931942"/>
                  </a:lnTo>
                  <a:cubicBezTo>
                    <a:pt x="3032225" y="1936481"/>
                    <a:pt x="3030422" y="1940834"/>
                    <a:pt x="3027212" y="1944043"/>
                  </a:cubicBezTo>
                  <a:cubicBezTo>
                    <a:pt x="3024003" y="1947253"/>
                    <a:pt x="3019650" y="1949056"/>
                    <a:pt x="3015111" y="1949056"/>
                  </a:cubicBezTo>
                  <a:lnTo>
                    <a:pt x="17114" y="1949056"/>
                  </a:lnTo>
                  <a:cubicBezTo>
                    <a:pt x="12575" y="1949056"/>
                    <a:pt x="8222" y="1947253"/>
                    <a:pt x="5013" y="1944043"/>
                  </a:cubicBezTo>
                  <a:cubicBezTo>
                    <a:pt x="1803" y="1940834"/>
                    <a:pt x="0" y="1936481"/>
                    <a:pt x="0" y="1931942"/>
                  </a:cubicBezTo>
                  <a:lnTo>
                    <a:pt x="0" y="17114"/>
                  </a:lnTo>
                  <a:cubicBezTo>
                    <a:pt x="0" y="12575"/>
                    <a:pt x="1803" y="8222"/>
                    <a:pt x="5013" y="5013"/>
                  </a:cubicBezTo>
                  <a:cubicBezTo>
                    <a:pt x="8222" y="1803"/>
                    <a:pt x="12575" y="0"/>
                    <a:pt x="171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14"/>
            <p:cNvSpPr txBox="1"/>
            <p:nvPr/>
          </p:nvSpPr>
          <p:spPr>
            <a:xfrm>
              <a:off x="0" y="-9525"/>
              <a:ext cx="3032225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4" name="Google Shape;164;p14"/>
          <p:cNvGrpSpPr/>
          <p:nvPr/>
        </p:nvGrpSpPr>
        <p:grpSpPr>
          <a:xfrm>
            <a:off x="593000" y="2167855"/>
            <a:ext cx="2574470" cy="402786"/>
            <a:chOff x="0" y="-9525"/>
            <a:chExt cx="1150437" cy="179991"/>
          </a:xfrm>
        </p:grpSpPr>
        <p:sp>
          <p:nvSpPr>
            <p:cNvPr id="165" name="Google Shape;165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7" name="Google Shape;167;p14"/>
          <p:cNvGrpSpPr/>
          <p:nvPr/>
        </p:nvGrpSpPr>
        <p:grpSpPr>
          <a:xfrm>
            <a:off x="5628366" y="2167855"/>
            <a:ext cx="2574470" cy="402786"/>
            <a:chOff x="0" y="-9525"/>
            <a:chExt cx="1150437" cy="179991"/>
          </a:xfrm>
        </p:grpSpPr>
        <p:sp>
          <p:nvSpPr>
            <p:cNvPr id="168" name="Google Shape;168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0" name="Google Shape;170;p14"/>
          <p:cNvGrpSpPr/>
          <p:nvPr/>
        </p:nvGrpSpPr>
        <p:grpSpPr>
          <a:xfrm>
            <a:off x="593000" y="4899297"/>
            <a:ext cx="2574470" cy="402786"/>
            <a:chOff x="0" y="-9525"/>
            <a:chExt cx="1150437" cy="179991"/>
          </a:xfrm>
        </p:grpSpPr>
        <p:sp>
          <p:nvSpPr>
            <p:cNvPr id="171" name="Google Shape;171;p14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4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3" name="Google Shape;173;p14"/>
          <p:cNvGrpSpPr/>
          <p:nvPr/>
        </p:nvGrpSpPr>
        <p:grpSpPr>
          <a:xfrm>
            <a:off x="578987" y="5461168"/>
            <a:ext cx="444516" cy="449725"/>
            <a:chOff x="0" y="-9525"/>
            <a:chExt cx="812800" cy="822325"/>
          </a:xfrm>
        </p:grpSpPr>
        <p:sp>
          <p:nvSpPr>
            <p:cNvPr id="174" name="Google Shape;174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5D43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4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6" name="Google Shape;176;p14"/>
          <p:cNvGrpSpPr/>
          <p:nvPr/>
        </p:nvGrpSpPr>
        <p:grpSpPr>
          <a:xfrm>
            <a:off x="1136409" y="5461168"/>
            <a:ext cx="444516" cy="449725"/>
            <a:chOff x="0" y="-9525"/>
            <a:chExt cx="812800" cy="822325"/>
          </a:xfrm>
        </p:grpSpPr>
        <p:sp>
          <p:nvSpPr>
            <p:cNvPr id="177" name="Google Shape;177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ADC0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4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9" name="Google Shape;179;p14"/>
          <p:cNvGrpSpPr/>
          <p:nvPr/>
        </p:nvGrpSpPr>
        <p:grpSpPr>
          <a:xfrm>
            <a:off x="1693830" y="5461168"/>
            <a:ext cx="444516" cy="449725"/>
            <a:chOff x="0" y="-9525"/>
            <a:chExt cx="812800" cy="822325"/>
          </a:xfrm>
        </p:grpSpPr>
        <p:sp>
          <p:nvSpPr>
            <p:cNvPr id="180" name="Google Shape;180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F1A3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4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2" name="Google Shape;182;p14"/>
          <p:cNvGrpSpPr/>
          <p:nvPr/>
        </p:nvGrpSpPr>
        <p:grpSpPr>
          <a:xfrm>
            <a:off x="2251252" y="5461168"/>
            <a:ext cx="444516" cy="449725"/>
            <a:chOff x="0" y="-9525"/>
            <a:chExt cx="812800" cy="822325"/>
          </a:xfrm>
        </p:grpSpPr>
        <p:sp>
          <p:nvSpPr>
            <p:cNvPr id="183" name="Google Shape;183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9EE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4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5" name="Google Shape;185;p14"/>
          <p:cNvSpPr/>
          <p:nvPr/>
        </p:nvSpPr>
        <p:spPr>
          <a:xfrm>
            <a:off x="4611195" y="3492966"/>
            <a:ext cx="2204581" cy="744046"/>
          </a:xfrm>
          <a:custGeom>
            <a:rect b="b" l="l" r="r" t="t"/>
            <a:pathLst>
              <a:path extrusionOk="0" h="744046" w="2204581">
                <a:moveTo>
                  <a:pt x="0" y="0"/>
                </a:moveTo>
                <a:lnTo>
                  <a:pt x="2204580" y="0"/>
                </a:lnTo>
                <a:lnTo>
                  <a:pt x="2204580" y="744046"/>
                </a:lnTo>
                <a:lnTo>
                  <a:pt x="0" y="7440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6" name="Google Shape;186;p14"/>
          <p:cNvSpPr/>
          <p:nvPr/>
        </p:nvSpPr>
        <p:spPr>
          <a:xfrm>
            <a:off x="7214492" y="3492966"/>
            <a:ext cx="2204581" cy="744046"/>
          </a:xfrm>
          <a:custGeom>
            <a:rect b="b" l="l" r="r" t="t"/>
            <a:pathLst>
              <a:path extrusionOk="0" h="744046" w="2204581">
                <a:moveTo>
                  <a:pt x="0" y="0"/>
                </a:moveTo>
                <a:lnTo>
                  <a:pt x="2204581" y="0"/>
                </a:lnTo>
                <a:lnTo>
                  <a:pt x="2204581" y="744046"/>
                </a:lnTo>
                <a:lnTo>
                  <a:pt x="0" y="7440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87" name="Google Shape;187;p14"/>
          <p:cNvGrpSpPr/>
          <p:nvPr/>
        </p:nvGrpSpPr>
        <p:grpSpPr>
          <a:xfrm>
            <a:off x="2808673" y="5461168"/>
            <a:ext cx="444516" cy="449725"/>
            <a:chOff x="0" y="-9525"/>
            <a:chExt cx="812800" cy="822325"/>
          </a:xfrm>
        </p:grpSpPr>
        <p:sp>
          <p:nvSpPr>
            <p:cNvPr id="188" name="Google Shape;188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2F1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4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0" name="Google Shape;190;p14"/>
          <p:cNvSpPr txBox="1"/>
          <p:nvPr/>
        </p:nvSpPr>
        <p:spPr>
          <a:xfrm>
            <a:off x="648043" y="2703420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91" name="Google Shape;191;p14"/>
          <p:cNvSpPr txBox="1"/>
          <p:nvPr/>
        </p:nvSpPr>
        <p:spPr>
          <a:xfrm>
            <a:off x="622544" y="4602004"/>
            <a:ext cx="2574470" cy="1566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92" name="Google Shape;192;p14"/>
          <p:cNvSpPr txBox="1"/>
          <p:nvPr/>
        </p:nvSpPr>
        <p:spPr>
          <a:xfrm>
            <a:off x="951797" y="3108434"/>
            <a:ext cx="1857000" cy="13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ARIMO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140B4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ARIMO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140B4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ARIMO</a:t>
            </a:r>
            <a:endParaRPr/>
          </a:p>
        </p:txBody>
      </p:sp>
      <p:sp>
        <p:nvSpPr>
          <p:cNvPr id="193" name="Google Shape;193;p14"/>
          <p:cNvSpPr txBox="1"/>
          <p:nvPr/>
        </p:nvSpPr>
        <p:spPr>
          <a:xfrm>
            <a:off x="441316" y="5994719"/>
            <a:ext cx="719858" cy="929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66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#5D43F8</a:t>
            </a:r>
            <a:endParaRPr/>
          </a:p>
        </p:txBody>
      </p:sp>
      <p:sp>
        <p:nvSpPr>
          <p:cNvPr id="194" name="Google Shape;194;p14"/>
          <p:cNvSpPr txBox="1"/>
          <p:nvPr/>
        </p:nvSpPr>
        <p:spPr>
          <a:xfrm>
            <a:off x="995061" y="5994719"/>
            <a:ext cx="719858" cy="929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66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#ADC0EE</a:t>
            </a:r>
            <a:endParaRPr/>
          </a:p>
        </p:txBody>
      </p:sp>
      <p:sp>
        <p:nvSpPr>
          <p:cNvPr id="195" name="Google Shape;195;p14"/>
          <p:cNvSpPr txBox="1"/>
          <p:nvPr/>
        </p:nvSpPr>
        <p:spPr>
          <a:xfrm>
            <a:off x="1544352" y="5994719"/>
            <a:ext cx="719858" cy="929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66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#0F1A38</a:t>
            </a:r>
            <a:endParaRPr/>
          </a:p>
        </p:txBody>
      </p:sp>
      <p:sp>
        <p:nvSpPr>
          <p:cNvPr id="196" name="Google Shape;196;p14"/>
          <p:cNvSpPr txBox="1"/>
          <p:nvPr/>
        </p:nvSpPr>
        <p:spPr>
          <a:xfrm>
            <a:off x="2402999" y="1528722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97" name="Google Shape;197;p14"/>
          <p:cNvSpPr txBox="1"/>
          <p:nvPr/>
        </p:nvSpPr>
        <p:spPr>
          <a:xfrm>
            <a:off x="5005373" y="6604425"/>
            <a:ext cx="53085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5D43F8"/>
                </a:solidFill>
              </a:rPr>
              <a:t>DON'T FORGET TO DELETE THIS PAGE BEFORE PRESENTING. </a:t>
            </a:r>
            <a:endParaRPr b="1"/>
          </a:p>
        </p:txBody>
      </p:sp>
      <p:sp>
        <p:nvSpPr>
          <p:cNvPr id="198" name="Google Shape;198;p14"/>
          <p:cNvSpPr txBox="1"/>
          <p:nvPr/>
        </p:nvSpPr>
        <p:spPr>
          <a:xfrm>
            <a:off x="3145604" y="1007550"/>
            <a:ext cx="4330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5D43F8"/>
                </a:solidFill>
              </a:rPr>
              <a:t>RESOURCE PAGE</a:t>
            </a:r>
            <a:endParaRPr b="1"/>
          </a:p>
        </p:txBody>
      </p:sp>
      <p:sp>
        <p:nvSpPr>
          <p:cNvPr id="199" name="Google Shape;199;p14"/>
          <p:cNvSpPr txBox="1"/>
          <p:nvPr/>
        </p:nvSpPr>
        <p:spPr>
          <a:xfrm>
            <a:off x="951797" y="2269499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00" name="Google Shape;200;p14"/>
          <p:cNvSpPr txBox="1"/>
          <p:nvPr/>
        </p:nvSpPr>
        <p:spPr>
          <a:xfrm>
            <a:off x="5987163" y="2269499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01" name="Google Shape;201;p14"/>
          <p:cNvSpPr txBox="1"/>
          <p:nvPr/>
        </p:nvSpPr>
        <p:spPr>
          <a:xfrm>
            <a:off x="951797" y="4982518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202" name="Google Shape;202;p14"/>
          <p:cNvSpPr txBox="1"/>
          <p:nvPr/>
        </p:nvSpPr>
        <p:spPr>
          <a:xfrm>
            <a:off x="2088815" y="5994719"/>
            <a:ext cx="719858" cy="929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66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#F9EEF8</a:t>
            </a:r>
            <a:endParaRPr/>
          </a:p>
        </p:txBody>
      </p:sp>
      <p:sp>
        <p:nvSpPr>
          <p:cNvPr id="203" name="Google Shape;203;p14"/>
          <p:cNvSpPr txBox="1"/>
          <p:nvPr/>
        </p:nvSpPr>
        <p:spPr>
          <a:xfrm>
            <a:off x="2671002" y="5994719"/>
            <a:ext cx="719858" cy="929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66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#E2F1F3</a:t>
            </a:r>
            <a:endParaRPr/>
          </a:p>
        </p:txBody>
      </p:sp>
      <p:sp>
        <p:nvSpPr>
          <p:cNvPr id="204" name="Google Shape;204;p14"/>
          <p:cNvSpPr/>
          <p:nvPr/>
        </p:nvSpPr>
        <p:spPr>
          <a:xfrm>
            <a:off x="6390874" y="4419660"/>
            <a:ext cx="1259746" cy="1268975"/>
          </a:xfrm>
          <a:custGeom>
            <a:rect b="b" l="l" r="r" t="t"/>
            <a:pathLst>
              <a:path extrusionOk="0" h="1268975" w="1259746">
                <a:moveTo>
                  <a:pt x="0" y="0"/>
                </a:moveTo>
                <a:lnTo>
                  <a:pt x="1259747" y="0"/>
                </a:lnTo>
                <a:lnTo>
                  <a:pt x="1259747" y="1268975"/>
                </a:lnTo>
                <a:lnTo>
                  <a:pt x="0" y="126897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0FBFF"/>
            </a:gs>
            <a:gs pos="100000">
              <a:srgbClr val="E4ECFF"/>
            </a:gs>
          </a:gsLst>
          <a:lin ang="5400000" scaled="0"/>
        </a:gra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oogle Shape;209;p15"/>
          <p:cNvGrpSpPr/>
          <p:nvPr/>
        </p:nvGrpSpPr>
        <p:grpSpPr>
          <a:xfrm>
            <a:off x="3345570" y="2159622"/>
            <a:ext cx="4000860" cy="1659193"/>
            <a:chOff x="0" y="-28575"/>
            <a:chExt cx="1658589" cy="687832"/>
          </a:xfrm>
        </p:grpSpPr>
        <p:sp>
          <p:nvSpPr>
            <p:cNvPr id="210" name="Google Shape;210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636" y="0"/>
                  </a:moveTo>
                  <a:lnTo>
                    <a:pt x="1617953" y="0"/>
                  </a:lnTo>
                  <a:cubicBezTo>
                    <a:pt x="1628730" y="0"/>
                    <a:pt x="1639066" y="4281"/>
                    <a:pt x="1646687" y="11902"/>
                  </a:cubicBezTo>
                  <a:cubicBezTo>
                    <a:pt x="1654308" y="19523"/>
                    <a:pt x="1658589" y="29859"/>
                    <a:pt x="1658589" y="40636"/>
                  </a:cubicBezTo>
                  <a:lnTo>
                    <a:pt x="1658589" y="618621"/>
                  </a:lnTo>
                  <a:cubicBezTo>
                    <a:pt x="1658589" y="641064"/>
                    <a:pt x="1640396" y="659257"/>
                    <a:pt x="1617953" y="659257"/>
                  </a:cubicBezTo>
                  <a:lnTo>
                    <a:pt x="40636" y="659257"/>
                  </a:lnTo>
                  <a:cubicBezTo>
                    <a:pt x="18194" y="659257"/>
                    <a:pt x="0" y="641064"/>
                    <a:pt x="0" y="618621"/>
                  </a:cubicBezTo>
                  <a:lnTo>
                    <a:pt x="0" y="40636"/>
                  </a:lnTo>
                  <a:cubicBezTo>
                    <a:pt x="0" y="18194"/>
                    <a:pt x="18194" y="0"/>
                    <a:pt x="406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15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2" name="Google Shape;212;p15"/>
          <p:cNvGrpSpPr/>
          <p:nvPr/>
        </p:nvGrpSpPr>
        <p:grpSpPr>
          <a:xfrm>
            <a:off x="3345570" y="4112969"/>
            <a:ext cx="4000860" cy="1659193"/>
            <a:chOff x="0" y="-28575"/>
            <a:chExt cx="1658589" cy="687832"/>
          </a:xfrm>
        </p:grpSpPr>
        <p:sp>
          <p:nvSpPr>
            <p:cNvPr id="213" name="Google Shape;213;p15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636" y="0"/>
                  </a:moveTo>
                  <a:lnTo>
                    <a:pt x="1617953" y="0"/>
                  </a:lnTo>
                  <a:cubicBezTo>
                    <a:pt x="1628730" y="0"/>
                    <a:pt x="1639066" y="4281"/>
                    <a:pt x="1646687" y="11902"/>
                  </a:cubicBezTo>
                  <a:cubicBezTo>
                    <a:pt x="1654308" y="19523"/>
                    <a:pt x="1658589" y="29859"/>
                    <a:pt x="1658589" y="40636"/>
                  </a:cubicBezTo>
                  <a:lnTo>
                    <a:pt x="1658589" y="618621"/>
                  </a:lnTo>
                  <a:cubicBezTo>
                    <a:pt x="1658589" y="641064"/>
                    <a:pt x="1640396" y="659257"/>
                    <a:pt x="1617953" y="659257"/>
                  </a:cubicBezTo>
                  <a:lnTo>
                    <a:pt x="40636" y="659257"/>
                  </a:lnTo>
                  <a:cubicBezTo>
                    <a:pt x="18194" y="659257"/>
                    <a:pt x="0" y="641064"/>
                    <a:pt x="0" y="618621"/>
                  </a:cubicBezTo>
                  <a:lnTo>
                    <a:pt x="0" y="40636"/>
                  </a:lnTo>
                  <a:cubicBezTo>
                    <a:pt x="0" y="18194"/>
                    <a:pt x="18194" y="0"/>
                    <a:pt x="406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15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5" name="Google Shape;215;p15"/>
          <p:cNvSpPr txBox="1"/>
          <p:nvPr/>
        </p:nvSpPr>
        <p:spPr>
          <a:xfrm>
            <a:off x="2867709" y="1451565"/>
            <a:ext cx="4956582" cy="4912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216" name="Google Shape;216;p15"/>
          <p:cNvSpPr txBox="1"/>
          <p:nvPr/>
        </p:nvSpPr>
        <p:spPr>
          <a:xfrm>
            <a:off x="4052967" y="6263682"/>
            <a:ext cx="2586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 u="none" cap="none" strike="noStrike">
                <a:solidFill>
                  <a:srgbClr val="5D43F8"/>
                </a:solidFill>
              </a:rPr>
              <a:t>Happy designing!</a:t>
            </a:r>
            <a:endParaRPr b="1" i="1"/>
          </a:p>
        </p:txBody>
      </p:sp>
      <p:sp>
        <p:nvSpPr>
          <p:cNvPr id="217" name="Google Shape;217;p15"/>
          <p:cNvSpPr txBox="1"/>
          <p:nvPr/>
        </p:nvSpPr>
        <p:spPr>
          <a:xfrm>
            <a:off x="2211366" y="3393013"/>
            <a:ext cx="6269268" cy="199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70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218" name="Google Shape;218;p15"/>
          <p:cNvSpPr txBox="1"/>
          <p:nvPr/>
        </p:nvSpPr>
        <p:spPr>
          <a:xfrm>
            <a:off x="2211366" y="5111224"/>
            <a:ext cx="6269268" cy="199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70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219" name="Google Shape;219;p15"/>
          <p:cNvSpPr txBox="1"/>
          <p:nvPr/>
        </p:nvSpPr>
        <p:spPr>
          <a:xfrm>
            <a:off x="3011840" y="901226"/>
            <a:ext cx="4668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5D43F8"/>
                </a:solidFill>
              </a:rPr>
              <a:t>CREDITS</a:t>
            </a:r>
            <a:endParaRPr b="1"/>
          </a:p>
        </p:txBody>
      </p:sp>
      <p:sp>
        <p:nvSpPr>
          <p:cNvPr id="220" name="Google Shape;220;p15"/>
          <p:cNvSpPr txBox="1"/>
          <p:nvPr/>
        </p:nvSpPr>
        <p:spPr>
          <a:xfrm>
            <a:off x="3418476" y="4652039"/>
            <a:ext cx="3855048" cy="3900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99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221" name="Google Shape;221;p15"/>
          <p:cNvSpPr/>
          <p:nvPr/>
        </p:nvSpPr>
        <p:spPr>
          <a:xfrm>
            <a:off x="3813483" y="2502808"/>
            <a:ext cx="3065034" cy="766259"/>
          </a:xfrm>
          <a:custGeom>
            <a:rect b="b" l="l" r="r" t="t"/>
            <a:pathLst>
              <a:path extrusionOk="0" h="766259" w="3065034">
                <a:moveTo>
                  <a:pt x="0" y="0"/>
                </a:moveTo>
                <a:lnTo>
                  <a:pt x="3065034" y="0"/>
                </a:lnTo>
                <a:lnTo>
                  <a:pt x="3065034" y="766259"/>
                </a:lnTo>
                <a:lnTo>
                  <a:pt x="0" y="76625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2" name="Google Shape;222;p15"/>
          <p:cNvSpPr/>
          <p:nvPr/>
        </p:nvSpPr>
        <p:spPr>
          <a:xfrm rot="5400000">
            <a:off x="472937" y="306858"/>
            <a:ext cx="566127" cy="570274"/>
          </a:xfrm>
          <a:custGeom>
            <a:rect b="b" l="l" r="r" t="t"/>
            <a:pathLst>
              <a:path extrusionOk="0" h="570274" w="566127">
                <a:moveTo>
                  <a:pt x="0" y="0"/>
                </a:moveTo>
                <a:lnTo>
                  <a:pt x="566126" y="0"/>
                </a:lnTo>
                <a:lnTo>
                  <a:pt x="566126" y="570274"/>
                </a:lnTo>
                <a:lnTo>
                  <a:pt x="0" y="5702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3" name="Google Shape;223;p15"/>
          <p:cNvSpPr/>
          <p:nvPr/>
        </p:nvSpPr>
        <p:spPr>
          <a:xfrm rot="5400000">
            <a:off x="472937" y="1674182"/>
            <a:ext cx="566127" cy="570274"/>
          </a:xfrm>
          <a:custGeom>
            <a:rect b="b" l="l" r="r" t="t"/>
            <a:pathLst>
              <a:path extrusionOk="0" h="570274" w="566127">
                <a:moveTo>
                  <a:pt x="0" y="0"/>
                </a:moveTo>
                <a:lnTo>
                  <a:pt x="566126" y="0"/>
                </a:lnTo>
                <a:lnTo>
                  <a:pt x="566126" y="570274"/>
                </a:lnTo>
                <a:lnTo>
                  <a:pt x="0" y="5702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4" name="Google Shape;224;p15"/>
          <p:cNvSpPr/>
          <p:nvPr/>
        </p:nvSpPr>
        <p:spPr>
          <a:xfrm rot="5400000">
            <a:off x="472937" y="3041506"/>
            <a:ext cx="566127" cy="570274"/>
          </a:xfrm>
          <a:custGeom>
            <a:rect b="b" l="l" r="r" t="t"/>
            <a:pathLst>
              <a:path extrusionOk="0" h="570274" w="566127">
                <a:moveTo>
                  <a:pt x="0" y="0"/>
                </a:moveTo>
                <a:lnTo>
                  <a:pt x="566126" y="0"/>
                </a:lnTo>
                <a:lnTo>
                  <a:pt x="566126" y="570274"/>
                </a:lnTo>
                <a:lnTo>
                  <a:pt x="0" y="5702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5" name="Google Shape;225;p15"/>
          <p:cNvSpPr/>
          <p:nvPr/>
        </p:nvSpPr>
        <p:spPr>
          <a:xfrm rot="5400000">
            <a:off x="472937" y="4408829"/>
            <a:ext cx="566127" cy="570274"/>
          </a:xfrm>
          <a:custGeom>
            <a:rect b="b" l="l" r="r" t="t"/>
            <a:pathLst>
              <a:path extrusionOk="0" h="570274" w="566127">
                <a:moveTo>
                  <a:pt x="0" y="0"/>
                </a:moveTo>
                <a:lnTo>
                  <a:pt x="566126" y="0"/>
                </a:lnTo>
                <a:lnTo>
                  <a:pt x="566126" y="570275"/>
                </a:lnTo>
                <a:lnTo>
                  <a:pt x="0" y="57027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6" name="Google Shape;226;p15"/>
          <p:cNvSpPr/>
          <p:nvPr/>
        </p:nvSpPr>
        <p:spPr>
          <a:xfrm rot="5400000">
            <a:off x="9652937" y="2500735"/>
            <a:ext cx="566127" cy="570274"/>
          </a:xfrm>
          <a:custGeom>
            <a:rect b="b" l="l" r="r" t="t"/>
            <a:pathLst>
              <a:path extrusionOk="0" h="570274" w="566127">
                <a:moveTo>
                  <a:pt x="0" y="0"/>
                </a:moveTo>
                <a:lnTo>
                  <a:pt x="566126" y="0"/>
                </a:lnTo>
                <a:lnTo>
                  <a:pt x="566126" y="570274"/>
                </a:lnTo>
                <a:lnTo>
                  <a:pt x="0" y="5702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7" name="Google Shape;227;p15"/>
          <p:cNvSpPr/>
          <p:nvPr/>
        </p:nvSpPr>
        <p:spPr>
          <a:xfrm rot="5400000">
            <a:off x="9652937" y="3868058"/>
            <a:ext cx="566127" cy="570274"/>
          </a:xfrm>
          <a:custGeom>
            <a:rect b="b" l="l" r="r" t="t"/>
            <a:pathLst>
              <a:path extrusionOk="0" h="570274" w="566127">
                <a:moveTo>
                  <a:pt x="0" y="0"/>
                </a:moveTo>
                <a:lnTo>
                  <a:pt x="566126" y="0"/>
                </a:lnTo>
                <a:lnTo>
                  <a:pt x="566126" y="570275"/>
                </a:lnTo>
                <a:lnTo>
                  <a:pt x="0" y="57027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8" name="Google Shape;228;p15"/>
          <p:cNvSpPr/>
          <p:nvPr/>
        </p:nvSpPr>
        <p:spPr>
          <a:xfrm rot="5400000">
            <a:off x="9652937" y="5235382"/>
            <a:ext cx="566127" cy="570274"/>
          </a:xfrm>
          <a:custGeom>
            <a:rect b="b" l="l" r="r" t="t"/>
            <a:pathLst>
              <a:path extrusionOk="0" h="570274" w="566127">
                <a:moveTo>
                  <a:pt x="0" y="0"/>
                </a:moveTo>
                <a:lnTo>
                  <a:pt x="566126" y="0"/>
                </a:lnTo>
                <a:lnTo>
                  <a:pt x="566126" y="570274"/>
                </a:lnTo>
                <a:lnTo>
                  <a:pt x="0" y="5702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29" name="Google Shape;229;p15"/>
          <p:cNvSpPr/>
          <p:nvPr/>
        </p:nvSpPr>
        <p:spPr>
          <a:xfrm rot="5400000">
            <a:off x="9652937" y="6602706"/>
            <a:ext cx="566127" cy="570274"/>
          </a:xfrm>
          <a:custGeom>
            <a:rect b="b" l="l" r="r" t="t"/>
            <a:pathLst>
              <a:path extrusionOk="0" h="570274" w="566127">
                <a:moveTo>
                  <a:pt x="0" y="0"/>
                </a:moveTo>
                <a:lnTo>
                  <a:pt x="566126" y="0"/>
                </a:lnTo>
                <a:lnTo>
                  <a:pt x="566126" y="570274"/>
                </a:lnTo>
                <a:lnTo>
                  <a:pt x="0" y="5702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