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Lst>
  <p:sldSz cy="10287000" cx="18288000"/>
  <p:notesSz cx="6858000" cy="9144000"/>
  <p:embeddedFontLst>
    <p:embeddedFont>
      <p:font typeface="Nunito SemiBold"/>
      <p:regular r:id="rId30"/>
      <p:bold r:id="rId31"/>
      <p:italic r:id="rId32"/>
      <p:boldItalic r:id="rId33"/>
    </p:embeddedFont>
    <p:embeddedFont>
      <p:font typeface="Nunito"/>
      <p:regular r:id="rId34"/>
      <p:bold r:id="rId35"/>
      <p:italic r:id="rId36"/>
      <p:boldItalic r:id="rId37"/>
    </p:embeddedFont>
    <p:embeddedFont>
      <p:font typeface="Paytone One"/>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684123D-EC7A-4182-A39B-DB72195FDC9A}">
  <a:tblStyle styleId="{7684123D-EC7A-4182-A39B-DB72195FDC9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SemiBold-bold.fntdata"/><Relationship Id="rId30" Type="http://schemas.openxmlformats.org/officeDocument/2006/relationships/font" Target="fonts/NunitoSemiBold-regular.fntdata"/><Relationship Id="rId33" Type="http://schemas.openxmlformats.org/officeDocument/2006/relationships/font" Target="fonts/NunitoSemiBold-boldItalic.fntdata"/><Relationship Id="rId32" Type="http://schemas.openxmlformats.org/officeDocument/2006/relationships/font" Target="fonts/NunitoSemiBold-italic.fntdata"/><Relationship Id="rId35" Type="http://schemas.openxmlformats.org/officeDocument/2006/relationships/font" Target="fonts/Nunito-bold.fntdata"/><Relationship Id="rId34" Type="http://schemas.openxmlformats.org/officeDocument/2006/relationships/font" Target="fonts/Nunito-regular.fntdata"/><Relationship Id="rId37" Type="http://schemas.openxmlformats.org/officeDocument/2006/relationships/font" Target="fonts/Nunito-boldItalic.fntdata"/><Relationship Id="rId36" Type="http://schemas.openxmlformats.org/officeDocument/2006/relationships/font" Target="fonts/Nunito-italic.fntdata"/><Relationship Id="rId38" Type="http://schemas.openxmlformats.org/officeDocument/2006/relationships/font" Target="fonts/PaytoneOne-regular.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png"/><Relationship Id="rId4" Type="http://schemas.openxmlformats.org/officeDocument/2006/relationships/image" Target="../media/image16.png"/><Relationship Id="rId5" Type="http://schemas.openxmlformats.org/officeDocument/2006/relationships/image" Target="../media/image1.png"/><Relationship Id="rId6" Type="http://schemas.openxmlformats.org/officeDocument/2006/relationships/image" Target="../media/image6.png"/><Relationship Id="rId7"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6.png"/><Relationship Id="rId11" Type="http://schemas.openxmlformats.org/officeDocument/2006/relationships/image" Target="../media/image53.png"/><Relationship Id="rId10" Type="http://schemas.openxmlformats.org/officeDocument/2006/relationships/image" Target="../media/image46.png"/><Relationship Id="rId9" Type="http://schemas.openxmlformats.org/officeDocument/2006/relationships/image" Target="../media/image49.png"/><Relationship Id="rId5" Type="http://schemas.openxmlformats.org/officeDocument/2006/relationships/image" Target="../media/image23.png"/><Relationship Id="rId6" Type="http://schemas.openxmlformats.org/officeDocument/2006/relationships/image" Target="../media/image32.png"/><Relationship Id="rId7" Type="http://schemas.openxmlformats.org/officeDocument/2006/relationships/image" Target="../media/image28.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45.png"/><Relationship Id="rId6" Type="http://schemas.openxmlformats.org/officeDocument/2006/relationships/image" Target="../media/image41.png"/><Relationship Id="rId7" Type="http://schemas.openxmlformats.org/officeDocument/2006/relationships/image" Target="../media/image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1.png"/><Relationship Id="rId10" Type="http://schemas.openxmlformats.org/officeDocument/2006/relationships/image" Target="../media/image74.png"/><Relationship Id="rId9" Type="http://schemas.openxmlformats.org/officeDocument/2006/relationships/image" Target="../media/image71.png"/><Relationship Id="rId5" Type="http://schemas.openxmlformats.org/officeDocument/2006/relationships/image" Target="../media/image69.png"/><Relationship Id="rId6" Type="http://schemas.openxmlformats.org/officeDocument/2006/relationships/image" Target="../media/image51.png"/><Relationship Id="rId7" Type="http://schemas.openxmlformats.org/officeDocument/2006/relationships/image" Target="../media/image55.png"/><Relationship Id="rId8" Type="http://schemas.openxmlformats.org/officeDocument/2006/relationships/image" Target="../media/image5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66.png"/><Relationship Id="rId6" Type="http://schemas.openxmlformats.org/officeDocument/2006/relationships/image" Target="../media/image48.png"/><Relationship Id="rId7" Type="http://schemas.openxmlformats.org/officeDocument/2006/relationships/image" Target="../media/image7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52.png"/><Relationship Id="rId6" Type="http://schemas.openxmlformats.org/officeDocument/2006/relationships/image" Target="../media/image5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5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1.png"/><Relationship Id="rId11" Type="http://schemas.openxmlformats.org/officeDocument/2006/relationships/image" Target="../media/image61.png"/><Relationship Id="rId10" Type="http://schemas.openxmlformats.org/officeDocument/2006/relationships/image" Target="../media/image60.png"/><Relationship Id="rId9" Type="http://schemas.openxmlformats.org/officeDocument/2006/relationships/image" Target="../media/image59.png"/><Relationship Id="rId5" Type="http://schemas.openxmlformats.org/officeDocument/2006/relationships/image" Target="../media/image62.png"/><Relationship Id="rId6" Type="http://schemas.openxmlformats.org/officeDocument/2006/relationships/image" Target="../media/image57.png"/><Relationship Id="rId7" Type="http://schemas.openxmlformats.org/officeDocument/2006/relationships/image" Target="../media/image58.png"/><Relationship Id="rId8" Type="http://schemas.openxmlformats.org/officeDocument/2006/relationships/image" Target="../media/image6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77.png"/><Relationship Id="rId6" Type="http://schemas.openxmlformats.org/officeDocument/2006/relationships/image" Target="../media/image67.png"/><Relationship Id="rId7" Type="http://schemas.openxmlformats.org/officeDocument/2006/relationships/image" Target="../media/image6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11.png"/><Relationship Id="rId10" Type="http://schemas.openxmlformats.org/officeDocument/2006/relationships/image" Target="../media/image109.png"/><Relationship Id="rId9" Type="http://schemas.openxmlformats.org/officeDocument/2006/relationships/image" Target="../media/image100.png"/><Relationship Id="rId5" Type="http://schemas.openxmlformats.org/officeDocument/2006/relationships/image" Target="../media/image63.png"/><Relationship Id="rId6" Type="http://schemas.openxmlformats.org/officeDocument/2006/relationships/image" Target="../media/image87.png"/><Relationship Id="rId7" Type="http://schemas.openxmlformats.org/officeDocument/2006/relationships/image" Target="../media/image96.png"/><Relationship Id="rId8" Type="http://schemas.openxmlformats.org/officeDocument/2006/relationships/image" Target="../media/image8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86.png"/><Relationship Id="rId9" Type="http://schemas.openxmlformats.org/officeDocument/2006/relationships/image" Target="../media/image83.png"/><Relationship Id="rId5" Type="http://schemas.openxmlformats.org/officeDocument/2006/relationships/image" Target="../media/image81.png"/><Relationship Id="rId6" Type="http://schemas.openxmlformats.org/officeDocument/2006/relationships/image" Target="../media/image73.png"/><Relationship Id="rId7" Type="http://schemas.openxmlformats.org/officeDocument/2006/relationships/image" Target="../media/image90.png"/><Relationship Id="rId8" Type="http://schemas.openxmlformats.org/officeDocument/2006/relationships/image" Target="../media/image7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86.png"/><Relationship Id="rId11" Type="http://schemas.openxmlformats.org/officeDocument/2006/relationships/image" Target="../media/image95.png"/><Relationship Id="rId10" Type="http://schemas.openxmlformats.org/officeDocument/2006/relationships/image" Target="../media/image107.png"/><Relationship Id="rId9" Type="http://schemas.openxmlformats.org/officeDocument/2006/relationships/image" Target="../media/image92.png"/><Relationship Id="rId5" Type="http://schemas.openxmlformats.org/officeDocument/2006/relationships/image" Target="../media/image80.png"/><Relationship Id="rId6" Type="http://schemas.openxmlformats.org/officeDocument/2006/relationships/image" Target="../media/image78.png"/><Relationship Id="rId7" Type="http://schemas.openxmlformats.org/officeDocument/2006/relationships/image" Target="../media/image72.png"/><Relationship Id="rId8" Type="http://schemas.openxmlformats.org/officeDocument/2006/relationships/image" Target="../media/image75.png"/></Relationships>
</file>

<file path=ppt/slides/_rels/slide22.xml.rels><?xml version="1.0" encoding="UTF-8" standalone="yes"?><Relationships xmlns="http://schemas.openxmlformats.org/package/2006/relationships"><Relationship Id="rId40" Type="http://schemas.openxmlformats.org/officeDocument/2006/relationships/image" Target="../media/image62.png"/><Relationship Id="rId42" Type="http://schemas.openxmlformats.org/officeDocument/2006/relationships/image" Target="../media/image58.png"/><Relationship Id="rId41" Type="http://schemas.openxmlformats.org/officeDocument/2006/relationships/image" Target="../media/image57.png"/><Relationship Id="rId44" Type="http://schemas.openxmlformats.org/officeDocument/2006/relationships/image" Target="../media/image140.png"/><Relationship Id="rId43" Type="http://schemas.openxmlformats.org/officeDocument/2006/relationships/image" Target="../media/image68.png"/><Relationship Id="rId46" Type="http://schemas.openxmlformats.org/officeDocument/2006/relationships/image" Target="../media/image67.png"/><Relationship Id="rId45" Type="http://schemas.openxmlformats.org/officeDocument/2006/relationships/image" Target="../media/image6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4.png"/><Relationship Id="rId4" Type="http://schemas.openxmlformats.org/officeDocument/2006/relationships/image" Target="../media/image91.png"/><Relationship Id="rId9" Type="http://schemas.openxmlformats.org/officeDocument/2006/relationships/image" Target="../media/image126.png"/><Relationship Id="rId48" Type="http://schemas.openxmlformats.org/officeDocument/2006/relationships/image" Target="../media/image151.png"/><Relationship Id="rId47" Type="http://schemas.openxmlformats.org/officeDocument/2006/relationships/image" Target="../media/image64.png"/><Relationship Id="rId49" Type="http://schemas.openxmlformats.org/officeDocument/2006/relationships/image" Target="../media/image144.png"/><Relationship Id="rId5" Type="http://schemas.openxmlformats.org/officeDocument/2006/relationships/image" Target="../media/image85.png"/><Relationship Id="rId6" Type="http://schemas.openxmlformats.org/officeDocument/2006/relationships/image" Target="../media/image13.png"/><Relationship Id="rId7" Type="http://schemas.openxmlformats.org/officeDocument/2006/relationships/image" Target="../media/image133.png"/><Relationship Id="rId8" Type="http://schemas.openxmlformats.org/officeDocument/2006/relationships/image" Target="../media/image97.png"/><Relationship Id="rId31" Type="http://schemas.openxmlformats.org/officeDocument/2006/relationships/image" Target="../media/image44.png"/><Relationship Id="rId30" Type="http://schemas.openxmlformats.org/officeDocument/2006/relationships/image" Target="../media/image79.png"/><Relationship Id="rId33" Type="http://schemas.openxmlformats.org/officeDocument/2006/relationships/image" Target="../media/image55.png"/><Relationship Id="rId32" Type="http://schemas.openxmlformats.org/officeDocument/2006/relationships/image" Target="../media/image51.png"/><Relationship Id="rId35" Type="http://schemas.openxmlformats.org/officeDocument/2006/relationships/image" Target="../media/image136.png"/><Relationship Id="rId34" Type="http://schemas.openxmlformats.org/officeDocument/2006/relationships/image" Target="../media/image148.png"/><Relationship Id="rId37" Type="http://schemas.openxmlformats.org/officeDocument/2006/relationships/image" Target="../media/image48.png"/><Relationship Id="rId36" Type="http://schemas.openxmlformats.org/officeDocument/2006/relationships/image" Target="../media/image66.png"/><Relationship Id="rId39" Type="http://schemas.openxmlformats.org/officeDocument/2006/relationships/image" Target="../media/image56.png"/><Relationship Id="rId38" Type="http://schemas.openxmlformats.org/officeDocument/2006/relationships/image" Target="../media/image52.png"/><Relationship Id="rId20" Type="http://schemas.openxmlformats.org/officeDocument/2006/relationships/image" Target="../media/image124.png"/><Relationship Id="rId22" Type="http://schemas.openxmlformats.org/officeDocument/2006/relationships/image" Target="../media/image29.png"/><Relationship Id="rId21" Type="http://schemas.openxmlformats.org/officeDocument/2006/relationships/image" Target="../media/image129.png"/><Relationship Id="rId24" Type="http://schemas.openxmlformats.org/officeDocument/2006/relationships/image" Target="../media/image123.png"/><Relationship Id="rId23" Type="http://schemas.openxmlformats.org/officeDocument/2006/relationships/image" Target="../media/image21.png"/><Relationship Id="rId60" Type="http://schemas.openxmlformats.org/officeDocument/2006/relationships/image" Target="../media/image146.png"/><Relationship Id="rId26" Type="http://schemas.openxmlformats.org/officeDocument/2006/relationships/image" Target="../media/image134.png"/><Relationship Id="rId25" Type="http://schemas.openxmlformats.org/officeDocument/2006/relationships/image" Target="../media/image26.png"/><Relationship Id="rId28" Type="http://schemas.openxmlformats.org/officeDocument/2006/relationships/image" Target="../media/image137.png"/><Relationship Id="rId27" Type="http://schemas.openxmlformats.org/officeDocument/2006/relationships/image" Target="../media/image23.png"/><Relationship Id="rId29" Type="http://schemas.openxmlformats.org/officeDocument/2006/relationships/image" Target="../media/image45.png"/><Relationship Id="rId51" Type="http://schemas.openxmlformats.org/officeDocument/2006/relationships/image" Target="../media/image147.png"/><Relationship Id="rId50" Type="http://schemas.openxmlformats.org/officeDocument/2006/relationships/image" Target="../media/image73.png"/><Relationship Id="rId53" Type="http://schemas.openxmlformats.org/officeDocument/2006/relationships/image" Target="../media/image78.png"/><Relationship Id="rId52" Type="http://schemas.openxmlformats.org/officeDocument/2006/relationships/image" Target="../media/image90.png"/><Relationship Id="rId11" Type="http://schemas.openxmlformats.org/officeDocument/2006/relationships/image" Target="../media/image104.png"/><Relationship Id="rId55" Type="http://schemas.openxmlformats.org/officeDocument/2006/relationships/image" Target="../media/image145.png"/><Relationship Id="rId10" Type="http://schemas.openxmlformats.org/officeDocument/2006/relationships/image" Target="../media/image120.png"/><Relationship Id="rId54" Type="http://schemas.openxmlformats.org/officeDocument/2006/relationships/image" Target="../media/image139.png"/><Relationship Id="rId13" Type="http://schemas.openxmlformats.org/officeDocument/2006/relationships/image" Target="../media/image8.png"/><Relationship Id="rId57" Type="http://schemas.openxmlformats.org/officeDocument/2006/relationships/image" Target="../media/image150.png"/><Relationship Id="rId12" Type="http://schemas.openxmlformats.org/officeDocument/2006/relationships/image" Target="../media/image7.png"/><Relationship Id="rId56" Type="http://schemas.openxmlformats.org/officeDocument/2006/relationships/image" Target="../media/image141.png"/><Relationship Id="rId15" Type="http://schemas.openxmlformats.org/officeDocument/2006/relationships/image" Target="../media/image24.png"/><Relationship Id="rId59" Type="http://schemas.openxmlformats.org/officeDocument/2006/relationships/image" Target="../media/image142.png"/><Relationship Id="rId14" Type="http://schemas.openxmlformats.org/officeDocument/2006/relationships/image" Target="../media/image117.png"/><Relationship Id="rId58" Type="http://schemas.openxmlformats.org/officeDocument/2006/relationships/image" Target="../media/image143.png"/><Relationship Id="rId17" Type="http://schemas.openxmlformats.org/officeDocument/2006/relationships/image" Target="../media/image138.png"/><Relationship Id="rId16" Type="http://schemas.openxmlformats.org/officeDocument/2006/relationships/image" Target="../media/image22.png"/><Relationship Id="rId19" Type="http://schemas.openxmlformats.org/officeDocument/2006/relationships/image" Target="../media/image135.png"/><Relationship Id="rId18" Type="http://schemas.openxmlformats.org/officeDocument/2006/relationships/image" Target="../media/image1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53.png"/><Relationship Id="rId6" Type="http://schemas.openxmlformats.org/officeDocument/2006/relationships/image" Target="../media/image1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13.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7.jpg"/><Relationship Id="rId6" Type="http://schemas.openxmlformats.org/officeDocument/2006/relationships/image" Target="../media/image25.png"/><Relationship Id="rId7" Type="http://schemas.openxmlformats.org/officeDocument/2006/relationships/image" Target="../media/image2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42.png"/><Relationship Id="rId6" Type="http://schemas.openxmlformats.org/officeDocument/2006/relationships/image" Target="../media/image22.png"/><Relationship Id="rId7" Type="http://schemas.openxmlformats.org/officeDocument/2006/relationships/image" Target="../media/image1.png"/><Relationship Id="rId8"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0.png"/><Relationship Id="rId4" Type="http://schemas.openxmlformats.org/officeDocument/2006/relationships/image" Target="../media/image11.png"/><Relationship Id="rId10" Type="http://schemas.openxmlformats.org/officeDocument/2006/relationships/image" Target="../media/image31.png"/><Relationship Id="rId9"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9.png"/><Relationship Id="rId7" Type="http://schemas.openxmlformats.org/officeDocument/2006/relationships/image" Target="../media/image35.png"/><Relationship Id="rId8"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65.png"/><Relationship Id="rId6" Type="http://schemas.openxmlformats.org/officeDocument/2006/relationships/image" Target="../media/image29.png"/><Relationship Id="rId7" Type="http://schemas.openxmlformats.org/officeDocument/2006/relationships/image" Target="../media/image21.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40.png"/><Relationship Id="rId6"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2" y="-68350"/>
            <a:ext cx="18288000" cy="13242715"/>
          </a:xfrm>
          <a:prstGeom prst="rect">
            <a:avLst/>
          </a:prstGeom>
          <a:noFill/>
          <a:ln>
            <a:noFill/>
          </a:ln>
        </p:spPr>
      </p:pic>
      <p:pic>
        <p:nvPicPr>
          <p:cNvPr id="85" name="Google Shape;85;p13"/>
          <p:cNvPicPr preferRelativeResize="0"/>
          <p:nvPr/>
        </p:nvPicPr>
        <p:blipFill>
          <a:blip r:embed="rId4">
            <a:alphaModFix/>
          </a:blip>
          <a:stretch>
            <a:fillRect/>
          </a:stretch>
        </p:blipFill>
        <p:spPr>
          <a:xfrm>
            <a:off x="829350" y="369063"/>
            <a:ext cx="16629299" cy="9548873"/>
          </a:xfrm>
          <a:prstGeom prst="rect">
            <a:avLst/>
          </a:prstGeom>
          <a:noFill/>
          <a:ln>
            <a:noFill/>
          </a:ln>
        </p:spPr>
      </p:pic>
      <p:sp>
        <p:nvSpPr>
          <p:cNvPr id="86" name="Google Shape;86;p13"/>
          <p:cNvSpPr txBox="1"/>
          <p:nvPr/>
        </p:nvSpPr>
        <p:spPr>
          <a:xfrm>
            <a:off x="2681168" y="3427504"/>
            <a:ext cx="12925800" cy="34590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484" u="none" cap="none" strike="noStrike">
                <a:solidFill>
                  <a:srgbClr val="F1E894"/>
                </a:solidFill>
                <a:latin typeface="Paytone One"/>
                <a:ea typeface="Paytone One"/>
                <a:cs typeface="Paytone One"/>
                <a:sym typeface="Paytone One"/>
              </a:rPr>
              <a:t>Student Council</a:t>
            </a:r>
            <a:endParaRPr/>
          </a:p>
          <a:p>
            <a:pPr indent="0" lvl="0" marL="0" marR="0" rtl="0" algn="ctr">
              <a:lnSpc>
                <a:spcPct val="90000"/>
              </a:lnSpc>
              <a:spcBef>
                <a:spcPts val="0"/>
              </a:spcBef>
              <a:spcAft>
                <a:spcPts val="0"/>
              </a:spcAft>
              <a:buNone/>
            </a:pPr>
            <a:r>
              <a:rPr b="0" i="0" lang="en-US" sz="12484" u="none" cap="none" strike="noStrike">
                <a:solidFill>
                  <a:srgbClr val="F1E894"/>
                </a:solidFill>
                <a:latin typeface="Paytone One"/>
                <a:ea typeface="Paytone One"/>
                <a:cs typeface="Paytone One"/>
                <a:sym typeface="Paytone One"/>
              </a:rPr>
              <a:t>Presentation</a:t>
            </a:r>
            <a:endParaRPr/>
          </a:p>
        </p:txBody>
      </p:sp>
      <p:sp>
        <p:nvSpPr>
          <p:cNvPr id="87" name="Google Shape;87;p13"/>
          <p:cNvSpPr txBox="1"/>
          <p:nvPr/>
        </p:nvSpPr>
        <p:spPr>
          <a:xfrm>
            <a:off x="6308355" y="2643804"/>
            <a:ext cx="5671289" cy="600648"/>
          </a:xfrm>
          <a:prstGeom prst="rect">
            <a:avLst/>
          </a:prstGeom>
          <a:noFill/>
          <a:ln>
            <a:noFill/>
          </a:ln>
        </p:spPr>
        <p:txBody>
          <a:bodyPr anchorCtr="0" anchor="t" bIns="0" lIns="0" spcFirstLastPara="1" rIns="0" wrap="square" tIns="0">
            <a:spAutoFit/>
          </a:bodyPr>
          <a:lstStyle/>
          <a:p>
            <a:pPr indent="0" lvl="0" marL="0" marR="0" rtl="0" algn="ctr">
              <a:lnSpc>
                <a:spcPct val="130021"/>
              </a:lnSpc>
              <a:spcBef>
                <a:spcPts val="0"/>
              </a:spcBef>
              <a:spcAft>
                <a:spcPts val="0"/>
              </a:spcAft>
              <a:buNone/>
            </a:pPr>
            <a:r>
              <a:rPr b="0" i="0" lang="en-US" sz="3704" u="none" cap="none" strike="noStrike">
                <a:solidFill>
                  <a:srgbClr val="7BCFFB"/>
                </a:solidFill>
                <a:latin typeface="Nunito SemiBold"/>
                <a:ea typeface="Nunito SemiBold"/>
                <a:cs typeface="Nunito SemiBold"/>
                <a:sym typeface="Nunito SemiBold"/>
              </a:rPr>
              <a:t>MIDDLE/HIGH SCHOOL</a:t>
            </a:r>
            <a:endParaRPr/>
          </a:p>
        </p:txBody>
      </p:sp>
      <p:sp>
        <p:nvSpPr>
          <p:cNvPr id="88" name="Google Shape;88;p13"/>
          <p:cNvSpPr/>
          <p:nvPr/>
        </p:nvSpPr>
        <p:spPr>
          <a:xfrm>
            <a:off x="3380732" y="2903931"/>
            <a:ext cx="2652557" cy="120571"/>
          </a:xfrm>
          <a:custGeom>
            <a:rect b="b" l="l" r="r" t="t"/>
            <a:pathLst>
              <a:path extrusionOk="0" h="120571" w="2652557">
                <a:moveTo>
                  <a:pt x="0" y="0"/>
                </a:moveTo>
                <a:lnTo>
                  <a:pt x="2652557" y="0"/>
                </a:lnTo>
                <a:lnTo>
                  <a:pt x="2652557" y="120571"/>
                </a:lnTo>
                <a:lnTo>
                  <a:pt x="0" y="120571"/>
                </a:lnTo>
                <a:lnTo>
                  <a:pt x="0" y="0"/>
                </a:lnTo>
                <a:close/>
              </a:path>
            </a:pathLst>
          </a:custGeom>
          <a:blipFill rotWithShape="1">
            <a:blip r:embed="rId5">
              <a:alphaModFix/>
            </a:blip>
            <a:stretch>
              <a:fillRect b="0" l="0" r="0" t="0"/>
            </a:stretch>
          </a:blipFill>
          <a:ln>
            <a:noFill/>
          </a:ln>
        </p:spPr>
      </p:sp>
      <p:sp>
        <p:nvSpPr>
          <p:cNvPr id="89" name="Google Shape;89;p13"/>
          <p:cNvSpPr/>
          <p:nvPr/>
        </p:nvSpPr>
        <p:spPr>
          <a:xfrm flipH="1">
            <a:off x="12254711" y="2903931"/>
            <a:ext cx="2652557" cy="120571"/>
          </a:xfrm>
          <a:custGeom>
            <a:rect b="b" l="l" r="r" t="t"/>
            <a:pathLst>
              <a:path extrusionOk="0" h="120571" w="2652557">
                <a:moveTo>
                  <a:pt x="2652557" y="0"/>
                </a:moveTo>
                <a:lnTo>
                  <a:pt x="0" y="0"/>
                </a:lnTo>
                <a:lnTo>
                  <a:pt x="0" y="120571"/>
                </a:lnTo>
                <a:lnTo>
                  <a:pt x="2652557" y="120571"/>
                </a:lnTo>
                <a:lnTo>
                  <a:pt x="2652557" y="0"/>
                </a:lnTo>
                <a:close/>
              </a:path>
            </a:pathLst>
          </a:custGeom>
          <a:blipFill rotWithShape="1">
            <a:blip r:embed="rId5">
              <a:alphaModFix/>
            </a:blip>
            <a:stretch>
              <a:fillRect b="0" l="0" r="0" t="0"/>
            </a:stretch>
          </a:blipFill>
          <a:ln>
            <a:noFill/>
          </a:ln>
        </p:spPr>
      </p:sp>
      <p:pic>
        <p:nvPicPr>
          <p:cNvPr id="90" name="Google Shape;90;p13"/>
          <p:cNvPicPr preferRelativeResize="0"/>
          <p:nvPr/>
        </p:nvPicPr>
        <p:blipFill>
          <a:blip r:embed="rId6">
            <a:alphaModFix/>
          </a:blip>
          <a:stretch>
            <a:fillRect/>
          </a:stretch>
        </p:blipFill>
        <p:spPr>
          <a:xfrm>
            <a:off x="5872000" y="7209997"/>
            <a:ext cx="1477575" cy="1199740"/>
          </a:xfrm>
          <a:prstGeom prst="rect">
            <a:avLst/>
          </a:prstGeom>
          <a:noFill/>
          <a:ln>
            <a:noFill/>
          </a:ln>
        </p:spPr>
      </p:pic>
      <p:pic>
        <p:nvPicPr>
          <p:cNvPr id="91" name="Google Shape;91;p13"/>
          <p:cNvPicPr preferRelativeResize="0"/>
          <p:nvPr/>
        </p:nvPicPr>
        <p:blipFill>
          <a:blip r:embed="rId7">
            <a:alphaModFix/>
          </a:blip>
          <a:stretch>
            <a:fillRect/>
          </a:stretch>
        </p:blipFill>
        <p:spPr>
          <a:xfrm>
            <a:off x="9675475" y="7145800"/>
            <a:ext cx="1499900" cy="1103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217" name="Shape 217"/>
        <p:cNvGrpSpPr/>
        <p:nvPr/>
      </p:nvGrpSpPr>
      <p:grpSpPr>
        <a:xfrm>
          <a:off x="0" y="0"/>
          <a:ext cx="0" cy="0"/>
          <a:chOff x="0" y="0"/>
          <a:chExt cx="0" cy="0"/>
        </a:xfrm>
      </p:grpSpPr>
      <p:pic>
        <p:nvPicPr>
          <p:cNvPr id="218" name="Google Shape;218;p22"/>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219" name="Google Shape;219;p22"/>
          <p:cNvPicPr preferRelativeResize="0"/>
          <p:nvPr/>
        </p:nvPicPr>
        <p:blipFill>
          <a:blip r:embed="rId4">
            <a:alphaModFix/>
          </a:blip>
          <a:stretch>
            <a:fillRect/>
          </a:stretch>
        </p:blipFill>
        <p:spPr>
          <a:xfrm>
            <a:off x="-2339750" y="496475"/>
            <a:ext cx="17010749" cy="9294425"/>
          </a:xfrm>
          <a:prstGeom prst="rect">
            <a:avLst/>
          </a:prstGeom>
          <a:noFill/>
          <a:ln>
            <a:noFill/>
          </a:ln>
        </p:spPr>
      </p:pic>
      <p:sp>
        <p:nvSpPr>
          <p:cNvPr id="220" name="Google Shape;220;p22"/>
          <p:cNvSpPr/>
          <p:nvPr/>
        </p:nvSpPr>
        <p:spPr>
          <a:xfrm>
            <a:off x="-243782" y="7127280"/>
            <a:ext cx="1586332" cy="2377337"/>
          </a:xfrm>
          <a:custGeom>
            <a:rect b="b" l="l" r="r" t="t"/>
            <a:pathLst>
              <a:path extrusionOk="0" h="2377337" w="1586332">
                <a:moveTo>
                  <a:pt x="0" y="0"/>
                </a:moveTo>
                <a:lnTo>
                  <a:pt x="1586332" y="0"/>
                </a:lnTo>
                <a:lnTo>
                  <a:pt x="1586332" y="2377337"/>
                </a:lnTo>
                <a:lnTo>
                  <a:pt x="0" y="2377337"/>
                </a:lnTo>
                <a:lnTo>
                  <a:pt x="0" y="0"/>
                </a:lnTo>
                <a:close/>
              </a:path>
            </a:pathLst>
          </a:custGeom>
          <a:blipFill rotWithShape="1">
            <a:blip r:embed="rId5">
              <a:alphaModFix/>
            </a:blip>
            <a:stretch>
              <a:fillRect b="0" l="0" r="0" t="0"/>
            </a:stretch>
          </a:blipFill>
          <a:ln>
            <a:noFill/>
          </a:ln>
        </p:spPr>
      </p:sp>
      <p:sp>
        <p:nvSpPr>
          <p:cNvPr id="221" name="Google Shape;221;p22"/>
          <p:cNvSpPr/>
          <p:nvPr/>
        </p:nvSpPr>
        <p:spPr>
          <a:xfrm rot="4238343">
            <a:off x="11683072" y="1637652"/>
            <a:ext cx="966998" cy="1336094"/>
          </a:xfrm>
          <a:custGeom>
            <a:rect b="b" l="l" r="r" t="t"/>
            <a:pathLst>
              <a:path extrusionOk="0" h="1336094" w="966998">
                <a:moveTo>
                  <a:pt x="0" y="0"/>
                </a:moveTo>
                <a:lnTo>
                  <a:pt x="966998" y="0"/>
                </a:lnTo>
                <a:lnTo>
                  <a:pt x="966998" y="1336094"/>
                </a:lnTo>
                <a:lnTo>
                  <a:pt x="0" y="1336094"/>
                </a:lnTo>
                <a:lnTo>
                  <a:pt x="0" y="0"/>
                </a:lnTo>
                <a:close/>
              </a:path>
            </a:pathLst>
          </a:custGeom>
          <a:blipFill rotWithShape="1">
            <a:blip r:embed="rId6">
              <a:alphaModFix/>
            </a:blip>
            <a:stretch>
              <a:fillRect b="0" l="0" r="0" t="0"/>
            </a:stretch>
          </a:blipFill>
          <a:ln>
            <a:noFill/>
          </a:ln>
        </p:spPr>
      </p:sp>
      <p:sp>
        <p:nvSpPr>
          <p:cNvPr id="222" name="Google Shape;222;p22"/>
          <p:cNvSpPr/>
          <p:nvPr/>
        </p:nvSpPr>
        <p:spPr>
          <a:xfrm rot="4238343">
            <a:off x="2012657" y="1637652"/>
            <a:ext cx="966998" cy="1336094"/>
          </a:xfrm>
          <a:custGeom>
            <a:rect b="b" l="l" r="r" t="t"/>
            <a:pathLst>
              <a:path extrusionOk="0" h="1336094" w="966998">
                <a:moveTo>
                  <a:pt x="0" y="0"/>
                </a:moveTo>
                <a:lnTo>
                  <a:pt x="966998" y="0"/>
                </a:lnTo>
                <a:lnTo>
                  <a:pt x="966998" y="1336094"/>
                </a:lnTo>
                <a:lnTo>
                  <a:pt x="0" y="1336094"/>
                </a:lnTo>
                <a:lnTo>
                  <a:pt x="0" y="0"/>
                </a:lnTo>
                <a:close/>
              </a:path>
            </a:pathLst>
          </a:custGeom>
          <a:blipFill rotWithShape="1">
            <a:blip r:embed="rId7">
              <a:alphaModFix/>
            </a:blip>
            <a:stretch>
              <a:fillRect b="0" l="0" r="0" t="0"/>
            </a:stretch>
          </a:blipFill>
          <a:ln>
            <a:noFill/>
          </a:ln>
        </p:spPr>
      </p:sp>
      <p:sp>
        <p:nvSpPr>
          <p:cNvPr id="223" name="Google Shape;223;p22"/>
          <p:cNvSpPr txBox="1"/>
          <p:nvPr/>
        </p:nvSpPr>
        <p:spPr>
          <a:xfrm>
            <a:off x="3648663" y="1685223"/>
            <a:ext cx="7363108"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Introduction</a:t>
            </a:r>
            <a:endParaRPr/>
          </a:p>
        </p:txBody>
      </p:sp>
      <p:sp>
        <p:nvSpPr>
          <p:cNvPr id="224" name="Google Shape;224;p22"/>
          <p:cNvSpPr txBox="1"/>
          <p:nvPr/>
        </p:nvSpPr>
        <p:spPr>
          <a:xfrm>
            <a:off x="1342550" y="379629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25" name="Google Shape;225;p22"/>
          <p:cNvSpPr txBox="1"/>
          <p:nvPr/>
        </p:nvSpPr>
        <p:spPr>
          <a:xfrm>
            <a:off x="5647754" y="379629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26" name="Google Shape;226;p22"/>
          <p:cNvSpPr txBox="1"/>
          <p:nvPr/>
        </p:nvSpPr>
        <p:spPr>
          <a:xfrm>
            <a:off x="9982928" y="3796296"/>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27" name="Google Shape;227;p22"/>
          <p:cNvSpPr txBox="1"/>
          <p:nvPr/>
        </p:nvSpPr>
        <p:spPr>
          <a:xfrm>
            <a:off x="1733274" y="6604122"/>
            <a:ext cx="2583476"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28" name="Google Shape;228;p22"/>
          <p:cNvSpPr txBox="1"/>
          <p:nvPr/>
        </p:nvSpPr>
        <p:spPr>
          <a:xfrm>
            <a:off x="6038479" y="6604122"/>
            <a:ext cx="2583476"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29" name="Google Shape;229;p22"/>
          <p:cNvSpPr txBox="1"/>
          <p:nvPr/>
        </p:nvSpPr>
        <p:spPr>
          <a:xfrm>
            <a:off x="10373652" y="6604122"/>
            <a:ext cx="2583476"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pic>
        <p:nvPicPr>
          <p:cNvPr id="230" name="Google Shape;230;p22"/>
          <p:cNvPicPr preferRelativeResize="0"/>
          <p:nvPr/>
        </p:nvPicPr>
        <p:blipFill>
          <a:blip r:embed="rId8">
            <a:alphaModFix/>
          </a:blip>
          <a:stretch>
            <a:fillRect/>
          </a:stretch>
        </p:blipFill>
        <p:spPr>
          <a:xfrm>
            <a:off x="2130549" y="4651313"/>
            <a:ext cx="1518125" cy="1583575"/>
          </a:xfrm>
          <a:prstGeom prst="rect">
            <a:avLst/>
          </a:prstGeom>
          <a:noFill/>
          <a:ln>
            <a:noFill/>
          </a:ln>
        </p:spPr>
      </p:pic>
      <p:pic>
        <p:nvPicPr>
          <p:cNvPr id="231" name="Google Shape;231;p22"/>
          <p:cNvPicPr preferRelativeResize="0"/>
          <p:nvPr/>
        </p:nvPicPr>
        <p:blipFill>
          <a:blip r:embed="rId9">
            <a:alphaModFix/>
          </a:blip>
          <a:stretch>
            <a:fillRect/>
          </a:stretch>
        </p:blipFill>
        <p:spPr>
          <a:xfrm>
            <a:off x="6517399" y="4852254"/>
            <a:ext cx="1634525" cy="1336167"/>
          </a:xfrm>
          <a:prstGeom prst="rect">
            <a:avLst/>
          </a:prstGeom>
          <a:noFill/>
          <a:ln>
            <a:noFill/>
          </a:ln>
        </p:spPr>
      </p:pic>
      <p:pic>
        <p:nvPicPr>
          <p:cNvPr id="232" name="Google Shape;232;p22"/>
          <p:cNvPicPr preferRelativeResize="0"/>
          <p:nvPr/>
        </p:nvPicPr>
        <p:blipFill>
          <a:blip r:embed="rId10">
            <a:alphaModFix/>
          </a:blip>
          <a:stretch>
            <a:fillRect/>
          </a:stretch>
        </p:blipFill>
        <p:spPr>
          <a:xfrm>
            <a:off x="10848125" y="4761975"/>
            <a:ext cx="1634529" cy="1516725"/>
          </a:xfrm>
          <a:prstGeom prst="rect">
            <a:avLst/>
          </a:prstGeom>
          <a:noFill/>
          <a:ln>
            <a:noFill/>
          </a:ln>
        </p:spPr>
      </p:pic>
      <p:pic>
        <p:nvPicPr>
          <p:cNvPr id="233" name="Google Shape;233;p22"/>
          <p:cNvPicPr preferRelativeResize="0"/>
          <p:nvPr/>
        </p:nvPicPr>
        <p:blipFill>
          <a:blip r:embed="rId11">
            <a:alphaModFix/>
          </a:blip>
          <a:stretch>
            <a:fillRect/>
          </a:stretch>
        </p:blipFill>
        <p:spPr>
          <a:xfrm>
            <a:off x="13929279" y="-808118"/>
            <a:ext cx="6201099" cy="1139832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237" name="Shape 237"/>
        <p:cNvGrpSpPr/>
        <p:nvPr/>
      </p:nvGrpSpPr>
      <p:grpSpPr>
        <a:xfrm>
          <a:off x="0" y="0"/>
          <a:ext cx="0" cy="0"/>
          <a:chOff x="0" y="0"/>
          <a:chExt cx="0" cy="0"/>
        </a:xfrm>
      </p:grpSpPr>
      <p:pic>
        <p:nvPicPr>
          <p:cNvPr id="238" name="Google Shape;238;p23"/>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239" name="Google Shape;239;p23"/>
          <p:cNvPicPr preferRelativeResize="0"/>
          <p:nvPr/>
        </p:nvPicPr>
        <p:blipFill>
          <a:blip r:embed="rId4">
            <a:alphaModFix/>
          </a:blip>
          <a:stretch>
            <a:fillRect/>
          </a:stretch>
        </p:blipFill>
        <p:spPr>
          <a:xfrm>
            <a:off x="496100" y="418402"/>
            <a:ext cx="17295800" cy="9450196"/>
          </a:xfrm>
          <a:prstGeom prst="rect">
            <a:avLst/>
          </a:prstGeom>
          <a:noFill/>
          <a:ln>
            <a:noFill/>
          </a:ln>
        </p:spPr>
      </p:pic>
      <p:sp>
        <p:nvSpPr>
          <p:cNvPr id="240" name="Google Shape;240;p23"/>
          <p:cNvSpPr/>
          <p:nvPr/>
        </p:nvSpPr>
        <p:spPr>
          <a:xfrm>
            <a:off x="13894375" y="750923"/>
            <a:ext cx="2767078" cy="3099578"/>
          </a:xfrm>
          <a:custGeom>
            <a:rect b="b" l="l" r="r" t="t"/>
            <a:pathLst>
              <a:path extrusionOk="0" h="3099578" w="2767078">
                <a:moveTo>
                  <a:pt x="0" y="0"/>
                </a:moveTo>
                <a:lnTo>
                  <a:pt x="2767079" y="0"/>
                </a:lnTo>
                <a:lnTo>
                  <a:pt x="2767079" y="3099579"/>
                </a:lnTo>
                <a:lnTo>
                  <a:pt x="0" y="3099579"/>
                </a:lnTo>
                <a:lnTo>
                  <a:pt x="0" y="0"/>
                </a:lnTo>
                <a:close/>
              </a:path>
            </a:pathLst>
          </a:custGeom>
          <a:blipFill rotWithShape="1">
            <a:blip r:embed="rId5">
              <a:alphaModFix/>
            </a:blip>
            <a:stretch>
              <a:fillRect b="0" l="0" r="0" t="0"/>
            </a:stretch>
          </a:blipFill>
          <a:ln>
            <a:noFill/>
          </a:ln>
        </p:spPr>
      </p:sp>
      <p:sp>
        <p:nvSpPr>
          <p:cNvPr id="241" name="Google Shape;241;p23"/>
          <p:cNvSpPr/>
          <p:nvPr/>
        </p:nvSpPr>
        <p:spPr>
          <a:xfrm>
            <a:off x="1116438" y="5936889"/>
            <a:ext cx="4176830" cy="174667"/>
          </a:xfrm>
          <a:custGeom>
            <a:rect b="b" l="l" r="r" t="t"/>
            <a:pathLst>
              <a:path extrusionOk="0" h="174667" w="4176830">
                <a:moveTo>
                  <a:pt x="0" y="0"/>
                </a:moveTo>
                <a:lnTo>
                  <a:pt x="4176830" y="0"/>
                </a:lnTo>
                <a:lnTo>
                  <a:pt x="4176830" y="174667"/>
                </a:lnTo>
                <a:lnTo>
                  <a:pt x="0" y="174667"/>
                </a:lnTo>
                <a:lnTo>
                  <a:pt x="0" y="0"/>
                </a:lnTo>
                <a:close/>
              </a:path>
            </a:pathLst>
          </a:custGeom>
          <a:blipFill rotWithShape="1">
            <a:blip r:embed="rId6">
              <a:alphaModFix/>
            </a:blip>
            <a:stretch>
              <a:fillRect b="0" l="0" r="0" t="0"/>
            </a:stretch>
          </a:blipFill>
          <a:ln>
            <a:noFill/>
          </a:ln>
        </p:spPr>
      </p:sp>
      <p:sp>
        <p:nvSpPr>
          <p:cNvPr id="242" name="Google Shape;242;p23"/>
          <p:cNvSpPr/>
          <p:nvPr/>
        </p:nvSpPr>
        <p:spPr>
          <a:xfrm flipH="1">
            <a:off x="7030" y="1469253"/>
            <a:ext cx="3605849" cy="1894710"/>
          </a:xfrm>
          <a:custGeom>
            <a:rect b="b" l="l" r="r" t="t"/>
            <a:pathLst>
              <a:path extrusionOk="0" h="1894710" w="3605849">
                <a:moveTo>
                  <a:pt x="3605849" y="0"/>
                </a:moveTo>
                <a:lnTo>
                  <a:pt x="0" y="0"/>
                </a:lnTo>
                <a:lnTo>
                  <a:pt x="0" y="1894709"/>
                </a:lnTo>
                <a:lnTo>
                  <a:pt x="3605849" y="1894709"/>
                </a:lnTo>
                <a:lnTo>
                  <a:pt x="3605849" y="0"/>
                </a:lnTo>
                <a:close/>
              </a:path>
            </a:pathLst>
          </a:custGeom>
          <a:blipFill rotWithShape="1">
            <a:blip r:embed="rId7">
              <a:alphaModFix/>
            </a:blip>
            <a:stretch>
              <a:fillRect b="0" l="0" r="0" t="0"/>
            </a:stretch>
          </a:blipFill>
          <a:ln>
            <a:noFill/>
          </a:ln>
        </p:spPr>
      </p:sp>
      <p:sp>
        <p:nvSpPr>
          <p:cNvPr id="243" name="Google Shape;243;p23"/>
          <p:cNvSpPr txBox="1"/>
          <p:nvPr/>
        </p:nvSpPr>
        <p:spPr>
          <a:xfrm>
            <a:off x="4777295" y="1534440"/>
            <a:ext cx="8733409"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Our History</a:t>
            </a:r>
            <a:endParaRPr/>
          </a:p>
        </p:txBody>
      </p:sp>
      <p:sp>
        <p:nvSpPr>
          <p:cNvPr id="244" name="Google Shape;244;p23"/>
          <p:cNvSpPr txBox="1"/>
          <p:nvPr/>
        </p:nvSpPr>
        <p:spPr>
          <a:xfrm>
            <a:off x="2286321" y="4564112"/>
            <a:ext cx="2366972" cy="705344"/>
          </a:xfrm>
          <a:prstGeom prst="rect">
            <a:avLst/>
          </a:prstGeom>
          <a:noFill/>
          <a:ln>
            <a:noFill/>
          </a:ln>
        </p:spPr>
        <p:txBody>
          <a:bodyPr anchorCtr="0" anchor="t" bIns="0" lIns="0" spcFirstLastPara="1" rIns="0" wrap="square" tIns="0">
            <a:spAutoFit/>
          </a:bodyPr>
          <a:lstStyle/>
          <a:p>
            <a:pPr indent="0" lvl="0" marL="0" marR="0" rtl="0" algn="ctr">
              <a:lnSpc>
                <a:spcPct val="111011"/>
              </a:lnSpc>
              <a:spcBef>
                <a:spcPts val="0"/>
              </a:spcBef>
              <a:spcAft>
                <a:spcPts val="0"/>
              </a:spcAft>
              <a:buNone/>
            </a:pPr>
            <a:r>
              <a:rPr b="0" i="0" lang="en-US" sz="4904" u="none" cap="none" strike="noStrike">
                <a:solidFill>
                  <a:srgbClr val="7BCFFB"/>
                </a:solidFill>
                <a:latin typeface="Paytone One"/>
                <a:ea typeface="Paytone One"/>
                <a:cs typeface="Paytone One"/>
                <a:sym typeface="Paytone One"/>
              </a:rPr>
              <a:t>2016</a:t>
            </a:r>
            <a:endParaRPr/>
          </a:p>
        </p:txBody>
      </p:sp>
      <p:sp>
        <p:nvSpPr>
          <p:cNvPr id="245" name="Google Shape;245;p23"/>
          <p:cNvSpPr txBox="1"/>
          <p:nvPr/>
        </p:nvSpPr>
        <p:spPr>
          <a:xfrm>
            <a:off x="9915919" y="4564112"/>
            <a:ext cx="2366972" cy="705344"/>
          </a:xfrm>
          <a:prstGeom prst="rect">
            <a:avLst/>
          </a:prstGeom>
          <a:noFill/>
          <a:ln>
            <a:noFill/>
          </a:ln>
        </p:spPr>
        <p:txBody>
          <a:bodyPr anchorCtr="0" anchor="t" bIns="0" lIns="0" spcFirstLastPara="1" rIns="0" wrap="square" tIns="0">
            <a:spAutoFit/>
          </a:bodyPr>
          <a:lstStyle/>
          <a:p>
            <a:pPr indent="0" lvl="0" marL="0" marR="0" rtl="0" algn="ctr">
              <a:lnSpc>
                <a:spcPct val="111011"/>
              </a:lnSpc>
              <a:spcBef>
                <a:spcPts val="0"/>
              </a:spcBef>
              <a:spcAft>
                <a:spcPts val="0"/>
              </a:spcAft>
              <a:buNone/>
            </a:pPr>
            <a:r>
              <a:rPr b="0" i="0" lang="en-US" sz="4904" u="none" cap="none" strike="noStrike">
                <a:solidFill>
                  <a:srgbClr val="7BCFFB"/>
                </a:solidFill>
                <a:latin typeface="Paytone One"/>
                <a:ea typeface="Paytone One"/>
                <a:cs typeface="Paytone One"/>
                <a:sym typeface="Paytone One"/>
              </a:rPr>
              <a:t>2016</a:t>
            </a:r>
            <a:endParaRPr/>
          </a:p>
        </p:txBody>
      </p:sp>
      <p:sp>
        <p:nvSpPr>
          <p:cNvPr id="246" name="Google Shape;246;p23"/>
          <p:cNvSpPr txBox="1"/>
          <p:nvPr/>
        </p:nvSpPr>
        <p:spPr>
          <a:xfrm>
            <a:off x="6002167" y="6512382"/>
            <a:ext cx="2366972" cy="705344"/>
          </a:xfrm>
          <a:prstGeom prst="rect">
            <a:avLst/>
          </a:prstGeom>
          <a:noFill/>
          <a:ln>
            <a:noFill/>
          </a:ln>
        </p:spPr>
        <p:txBody>
          <a:bodyPr anchorCtr="0" anchor="t" bIns="0" lIns="0" spcFirstLastPara="1" rIns="0" wrap="square" tIns="0">
            <a:spAutoFit/>
          </a:bodyPr>
          <a:lstStyle/>
          <a:p>
            <a:pPr indent="0" lvl="0" marL="0" marR="0" rtl="0" algn="ctr">
              <a:lnSpc>
                <a:spcPct val="111011"/>
              </a:lnSpc>
              <a:spcBef>
                <a:spcPts val="0"/>
              </a:spcBef>
              <a:spcAft>
                <a:spcPts val="0"/>
              </a:spcAft>
              <a:buNone/>
            </a:pPr>
            <a:r>
              <a:rPr b="0" i="0" lang="en-US" sz="4904" u="none" cap="none" strike="noStrike">
                <a:solidFill>
                  <a:srgbClr val="7BCFFB"/>
                </a:solidFill>
                <a:latin typeface="Paytone One"/>
                <a:ea typeface="Paytone One"/>
                <a:cs typeface="Paytone One"/>
                <a:sym typeface="Paytone One"/>
              </a:rPr>
              <a:t>2016</a:t>
            </a:r>
            <a:endParaRPr/>
          </a:p>
        </p:txBody>
      </p:sp>
      <p:sp>
        <p:nvSpPr>
          <p:cNvPr id="247" name="Google Shape;247;p23"/>
          <p:cNvSpPr txBox="1"/>
          <p:nvPr/>
        </p:nvSpPr>
        <p:spPr>
          <a:xfrm>
            <a:off x="13830528" y="6512382"/>
            <a:ext cx="2366972" cy="705344"/>
          </a:xfrm>
          <a:prstGeom prst="rect">
            <a:avLst/>
          </a:prstGeom>
          <a:noFill/>
          <a:ln>
            <a:noFill/>
          </a:ln>
        </p:spPr>
        <p:txBody>
          <a:bodyPr anchorCtr="0" anchor="t" bIns="0" lIns="0" spcFirstLastPara="1" rIns="0" wrap="square" tIns="0">
            <a:spAutoFit/>
          </a:bodyPr>
          <a:lstStyle/>
          <a:p>
            <a:pPr indent="0" lvl="0" marL="0" marR="0" rtl="0" algn="ctr">
              <a:lnSpc>
                <a:spcPct val="111011"/>
              </a:lnSpc>
              <a:spcBef>
                <a:spcPts val="0"/>
              </a:spcBef>
              <a:spcAft>
                <a:spcPts val="0"/>
              </a:spcAft>
              <a:buNone/>
            </a:pPr>
            <a:r>
              <a:rPr b="0" i="0" lang="en-US" sz="4904" u="none" cap="none" strike="noStrike">
                <a:solidFill>
                  <a:srgbClr val="7BCFFB"/>
                </a:solidFill>
                <a:latin typeface="Paytone One"/>
                <a:ea typeface="Paytone One"/>
                <a:cs typeface="Paytone One"/>
                <a:sym typeface="Paytone One"/>
              </a:rPr>
              <a:t>2016</a:t>
            </a:r>
            <a:endParaRPr/>
          </a:p>
        </p:txBody>
      </p:sp>
      <p:sp>
        <p:nvSpPr>
          <p:cNvPr id="248" name="Google Shape;248;p23"/>
          <p:cNvSpPr txBox="1"/>
          <p:nvPr/>
        </p:nvSpPr>
        <p:spPr>
          <a:xfrm>
            <a:off x="1787344" y="6607880"/>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49" name="Google Shape;249;p23"/>
          <p:cNvSpPr txBox="1"/>
          <p:nvPr/>
        </p:nvSpPr>
        <p:spPr>
          <a:xfrm>
            <a:off x="9416942" y="6607880"/>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50" name="Google Shape;250;p23"/>
          <p:cNvSpPr txBox="1"/>
          <p:nvPr/>
        </p:nvSpPr>
        <p:spPr>
          <a:xfrm>
            <a:off x="5503190" y="4206144"/>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51" name="Google Shape;251;p23"/>
          <p:cNvSpPr txBox="1"/>
          <p:nvPr/>
        </p:nvSpPr>
        <p:spPr>
          <a:xfrm>
            <a:off x="13331551" y="4206144"/>
            <a:ext cx="3364925"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252" name="Google Shape;252;p23"/>
          <p:cNvSpPr txBox="1"/>
          <p:nvPr/>
        </p:nvSpPr>
        <p:spPr>
          <a:xfrm>
            <a:off x="2122040" y="7239166"/>
            <a:ext cx="2695533"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53" name="Google Shape;253;p23"/>
          <p:cNvSpPr txBox="1"/>
          <p:nvPr/>
        </p:nvSpPr>
        <p:spPr>
          <a:xfrm>
            <a:off x="9751638" y="7239166"/>
            <a:ext cx="2695533"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54" name="Google Shape;254;p23"/>
          <p:cNvSpPr txBox="1"/>
          <p:nvPr/>
        </p:nvSpPr>
        <p:spPr>
          <a:xfrm>
            <a:off x="5837886" y="4837430"/>
            <a:ext cx="2695533"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55" name="Google Shape;255;p23"/>
          <p:cNvSpPr txBox="1"/>
          <p:nvPr/>
        </p:nvSpPr>
        <p:spPr>
          <a:xfrm>
            <a:off x="13666247" y="4837430"/>
            <a:ext cx="2695533"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56" name="Google Shape;256;p23"/>
          <p:cNvSpPr/>
          <p:nvPr/>
        </p:nvSpPr>
        <p:spPr>
          <a:xfrm>
            <a:off x="5097238" y="5936889"/>
            <a:ext cx="4176830" cy="174667"/>
          </a:xfrm>
          <a:custGeom>
            <a:rect b="b" l="l" r="r" t="t"/>
            <a:pathLst>
              <a:path extrusionOk="0" h="174667" w="4176830">
                <a:moveTo>
                  <a:pt x="0" y="0"/>
                </a:moveTo>
                <a:lnTo>
                  <a:pt x="4176830" y="0"/>
                </a:lnTo>
                <a:lnTo>
                  <a:pt x="4176830" y="174667"/>
                </a:lnTo>
                <a:lnTo>
                  <a:pt x="0" y="174667"/>
                </a:lnTo>
                <a:lnTo>
                  <a:pt x="0" y="0"/>
                </a:lnTo>
                <a:close/>
              </a:path>
            </a:pathLst>
          </a:custGeom>
          <a:blipFill rotWithShape="1">
            <a:blip r:embed="rId6">
              <a:alphaModFix/>
            </a:blip>
            <a:stretch>
              <a:fillRect b="0" l="0" r="0" t="0"/>
            </a:stretch>
          </a:blipFill>
          <a:ln>
            <a:noFill/>
          </a:ln>
        </p:spPr>
      </p:sp>
      <p:sp>
        <p:nvSpPr>
          <p:cNvPr id="257" name="Google Shape;257;p23"/>
          <p:cNvSpPr/>
          <p:nvPr/>
        </p:nvSpPr>
        <p:spPr>
          <a:xfrm>
            <a:off x="9079288" y="5936889"/>
            <a:ext cx="4176830" cy="174667"/>
          </a:xfrm>
          <a:custGeom>
            <a:rect b="b" l="l" r="r" t="t"/>
            <a:pathLst>
              <a:path extrusionOk="0" h="174667" w="4176830">
                <a:moveTo>
                  <a:pt x="0" y="0"/>
                </a:moveTo>
                <a:lnTo>
                  <a:pt x="4176830" y="0"/>
                </a:lnTo>
                <a:lnTo>
                  <a:pt x="4176830" y="174667"/>
                </a:lnTo>
                <a:lnTo>
                  <a:pt x="0" y="174667"/>
                </a:lnTo>
                <a:lnTo>
                  <a:pt x="0" y="0"/>
                </a:lnTo>
                <a:close/>
              </a:path>
            </a:pathLst>
          </a:custGeom>
          <a:blipFill rotWithShape="1">
            <a:blip r:embed="rId6">
              <a:alphaModFix/>
            </a:blip>
            <a:stretch>
              <a:fillRect b="0" l="0" r="0" t="0"/>
            </a:stretch>
          </a:blipFill>
          <a:ln>
            <a:noFill/>
          </a:ln>
        </p:spPr>
      </p:sp>
      <p:sp>
        <p:nvSpPr>
          <p:cNvPr id="258" name="Google Shape;258;p23"/>
          <p:cNvSpPr/>
          <p:nvPr/>
        </p:nvSpPr>
        <p:spPr>
          <a:xfrm>
            <a:off x="13089013" y="5936889"/>
            <a:ext cx="4176830" cy="174667"/>
          </a:xfrm>
          <a:custGeom>
            <a:rect b="b" l="l" r="r" t="t"/>
            <a:pathLst>
              <a:path extrusionOk="0" h="174667" w="4176830">
                <a:moveTo>
                  <a:pt x="0" y="0"/>
                </a:moveTo>
                <a:lnTo>
                  <a:pt x="4176830" y="0"/>
                </a:lnTo>
                <a:lnTo>
                  <a:pt x="4176830" y="174667"/>
                </a:lnTo>
                <a:lnTo>
                  <a:pt x="0" y="17466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262" name="Shape 262"/>
        <p:cNvGrpSpPr/>
        <p:nvPr/>
      </p:nvGrpSpPr>
      <p:grpSpPr>
        <a:xfrm>
          <a:off x="0" y="0"/>
          <a:ext cx="0" cy="0"/>
          <a:chOff x="0" y="0"/>
          <a:chExt cx="0" cy="0"/>
        </a:xfrm>
      </p:grpSpPr>
      <p:pic>
        <p:nvPicPr>
          <p:cNvPr id="263" name="Google Shape;263;p24"/>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264" name="Google Shape;264;p24"/>
          <p:cNvPicPr preferRelativeResize="0"/>
          <p:nvPr/>
        </p:nvPicPr>
        <p:blipFill>
          <a:blip r:embed="rId4">
            <a:alphaModFix/>
          </a:blip>
          <a:stretch>
            <a:fillRect/>
          </a:stretch>
        </p:blipFill>
        <p:spPr>
          <a:xfrm>
            <a:off x="648500" y="570802"/>
            <a:ext cx="17295800" cy="9450196"/>
          </a:xfrm>
          <a:prstGeom prst="rect">
            <a:avLst/>
          </a:prstGeom>
          <a:noFill/>
          <a:ln>
            <a:noFill/>
          </a:ln>
        </p:spPr>
      </p:pic>
      <p:graphicFrame>
        <p:nvGraphicFramePr>
          <p:cNvPr id="265" name="Google Shape;265;p24"/>
          <p:cNvGraphicFramePr/>
          <p:nvPr/>
        </p:nvGraphicFramePr>
        <p:xfrm>
          <a:off x="1028700" y="3028366"/>
          <a:ext cx="3000000" cy="3000000"/>
        </p:xfrm>
        <a:graphic>
          <a:graphicData uri="http://schemas.openxmlformats.org/drawingml/2006/table">
            <a:tbl>
              <a:tblPr>
                <a:noFill/>
                <a:tableStyleId>{7684123D-EC7A-4182-A39B-DB72195FDC9A}</a:tableStyleId>
              </a:tblPr>
              <a:tblGrid>
                <a:gridCol w="3238500"/>
                <a:gridCol w="3238500"/>
                <a:gridCol w="3238500"/>
                <a:gridCol w="3238500"/>
                <a:gridCol w="3238500"/>
              </a:tblGrid>
              <a:tr h="1095400">
                <a:tc>
                  <a:txBody>
                    <a:bodyPr/>
                    <a:lstStyle/>
                    <a:p>
                      <a:pPr indent="0" lvl="0" marL="0" marR="0" rtl="0" algn="ctr">
                        <a:lnSpc>
                          <a:spcPct val="140009"/>
                        </a:lnSpc>
                        <a:spcBef>
                          <a:spcPts val="0"/>
                        </a:spcBef>
                        <a:spcAft>
                          <a:spcPts val="0"/>
                        </a:spcAft>
                        <a:buNone/>
                      </a:pPr>
                      <a:r>
                        <a:rPr lang="en-US" sz="4299" u="none" cap="none" strike="noStrike">
                          <a:solidFill>
                            <a:srgbClr val="7BCFFB"/>
                          </a:solidFill>
                          <a:latin typeface="Paytone One"/>
                          <a:ea typeface="Paytone One"/>
                          <a:cs typeface="Paytone One"/>
                          <a:sym typeface="Paytone One"/>
                        </a:rPr>
                        <a:t>MON</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9"/>
                        </a:lnSpc>
                        <a:spcBef>
                          <a:spcPts val="0"/>
                        </a:spcBef>
                        <a:spcAft>
                          <a:spcPts val="0"/>
                        </a:spcAft>
                        <a:buNone/>
                      </a:pPr>
                      <a:r>
                        <a:rPr lang="en-US" sz="4299" u="none" cap="none" strike="noStrike">
                          <a:solidFill>
                            <a:srgbClr val="7BCFFB"/>
                          </a:solidFill>
                          <a:latin typeface="Paytone One"/>
                          <a:ea typeface="Paytone One"/>
                          <a:cs typeface="Paytone One"/>
                          <a:sym typeface="Paytone One"/>
                        </a:rPr>
                        <a:t>TUE</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9"/>
                        </a:lnSpc>
                        <a:spcBef>
                          <a:spcPts val="0"/>
                        </a:spcBef>
                        <a:spcAft>
                          <a:spcPts val="0"/>
                        </a:spcAft>
                        <a:buNone/>
                      </a:pPr>
                      <a:r>
                        <a:rPr lang="en-US" sz="4299" u="none" cap="none" strike="noStrike">
                          <a:solidFill>
                            <a:srgbClr val="7BCFFB"/>
                          </a:solidFill>
                          <a:latin typeface="Paytone One"/>
                          <a:ea typeface="Paytone One"/>
                          <a:cs typeface="Paytone One"/>
                          <a:sym typeface="Paytone One"/>
                        </a:rPr>
                        <a:t>WED</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9"/>
                        </a:lnSpc>
                        <a:spcBef>
                          <a:spcPts val="0"/>
                        </a:spcBef>
                        <a:spcAft>
                          <a:spcPts val="0"/>
                        </a:spcAft>
                        <a:buNone/>
                      </a:pPr>
                      <a:r>
                        <a:rPr lang="en-US" sz="4299" u="none" cap="none" strike="noStrike">
                          <a:solidFill>
                            <a:srgbClr val="7BCFFB"/>
                          </a:solidFill>
                          <a:latin typeface="Paytone One"/>
                          <a:ea typeface="Paytone One"/>
                          <a:cs typeface="Paytone One"/>
                          <a:sym typeface="Paytone One"/>
                        </a:rPr>
                        <a:t>THU</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09"/>
                        </a:lnSpc>
                        <a:spcBef>
                          <a:spcPts val="0"/>
                        </a:spcBef>
                        <a:spcAft>
                          <a:spcPts val="0"/>
                        </a:spcAft>
                        <a:buNone/>
                      </a:pPr>
                      <a:r>
                        <a:rPr lang="en-US" sz="4299" u="none" cap="none" strike="noStrike">
                          <a:solidFill>
                            <a:srgbClr val="7BCFFB"/>
                          </a:solidFill>
                          <a:latin typeface="Paytone One"/>
                          <a:ea typeface="Paytone One"/>
                          <a:cs typeface="Paytone One"/>
                          <a:sym typeface="Paytone One"/>
                        </a:rPr>
                        <a:t>FRI</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926250">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Nunito"/>
                          <a:ea typeface="Nunito"/>
                          <a:cs typeface="Nunito"/>
                          <a:sym typeface="Nunito"/>
                        </a:rPr>
                        <a:t>Meeting</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318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Nunito"/>
                          <a:ea typeface="Nunito"/>
                          <a:cs typeface="Nunito"/>
                          <a:sym typeface="Nunito"/>
                        </a:rPr>
                        <a:t>Meeting</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438150">
                <a:tc>
                  <a:txBody>
                    <a:bodyPr/>
                    <a:lstStyle/>
                    <a:p>
                      <a:pPr indent="0" lvl="0" marL="0" marR="0" rtl="0" algn="ctr">
                        <a:lnSpc>
                          <a:spcPct val="140019"/>
                        </a:lnSpc>
                        <a:spcBef>
                          <a:spcPts val="0"/>
                        </a:spcBef>
                        <a:spcAft>
                          <a:spcPts val="0"/>
                        </a:spcAft>
                        <a:buNone/>
                      </a:pPr>
                      <a:r>
                        <a:rPr lang="en-US" sz="2099" u="none" cap="none" strike="noStrike">
                          <a:solidFill>
                            <a:srgbClr val="F1E894"/>
                          </a:solidFill>
                          <a:latin typeface="Nunito"/>
                          <a:ea typeface="Nunito"/>
                          <a:cs typeface="Nunito"/>
                          <a:sym typeface="Nunito"/>
                        </a:rPr>
                        <a:t>09:00</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67181"/>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lang="en-US" sz="2099" u="none" cap="none" strike="noStrike">
                          <a:solidFill>
                            <a:srgbClr val="F1E894"/>
                          </a:solidFill>
                          <a:latin typeface="Nunito"/>
                          <a:ea typeface="Nunito"/>
                          <a:cs typeface="Nunito"/>
                          <a:sym typeface="Nunito"/>
                        </a:rPr>
                        <a:t>10:30</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985375">
                <a:tc>
                  <a:txBody>
                    <a:bodyPr/>
                    <a:lstStyle/>
                    <a:p>
                      <a:pPr indent="0" lvl="0" marL="0" marR="0" rtl="0" algn="ctr">
                        <a:lnSpc>
                          <a:spcPct val="120000"/>
                        </a:lnSpc>
                        <a:spcBef>
                          <a:spcPts val="0"/>
                        </a:spcBef>
                        <a:spcAft>
                          <a:spcPts val="0"/>
                        </a:spcAft>
                        <a:buNone/>
                      </a:pPr>
                      <a:r>
                        <a:rPr lang="en-US" sz="1800" u="none" cap="none" strike="noStrike">
                          <a:solidFill>
                            <a:srgbClr val="FFFFFF"/>
                          </a:solidFill>
                          <a:latin typeface="Nunito"/>
                          <a:ea typeface="Nunito"/>
                          <a:cs typeface="Nunito"/>
                          <a:sym typeface="Nunito"/>
                        </a:rPr>
                        <a:t>Lorem ipsum dolor sit amet, consectetur adipiscing elit.</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1800" u="none" cap="none" strike="noStrike">
                          <a:solidFill>
                            <a:srgbClr val="FFFFFF"/>
                          </a:solidFill>
                          <a:latin typeface="Nunito"/>
                          <a:ea typeface="Nunito"/>
                          <a:cs typeface="Nunito"/>
                          <a:sym typeface="Nunito"/>
                        </a:rPr>
                        <a:t>Lorem ipsum dolor sit amet, consectetur adipiscing elit.</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1055250">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Nunito"/>
                          <a:ea typeface="Nunito"/>
                          <a:cs typeface="Nunito"/>
                          <a:sym typeface="Nunito"/>
                        </a:rPr>
                        <a:t>Meeting</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Nunito"/>
                          <a:ea typeface="Nunito"/>
                          <a:cs typeface="Nunito"/>
                          <a:sym typeface="Nunito"/>
                        </a:rPr>
                        <a:t>Meeting</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6"/>
                        </a:lnSpc>
                        <a:spcBef>
                          <a:spcPts val="0"/>
                        </a:spcBef>
                        <a:spcAft>
                          <a:spcPts val="0"/>
                        </a:spcAft>
                        <a:buNone/>
                      </a:pPr>
                      <a:r>
                        <a:rPr b="1" lang="en-US" sz="2499" u="none" cap="none" strike="noStrike">
                          <a:solidFill>
                            <a:srgbClr val="FFFFFF"/>
                          </a:solidFill>
                          <a:latin typeface="Nunito"/>
                          <a:ea typeface="Nunito"/>
                          <a:cs typeface="Nunito"/>
                          <a:sym typeface="Nunito"/>
                        </a:rPr>
                        <a:t>Meeting</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496850">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lang="en-US" sz="2099" u="none" cap="none" strike="noStrike">
                          <a:solidFill>
                            <a:srgbClr val="F1E894"/>
                          </a:solidFill>
                          <a:latin typeface="Nunito"/>
                          <a:ea typeface="Nunito"/>
                          <a:cs typeface="Nunito"/>
                          <a:sym typeface="Nunito"/>
                        </a:rPr>
                        <a:t>17:00</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lang="en-US" sz="2099" u="none" cap="none" strike="noStrike">
                          <a:solidFill>
                            <a:srgbClr val="F1E894"/>
                          </a:solidFill>
                          <a:latin typeface="Nunito"/>
                          <a:ea typeface="Nunito"/>
                          <a:cs typeface="Nunito"/>
                          <a:sym typeface="Nunito"/>
                        </a:rPr>
                        <a:t>16:30</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40019"/>
                        </a:lnSpc>
                        <a:spcBef>
                          <a:spcPts val="0"/>
                        </a:spcBef>
                        <a:spcAft>
                          <a:spcPts val="0"/>
                        </a:spcAft>
                        <a:buNone/>
                      </a:pPr>
                      <a:r>
                        <a:rPr lang="en-US" sz="2099" u="none" cap="none" strike="noStrike">
                          <a:solidFill>
                            <a:srgbClr val="F1E894"/>
                          </a:solidFill>
                          <a:latin typeface="Nunito"/>
                          <a:ea typeface="Nunito"/>
                          <a:cs typeface="Nunito"/>
                          <a:sym typeface="Nunito"/>
                        </a:rPr>
                        <a:t>16:30</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r h="1027025">
                <a:tc>
                  <a:txBody>
                    <a:bodyPr/>
                    <a:lstStyle/>
                    <a:p>
                      <a:pPr indent="0" lvl="0" marL="0" marR="0" rtl="0" algn="ctr">
                        <a:lnSpc>
                          <a:spcPct val="229090"/>
                        </a:lnSpc>
                        <a:spcBef>
                          <a:spcPts val="0"/>
                        </a:spcBef>
                        <a:spcAft>
                          <a:spcPts val="0"/>
                        </a:spcAft>
                        <a:buNone/>
                      </a:pPr>
                      <a:r>
                        <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1800" u="none" cap="none" strike="noStrike">
                          <a:solidFill>
                            <a:srgbClr val="FFFFFF"/>
                          </a:solidFill>
                          <a:latin typeface="Nunito"/>
                          <a:ea typeface="Nunito"/>
                          <a:cs typeface="Nunito"/>
                          <a:sym typeface="Nunito"/>
                        </a:rPr>
                        <a:t>Lorem ipsum dolor sit amet, consectetur adipiscing elit.</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1800" u="none" cap="none" strike="noStrike">
                          <a:solidFill>
                            <a:srgbClr val="FFFFFF"/>
                          </a:solidFill>
                          <a:latin typeface="Nunito"/>
                          <a:ea typeface="Nunito"/>
                          <a:cs typeface="Nunito"/>
                          <a:sym typeface="Nunito"/>
                        </a:rPr>
                        <a:t>Lorem ipsum dolor sit amet, consectetur adipiscing elit.</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c>
                  <a:txBody>
                    <a:bodyPr/>
                    <a:lstStyle/>
                    <a:p>
                      <a:pPr indent="0" lvl="0" marL="0" marR="0" rtl="0" algn="ctr">
                        <a:lnSpc>
                          <a:spcPct val="120000"/>
                        </a:lnSpc>
                        <a:spcBef>
                          <a:spcPts val="0"/>
                        </a:spcBef>
                        <a:spcAft>
                          <a:spcPts val="0"/>
                        </a:spcAft>
                        <a:buNone/>
                      </a:pPr>
                      <a:r>
                        <a:rPr lang="en-US" sz="1800" u="none" cap="none" strike="noStrike">
                          <a:solidFill>
                            <a:srgbClr val="FFFFFF"/>
                          </a:solidFill>
                          <a:latin typeface="Nunito"/>
                          <a:ea typeface="Nunito"/>
                          <a:cs typeface="Nunito"/>
                          <a:sym typeface="Nunito"/>
                        </a:rPr>
                        <a:t>Lorem ipsum dolor sit amet, consectetur adipiscing elit.</a:t>
                      </a:r>
                      <a:endParaRPr sz="1100" u="none" cap="none" strike="noStrike"/>
                    </a:p>
                  </a:txBody>
                  <a:tcPr marT="0" marB="0" marR="0" marL="0" anchor="ctr">
                    <a:lnL cap="flat" cmpd="sng" w="38100">
                      <a:solidFill>
                        <a:srgbClr val="FFFFFF"/>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266" name="Google Shape;266;p24"/>
          <p:cNvSpPr/>
          <p:nvPr/>
        </p:nvSpPr>
        <p:spPr>
          <a:xfrm>
            <a:off x="9525" y="-2066511"/>
            <a:ext cx="3446920" cy="5639133"/>
          </a:xfrm>
          <a:custGeom>
            <a:rect b="b" l="l" r="r" t="t"/>
            <a:pathLst>
              <a:path extrusionOk="0" h="5639133" w="3446920">
                <a:moveTo>
                  <a:pt x="0" y="0"/>
                </a:moveTo>
                <a:lnTo>
                  <a:pt x="3446920" y="0"/>
                </a:lnTo>
                <a:lnTo>
                  <a:pt x="3446920" y="5639134"/>
                </a:lnTo>
                <a:lnTo>
                  <a:pt x="0" y="5639134"/>
                </a:lnTo>
                <a:lnTo>
                  <a:pt x="0" y="0"/>
                </a:lnTo>
                <a:close/>
              </a:path>
            </a:pathLst>
          </a:custGeom>
          <a:blipFill rotWithShape="1">
            <a:blip r:embed="rId5">
              <a:alphaModFix/>
            </a:blip>
            <a:stretch>
              <a:fillRect b="0" l="0" r="0" t="0"/>
            </a:stretch>
          </a:blipFill>
          <a:ln>
            <a:noFill/>
          </a:ln>
        </p:spPr>
      </p:sp>
      <p:sp>
        <p:nvSpPr>
          <p:cNvPr id="267" name="Google Shape;267;p24"/>
          <p:cNvSpPr/>
          <p:nvPr/>
        </p:nvSpPr>
        <p:spPr>
          <a:xfrm rot="-298942">
            <a:off x="15958950" y="-3611730"/>
            <a:ext cx="4182402" cy="6842375"/>
          </a:xfrm>
          <a:custGeom>
            <a:rect b="b" l="l" r="r" t="t"/>
            <a:pathLst>
              <a:path extrusionOk="0" h="6842375" w="4182402">
                <a:moveTo>
                  <a:pt x="0" y="0"/>
                </a:moveTo>
                <a:lnTo>
                  <a:pt x="4182402" y="0"/>
                </a:lnTo>
                <a:lnTo>
                  <a:pt x="4182402" y="6842375"/>
                </a:lnTo>
                <a:lnTo>
                  <a:pt x="0" y="6842375"/>
                </a:lnTo>
                <a:lnTo>
                  <a:pt x="0" y="0"/>
                </a:lnTo>
                <a:close/>
              </a:path>
            </a:pathLst>
          </a:custGeom>
          <a:blipFill rotWithShape="1">
            <a:blip r:embed="rId5">
              <a:alphaModFix/>
            </a:blip>
            <a:stretch>
              <a:fillRect b="0" l="0" r="0" t="0"/>
            </a:stretch>
          </a:blipFill>
          <a:ln>
            <a:noFill/>
          </a:ln>
        </p:spPr>
      </p:sp>
      <p:sp>
        <p:nvSpPr>
          <p:cNvPr id="268" name="Google Shape;268;p24"/>
          <p:cNvSpPr txBox="1"/>
          <p:nvPr/>
        </p:nvSpPr>
        <p:spPr>
          <a:xfrm>
            <a:off x="4036647" y="1322628"/>
            <a:ext cx="10214705"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Meeting Schedule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272" name="Shape 272"/>
        <p:cNvGrpSpPr/>
        <p:nvPr/>
      </p:nvGrpSpPr>
      <p:grpSpPr>
        <a:xfrm>
          <a:off x="0" y="0"/>
          <a:ext cx="0" cy="0"/>
          <a:chOff x="0" y="0"/>
          <a:chExt cx="0" cy="0"/>
        </a:xfrm>
      </p:grpSpPr>
      <p:pic>
        <p:nvPicPr>
          <p:cNvPr id="273" name="Google Shape;273;p25"/>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274" name="Google Shape;274;p25"/>
          <p:cNvPicPr preferRelativeResize="0"/>
          <p:nvPr/>
        </p:nvPicPr>
        <p:blipFill>
          <a:blip r:embed="rId4">
            <a:alphaModFix/>
          </a:blip>
          <a:stretch>
            <a:fillRect/>
          </a:stretch>
        </p:blipFill>
        <p:spPr>
          <a:xfrm>
            <a:off x="648500" y="570802"/>
            <a:ext cx="17295800" cy="9450196"/>
          </a:xfrm>
          <a:prstGeom prst="rect">
            <a:avLst/>
          </a:prstGeom>
          <a:noFill/>
          <a:ln>
            <a:noFill/>
          </a:ln>
        </p:spPr>
      </p:pic>
      <p:grpSp>
        <p:nvGrpSpPr>
          <p:cNvPr id="275" name="Google Shape;275;p25"/>
          <p:cNvGrpSpPr/>
          <p:nvPr/>
        </p:nvGrpSpPr>
        <p:grpSpPr>
          <a:xfrm>
            <a:off x="2171901" y="2644037"/>
            <a:ext cx="3788401" cy="5249497"/>
            <a:chOff x="0" y="-38100"/>
            <a:chExt cx="997768" cy="1382584"/>
          </a:xfrm>
        </p:grpSpPr>
        <p:sp>
          <p:nvSpPr>
            <p:cNvPr id="276" name="Google Shape;276;p25"/>
            <p:cNvSpPr/>
            <p:nvPr/>
          </p:nvSpPr>
          <p:spPr>
            <a:xfrm>
              <a:off x="0" y="0"/>
              <a:ext cx="997768" cy="1344484"/>
            </a:xfrm>
            <a:custGeom>
              <a:rect b="b" l="l" r="r" t="t"/>
              <a:pathLst>
                <a:path extrusionOk="0" h="1344484" w="997768">
                  <a:moveTo>
                    <a:pt x="114441" y="0"/>
                  </a:moveTo>
                  <a:lnTo>
                    <a:pt x="883327" y="0"/>
                  </a:lnTo>
                  <a:cubicBezTo>
                    <a:pt x="913679" y="0"/>
                    <a:pt x="942788" y="12057"/>
                    <a:pt x="964249" y="33519"/>
                  </a:cubicBezTo>
                  <a:cubicBezTo>
                    <a:pt x="985711" y="54981"/>
                    <a:pt x="997768" y="84089"/>
                    <a:pt x="997768" y="114441"/>
                  </a:cubicBezTo>
                  <a:lnTo>
                    <a:pt x="997768" y="1230043"/>
                  </a:lnTo>
                  <a:cubicBezTo>
                    <a:pt x="997768" y="1260394"/>
                    <a:pt x="985711" y="1289503"/>
                    <a:pt x="964249" y="1310965"/>
                  </a:cubicBezTo>
                  <a:cubicBezTo>
                    <a:pt x="942788" y="1332426"/>
                    <a:pt x="913679" y="1344484"/>
                    <a:pt x="883327" y="1344484"/>
                  </a:cubicBezTo>
                  <a:lnTo>
                    <a:pt x="114441" y="1344484"/>
                  </a:lnTo>
                  <a:cubicBezTo>
                    <a:pt x="51237" y="1344484"/>
                    <a:pt x="0" y="1293247"/>
                    <a:pt x="0" y="1230043"/>
                  </a:cubicBezTo>
                  <a:lnTo>
                    <a:pt x="0" y="114441"/>
                  </a:lnTo>
                  <a:cubicBezTo>
                    <a:pt x="0" y="84089"/>
                    <a:pt x="12057" y="54981"/>
                    <a:pt x="33519" y="33519"/>
                  </a:cubicBezTo>
                  <a:cubicBezTo>
                    <a:pt x="54981" y="12057"/>
                    <a:pt x="84089" y="0"/>
                    <a:pt x="114441" y="0"/>
                  </a:cubicBezTo>
                  <a:close/>
                </a:path>
              </a:pathLst>
            </a:custGeom>
            <a:solidFill>
              <a:srgbClr val="B6C1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78" name="Google Shape;278;p25"/>
          <p:cNvPicPr preferRelativeResize="0"/>
          <p:nvPr/>
        </p:nvPicPr>
        <p:blipFill rotWithShape="1">
          <a:blip r:embed="rId5">
            <a:alphaModFix/>
          </a:blip>
          <a:srcRect b="1991" l="2649" r="5993" t="6240"/>
          <a:stretch/>
        </p:blipFill>
        <p:spPr>
          <a:xfrm>
            <a:off x="2172050" y="2793650"/>
            <a:ext cx="3788400" cy="5102400"/>
          </a:xfrm>
          <a:prstGeom prst="roundRect">
            <a:avLst>
              <a:gd fmla="val 11785" name="adj"/>
            </a:avLst>
          </a:prstGeom>
          <a:noFill/>
          <a:ln>
            <a:noFill/>
          </a:ln>
        </p:spPr>
      </p:pic>
      <p:grpSp>
        <p:nvGrpSpPr>
          <p:cNvPr id="279" name="Google Shape;279;p25"/>
          <p:cNvGrpSpPr/>
          <p:nvPr/>
        </p:nvGrpSpPr>
        <p:grpSpPr>
          <a:xfrm>
            <a:off x="12330623" y="2612498"/>
            <a:ext cx="3763425" cy="5281035"/>
            <a:chOff x="0" y="-38100"/>
            <a:chExt cx="991190" cy="1390890"/>
          </a:xfrm>
        </p:grpSpPr>
        <p:sp>
          <p:nvSpPr>
            <p:cNvPr id="280" name="Google Shape;280;p25"/>
            <p:cNvSpPr/>
            <p:nvPr/>
          </p:nvSpPr>
          <p:spPr>
            <a:xfrm>
              <a:off x="0" y="0"/>
              <a:ext cx="991190" cy="1352790"/>
            </a:xfrm>
            <a:custGeom>
              <a:rect b="b" l="l" r="r" t="t"/>
              <a:pathLst>
                <a:path extrusionOk="0" h="1352790" w="991190">
                  <a:moveTo>
                    <a:pt x="115200" y="0"/>
                  </a:moveTo>
                  <a:lnTo>
                    <a:pt x="875990" y="0"/>
                  </a:lnTo>
                  <a:cubicBezTo>
                    <a:pt x="939613" y="0"/>
                    <a:pt x="991190" y="51577"/>
                    <a:pt x="991190" y="115200"/>
                  </a:cubicBezTo>
                  <a:lnTo>
                    <a:pt x="991190" y="1237590"/>
                  </a:lnTo>
                  <a:cubicBezTo>
                    <a:pt x="991190" y="1268143"/>
                    <a:pt x="979053" y="1297444"/>
                    <a:pt x="957449" y="1319049"/>
                  </a:cubicBezTo>
                  <a:cubicBezTo>
                    <a:pt x="935844" y="1340653"/>
                    <a:pt x="906543" y="1352790"/>
                    <a:pt x="875990" y="1352790"/>
                  </a:cubicBezTo>
                  <a:lnTo>
                    <a:pt x="115200" y="1352790"/>
                  </a:lnTo>
                  <a:cubicBezTo>
                    <a:pt x="84647" y="1352790"/>
                    <a:pt x="55346" y="1340653"/>
                    <a:pt x="33741" y="1319049"/>
                  </a:cubicBezTo>
                  <a:cubicBezTo>
                    <a:pt x="12137" y="1297444"/>
                    <a:pt x="0" y="1268143"/>
                    <a:pt x="0" y="1237590"/>
                  </a:cubicBezTo>
                  <a:lnTo>
                    <a:pt x="0" y="115200"/>
                  </a:lnTo>
                  <a:cubicBezTo>
                    <a:pt x="0" y="84647"/>
                    <a:pt x="12137" y="55346"/>
                    <a:pt x="33741" y="33741"/>
                  </a:cubicBezTo>
                  <a:cubicBezTo>
                    <a:pt x="55346" y="12137"/>
                    <a:pt x="84647" y="0"/>
                    <a:pt x="115200" y="0"/>
                  </a:cubicBezTo>
                  <a:close/>
                </a:path>
              </a:pathLst>
            </a:custGeom>
            <a:solidFill>
              <a:srgbClr val="B6C1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2" name="Google Shape;282;p25"/>
          <p:cNvGrpSpPr/>
          <p:nvPr/>
        </p:nvGrpSpPr>
        <p:grpSpPr>
          <a:xfrm>
            <a:off x="6522278" y="2560781"/>
            <a:ext cx="5246370" cy="5391031"/>
            <a:chOff x="0" y="-38100"/>
            <a:chExt cx="1381760" cy="1419860"/>
          </a:xfrm>
        </p:grpSpPr>
        <p:sp>
          <p:nvSpPr>
            <p:cNvPr id="283" name="Google Shape;283;p25"/>
            <p:cNvSpPr/>
            <p:nvPr/>
          </p:nvSpPr>
          <p:spPr>
            <a:xfrm>
              <a:off x="0" y="0"/>
              <a:ext cx="1381760" cy="1381760"/>
            </a:xfrm>
            <a:custGeom>
              <a:rect b="b" l="l" r="r" t="t"/>
              <a:pathLst>
                <a:path extrusionOk="0" h="1381760" w="1381760">
                  <a:moveTo>
                    <a:pt x="82638" y="0"/>
                  </a:moveTo>
                  <a:lnTo>
                    <a:pt x="1299122" y="0"/>
                  </a:lnTo>
                  <a:cubicBezTo>
                    <a:pt x="1344762" y="0"/>
                    <a:pt x="1381760" y="36998"/>
                    <a:pt x="1381760" y="82638"/>
                  </a:cubicBezTo>
                  <a:lnTo>
                    <a:pt x="1381760" y="1299122"/>
                  </a:lnTo>
                  <a:cubicBezTo>
                    <a:pt x="1381760" y="1344762"/>
                    <a:pt x="1344762" y="1381760"/>
                    <a:pt x="1299122" y="1381760"/>
                  </a:cubicBezTo>
                  <a:lnTo>
                    <a:pt x="82638" y="1381760"/>
                  </a:lnTo>
                  <a:cubicBezTo>
                    <a:pt x="36998" y="1381760"/>
                    <a:pt x="0" y="1344762"/>
                    <a:pt x="0" y="1299122"/>
                  </a:cubicBezTo>
                  <a:lnTo>
                    <a:pt x="0" y="82638"/>
                  </a:lnTo>
                  <a:cubicBezTo>
                    <a:pt x="0" y="36998"/>
                    <a:pt x="36998" y="0"/>
                    <a:pt x="82638" y="0"/>
                  </a:cubicBezTo>
                  <a:close/>
                </a:path>
              </a:pathLst>
            </a:custGeom>
            <a:solidFill>
              <a:srgbClr val="B6C1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5"/>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5" name="Google Shape;285;p25"/>
          <p:cNvSpPr txBox="1"/>
          <p:nvPr/>
        </p:nvSpPr>
        <p:spPr>
          <a:xfrm>
            <a:off x="2616965" y="8351862"/>
            <a:ext cx="13054070"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What can you say about your projects? Share it here!</a:t>
            </a:r>
            <a:endParaRPr/>
          </a:p>
        </p:txBody>
      </p:sp>
      <p:sp>
        <p:nvSpPr>
          <p:cNvPr id="286" name="Google Shape;286;p25"/>
          <p:cNvSpPr/>
          <p:nvPr/>
        </p:nvSpPr>
        <p:spPr>
          <a:xfrm>
            <a:off x="1103692" y="7174519"/>
            <a:ext cx="3226653" cy="2393590"/>
          </a:xfrm>
          <a:custGeom>
            <a:rect b="b" l="l" r="r" t="t"/>
            <a:pathLst>
              <a:path extrusionOk="0" h="2393590" w="3226653">
                <a:moveTo>
                  <a:pt x="0" y="0"/>
                </a:moveTo>
                <a:lnTo>
                  <a:pt x="3226653" y="0"/>
                </a:lnTo>
                <a:lnTo>
                  <a:pt x="3226653" y="2393590"/>
                </a:lnTo>
                <a:lnTo>
                  <a:pt x="0" y="2393590"/>
                </a:lnTo>
                <a:lnTo>
                  <a:pt x="0" y="0"/>
                </a:lnTo>
                <a:close/>
              </a:path>
            </a:pathLst>
          </a:custGeom>
          <a:blipFill rotWithShape="1">
            <a:blip r:embed="rId6">
              <a:alphaModFix/>
            </a:blip>
            <a:stretch>
              <a:fillRect b="0" l="0" r="0" t="0"/>
            </a:stretch>
          </a:blipFill>
          <a:ln>
            <a:noFill/>
          </a:ln>
        </p:spPr>
      </p:sp>
      <p:sp>
        <p:nvSpPr>
          <p:cNvPr id="287" name="Google Shape;287;p25"/>
          <p:cNvSpPr/>
          <p:nvPr/>
        </p:nvSpPr>
        <p:spPr>
          <a:xfrm>
            <a:off x="15418205" y="1562098"/>
            <a:ext cx="1499469" cy="1143345"/>
          </a:xfrm>
          <a:custGeom>
            <a:rect b="b" l="l" r="r" t="t"/>
            <a:pathLst>
              <a:path extrusionOk="0" h="1143345" w="1499469">
                <a:moveTo>
                  <a:pt x="0" y="0"/>
                </a:moveTo>
                <a:lnTo>
                  <a:pt x="1499469" y="0"/>
                </a:lnTo>
                <a:lnTo>
                  <a:pt x="1499469" y="1143344"/>
                </a:lnTo>
                <a:lnTo>
                  <a:pt x="0" y="1143344"/>
                </a:lnTo>
                <a:lnTo>
                  <a:pt x="0" y="0"/>
                </a:lnTo>
                <a:close/>
              </a:path>
            </a:pathLst>
          </a:custGeom>
          <a:blipFill rotWithShape="1">
            <a:blip r:embed="rId7">
              <a:alphaModFix/>
            </a:blip>
            <a:stretch>
              <a:fillRect b="0" l="0" r="0" t="0"/>
            </a:stretch>
          </a:blipFill>
          <a:ln>
            <a:noFill/>
          </a:ln>
        </p:spPr>
      </p:sp>
      <p:sp>
        <p:nvSpPr>
          <p:cNvPr id="288" name="Google Shape;288;p25"/>
          <p:cNvSpPr/>
          <p:nvPr/>
        </p:nvSpPr>
        <p:spPr>
          <a:xfrm rot="3137906">
            <a:off x="1364101" y="1256467"/>
            <a:ext cx="1033281" cy="1355122"/>
          </a:xfrm>
          <a:custGeom>
            <a:rect b="b" l="l" r="r" t="t"/>
            <a:pathLst>
              <a:path extrusionOk="0" h="1355122" w="1033281">
                <a:moveTo>
                  <a:pt x="0" y="0"/>
                </a:moveTo>
                <a:lnTo>
                  <a:pt x="1033281" y="0"/>
                </a:lnTo>
                <a:lnTo>
                  <a:pt x="1033281" y="1355123"/>
                </a:lnTo>
                <a:lnTo>
                  <a:pt x="0" y="1355123"/>
                </a:lnTo>
                <a:lnTo>
                  <a:pt x="0" y="0"/>
                </a:lnTo>
                <a:close/>
              </a:path>
            </a:pathLst>
          </a:custGeom>
          <a:blipFill rotWithShape="1">
            <a:blip r:embed="rId8">
              <a:alphaModFix/>
            </a:blip>
            <a:stretch>
              <a:fillRect b="0" l="0" r="0" t="0"/>
            </a:stretch>
          </a:blipFill>
          <a:ln>
            <a:noFill/>
          </a:ln>
        </p:spPr>
      </p:sp>
      <p:sp>
        <p:nvSpPr>
          <p:cNvPr id="289" name="Google Shape;289;p25"/>
          <p:cNvSpPr txBox="1"/>
          <p:nvPr/>
        </p:nvSpPr>
        <p:spPr>
          <a:xfrm>
            <a:off x="5463056" y="1215672"/>
            <a:ext cx="7361887"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Gallery Image</a:t>
            </a:r>
            <a:endParaRPr/>
          </a:p>
        </p:txBody>
      </p:sp>
      <p:pic>
        <p:nvPicPr>
          <p:cNvPr id="290" name="Google Shape;290;p25"/>
          <p:cNvPicPr preferRelativeResize="0"/>
          <p:nvPr/>
        </p:nvPicPr>
        <p:blipFill rotWithShape="1">
          <a:blip r:embed="rId9">
            <a:alphaModFix/>
          </a:blip>
          <a:srcRect b="1830" l="835" r="3102" t="1820"/>
          <a:stretch/>
        </p:blipFill>
        <p:spPr>
          <a:xfrm>
            <a:off x="6520800" y="2700500"/>
            <a:ext cx="5246400" cy="5249400"/>
          </a:xfrm>
          <a:prstGeom prst="roundRect">
            <a:avLst>
              <a:gd fmla="val 5822" name="adj"/>
            </a:avLst>
          </a:prstGeom>
          <a:noFill/>
          <a:ln>
            <a:noFill/>
          </a:ln>
        </p:spPr>
      </p:pic>
      <p:pic>
        <p:nvPicPr>
          <p:cNvPr id="291" name="Google Shape;291;p25"/>
          <p:cNvPicPr preferRelativeResize="0"/>
          <p:nvPr/>
        </p:nvPicPr>
        <p:blipFill rotWithShape="1">
          <a:blip r:embed="rId10">
            <a:alphaModFix/>
          </a:blip>
          <a:srcRect b="5640" l="7162" r="1829" t="1741"/>
          <a:stretch/>
        </p:blipFill>
        <p:spPr>
          <a:xfrm>
            <a:off x="12330575" y="2757150"/>
            <a:ext cx="3763500" cy="5136300"/>
          </a:xfrm>
          <a:prstGeom prst="roundRect">
            <a:avLst>
              <a:gd fmla="val 11219" name="adj"/>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95" name="Shape 295"/>
        <p:cNvGrpSpPr/>
        <p:nvPr/>
      </p:nvGrpSpPr>
      <p:grpSpPr>
        <a:xfrm>
          <a:off x="0" y="0"/>
          <a:ext cx="0" cy="0"/>
          <a:chOff x="0" y="0"/>
          <a:chExt cx="0" cy="0"/>
        </a:xfrm>
      </p:grpSpPr>
      <p:pic>
        <p:nvPicPr>
          <p:cNvPr id="296" name="Google Shape;296;p26"/>
          <p:cNvPicPr preferRelativeResize="0"/>
          <p:nvPr/>
        </p:nvPicPr>
        <p:blipFill>
          <a:blip r:embed="rId3">
            <a:alphaModFix/>
          </a:blip>
          <a:stretch>
            <a:fillRect/>
          </a:stretch>
        </p:blipFill>
        <p:spPr>
          <a:xfrm>
            <a:off x="159925" y="-1647277"/>
            <a:ext cx="18272952" cy="13214004"/>
          </a:xfrm>
          <a:prstGeom prst="rect">
            <a:avLst/>
          </a:prstGeom>
          <a:noFill/>
          <a:ln>
            <a:noFill/>
          </a:ln>
        </p:spPr>
      </p:pic>
      <p:pic>
        <p:nvPicPr>
          <p:cNvPr id="297" name="Google Shape;297;p26"/>
          <p:cNvPicPr preferRelativeResize="0"/>
          <p:nvPr/>
        </p:nvPicPr>
        <p:blipFill>
          <a:blip r:embed="rId4">
            <a:alphaModFix/>
          </a:blip>
          <a:stretch>
            <a:fillRect/>
          </a:stretch>
        </p:blipFill>
        <p:spPr>
          <a:xfrm>
            <a:off x="4457700" y="747465"/>
            <a:ext cx="9372600" cy="10287000"/>
          </a:xfrm>
          <a:prstGeom prst="rect">
            <a:avLst/>
          </a:prstGeom>
          <a:noFill/>
          <a:ln>
            <a:noFill/>
          </a:ln>
        </p:spPr>
      </p:pic>
      <p:sp>
        <p:nvSpPr>
          <p:cNvPr id="298" name="Google Shape;298;p26"/>
          <p:cNvSpPr/>
          <p:nvPr/>
        </p:nvSpPr>
        <p:spPr>
          <a:xfrm>
            <a:off x="977337" y="706452"/>
            <a:ext cx="2465966" cy="2479490"/>
          </a:xfrm>
          <a:custGeom>
            <a:rect b="b" l="l" r="r" t="t"/>
            <a:pathLst>
              <a:path extrusionOk="0" h="2479490" w="2465966">
                <a:moveTo>
                  <a:pt x="0" y="0"/>
                </a:moveTo>
                <a:lnTo>
                  <a:pt x="2465966" y="0"/>
                </a:lnTo>
                <a:lnTo>
                  <a:pt x="2465966" y="2479490"/>
                </a:lnTo>
                <a:lnTo>
                  <a:pt x="0" y="2479490"/>
                </a:lnTo>
                <a:lnTo>
                  <a:pt x="0" y="0"/>
                </a:lnTo>
                <a:close/>
              </a:path>
            </a:pathLst>
          </a:custGeom>
          <a:blipFill rotWithShape="1">
            <a:blip r:embed="rId5">
              <a:alphaModFix/>
            </a:blip>
            <a:stretch>
              <a:fillRect b="0" l="0" r="0" t="0"/>
            </a:stretch>
          </a:blipFill>
          <a:ln>
            <a:noFill/>
          </a:ln>
        </p:spPr>
      </p:sp>
      <p:sp>
        <p:nvSpPr>
          <p:cNvPr id="299" name="Google Shape;299;p26"/>
          <p:cNvSpPr txBox="1"/>
          <p:nvPr/>
        </p:nvSpPr>
        <p:spPr>
          <a:xfrm>
            <a:off x="5372472" y="3997305"/>
            <a:ext cx="7543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CLUB</a:t>
            </a:r>
            <a:endParaRPr/>
          </a:p>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ENROLLMENT</a:t>
            </a:r>
            <a:endParaRPr/>
          </a:p>
        </p:txBody>
      </p:sp>
      <p:sp>
        <p:nvSpPr>
          <p:cNvPr id="300" name="Google Shape;300;p26"/>
          <p:cNvSpPr txBox="1"/>
          <p:nvPr/>
        </p:nvSpPr>
        <p:spPr>
          <a:xfrm>
            <a:off x="7093537" y="1670321"/>
            <a:ext cx="4100926" cy="2230174"/>
          </a:xfrm>
          <a:prstGeom prst="rect">
            <a:avLst/>
          </a:prstGeom>
          <a:noFill/>
          <a:ln>
            <a:noFill/>
          </a:ln>
        </p:spPr>
        <p:txBody>
          <a:bodyPr anchorCtr="0" anchor="t" bIns="0" lIns="0" spcFirstLastPara="1" rIns="0" wrap="square" tIns="0">
            <a:spAutoFit/>
          </a:bodyPr>
          <a:lstStyle/>
          <a:p>
            <a:pPr indent="0" lvl="0" marL="0" marR="0" rtl="0" algn="ctr">
              <a:lnSpc>
                <a:spcPct val="111005"/>
              </a:lnSpc>
              <a:spcBef>
                <a:spcPts val="0"/>
              </a:spcBef>
              <a:spcAft>
                <a:spcPts val="0"/>
              </a:spcAft>
              <a:buNone/>
            </a:pPr>
            <a:r>
              <a:rPr b="0" i="0" lang="en-US" sz="15528" u="none" cap="none" strike="noStrike">
                <a:solidFill>
                  <a:srgbClr val="F1E894"/>
                </a:solidFill>
                <a:latin typeface="Paytone One"/>
                <a:ea typeface="Paytone One"/>
                <a:cs typeface="Paytone One"/>
                <a:sym typeface="Paytone One"/>
              </a:rPr>
              <a:t>03</a:t>
            </a:r>
            <a:endParaRPr/>
          </a:p>
        </p:txBody>
      </p:sp>
      <p:sp>
        <p:nvSpPr>
          <p:cNvPr id="301" name="Google Shape;301;p26"/>
          <p:cNvSpPr/>
          <p:nvPr/>
        </p:nvSpPr>
        <p:spPr>
          <a:xfrm>
            <a:off x="-38100" y="7769044"/>
            <a:ext cx="3632638" cy="2556056"/>
          </a:xfrm>
          <a:custGeom>
            <a:rect b="b" l="l" r="r" t="t"/>
            <a:pathLst>
              <a:path extrusionOk="0" h="2556056" w="3632638">
                <a:moveTo>
                  <a:pt x="0" y="0"/>
                </a:moveTo>
                <a:lnTo>
                  <a:pt x="3632638" y="0"/>
                </a:lnTo>
                <a:lnTo>
                  <a:pt x="3632638" y="2556056"/>
                </a:lnTo>
                <a:lnTo>
                  <a:pt x="0" y="2556056"/>
                </a:lnTo>
                <a:lnTo>
                  <a:pt x="0" y="0"/>
                </a:lnTo>
                <a:close/>
              </a:path>
            </a:pathLst>
          </a:custGeom>
          <a:blipFill rotWithShape="1">
            <a:blip r:embed="rId6">
              <a:alphaModFix/>
            </a:blip>
            <a:stretch>
              <a:fillRect b="0" l="0" r="0" t="0"/>
            </a:stretch>
          </a:blipFill>
          <a:ln>
            <a:noFill/>
          </a:ln>
        </p:spPr>
      </p:sp>
      <p:pic>
        <p:nvPicPr>
          <p:cNvPr id="302" name="Google Shape;302;p26"/>
          <p:cNvPicPr preferRelativeResize="0"/>
          <p:nvPr/>
        </p:nvPicPr>
        <p:blipFill>
          <a:blip r:embed="rId7">
            <a:alphaModFix/>
          </a:blip>
          <a:stretch>
            <a:fillRect/>
          </a:stretch>
        </p:blipFill>
        <p:spPr>
          <a:xfrm>
            <a:off x="12883978" y="1370625"/>
            <a:ext cx="4596949" cy="1348796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306" name="Shape 306"/>
        <p:cNvGrpSpPr/>
        <p:nvPr/>
      </p:nvGrpSpPr>
      <p:grpSpPr>
        <a:xfrm>
          <a:off x="0" y="0"/>
          <a:ext cx="0" cy="0"/>
          <a:chOff x="0" y="0"/>
          <a:chExt cx="0" cy="0"/>
        </a:xfrm>
      </p:grpSpPr>
      <p:pic>
        <p:nvPicPr>
          <p:cNvPr id="307" name="Google Shape;307;p27"/>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308" name="Google Shape;308;p27"/>
          <p:cNvPicPr preferRelativeResize="0"/>
          <p:nvPr/>
        </p:nvPicPr>
        <p:blipFill>
          <a:blip r:embed="rId4">
            <a:alphaModFix/>
          </a:blip>
          <a:stretch>
            <a:fillRect/>
          </a:stretch>
        </p:blipFill>
        <p:spPr>
          <a:xfrm>
            <a:off x="648500" y="570802"/>
            <a:ext cx="17295800" cy="9450196"/>
          </a:xfrm>
          <a:prstGeom prst="rect">
            <a:avLst/>
          </a:prstGeom>
          <a:noFill/>
          <a:ln>
            <a:noFill/>
          </a:ln>
        </p:spPr>
      </p:pic>
      <p:sp>
        <p:nvSpPr>
          <p:cNvPr id="309" name="Google Shape;309;p27"/>
          <p:cNvSpPr/>
          <p:nvPr/>
        </p:nvSpPr>
        <p:spPr>
          <a:xfrm>
            <a:off x="2033228" y="7041471"/>
            <a:ext cx="5418404" cy="2472763"/>
          </a:xfrm>
          <a:custGeom>
            <a:rect b="b" l="l" r="r" t="t"/>
            <a:pathLst>
              <a:path extrusionOk="0" h="2472763" w="5418404">
                <a:moveTo>
                  <a:pt x="0" y="0"/>
                </a:moveTo>
                <a:lnTo>
                  <a:pt x="5418404" y="0"/>
                </a:lnTo>
                <a:lnTo>
                  <a:pt x="5418404" y="2472763"/>
                </a:lnTo>
                <a:lnTo>
                  <a:pt x="0" y="2472763"/>
                </a:lnTo>
                <a:lnTo>
                  <a:pt x="0" y="0"/>
                </a:lnTo>
                <a:close/>
              </a:path>
            </a:pathLst>
          </a:custGeom>
          <a:blipFill rotWithShape="1">
            <a:blip r:embed="rId5">
              <a:alphaModFix/>
            </a:blip>
            <a:stretch>
              <a:fillRect b="0" l="0" r="0" t="0"/>
            </a:stretch>
          </a:blipFill>
          <a:ln>
            <a:noFill/>
          </a:ln>
        </p:spPr>
      </p:sp>
      <p:sp>
        <p:nvSpPr>
          <p:cNvPr id="310" name="Google Shape;310;p27"/>
          <p:cNvSpPr/>
          <p:nvPr/>
        </p:nvSpPr>
        <p:spPr>
          <a:xfrm>
            <a:off x="6075972" y="6208556"/>
            <a:ext cx="1375660" cy="1207142"/>
          </a:xfrm>
          <a:custGeom>
            <a:rect b="b" l="l" r="r" t="t"/>
            <a:pathLst>
              <a:path extrusionOk="0" h="1207142" w="1375660">
                <a:moveTo>
                  <a:pt x="0" y="0"/>
                </a:moveTo>
                <a:lnTo>
                  <a:pt x="1375660" y="0"/>
                </a:lnTo>
                <a:lnTo>
                  <a:pt x="1375660" y="1207142"/>
                </a:lnTo>
                <a:lnTo>
                  <a:pt x="0" y="1207142"/>
                </a:lnTo>
                <a:lnTo>
                  <a:pt x="0" y="0"/>
                </a:lnTo>
                <a:close/>
              </a:path>
            </a:pathLst>
          </a:custGeom>
          <a:blipFill rotWithShape="1">
            <a:blip r:embed="rId6">
              <a:alphaModFix/>
            </a:blip>
            <a:stretch>
              <a:fillRect b="0" l="0" r="0" t="0"/>
            </a:stretch>
          </a:blipFill>
          <a:ln>
            <a:noFill/>
          </a:ln>
        </p:spPr>
      </p:sp>
      <p:sp>
        <p:nvSpPr>
          <p:cNvPr id="311" name="Google Shape;311;p27"/>
          <p:cNvSpPr txBox="1"/>
          <p:nvPr/>
        </p:nvSpPr>
        <p:spPr>
          <a:xfrm>
            <a:off x="1809955" y="2538095"/>
            <a:ext cx="6604493" cy="2252980"/>
          </a:xfrm>
          <a:prstGeom prst="rect">
            <a:avLst/>
          </a:prstGeom>
          <a:noFill/>
          <a:ln>
            <a:noFill/>
          </a:ln>
        </p:spPr>
        <p:txBody>
          <a:bodyPr anchorCtr="0" anchor="t" bIns="0" lIns="0" spcFirstLastPara="1" rIns="0" wrap="square" tIns="0">
            <a:spAutoFit/>
          </a:bodyPr>
          <a:lstStyle/>
          <a:p>
            <a:pPr indent="0" lvl="0" marL="0" marR="0" rtl="0" algn="l">
              <a:lnSpc>
                <a:spcPct val="128004"/>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Write your topic or idea</a:t>
            </a:r>
            <a:endParaRPr/>
          </a:p>
        </p:txBody>
      </p:sp>
      <p:sp>
        <p:nvSpPr>
          <p:cNvPr id="312" name="Google Shape;312;p27"/>
          <p:cNvSpPr txBox="1"/>
          <p:nvPr/>
        </p:nvSpPr>
        <p:spPr>
          <a:xfrm>
            <a:off x="10039175" y="1433936"/>
            <a:ext cx="1987422" cy="1710985"/>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0" i="0" lang="en-US" sz="11978" u="none" cap="none" strike="noStrike">
                <a:solidFill>
                  <a:srgbClr val="7BCFFB"/>
                </a:solidFill>
                <a:latin typeface="Paytone One"/>
                <a:ea typeface="Paytone One"/>
                <a:cs typeface="Paytone One"/>
                <a:sym typeface="Paytone One"/>
              </a:rPr>
              <a:t>01</a:t>
            </a:r>
            <a:endParaRPr/>
          </a:p>
        </p:txBody>
      </p:sp>
      <p:sp>
        <p:nvSpPr>
          <p:cNvPr id="313" name="Google Shape;313;p27"/>
          <p:cNvSpPr txBox="1"/>
          <p:nvPr/>
        </p:nvSpPr>
        <p:spPr>
          <a:xfrm>
            <a:off x="10039175" y="3987970"/>
            <a:ext cx="1987422" cy="1710985"/>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0" i="0" lang="en-US" sz="11978" u="none" cap="none" strike="noStrike">
                <a:solidFill>
                  <a:srgbClr val="7BCFFB"/>
                </a:solidFill>
                <a:latin typeface="Paytone One"/>
                <a:ea typeface="Paytone One"/>
                <a:cs typeface="Paytone One"/>
                <a:sym typeface="Paytone One"/>
              </a:rPr>
              <a:t>02</a:t>
            </a:r>
            <a:endParaRPr/>
          </a:p>
        </p:txBody>
      </p:sp>
      <p:sp>
        <p:nvSpPr>
          <p:cNvPr id="314" name="Google Shape;314;p27"/>
          <p:cNvSpPr txBox="1"/>
          <p:nvPr/>
        </p:nvSpPr>
        <p:spPr>
          <a:xfrm>
            <a:off x="10039175" y="6546680"/>
            <a:ext cx="1987422" cy="1710985"/>
          </a:xfrm>
          <a:prstGeom prst="rect">
            <a:avLst/>
          </a:prstGeom>
          <a:noFill/>
          <a:ln>
            <a:noFill/>
          </a:ln>
        </p:spPr>
        <p:txBody>
          <a:bodyPr anchorCtr="0" anchor="t" bIns="0" lIns="0" spcFirstLastPara="1" rIns="0" wrap="square" tIns="0">
            <a:spAutoFit/>
          </a:bodyPr>
          <a:lstStyle/>
          <a:p>
            <a:pPr indent="0" lvl="0" marL="0" marR="0" rtl="0" algn="ctr">
              <a:lnSpc>
                <a:spcPct val="111003"/>
              </a:lnSpc>
              <a:spcBef>
                <a:spcPts val="0"/>
              </a:spcBef>
              <a:spcAft>
                <a:spcPts val="0"/>
              </a:spcAft>
              <a:buNone/>
            </a:pPr>
            <a:r>
              <a:rPr b="0" i="0" lang="en-US" sz="11978" u="none" cap="none" strike="noStrike">
                <a:solidFill>
                  <a:srgbClr val="7BCFFB"/>
                </a:solidFill>
                <a:latin typeface="Paytone One"/>
                <a:ea typeface="Paytone One"/>
                <a:cs typeface="Paytone One"/>
                <a:sym typeface="Paytone One"/>
              </a:rPr>
              <a:t>03</a:t>
            </a:r>
            <a:endParaRPr/>
          </a:p>
        </p:txBody>
      </p:sp>
      <p:sp>
        <p:nvSpPr>
          <p:cNvPr id="315" name="Google Shape;315;p27"/>
          <p:cNvSpPr txBox="1"/>
          <p:nvPr/>
        </p:nvSpPr>
        <p:spPr>
          <a:xfrm>
            <a:off x="12453716" y="1671553"/>
            <a:ext cx="4584125" cy="4857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316" name="Google Shape;316;p27"/>
          <p:cNvSpPr txBox="1"/>
          <p:nvPr/>
        </p:nvSpPr>
        <p:spPr>
          <a:xfrm>
            <a:off x="12453716" y="4225586"/>
            <a:ext cx="4584125" cy="4857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317" name="Google Shape;317;p27"/>
          <p:cNvSpPr txBox="1"/>
          <p:nvPr/>
        </p:nvSpPr>
        <p:spPr>
          <a:xfrm>
            <a:off x="12453716" y="6784297"/>
            <a:ext cx="4584125" cy="48577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Add a main point</a:t>
            </a:r>
            <a:endParaRPr/>
          </a:p>
        </p:txBody>
      </p:sp>
      <p:sp>
        <p:nvSpPr>
          <p:cNvPr id="318" name="Google Shape;318;p27"/>
          <p:cNvSpPr txBox="1"/>
          <p:nvPr/>
        </p:nvSpPr>
        <p:spPr>
          <a:xfrm>
            <a:off x="12453716" y="2236279"/>
            <a:ext cx="45840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Lorem ipsum dolor sit amet, consectetur adipiscing elit.</a:t>
            </a:r>
            <a:endParaRPr/>
          </a:p>
        </p:txBody>
      </p:sp>
      <p:sp>
        <p:nvSpPr>
          <p:cNvPr id="319" name="Google Shape;319;p27"/>
          <p:cNvSpPr txBox="1"/>
          <p:nvPr/>
        </p:nvSpPr>
        <p:spPr>
          <a:xfrm>
            <a:off x="12453716" y="4790313"/>
            <a:ext cx="45840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Lorem ipsum dolor sit amet, consectetur adipiscing elit.</a:t>
            </a:r>
            <a:endParaRPr/>
          </a:p>
        </p:txBody>
      </p:sp>
      <p:sp>
        <p:nvSpPr>
          <p:cNvPr id="320" name="Google Shape;320;p27"/>
          <p:cNvSpPr txBox="1"/>
          <p:nvPr/>
        </p:nvSpPr>
        <p:spPr>
          <a:xfrm>
            <a:off x="12453716" y="7349023"/>
            <a:ext cx="4584000" cy="7788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Lorem ipsum dolor sit amet, consectetur adipiscing elit.</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324" name="Shape 324"/>
        <p:cNvGrpSpPr/>
        <p:nvPr/>
      </p:nvGrpSpPr>
      <p:grpSpPr>
        <a:xfrm>
          <a:off x="0" y="0"/>
          <a:ext cx="0" cy="0"/>
          <a:chOff x="0" y="0"/>
          <a:chExt cx="0" cy="0"/>
        </a:xfrm>
      </p:grpSpPr>
      <p:pic>
        <p:nvPicPr>
          <p:cNvPr id="325" name="Google Shape;325;p28"/>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326" name="Google Shape;326;p28"/>
          <p:cNvPicPr preferRelativeResize="0"/>
          <p:nvPr/>
        </p:nvPicPr>
        <p:blipFill>
          <a:blip r:embed="rId4">
            <a:alphaModFix/>
          </a:blip>
          <a:stretch>
            <a:fillRect/>
          </a:stretch>
        </p:blipFill>
        <p:spPr>
          <a:xfrm>
            <a:off x="648500" y="570802"/>
            <a:ext cx="17295800" cy="9450196"/>
          </a:xfrm>
          <a:prstGeom prst="rect">
            <a:avLst/>
          </a:prstGeom>
          <a:noFill/>
          <a:ln>
            <a:noFill/>
          </a:ln>
        </p:spPr>
      </p:pic>
      <p:sp>
        <p:nvSpPr>
          <p:cNvPr id="327" name="Google Shape;327;p28"/>
          <p:cNvSpPr/>
          <p:nvPr/>
        </p:nvSpPr>
        <p:spPr>
          <a:xfrm>
            <a:off x="12836417" y="1545082"/>
            <a:ext cx="3116061" cy="3133151"/>
          </a:xfrm>
          <a:custGeom>
            <a:rect b="b" l="l" r="r" t="t"/>
            <a:pathLst>
              <a:path extrusionOk="0" h="3133151" w="3116061">
                <a:moveTo>
                  <a:pt x="0" y="0"/>
                </a:moveTo>
                <a:lnTo>
                  <a:pt x="3116061" y="0"/>
                </a:lnTo>
                <a:lnTo>
                  <a:pt x="3116061" y="3133150"/>
                </a:lnTo>
                <a:lnTo>
                  <a:pt x="0" y="3133150"/>
                </a:lnTo>
                <a:lnTo>
                  <a:pt x="0" y="0"/>
                </a:lnTo>
                <a:close/>
              </a:path>
            </a:pathLst>
          </a:custGeom>
          <a:blipFill rotWithShape="1">
            <a:blip r:embed="rId5">
              <a:alphaModFix/>
            </a:blip>
            <a:stretch>
              <a:fillRect b="0" l="0" r="0" t="0"/>
            </a:stretch>
          </a:blipFill>
          <a:ln>
            <a:noFill/>
          </a:ln>
        </p:spPr>
      </p:sp>
      <p:sp>
        <p:nvSpPr>
          <p:cNvPr id="328" name="Google Shape;328;p28"/>
          <p:cNvSpPr txBox="1"/>
          <p:nvPr/>
        </p:nvSpPr>
        <p:spPr>
          <a:xfrm>
            <a:off x="9719494" y="5200650"/>
            <a:ext cx="6863906" cy="1985010"/>
          </a:xfrm>
          <a:prstGeom prst="rect">
            <a:avLst/>
          </a:prstGeom>
          <a:noFill/>
          <a:ln>
            <a:noFill/>
          </a:ln>
        </p:spPr>
        <p:txBody>
          <a:bodyPr anchorCtr="0" anchor="t" bIns="0" lIns="0" spcFirstLastPara="1" rIns="0" wrap="square" tIns="0">
            <a:spAutoFit/>
          </a:bodyPr>
          <a:lstStyle/>
          <a:p>
            <a:pPr indent="0" lvl="0" marL="0" marR="0" rtl="0" algn="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Write Your Topic or Idea</a:t>
            </a:r>
            <a:endParaRPr/>
          </a:p>
        </p:txBody>
      </p:sp>
      <p:sp>
        <p:nvSpPr>
          <p:cNvPr id="329" name="Google Shape;329;p28"/>
          <p:cNvSpPr txBox="1"/>
          <p:nvPr/>
        </p:nvSpPr>
        <p:spPr>
          <a:xfrm>
            <a:off x="11015775" y="7508406"/>
            <a:ext cx="5567625" cy="37274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grpSp>
        <p:nvGrpSpPr>
          <p:cNvPr id="330" name="Google Shape;330;p28"/>
          <p:cNvGrpSpPr/>
          <p:nvPr/>
        </p:nvGrpSpPr>
        <p:grpSpPr>
          <a:xfrm>
            <a:off x="2175891" y="2320348"/>
            <a:ext cx="7240532" cy="1016415"/>
            <a:chOff x="12700" y="0"/>
            <a:chExt cx="16103600" cy="2260600"/>
          </a:xfrm>
        </p:grpSpPr>
        <p:sp>
          <p:nvSpPr>
            <p:cNvPr id="331" name="Google Shape;331;p28"/>
            <p:cNvSpPr/>
            <p:nvPr/>
          </p:nvSpPr>
          <p:spPr>
            <a:xfrm>
              <a:off x="12700" y="0"/>
              <a:ext cx="9499600" cy="2260600"/>
            </a:xfrm>
            <a:custGeom>
              <a:rect b="b" l="l" r="r" t="t"/>
              <a:pathLst>
                <a:path extrusionOk="0" h="2260600" w="9499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2273300" y="0"/>
                  </a:moveTo>
                  <a:cubicBezTo>
                    <a:pt x="2159000" y="0"/>
                    <a:pt x="2057400" y="88900"/>
                    <a:pt x="2057400" y="215900"/>
                  </a:cubicBezTo>
                  <a:lnTo>
                    <a:pt x="2057400" y="279400"/>
                  </a:lnTo>
                  <a:cubicBezTo>
                    <a:pt x="2057400" y="393700"/>
                    <a:pt x="2159000" y="495300"/>
                    <a:pt x="2273300" y="495300"/>
                  </a:cubicBezTo>
                  <a:cubicBezTo>
                    <a:pt x="2387600" y="495300"/>
                    <a:pt x="2489200" y="393700"/>
                    <a:pt x="2489200" y="279400"/>
                  </a:cubicBezTo>
                  <a:lnTo>
                    <a:pt x="2489200" y="215900"/>
                  </a:lnTo>
                  <a:cubicBezTo>
                    <a:pt x="2489200" y="88900"/>
                    <a:pt x="2387600" y="0"/>
                    <a:pt x="2273300" y="0"/>
                  </a:cubicBezTo>
                  <a:moveTo>
                    <a:pt x="2057400" y="965200"/>
                  </a:moveTo>
                  <a:cubicBezTo>
                    <a:pt x="2057400" y="965200"/>
                    <a:pt x="2044700" y="952500"/>
                    <a:pt x="2044700" y="965200"/>
                  </a:cubicBezTo>
                  <a:lnTo>
                    <a:pt x="1892300" y="1320800"/>
                  </a:lnTo>
                  <a:cubicBezTo>
                    <a:pt x="1866900" y="1371600"/>
                    <a:pt x="1816100" y="1409700"/>
                    <a:pt x="1752600" y="1409700"/>
                  </a:cubicBezTo>
                  <a:lnTo>
                    <a:pt x="1689100" y="1409700"/>
                  </a:lnTo>
                  <a:cubicBezTo>
                    <a:pt x="1676400" y="1409700"/>
                    <a:pt x="1663700" y="1409700"/>
                    <a:pt x="1663700" y="1397000"/>
                  </a:cubicBezTo>
                  <a:cubicBezTo>
                    <a:pt x="1651000" y="1384300"/>
                    <a:pt x="1651000" y="1371600"/>
                    <a:pt x="1663700" y="1358900"/>
                  </a:cubicBezTo>
                  <a:lnTo>
                    <a:pt x="1854200" y="914400"/>
                  </a:lnTo>
                  <a:lnTo>
                    <a:pt x="1917700" y="736600"/>
                  </a:lnTo>
                  <a:cubicBezTo>
                    <a:pt x="1968500" y="635000"/>
                    <a:pt x="2070100" y="558800"/>
                    <a:pt x="2184400" y="558800"/>
                  </a:cubicBezTo>
                  <a:lnTo>
                    <a:pt x="2362200" y="558800"/>
                  </a:lnTo>
                  <a:cubicBezTo>
                    <a:pt x="2476500" y="558800"/>
                    <a:pt x="2578100" y="635000"/>
                    <a:pt x="2628900" y="736600"/>
                  </a:cubicBezTo>
                  <a:lnTo>
                    <a:pt x="2692400" y="914400"/>
                  </a:lnTo>
                  <a:lnTo>
                    <a:pt x="2882900" y="1358900"/>
                  </a:lnTo>
                  <a:cubicBezTo>
                    <a:pt x="2895600" y="1371600"/>
                    <a:pt x="2895600" y="1384300"/>
                    <a:pt x="2882900" y="1397000"/>
                  </a:cubicBezTo>
                  <a:cubicBezTo>
                    <a:pt x="2882900" y="1409700"/>
                    <a:pt x="2870200" y="1409700"/>
                    <a:pt x="2857500" y="1409700"/>
                  </a:cubicBezTo>
                  <a:lnTo>
                    <a:pt x="2794000" y="1409700"/>
                  </a:lnTo>
                  <a:cubicBezTo>
                    <a:pt x="2730500" y="1409700"/>
                    <a:pt x="2679700" y="1371600"/>
                    <a:pt x="2654300" y="1320800"/>
                  </a:cubicBezTo>
                  <a:lnTo>
                    <a:pt x="2501900" y="965200"/>
                  </a:lnTo>
                  <a:cubicBezTo>
                    <a:pt x="2501900" y="952500"/>
                    <a:pt x="2489200" y="965200"/>
                    <a:pt x="2489200" y="965200"/>
                  </a:cubicBezTo>
                  <a:lnTo>
                    <a:pt x="2552700" y="1409700"/>
                  </a:lnTo>
                  <a:lnTo>
                    <a:pt x="2628900" y="2222500"/>
                  </a:lnTo>
                  <a:cubicBezTo>
                    <a:pt x="2628900" y="2235200"/>
                    <a:pt x="2616200" y="2235200"/>
                    <a:pt x="2616200" y="2247900"/>
                  </a:cubicBezTo>
                  <a:cubicBezTo>
                    <a:pt x="2603500" y="2247900"/>
                    <a:pt x="2603500" y="2260600"/>
                    <a:pt x="2590800" y="2260600"/>
                  </a:cubicBezTo>
                  <a:lnTo>
                    <a:pt x="2540000" y="2260600"/>
                  </a:lnTo>
                  <a:cubicBezTo>
                    <a:pt x="2463800" y="2260600"/>
                    <a:pt x="2400300" y="2209800"/>
                    <a:pt x="2400300" y="2133600"/>
                  </a:cubicBezTo>
                  <a:lnTo>
                    <a:pt x="2286000" y="1447800"/>
                  </a:lnTo>
                  <a:cubicBezTo>
                    <a:pt x="2273300" y="1447800"/>
                    <a:pt x="2273300" y="1447800"/>
                    <a:pt x="2260600" y="1447800"/>
                  </a:cubicBezTo>
                  <a:lnTo>
                    <a:pt x="2146300" y="2133600"/>
                  </a:lnTo>
                  <a:cubicBezTo>
                    <a:pt x="2146300" y="2209800"/>
                    <a:pt x="2082800" y="2260600"/>
                    <a:pt x="2006600" y="2260600"/>
                  </a:cubicBezTo>
                  <a:lnTo>
                    <a:pt x="1955800" y="2260600"/>
                  </a:lnTo>
                  <a:cubicBezTo>
                    <a:pt x="1943100" y="2260600"/>
                    <a:pt x="1943100" y="2247900"/>
                    <a:pt x="1930400" y="2247900"/>
                  </a:cubicBezTo>
                  <a:cubicBezTo>
                    <a:pt x="1930400" y="2235200"/>
                    <a:pt x="1917700" y="2235200"/>
                    <a:pt x="1917700" y="2222500"/>
                  </a:cubicBezTo>
                  <a:lnTo>
                    <a:pt x="1993900" y="1409700"/>
                  </a:lnTo>
                  <a:lnTo>
                    <a:pt x="2057400" y="965200"/>
                  </a:lnTo>
                  <a:moveTo>
                    <a:pt x="3924300" y="0"/>
                  </a:moveTo>
                  <a:cubicBezTo>
                    <a:pt x="3810000" y="0"/>
                    <a:pt x="3708400" y="88900"/>
                    <a:pt x="3708400" y="215900"/>
                  </a:cubicBezTo>
                  <a:lnTo>
                    <a:pt x="3708400" y="279400"/>
                  </a:lnTo>
                  <a:cubicBezTo>
                    <a:pt x="3708400" y="393700"/>
                    <a:pt x="3810000" y="495300"/>
                    <a:pt x="3924300" y="495300"/>
                  </a:cubicBezTo>
                  <a:cubicBezTo>
                    <a:pt x="4038600" y="495300"/>
                    <a:pt x="4140200" y="393700"/>
                    <a:pt x="4140200" y="279400"/>
                  </a:cubicBezTo>
                  <a:lnTo>
                    <a:pt x="4140200" y="215900"/>
                  </a:lnTo>
                  <a:cubicBezTo>
                    <a:pt x="4140200" y="88900"/>
                    <a:pt x="4038600" y="0"/>
                    <a:pt x="3924300" y="0"/>
                  </a:cubicBezTo>
                  <a:moveTo>
                    <a:pt x="3708400" y="965200"/>
                  </a:moveTo>
                  <a:cubicBezTo>
                    <a:pt x="3708400" y="965200"/>
                    <a:pt x="3695700" y="952500"/>
                    <a:pt x="3695700" y="965200"/>
                  </a:cubicBezTo>
                  <a:lnTo>
                    <a:pt x="3543300" y="1320800"/>
                  </a:lnTo>
                  <a:cubicBezTo>
                    <a:pt x="3517900" y="1371600"/>
                    <a:pt x="3467100" y="1409700"/>
                    <a:pt x="3403600" y="1409700"/>
                  </a:cubicBezTo>
                  <a:lnTo>
                    <a:pt x="3340100" y="1409700"/>
                  </a:lnTo>
                  <a:cubicBezTo>
                    <a:pt x="3327400" y="1409700"/>
                    <a:pt x="3314700" y="1409700"/>
                    <a:pt x="3314700" y="1397000"/>
                  </a:cubicBezTo>
                  <a:cubicBezTo>
                    <a:pt x="3302000" y="1384300"/>
                    <a:pt x="3302000" y="1371600"/>
                    <a:pt x="3314700" y="1358900"/>
                  </a:cubicBezTo>
                  <a:lnTo>
                    <a:pt x="3505200" y="914400"/>
                  </a:lnTo>
                  <a:lnTo>
                    <a:pt x="3568700" y="736600"/>
                  </a:lnTo>
                  <a:cubicBezTo>
                    <a:pt x="3619500" y="635000"/>
                    <a:pt x="3721100" y="558800"/>
                    <a:pt x="3835400" y="558800"/>
                  </a:cubicBezTo>
                  <a:lnTo>
                    <a:pt x="4013200" y="558800"/>
                  </a:lnTo>
                  <a:cubicBezTo>
                    <a:pt x="4127500" y="558800"/>
                    <a:pt x="4229100" y="635000"/>
                    <a:pt x="4279900" y="736600"/>
                  </a:cubicBezTo>
                  <a:lnTo>
                    <a:pt x="4343400" y="914400"/>
                  </a:lnTo>
                  <a:lnTo>
                    <a:pt x="4533900" y="1358900"/>
                  </a:lnTo>
                  <a:cubicBezTo>
                    <a:pt x="4546600" y="1371600"/>
                    <a:pt x="4546600" y="1384300"/>
                    <a:pt x="4533900" y="1397000"/>
                  </a:cubicBezTo>
                  <a:cubicBezTo>
                    <a:pt x="4533900" y="1409700"/>
                    <a:pt x="4521200" y="1409700"/>
                    <a:pt x="4508500" y="1409700"/>
                  </a:cubicBezTo>
                  <a:lnTo>
                    <a:pt x="4445000" y="1409700"/>
                  </a:lnTo>
                  <a:cubicBezTo>
                    <a:pt x="4381500" y="1409700"/>
                    <a:pt x="4330700" y="1371600"/>
                    <a:pt x="4305300" y="1320800"/>
                  </a:cubicBezTo>
                  <a:lnTo>
                    <a:pt x="4152900" y="965200"/>
                  </a:lnTo>
                  <a:cubicBezTo>
                    <a:pt x="4152900" y="952500"/>
                    <a:pt x="4140200" y="965200"/>
                    <a:pt x="4140200" y="965200"/>
                  </a:cubicBezTo>
                  <a:lnTo>
                    <a:pt x="4203700" y="1409700"/>
                  </a:lnTo>
                  <a:lnTo>
                    <a:pt x="4279900" y="2222500"/>
                  </a:lnTo>
                  <a:cubicBezTo>
                    <a:pt x="4279900" y="2235200"/>
                    <a:pt x="4267200" y="2235200"/>
                    <a:pt x="4267200" y="2247900"/>
                  </a:cubicBezTo>
                  <a:cubicBezTo>
                    <a:pt x="4254500" y="2247900"/>
                    <a:pt x="4254500" y="2260600"/>
                    <a:pt x="4241800" y="2260600"/>
                  </a:cubicBezTo>
                  <a:lnTo>
                    <a:pt x="4191000" y="2260600"/>
                  </a:lnTo>
                  <a:cubicBezTo>
                    <a:pt x="4114800" y="2260600"/>
                    <a:pt x="4051300" y="2209800"/>
                    <a:pt x="4051300" y="2133600"/>
                  </a:cubicBezTo>
                  <a:lnTo>
                    <a:pt x="3937000" y="1447800"/>
                  </a:lnTo>
                  <a:cubicBezTo>
                    <a:pt x="3924300" y="1447800"/>
                    <a:pt x="3924300" y="1447800"/>
                    <a:pt x="3911600" y="1447800"/>
                  </a:cubicBezTo>
                  <a:lnTo>
                    <a:pt x="3797300" y="2133600"/>
                  </a:lnTo>
                  <a:cubicBezTo>
                    <a:pt x="3797300" y="2209800"/>
                    <a:pt x="3733800" y="2260600"/>
                    <a:pt x="3657600" y="2260600"/>
                  </a:cubicBezTo>
                  <a:lnTo>
                    <a:pt x="3606800" y="2260600"/>
                  </a:lnTo>
                  <a:cubicBezTo>
                    <a:pt x="3594100" y="2260600"/>
                    <a:pt x="3594100" y="2247900"/>
                    <a:pt x="3581400" y="2247900"/>
                  </a:cubicBezTo>
                  <a:cubicBezTo>
                    <a:pt x="3581400" y="2235200"/>
                    <a:pt x="3568700" y="2235200"/>
                    <a:pt x="3568700" y="2222500"/>
                  </a:cubicBezTo>
                  <a:lnTo>
                    <a:pt x="3644900" y="1409700"/>
                  </a:lnTo>
                  <a:lnTo>
                    <a:pt x="3708400" y="965200"/>
                  </a:lnTo>
                  <a:moveTo>
                    <a:pt x="5575300" y="0"/>
                  </a:moveTo>
                  <a:cubicBezTo>
                    <a:pt x="5461000" y="0"/>
                    <a:pt x="5359400" y="88900"/>
                    <a:pt x="5359400" y="215900"/>
                  </a:cubicBezTo>
                  <a:lnTo>
                    <a:pt x="5359400" y="279400"/>
                  </a:lnTo>
                  <a:cubicBezTo>
                    <a:pt x="5359400" y="393700"/>
                    <a:pt x="5461000" y="495300"/>
                    <a:pt x="5575300" y="495300"/>
                  </a:cubicBezTo>
                  <a:cubicBezTo>
                    <a:pt x="5689600" y="495300"/>
                    <a:pt x="5791200" y="393700"/>
                    <a:pt x="5791200" y="279400"/>
                  </a:cubicBezTo>
                  <a:lnTo>
                    <a:pt x="5791200" y="215900"/>
                  </a:lnTo>
                  <a:cubicBezTo>
                    <a:pt x="5791200" y="88900"/>
                    <a:pt x="5689600" y="0"/>
                    <a:pt x="5575300" y="0"/>
                  </a:cubicBezTo>
                  <a:moveTo>
                    <a:pt x="5359400" y="965200"/>
                  </a:moveTo>
                  <a:cubicBezTo>
                    <a:pt x="5359400" y="965200"/>
                    <a:pt x="5346700" y="952500"/>
                    <a:pt x="5346700" y="965200"/>
                  </a:cubicBezTo>
                  <a:lnTo>
                    <a:pt x="5194300" y="1320800"/>
                  </a:lnTo>
                  <a:cubicBezTo>
                    <a:pt x="5168900" y="1371600"/>
                    <a:pt x="5118100" y="1409700"/>
                    <a:pt x="5054600" y="1409700"/>
                  </a:cubicBezTo>
                  <a:lnTo>
                    <a:pt x="4991100" y="1409700"/>
                  </a:lnTo>
                  <a:cubicBezTo>
                    <a:pt x="4978400" y="1409700"/>
                    <a:pt x="4965700" y="1409700"/>
                    <a:pt x="4965700" y="1397000"/>
                  </a:cubicBezTo>
                  <a:cubicBezTo>
                    <a:pt x="4953000" y="1384300"/>
                    <a:pt x="4953000" y="1371600"/>
                    <a:pt x="4965700" y="1358900"/>
                  </a:cubicBezTo>
                  <a:lnTo>
                    <a:pt x="5156200" y="914400"/>
                  </a:lnTo>
                  <a:lnTo>
                    <a:pt x="5219700" y="736600"/>
                  </a:lnTo>
                  <a:cubicBezTo>
                    <a:pt x="5270500" y="635000"/>
                    <a:pt x="5372100" y="558800"/>
                    <a:pt x="5486400" y="558800"/>
                  </a:cubicBezTo>
                  <a:lnTo>
                    <a:pt x="5664200" y="558800"/>
                  </a:lnTo>
                  <a:cubicBezTo>
                    <a:pt x="5778500" y="558800"/>
                    <a:pt x="5880100" y="635000"/>
                    <a:pt x="5930900" y="736600"/>
                  </a:cubicBezTo>
                  <a:lnTo>
                    <a:pt x="5994400" y="914400"/>
                  </a:lnTo>
                  <a:lnTo>
                    <a:pt x="6184900" y="1358900"/>
                  </a:lnTo>
                  <a:cubicBezTo>
                    <a:pt x="6197600" y="1371600"/>
                    <a:pt x="6197600" y="1384300"/>
                    <a:pt x="6184900" y="1397000"/>
                  </a:cubicBezTo>
                  <a:cubicBezTo>
                    <a:pt x="6184900" y="1409700"/>
                    <a:pt x="6172200" y="1409700"/>
                    <a:pt x="6159500" y="1409700"/>
                  </a:cubicBezTo>
                  <a:lnTo>
                    <a:pt x="6096000" y="1409700"/>
                  </a:lnTo>
                  <a:cubicBezTo>
                    <a:pt x="6032500" y="1409700"/>
                    <a:pt x="5981700" y="1371600"/>
                    <a:pt x="5956300" y="1320800"/>
                  </a:cubicBezTo>
                  <a:lnTo>
                    <a:pt x="5803900" y="965200"/>
                  </a:lnTo>
                  <a:cubicBezTo>
                    <a:pt x="5803900" y="952500"/>
                    <a:pt x="5791200" y="965200"/>
                    <a:pt x="5791200" y="965200"/>
                  </a:cubicBezTo>
                  <a:lnTo>
                    <a:pt x="5854700" y="1409700"/>
                  </a:lnTo>
                  <a:lnTo>
                    <a:pt x="5930900" y="2222500"/>
                  </a:lnTo>
                  <a:cubicBezTo>
                    <a:pt x="5930900" y="2235200"/>
                    <a:pt x="5918200" y="2235200"/>
                    <a:pt x="5918200" y="2247900"/>
                  </a:cubicBezTo>
                  <a:cubicBezTo>
                    <a:pt x="5905500" y="2247900"/>
                    <a:pt x="5905500" y="2260600"/>
                    <a:pt x="5892800" y="2260600"/>
                  </a:cubicBezTo>
                  <a:lnTo>
                    <a:pt x="5842000" y="2260600"/>
                  </a:lnTo>
                  <a:cubicBezTo>
                    <a:pt x="5765800" y="2260600"/>
                    <a:pt x="5702300" y="2209800"/>
                    <a:pt x="5702300" y="2133600"/>
                  </a:cubicBezTo>
                  <a:lnTo>
                    <a:pt x="5588000" y="1447800"/>
                  </a:lnTo>
                  <a:cubicBezTo>
                    <a:pt x="5575300" y="1447800"/>
                    <a:pt x="5575300" y="1447800"/>
                    <a:pt x="5562600" y="1447800"/>
                  </a:cubicBezTo>
                  <a:lnTo>
                    <a:pt x="5448300" y="2133600"/>
                  </a:lnTo>
                  <a:cubicBezTo>
                    <a:pt x="5448300" y="2209800"/>
                    <a:pt x="5384800" y="2260600"/>
                    <a:pt x="5308600" y="2260600"/>
                  </a:cubicBezTo>
                  <a:lnTo>
                    <a:pt x="5257800" y="2260600"/>
                  </a:lnTo>
                  <a:cubicBezTo>
                    <a:pt x="5245100" y="2260600"/>
                    <a:pt x="5245100" y="2247900"/>
                    <a:pt x="5232400" y="2247900"/>
                  </a:cubicBezTo>
                  <a:cubicBezTo>
                    <a:pt x="5232400" y="2235200"/>
                    <a:pt x="5219700" y="2235200"/>
                    <a:pt x="5219700" y="2222500"/>
                  </a:cubicBezTo>
                  <a:lnTo>
                    <a:pt x="5295900" y="1409700"/>
                  </a:lnTo>
                  <a:lnTo>
                    <a:pt x="5359400" y="965200"/>
                  </a:lnTo>
                  <a:moveTo>
                    <a:pt x="7226300" y="0"/>
                  </a:moveTo>
                  <a:cubicBezTo>
                    <a:pt x="7112000" y="0"/>
                    <a:pt x="7010400" y="88900"/>
                    <a:pt x="7010400" y="215900"/>
                  </a:cubicBezTo>
                  <a:lnTo>
                    <a:pt x="7010400" y="279400"/>
                  </a:lnTo>
                  <a:cubicBezTo>
                    <a:pt x="7010400" y="393700"/>
                    <a:pt x="7112000" y="495300"/>
                    <a:pt x="7226300" y="495300"/>
                  </a:cubicBezTo>
                  <a:cubicBezTo>
                    <a:pt x="7340600" y="495300"/>
                    <a:pt x="7442200" y="393700"/>
                    <a:pt x="7442200" y="279400"/>
                  </a:cubicBezTo>
                  <a:lnTo>
                    <a:pt x="7442200" y="215900"/>
                  </a:lnTo>
                  <a:cubicBezTo>
                    <a:pt x="7442200" y="88900"/>
                    <a:pt x="7340600" y="0"/>
                    <a:pt x="7226300" y="0"/>
                  </a:cubicBezTo>
                  <a:moveTo>
                    <a:pt x="7010400" y="965200"/>
                  </a:moveTo>
                  <a:cubicBezTo>
                    <a:pt x="7010400" y="965200"/>
                    <a:pt x="6997700" y="952500"/>
                    <a:pt x="6997700" y="965200"/>
                  </a:cubicBezTo>
                  <a:lnTo>
                    <a:pt x="6845300" y="1320800"/>
                  </a:lnTo>
                  <a:cubicBezTo>
                    <a:pt x="6819900" y="1371600"/>
                    <a:pt x="6769100" y="1409700"/>
                    <a:pt x="6705600" y="1409700"/>
                  </a:cubicBezTo>
                  <a:lnTo>
                    <a:pt x="6642100" y="1409700"/>
                  </a:lnTo>
                  <a:cubicBezTo>
                    <a:pt x="6629400" y="1409700"/>
                    <a:pt x="6616700" y="1409700"/>
                    <a:pt x="6616700" y="1397000"/>
                  </a:cubicBezTo>
                  <a:cubicBezTo>
                    <a:pt x="6604000" y="1384300"/>
                    <a:pt x="6604000" y="1371600"/>
                    <a:pt x="6616700" y="1358900"/>
                  </a:cubicBezTo>
                  <a:lnTo>
                    <a:pt x="6807200" y="914400"/>
                  </a:lnTo>
                  <a:lnTo>
                    <a:pt x="6870700" y="736600"/>
                  </a:lnTo>
                  <a:cubicBezTo>
                    <a:pt x="6921500" y="635000"/>
                    <a:pt x="7023100" y="558800"/>
                    <a:pt x="7137400" y="558800"/>
                  </a:cubicBezTo>
                  <a:lnTo>
                    <a:pt x="7315200" y="558800"/>
                  </a:lnTo>
                  <a:cubicBezTo>
                    <a:pt x="7429500" y="558800"/>
                    <a:pt x="7531100" y="635000"/>
                    <a:pt x="7581900" y="736600"/>
                  </a:cubicBezTo>
                  <a:lnTo>
                    <a:pt x="7645400" y="914400"/>
                  </a:lnTo>
                  <a:lnTo>
                    <a:pt x="7835900" y="1358900"/>
                  </a:lnTo>
                  <a:cubicBezTo>
                    <a:pt x="7848600" y="1371600"/>
                    <a:pt x="7848600" y="1384300"/>
                    <a:pt x="7835900" y="1397000"/>
                  </a:cubicBezTo>
                  <a:cubicBezTo>
                    <a:pt x="7835900" y="1409700"/>
                    <a:pt x="7823200" y="1409700"/>
                    <a:pt x="7810500" y="1409700"/>
                  </a:cubicBezTo>
                  <a:lnTo>
                    <a:pt x="7747000" y="1409700"/>
                  </a:lnTo>
                  <a:cubicBezTo>
                    <a:pt x="7683500" y="1409700"/>
                    <a:pt x="7632700" y="1371600"/>
                    <a:pt x="7607300" y="1320800"/>
                  </a:cubicBezTo>
                  <a:lnTo>
                    <a:pt x="7454900" y="965200"/>
                  </a:lnTo>
                  <a:cubicBezTo>
                    <a:pt x="7454900" y="952500"/>
                    <a:pt x="7442200" y="965200"/>
                    <a:pt x="7442200" y="965200"/>
                  </a:cubicBezTo>
                  <a:lnTo>
                    <a:pt x="7505700" y="1409700"/>
                  </a:lnTo>
                  <a:lnTo>
                    <a:pt x="7581900" y="2222500"/>
                  </a:lnTo>
                  <a:cubicBezTo>
                    <a:pt x="7581900" y="2235200"/>
                    <a:pt x="7569200" y="2235200"/>
                    <a:pt x="7569200" y="2247900"/>
                  </a:cubicBezTo>
                  <a:cubicBezTo>
                    <a:pt x="7556500" y="2247900"/>
                    <a:pt x="7556500" y="2260600"/>
                    <a:pt x="7543800" y="2260600"/>
                  </a:cubicBezTo>
                  <a:lnTo>
                    <a:pt x="7493000" y="2260600"/>
                  </a:lnTo>
                  <a:cubicBezTo>
                    <a:pt x="7416800" y="2260600"/>
                    <a:pt x="7353300" y="2209800"/>
                    <a:pt x="7353300" y="2133600"/>
                  </a:cubicBezTo>
                  <a:lnTo>
                    <a:pt x="7239000" y="1447800"/>
                  </a:lnTo>
                  <a:cubicBezTo>
                    <a:pt x="7226300" y="1447800"/>
                    <a:pt x="7226300" y="1447800"/>
                    <a:pt x="7213600" y="1447800"/>
                  </a:cubicBezTo>
                  <a:lnTo>
                    <a:pt x="7099300" y="2133600"/>
                  </a:lnTo>
                  <a:cubicBezTo>
                    <a:pt x="7099300" y="2209800"/>
                    <a:pt x="7035800" y="2260600"/>
                    <a:pt x="6959600" y="2260600"/>
                  </a:cubicBezTo>
                  <a:lnTo>
                    <a:pt x="6908800" y="2260600"/>
                  </a:lnTo>
                  <a:cubicBezTo>
                    <a:pt x="6896100" y="2260600"/>
                    <a:pt x="6896100" y="2247900"/>
                    <a:pt x="6883400" y="2247900"/>
                  </a:cubicBezTo>
                  <a:cubicBezTo>
                    <a:pt x="6883400" y="2235200"/>
                    <a:pt x="6870700" y="2235200"/>
                    <a:pt x="6870700" y="2222500"/>
                  </a:cubicBezTo>
                  <a:lnTo>
                    <a:pt x="6946900" y="1409700"/>
                  </a:lnTo>
                  <a:lnTo>
                    <a:pt x="7010400" y="965200"/>
                  </a:lnTo>
                  <a:moveTo>
                    <a:pt x="8877300" y="0"/>
                  </a:moveTo>
                  <a:cubicBezTo>
                    <a:pt x="8763000" y="0"/>
                    <a:pt x="8661400" y="88900"/>
                    <a:pt x="8661400" y="215900"/>
                  </a:cubicBezTo>
                  <a:lnTo>
                    <a:pt x="8661400" y="279400"/>
                  </a:lnTo>
                  <a:cubicBezTo>
                    <a:pt x="8661400" y="393700"/>
                    <a:pt x="8763000" y="495300"/>
                    <a:pt x="8877300" y="495300"/>
                  </a:cubicBezTo>
                  <a:cubicBezTo>
                    <a:pt x="8991600" y="495300"/>
                    <a:pt x="9093200" y="393700"/>
                    <a:pt x="9093200" y="279400"/>
                  </a:cubicBezTo>
                  <a:lnTo>
                    <a:pt x="9093200" y="215900"/>
                  </a:lnTo>
                  <a:cubicBezTo>
                    <a:pt x="9093200" y="88900"/>
                    <a:pt x="8991600" y="0"/>
                    <a:pt x="8877300" y="0"/>
                  </a:cubicBezTo>
                  <a:moveTo>
                    <a:pt x="8661400" y="965200"/>
                  </a:moveTo>
                  <a:cubicBezTo>
                    <a:pt x="8661400" y="965200"/>
                    <a:pt x="8648700" y="952500"/>
                    <a:pt x="8648700" y="965200"/>
                  </a:cubicBezTo>
                  <a:lnTo>
                    <a:pt x="8496300" y="1320800"/>
                  </a:lnTo>
                  <a:cubicBezTo>
                    <a:pt x="8470900" y="1371600"/>
                    <a:pt x="8420100" y="1409700"/>
                    <a:pt x="8356600" y="1409700"/>
                  </a:cubicBezTo>
                  <a:lnTo>
                    <a:pt x="8293100" y="1409700"/>
                  </a:lnTo>
                  <a:cubicBezTo>
                    <a:pt x="8280400" y="1409700"/>
                    <a:pt x="8267700" y="1409700"/>
                    <a:pt x="8267700" y="1397000"/>
                  </a:cubicBezTo>
                  <a:cubicBezTo>
                    <a:pt x="8255000" y="1384300"/>
                    <a:pt x="8255000" y="1371600"/>
                    <a:pt x="8267700" y="1358900"/>
                  </a:cubicBezTo>
                  <a:lnTo>
                    <a:pt x="8458200" y="914400"/>
                  </a:lnTo>
                  <a:lnTo>
                    <a:pt x="8521700" y="736600"/>
                  </a:lnTo>
                  <a:cubicBezTo>
                    <a:pt x="8572500" y="635000"/>
                    <a:pt x="8674100" y="558800"/>
                    <a:pt x="8788400" y="558800"/>
                  </a:cubicBezTo>
                  <a:lnTo>
                    <a:pt x="8966200" y="558800"/>
                  </a:lnTo>
                  <a:cubicBezTo>
                    <a:pt x="9080500" y="558800"/>
                    <a:pt x="9182100" y="635000"/>
                    <a:pt x="9232900" y="736600"/>
                  </a:cubicBezTo>
                  <a:lnTo>
                    <a:pt x="9296400" y="914400"/>
                  </a:lnTo>
                  <a:lnTo>
                    <a:pt x="9486900" y="1358900"/>
                  </a:lnTo>
                  <a:cubicBezTo>
                    <a:pt x="9499600" y="1371600"/>
                    <a:pt x="9499600" y="1384300"/>
                    <a:pt x="9486900" y="1397000"/>
                  </a:cubicBezTo>
                  <a:cubicBezTo>
                    <a:pt x="9486900" y="1409700"/>
                    <a:pt x="9474200" y="1409700"/>
                    <a:pt x="9461500" y="1409700"/>
                  </a:cubicBezTo>
                  <a:lnTo>
                    <a:pt x="9398000" y="1409700"/>
                  </a:lnTo>
                  <a:cubicBezTo>
                    <a:pt x="9334500" y="1409700"/>
                    <a:pt x="9283700" y="1371600"/>
                    <a:pt x="9258300" y="1320800"/>
                  </a:cubicBezTo>
                  <a:lnTo>
                    <a:pt x="9105900" y="965200"/>
                  </a:lnTo>
                  <a:cubicBezTo>
                    <a:pt x="9105900" y="952500"/>
                    <a:pt x="9093200" y="965200"/>
                    <a:pt x="9093200" y="965200"/>
                  </a:cubicBezTo>
                  <a:lnTo>
                    <a:pt x="9156700" y="1409700"/>
                  </a:lnTo>
                  <a:lnTo>
                    <a:pt x="9232900" y="2222500"/>
                  </a:lnTo>
                  <a:cubicBezTo>
                    <a:pt x="9232900" y="2235200"/>
                    <a:pt x="9220200" y="2235200"/>
                    <a:pt x="9220200" y="2247900"/>
                  </a:cubicBezTo>
                  <a:cubicBezTo>
                    <a:pt x="9207500" y="2247900"/>
                    <a:pt x="9207500" y="2260600"/>
                    <a:pt x="9194800" y="2260600"/>
                  </a:cubicBezTo>
                  <a:lnTo>
                    <a:pt x="9144000" y="2260600"/>
                  </a:lnTo>
                  <a:cubicBezTo>
                    <a:pt x="9067800" y="2260600"/>
                    <a:pt x="9004300" y="2209800"/>
                    <a:pt x="9004300" y="2133600"/>
                  </a:cubicBezTo>
                  <a:lnTo>
                    <a:pt x="8890000" y="1447800"/>
                  </a:lnTo>
                  <a:cubicBezTo>
                    <a:pt x="8877300" y="1447800"/>
                    <a:pt x="8877300" y="1447800"/>
                    <a:pt x="8864600" y="1447800"/>
                  </a:cubicBezTo>
                  <a:lnTo>
                    <a:pt x="8750300" y="2133600"/>
                  </a:lnTo>
                  <a:cubicBezTo>
                    <a:pt x="8750300" y="2209800"/>
                    <a:pt x="8686800" y="2260600"/>
                    <a:pt x="8610600" y="2260600"/>
                  </a:cubicBezTo>
                  <a:lnTo>
                    <a:pt x="8559800" y="2260600"/>
                  </a:lnTo>
                  <a:cubicBezTo>
                    <a:pt x="8547100" y="2260600"/>
                    <a:pt x="8547100" y="2247900"/>
                    <a:pt x="8534400" y="2247900"/>
                  </a:cubicBezTo>
                  <a:cubicBezTo>
                    <a:pt x="8534400" y="2235200"/>
                    <a:pt x="8521700" y="2235200"/>
                    <a:pt x="8521700" y="2222500"/>
                  </a:cubicBezTo>
                  <a:lnTo>
                    <a:pt x="8597900" y="1409700"/>
                  </a:lnTo>
                  <a:lnTo>
                    <a:pt x="8661400" y="965200"/>
                  </a:lnTo>
                </a:path>
              </a:pathLst>
            </a:custGeom>
            <a:solidFill>
              <a:srgbClr val="7BCFF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8"/>
            <p:cNvSpPr/>
            <p:nvPr/>
          </p:nvSpPr>
          <p:spPr>
            <a:xfrm>
              <a:off x="9918700" y="0"/>
              <a:ext cx="6197600" cy="2260600"/>
            </a:xfrm>
            <a:custGeom>
              <a:rect b="b" l="l" r="r" t="t"/>
              <a:pathLst>
                <a:path extrusionOk="0" h="2260600" w="6197600">
                  <a:moveTo>
                    <a:pt x="622300" y="0"/>
                  </a:moveTo>
                  <a:cubicBezTo>
                    <a:pt x="508000" y="0"/>
                    <a:pt x="406400" y="88900"/>
                    <a:pt x="406400" y="215900"/>
                  </a:cubicBezTo>
                  <a:lnTo>
                    <a:pt x="406400" y="279400"/>
                  </a:lnTo>
                  <a:cubicBezTo>
                    <a:pt x="406400" y="393700"/>
                    <a:pt x="508000" y="495300"/>
                    <a:pt x="622300" y="495300"/>
                  </a:cubicBezTo>
                  <a:cubicBezTo>
                    <a:pt x="736600" y="495300"/>
                    <a:pt x="838200" y="393700"/>
                    <a:pt x="838200" y="279400"/>
                  </a:cubicBezTo>
                  <a:lnTo>
                    <a:pt x="838200" y="215900"/>
                  </a:lnTo>
                  <a:cubicBezTo>
                    <a:pt x="838200" y="88900"/>
                    <a:pt x="736600" y="0"/>
                    <a:pt x="622300" y="0"/>
                  </a:cubicBezTo>
                  <a:moveTo>
                    <a:pt x="406400" y="965200"/>
                  </a:moveTo>
                  <a:cubicBezTo>
                    <a:pt x="406400" y="965200"/>
                    <a:pt x="393700" y="952500"/>
                    <a:pt x="393700" y="965200"/>
                  </a:cubicBezTo>
                  <a:lnTo>
                    <a:pt x="241300" y="1320800"/>
                  </a:lnTo>
                  <a:cubicBezTo>
                    <a:pt x="215900" y="1371600"/>
                    <a:pt x="165100" y="1409700"/>
                    <a:pt x="101600" y="1409700"/>
                  </a:cubicBezTo>
                  <a:lnTo>
                    <a:pt x="38100" y="1409700"/>
                  </a:lnTo>
                  <a:cubicBezTo>
                    <a:pt x="25400" y="1409700"/>
                    <a:pt x="12700" y="1409700"/>
                    <a:pt x="12700" y="1397000"/>
                  </a:cubicBezTo>
                  <a:cubicBezTo>
                    <a:pt x="0" y="1384300"/>
                    <a:pt x="0" y="1371600"/>
                    <a:pt x="12700" y="1358900"/>
                  </a:cubicBezTo>
                  <a:lnTo>
                    <a:pt x="203200" y="914400"/>
                  </a:lnTo>
                  <a:lnTo>
                    <a:pt x="266700" y="736600"/>
                  </a:lnTo>
                  <a:cubicBezTo>
                    <a:pt x="317500" y="635000"/>
                    <a:pt x="419100" y="558800"/>
                    <a:pt x="533400" y="558800"/>
                  </a:cubicBezTo>
                  <a:lnTo>
                    <a:pt x="711200" y="558800"/>
                  </a:lnTo>
                  <a:cubicBezTo>
                    <a:pt x="825500" y="558800"/>
                    <a:pt x="927100" y="635000"/>
                    <a:pt x="977900" y="736600"/>
                  </a:cubicBezTo>
                  <a:lnTo>
                    <a:pt x="1041400" y="914400"/>
                  </a:lnTo>
                  <a:lnTo>
                    <a:pt x="1231900" y="1358900"/>
                  </a:lnTo>
                  <a:cubicBezTo>
                    <a:pt x="1244600" y="1371600"/>
                    <a:pt x="1244600" y="1384300"/>
                    <a:pt x="1231900" y="1397000"/>
                  </a:cubicBezTo>
                  <a:cubicBezTo>
                    <a:pt x="1231900" y="1409700"/>
                    <a:pt x="1219200" y="1409700"/>
                    <a:pt x="1206500" y="1409700"/>
                  </a:cubicBezTo>
                  <a:lnTo>
                    <a:pt x="1143000" y="1409700"/>
                  </a:lnTo>
                  <a:cubicBezTo>
                    <a:pt x="1079500" y="1409700"/>
                    <a:pt x="1028700" y="1371600"/>
                    <a:pt x="1003300" y="1320800"/>
                  </a:cubicBezTo>
                  <a:lnTo>
                    <a:pt x="850900" y="965200"/>
                  </a:lnTo>
                  <a:cubicBezTo>
                    <a:pt x="850900" y="952500"/>
                    <a:pt x="838200" y="965200"/>
                    <a:pt x="838200" y="965200"/>
                  </a:cubicBezTo>
                  <a:lnTo>
                    <a:pt x="901700" y="1409700"/>
                  </a:lnTo>
                  <a:lnTo>
                    <a:pt x="977900" y="2222500"/>
                  </a:lnTo>
                  <a:cubicBezTo>
                    <a:pt x="977900" y="2235200"/>
                    <a:pt x="965200" y="2235200"/>
                    <a:pt x="965200" y="2247900"/>
                  </a:cubicBezTo>
                  <a:cubicBezTo>
                    <a:pt x="952500" y="2247900"/>
                    <a:pt x="952500" y="2260600"/>
                    <a:pt x="939800" y="2260600"/>
                  </a:cubicBezTo>
                  <a:lnTo>
                    <a:pt x="889000" y="2260600"/>
                  </a:lnTo>
                  <a:cubicBezTo>
                    <a:pt x="812800" y="2260600"/>
                    <a:pt x="749300" y="2209800"/>
                    <a:pt x="749300" y="2133600"/>
                  </a:cubicBezTo>
                  <a:lnTo>
                    <a:pt x="635000" y="1447800"/>
                  </a:lnTo>
                  <a:cubicBezTo>
                    <a:pt x="622300" y="1447800"/>
                    <a:pt x="622300" y="1447800"/>
                    <a:pt x="609600" y="1447800"/>
                  </a:cubicBezTo>
                  <a:lnTo>
                    <a:pt x="495300" y="2133600"/>
                  </a:lnTo>
                  <a:cubicBezTo>
                    <a:pt x="495300" y="2209800"/>
                    <a:pt x="431800" y="2260600"/>
                    <a:pt x="355600" y="2260600"/>
                  </a:cubicBezTo>
                  <a:lnTo>
                    <a:pt x="304800" y="2260600"/>
                  </a:lnTo>
                  <a:cubicBezTo>
                    <a:pt x="292100" y="2260600"/>
                    <a:pt x="292100" y="2247900"/>
                    <a:pt x="279400" y="2247900"/>
                  </a:cubicBezTo>
                  <a:cubicBezTo>
                    <a:pt x="279400" y="2235200"/>
                    <a:pt x="266700" y="2235200"/>
                    <a:pt x="266700" y="2222500"/>
                  </a:cubicBezTo>
                  <a:lnTo>
                    <a:pt x="342900" y="1409700"/>
                  </a:lnTo>
                  <a:lnTo>
                    <a:pt x="406400" y="965200"/>
                  </a:lnTo>
                  <a:moveTo>
                    <a:pt x="2273300" y="0"/>
                  </a:moveTo>
                  <a:cubicBezTo>
                    <a:pt x="2159000" y="0"/>
                    <a:pt x="2057400" y="88900"/>
                    <a:pt x="2057400" y="215900"/>
                  </a:cubicBezTo>
                  <a:lnTo>
                    <a:pt x="2057400" y="279400"/>
                  </a:lnTo>
                  <a:cubicBezTo>
                    <a:pt x="2057400" y="393700"/>
                    <a:pt x="2159000" y="495300"/>
                    <a:pt x="2273300" y="495300"/>
                  </a:cubicBezTo>
                  <a:cubicBezTo>
                    <a:pt x="2387600" y="495300"/>
                    <a:pt x="2489200" y="393700"/>
                    <a:pt x="2489200" y="279400"/>
                  </a:cubicBezTo>
                  <a:lnTo>
                    <a:pt x="2489200" y="215900"/>
                  </a:lnTo>
                  <a:cubicBezTo>
                    <a:pt x="2489200" y="88900"/>
                    <a:pt x="2387600" y="0"/>
                    <a:pt x="2273300" y="0"/>
                  </a:cubicBezTo>
                  <a:moveTo>
                    <a:pt x="2057400" y="965200"/>
                  </a:moveTo>
                  <a:cubicBezTo>
                    <a:pt x="2057400" y="965200"/>
                    <a:pt x="2044700" y="952500"/>
                    <a:pt x="2044700" y="965200"/>
                  </a:cubicBezTo>
                  <a:lnTo>
                    <a:pt x="1892300" y="1320800"/>
                  </a:lnTo>
                  <a:cubicBezTo>
                    <a:pt x="1866900" y="1371600"/>
                    <a:pt x="1816100" y="1409700"/>
                    <a:pt x="1752600" y="1409700"/>
                  </a:cubicBezTo>
                  <a:lnTo>
                    <a:pt x="1689100" y="1409700"/>
                  </a:lnTo>
                  <a:cubicBezTo>
                    <a:pt x="1676400" y="1409700"/>
                    <a:pt x="1663700" y="1409700"/>
                    <a:pt x="1663700" y="1397000"/>
                  </a:cubicBezTo>
                  <a:cubicBezTo>
                    <a:pt x="1651000" y="1384300"/>
                    <a:pt x="1651000" y="1371600"/>
                    <a:pt x="1663700" y="1358900"/>
                  </a:cubicBezTo>
                  <a:lnTo>
                    <a:pt x="1854200" y="914400"/>
                  </a:lnTo>
                  <a:lnTo>
                    <a:pt x="1917700" y="736600"/>
                  </a:lnTo>
                  <a:cubicBezTo>
                    <a:pt x="1968500" y="635000"/>
                    <a:pt x="2070100" y="558800"/>
                    <a:pt x="2184400" y="558800"/>
                  </a:cubicBezTo>
                  <a:lnTo>
                    <a:pt x="2362200" y="558800"/>
                  </a:lnTo>
                  <a:cubicBezTo>
                    <a:pt x="2476500" y="558800"/>
                    <a:pt x="2578100" y="635000"/>
                    <a:pt x="2628900" y="736600"/>
                  </a:cubicBezTo>
                  <a:lnTo>
                    <a:pt x="2692400" y="914400"/>
                  </a:lnTo>
                  <a:lnTo>
                    <a:pt x="2882900" y="1358900"/>
                  </a:lnTo>
                  <a:cubicBezTo>
                    <a:pt x="2895600" y="1371600"/>
                    <a:pt x="2895600" y="1384300"/>
                    <a:pt x="2882900" y="1397000"/>
                  </a:cubicBezTo>
                  <a:cubicBezTo>
                    <a:pt x="2882900" y="1409700"/>
                    <a:pt x="2870200" y="1409700"/>
                    <a:pt x="2857500" y="1409700"/>
                  </a:cubicBezTo>
                  <a:lnTo>
                    <a:pt x="2794000" y="1409700"/>
                  </a:lnTo>
                  <a:cubicBezTo>
                    <a:pt x="2730500" y="1409700"/>
                    <a:pt x="2679700" y="1371600"/>
                    <a:pt x="2654300" y="1320800"/>
                  </a:cubicBezTo>
                  <a:lnTo>
                    <a:pt x="2501900" y="965200"/>
                  </a:lnTo>
                  <a:cubicBezTo>
                    <a:pt x="2501900" y="952500"/>
                    <a:pt x="2489200" y="965200"/>
                    <a:pt x="2489200" y="965200"/>
                  </a:cubicBezTo>
                  <a:lnTo>
                    <a:pt x="2552700" y="1409700"/>
                  </a:lnTo>
                  <a:lnTo>
                    <a:pt x="2628900" y="2222500"/>
                  </a:lnTo>
                  <a:cubicBezTo>
                    <a:pt x="2628900" y="2235200"/>
                    <a:pt x="2616200" y="2235200"/>
                    <a:pt x="2616200" y="2247900"/>
                  </a:cubicBezTo>
                  <a:cubicBezTo>
                    <a:pt x="2603500" y="2247900"/>
                    <a:pt x="2603500" y="2260600"/>
                    <a:pt x="2590800" y="2260600"/>
                  </a:cubicBezTo>
                  <a:lnTo>
                    <a:pt x="2540000" y="2260600"/>
                  </a:lnTo>
                  <a:cubicBezTo>
                    <a:pt x="2463800" y="2260600"/>
                    <a:pt x="2400300" y="2209800"/>
                    <a:pt x="2400300" y="2133600"/>
                  </a:cubicBezTo>
                  <a:lnTo>
                    <a:pt x="2286000" y="1447800"/>
                  </a:lnTo>
                  <a:cubicBezTo>
                    <a:pt x="2273300" y="1447800"/>
                    <a:pt x="2273300" y="1447800"/>
                    <a:pt x="2260600" y="1447800"/>
                  </a:cubicBezTo>
                  <a:lnTo>
                    <a:pt x="2146300" y="2133600"/>
                  </a:lnTo>
                  <a:cubicBezTo>
                    <a:pt x="2146300" y="2209800"/>
                    <a:pt x="2082800" y="2260600"/>
                    <a:pt x="2006600" y="2260600"/>
                  </a:cubicBezTo>
                  <a:lnTo>
                    <a:pt x="1955800" y="2260600"/>
                  </a:lnTo>
                  <a:cubicBezTo>
                    <a:pt x="1943100" y="2260600"/>
                    <a:pt x="1943100" y="2247900"/>
                    <a:pt x="1930400" y="2247900"/>
                  </a:cubicBezTo>
                  <a:cubicBezTo>
                    <a:pt x="1930400" y="2235200"/>
                    <a:pt x="1917700" y="2235200"/>
                    <a:pt x="1917700" y="2222500"/>
                  </a:cubicBezTo>
                  <a:lnTo>
                    <a:pt x="1993900" y="1409700"/>
                  </a:lnTo>
                  <a:lnTo>
                    <a:pt x="2057400" y="965200"/>
                  </a:lnTo>
                  <a:moveTo>
                    <a:pt x="3924300" y="0"/>
                  </a:moveTo>
                  <a:cubicBezTo>
                    <a:pt x="3810000" y="0"/>
                    <a:pt x="3708400" y="88900"/>
                    <a:pt x="3708400" y="215900"/>
                  </a:cubicBezTo>
                  <a:lnTo>
                    <a:pt x="3708400" y="279400"/>
                  </a:lnTo>
                  <a:cubicBezTo>
                    <a:pt x="3708400" y="393700"/>
                    <a:pt x="3810000" y="495300"/>
                    <a:pt x="3924300" y="495300"/>
                  </a:cubicBezTo>
                  <a:cubicBezTo>
                    <a:pt x="4038600" y="495300"/>
                    <a:pt x="4140200" y="393700"/>
                    <a:pt x="4140200" y="279400"/>
                  </a:cubicBezTo>
                  <a:lnTo>
                    <a:pt x="4140200" y="215900"/>
                  </a:lnTo>
                  <a:cubicBezTo>
                    <a:pt x="4140200" y="88900"/>
                    <a:pt x="4038600" y="0"/>
                    <a:pt x="3924300" y="0"/>
                  </a:cubicBezTo>
                  <a:moveTo>
                    <a:pt x="3708400" y="965200"/>
                  </a:moveTo>
                  <a:cubicBezTo>
                    <a:pt x="3708400" y="965200"/>
                    <a:pt x="3695700" y="952500"/>
                    <a:pt x="3695700" y="965200"/>
                  </a:cubicBezTo>
                  <a:lnTo>
                    <a:pt x="3543300" y="1320800"/>
                  </a:lnTo>
                  <a:cubicBezTo>
                    <a:pt x="3517900" y="1371600"/>
                    <a:pt x="3467100" y="1409700"/>
                    <a:pt x="3403600" y="1409700"/>
                  </a:cubicBezTo>
                  <a:lnTo>
                    <a:pt x="3340100" y="1409700"/>
                  </a:lnTo>
                  <a:cubicBezTo>
                    <a:pt x="3327400" y="1409700"/>
                    <a:pt x="3314700" y="1409700"/>
                    <a:pt x="3314700" y="1397000"/>
                  </a:cubicBezTo>
                  <a:cubicBezTo>
                    <a:pt x="3302000" y="1384300"/>
                    <a:pt x="3302000" y="1371600"/>
                    <a:pt x="3314700" y="1358900"/>
                  </a:cubicBezTo>
                  <a:lnTo>
                    <a:pt x="3505200" y="914400"/>
                  </a:lnTo>
                  <a:lnTo>
                    <a:pt x="3568700" y="736600"/>
                  </a:lnTo>
                  <a:cubicBezTo>
                    <a:pt x="3619500" y="635000"/>
                    <a:pt x="3721100" y="558800"/>
                    <a:pt x="3835400" y="558800"/>
                  </a:cubicBezTo>
                  <a:lnTo>
                    <a:pt x="4013200" y="558800"/>
                  </a:lnTo>
                  <a:cubicBezTo>
                    <a:pt x="4127500" y="558800"/>
                    <a:pt x="4229100" y="635000"/>
                    <a:pt x="4279900" y="736600"/>
                  </a:cubicBezTo>
                  <a:lnTo>
                    <a:pt x="4343400" y="914400"/>
                  </a:lnTo>
                  <a:lnTo>
                    <a:pt x="4533900" y="1358900"/>
                  </a:lnTo>
                  <a:cubicBezTo>
                    <a:pt x="4546600" y="1371600"/>
                    <a:pt x="4546600" y="1384300"/>
                    <a:pt x="4533900" y="1397000"/>
                  </a:cubicBezTo>
                  <a:cubicBezTo>
                    <a:pt x="4533900" y="1409700"/>
                    <a:pt x="4521200" y="1409700"/>
                    <a:pt x="4508500" y="1409700"/>
                  </a:cubicBezTo>
                  <a:lnTo>
                    <a:pt x="4445000" y="1409700"/>
                  </a:lnTo>
                  <a:cubicBezTo>
                    <a:pt x="4381500" y="1409700"/>
                    <a:pt x="4330700" y="1371600"/>
                    <a:pt x="4305300" y="1320800"/>
                  </a:cubicBezTo>
                  <a:lnTo>
                    <a:pt x="4152900" y="965200"/>
                  </a:lnTo>
                  <a:cubicBezTo>
                    <a:pt x="4152900" y="952500"/>
                    <a:pt x="4140200" y="965200"/>
                    <a:pt x="4140200" y="965200"/>
                  </a:cubicBezTo>
                  <a:lnTo>
                    <a:pt x="4203700" y="1409700"/>
                  </a:lnTo>
                  <a:lnTo>
                    <a:pt x="4279900" y="2222500"/>
                  </a:lnTo>
                  <a:cubicBezTo>
                    <a:pt x="4279900" y="2235200"/>
                    <a:pt x="4267200" y="2235200"/>
                    <a:pt x="4267200" y="2247900"/>
                  </a:cubicBezTo>
                  <a:cubicBezTo>
                    <a:pt x="4254500" y="2247900"/>
                    <a:pt x="4254500" y="2260600"/>
                    <a:pt x="4241800" y="2260600"/>
                  </a:cubicBezTo>
                  <a:lnTo>
                    <a:pt x="4191000" y="2260600"/>
                  </a:lnTo>
                  <a:cubicBezTo>
                    <a:pt x="4114800" y="2260600"/>
                    <a:pt x="4051300" y="2209800"/>
                    <a:pt x="4051300" y="2133600"/>
                  </a:cubicBezTo>
                  <a:lnTo>
                    <a:pt x="3937000" y="1447800"/>
                  </a:lnTo>
                  <a:cubicBezTo>
                    <a:pt x="3924300" y="1447800"/>
                    <a:pt x="3924300" y="1447800"/>
                    <a:pt x="3911600" y="1447800"/>
                  </a:cubicBezTo>
                  <a:lnTo>
                    <a:pt x="3797300" y="2133600"/>
                  </a:lnTo>
                  <a:cubicBezTo>
                    <a:pt x="3797300" y="2209800"/>
                    <a:pt x="3733800" y="2260600"/>
                    <a:pt x="3657600" y="2260600"/>
                  </a:cubicBezTo>
                  <a:lnTo>
                    <a:pt x="3606800" y="2260600"/>
                  </a:lnTo>
                  <a:cubicBezTo>
                    <a:pt x="3594100" y="2260600"/>
                    <a:pt x="3594100" y="2247900"/>
                    <a:pt x="3581400" y="2247900"/>
                  </a:cubicBezTo>
                  <a:cubicBezTo>
                    <a:pt x="3581400" y="2235200"/>
                    <a:pt x="3568700" y="2235200"/>
                    <a:pt x="3568700" y="2222500"/>
                  </a:cubicBezTo>
                  <a:lnTo>
                    <a:pt x="3644900" y="1409700"/>
                  </a:lnTo>
                  <a:lnTo>
                    <a:pt x="3708400" y="965200"/>
                  </a:lnTo>
                  <a:moveTo>
                    <a:pt x="5575300" y="0"/>
                  </a:moveTo>
                  <a:cubicBezTo>
                    <a:pt x="5461000" y="0"/>
                    <a:pt x="5359400" y="88900"/>
                    <a:pt x="5359400" y="215900"/>
                  </a:cubicBezTo>
                  <a:lnTo>
                    <a:pt x="5359400" y="279400"/>
                  </a:lnTo>
                  <a:cubicBezTo>
                    <a:pt x="5359400" y="393700"/>
                    <a:pt x="5461000" y="495300"/>
                    <a:pt x="5575300" y="495300"/>
                  </a:cubicBezTo>
                  <a:cubicBezTo>
                    <a:pt x="5689600" y="495300"/>
                    <a:pt x="5791200" y="393700"/>
                    <a:pt x="5791200" y="279400"/>
                  </a:cubicBezTo>
                  <a:lnTo>
                    <a:pt x="5791200" y="215900"/>
                  </a:lnTo>
                  <a:cubicBezTo>
                    <a:pt x="5791200" y="88900"/>
                    <a:pt x="5689600" y="0"/>
                    <a:pt x="5575300" y="0"/>
                  </a:cubicBezTo>
                  <a:moveTo>
                    <a:pt x="5359400" y="965200"/>
                  </a:moveTo>
                  <a:cubicBezTo>
                    <a:pt x="5359400" y="965200"/>
                    <a:pt x="5346700" y="952500"/>
                    <a:pt x="5346700" y="965200"/>
                  </a:cubicBezTo>
                  <a:lnTo>
                    <a:pt x="5194300" y="1320800"/>
                  </a:lnTo>
                  <a:cubicBezTo>
                    <a:pt x="5168900" y="1371600"/>
                    <a:pt x="5118100" y="1409700"/>
                    <a:pt x="5054600" y="1409700"/>
                  </a:cubicBezTo>
                  <a:lnTo>
                    <a:pt x="4991100" y="1409700"/>
                  </a:lnTo>
                  <a:cubicBezTo>
                    <a:pt x="4978400" y="1409700"/>
                    <a:pt x="4965700" y="1409700"/>
                    <a:pt x="4965700" y="1397000"/>
                  </a:cubicBezTo>
                  <a:cubicBezTo>
                    <a:pt x="4953000" y="1384300"/>
                    <a:pt x="4953000" y="1371600"/>
                    <a:pt x="4965700" y="1358900"/>
                  </a:cubicBezTo>
                  <a:lnTo>
                    <a:pt x="5156200" y="914400"/>
                  </a:lnTo>
                  <a:lnTo>
                    <a:pt x="5219700" y="736600"/>
                  </a:lnTo>
                  <a:cubicBezTo>
                    <a:pt x="5270500" y="635000"/>
                    <a:pt x="5372100" y="558800"/>
                    <a:pt x="5486400" y="558800"/>
                  </a:cubicBezTo>
                  <a:lnTo>
                    <a:pt x="5664200" y="558800"/>
                  </a:lnTo>
                  <a:cubicBezTo>
                    <a:pt x="5778500" y="558800"/>
                    <a:pt x="5880100" y="635000"/>
                    <a:pt x="5930900" y="736600"/>
                  </a:cubicBezTo>
                  <a:lnTo>
                    <a:pt x="5994400" y="914400"/>
                  </a:lnTo>
                  <a:lnTo>
                    <a:pt x="6184900" y="1358900"/>
                  </a:lnTo>
                  <a:cubicBezTo>
                    <a:pt x="6197600" y="1371600"/>
                    <a:pt x="6197600" y="1384300"/>
                    <a:pt x="6184900" y="1397000"/>
                  </a:cubicBezTo>
                  <a:cubicBezTo>
                    <a:pt x="6184900" y="1409700"/>
                    <a:pt x="6172200" y="1409700"/>
                    <a:pt x="6159500" y="1409700"/>
                  </a:cubicBezTo>
                  <a:lnTo>
                    <a:pt x="6096000" y="1409700"/>
                  </a:lnTo>
                  <a:cubicBezTo>
                    <a:pt x="6032500" y="1409700"/>
                    <a:pt x="5981700" y="1371600"/>
                    <a:pt x="5956300" y="1320800"/>
                  </a:cubicBezTo>
                  <a:lnTo>
                    <a:pt x="5803900" y="965200"/>
                  </a:lnTo>
                  <a:cubicBezTo>
                    <a:pt x="5803900" y="952500"/>
                    <a:pt x="5791200" y="965200"/>
                    <a:pt x="5791200" y="965200"/>
                  </a:cubicBezTo>
                  <a:lnTo>
                    <a:pt x="5854700" y="1409700"/>
                  </a:lnTo>
                  <a:lnTo>
                    <a:pt x="5930900" y="2222500"/>
                  </a:lnTo>
                  <a:cubicBezTo>
                    <a:pt x="5930900" y="2235200"/>
                    <a:pt x="5918200" y="2235200"/>
                    <a:pt x="5918200" y="2247900"/>
                  </a:cubicBezTo>
                  <a:cubicBezTo>
                    <a:pt x="5905500" y="2247900"/>
                    <a:pt x="5905500" y="2260600"/>
                    <a:pt x="5892800" y="2260600"/>
                  </a:cubicBezTo>
                  <a:lnTo>
                    <a:pt x="5842000" y="2260600"/>
                  </a:lnTo>
                  <a:cubicBezTo>
                    <a:pt x="5765800" y="2260600"/>
                    <a:pt x="5702300" y="2209800"/>
                    <a:pt x="5702300" y="2133600"/>
                  </a:cubicBezTo>
                  <a:lnTo>
                    <a:pt x="5588000" y="1447800"/>
                  </a:lnTo>
                  <a:cubicBezTo>
                    <a:pt x="5575300" y="1447800"/>
                    <a:pt x="5575300" y="1447800"/>
                    <a:pt x="5562600" y="1447800"/>
                  </a:cubicBezTo>
                  <a:lnTo>
                    <a:pt x="5448300" y="2133600"/>
                  </a:lnTo>
                  <a:cubicBezTo>
                    <a:pt x="5448300" y="2209800"/>
                    <a:pt x="5384800" y="2260600"/>
                    <a:pt x="5308600" y="2260600"/>
                  </a:cubicBezTo>
                  <a:lnTo>
                    <a:pt x="5257800" y="2260600"/>
                  </a:lnTo>
                  <a:cubicBezTo>
                    <a:pt x="5245100" y="2260600"/>
                    <a:pt x="5245100" y="2247900"/>
                    <a:pt x="5232400" y="2247900"/>
                  </a:cubicBezTo>
                  <a:cubicBezTo>
                    <a:pt x="5232400" y="2235200"/>
                    <a:pt x="5219700" y="2235200"/>
                    <a:pt x="5219700" y="2222500"/>
                  </a:cubicBezTo>
                  <a:lnTo>
                    <a:pt x="5295900" y="1409700"/>
                  </a:lnTo>
                  <a:lnTo>
                    <a:pt x="5359400" y="965200"/>
                  </a:lnTo>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 name="Google Shape;333;p28"/>
          <p:cNvSpPr txBox="1"/>
          <p:nvPr/>
        </p:nvSpPr>
        <p:spPr>
          <a:xfrm>
            <a:off x="2820578" y="3725495"/>
            <a:ext cx="5951159"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sp>
        <p:nvSpPr>
          <p:cNvPr id="334" name="Google Shape;334;p28"/>
          <p:cNvSpPr txBox="1"/>
          <p:nvPr/>
        </p:nvSpPr>
        <p:spPr>
          <a:xfrm>
            <a:off x="1456620" y="7832256"/>
            <a:ext cx="2727915"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sp>
        <p:nvSpPr>
          <p:cNvPr id="335" name="Google Shape;335;p28"/>
          <p:cNvSpPr txBox="1"/>
          <p:nvPr/>
        </p:nvSpPr>
        <p:spPr>
          <a:xfrm>
            <a:off x="4432200" y="7832256"/>
            <a:ext cx="2727915"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sp>
        <p:nvSpPr>
          <p:cNvPr id="336" name="Google Shape;336;p28"/>
          <p:cNvSpPr txBox="1"/>
          <p:nvPr/>
        </p:nvSpPr>
        <p:spPr>
          <a:xfrm>
            <a:off x="7407779" y="7832256"/>
            <a:ext cx="2727915"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sp>
        <p:nvSpPr>
          <p:cNvPr id="337" name="Google Shape;337;p28"/>
          <p:cNvSpPr txBox="1"/>
          <p:nvPr/>
        </p:nvSpPr>
        <p:spPr>
          <a:xfrm>
            <a:off x="4432200" y="1497457"/>
            <a:ext cx="2727915" cy="4953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FFFFF"/>
                </a:solidFill>
                <a:latin typeface="Nunito"/>
                <a:ea typeface="Nunito"/>
                <a:cs typeface="Nunito"/>
                <a:sym typeface="Nunito"/>
              </a:rPr>
              <a:t>Category 1</a:t>
            </a:r>
            <a:endParaRPr/>
          </a:p>
        </p:txBody>
      </p:sp>
      <p:sp>
        <p:nvSpPr>
          <p:cNvPr id="338" name="Google Shape;338;p28"/>
          <p:cNvSpPr txBox="1"/>
          <p:nvPr/>
        </p:nvSpPr>
        <p:spPr>
          <a:xfrm>
            <a:off x="4432200" y="4919341"/>
            <a:ext cx="2727915" cy="495300"/>
          </a:xfrm>
          <a:prstGeom prst="rect">
            <a:avLst/>
          </a:prstGeom>
          <a:noFill/>
          <a:ln>
            <a:noFill/>
          </a:ln>
        </p:spPr>
        <p:txBody>
          <a:bodyPr anchorCtr="0" anchor="t" bIns="0" lIns="0" spcFirstLastPara="1" rIns="0" wrap="square" tIns="0">
            <a:spAutoFit/>
          </a:bodyPr>
          <a:lstStyle/>
          <a:p>
            <a:pPr indent="0" lvl="1" marL="0" marR="0" rtl="0" algn="ctr">
              <a:lnSpc>
                <a:spcPct val="140013"/>
              </a:lnSpc>
              <a:spcBef>
                <a:spcPts val="0"/>
              </a:spcBef>
              <a:spcAft>
                <a:spcPts val="0"/>
              </a:spcAft>
              <a:buNone/>
            </a:pPr>
            <a:r>
              <a:rPr b="1" i="0" lang="en-US" sz="2999" u="none" cap="none" strike="noStrike">
                <a:solidFill>
                  <a:srgbClr val="FFFFFF"/>
                </a:solidFill>
                <a:latin typeface="Nunito"/>
                <a:ea typeface="Nunito"/>
                <a:cs typeface="Nunito"/>
                <a:sym typeface="Nunito"/>
              </a:rPr>
              <a:t>Category 2</a:t>
            </a:r>
            <a:endParaRPr/>
          </a:p>
        </p:txBody>
      </p:sp>
      <p:grpSp>
        <p:nvGrpSpPr>
          <p:cNvPr id="339" name="Google Shape;339;p28"/>
          <p:cNvGrpSpPr/>
          <p:nvPr/>
        </p:nvGrpSpPr>
        <p:grpSpPr>
          <a:xfrm>
            <a:off x="1861249" y="5781283"/>
            <a:ext cx="1894919" cy="1845005"/>
            <a:chOff x="-111496" y="-2035"/>
            <a:chExt cx="2728806" cy="2656926"/>
          </a:xfrm>
        </p:grpSpPr>
        <p:sp>
          <p:nvSpPr>
            <p:cNvPr id="340" name="Google Shape;340;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8"/>
            <p:cNvSpPr/>
            <p:nvPr/>
          </p:nvSpPr>
          <p:spPr>
            <a:xfrm>
              <a:off x="-111496" y="3328"/>
              <a:ext cx="2728806" cy="2651563"/>
            </a:xfrm>
            <a:custGeom>
              <a:rect b="b" l="l" r="r" t="t"/>
              <a:pathLst>
                <a:path extrusionOk="0" h="2651563" w="2728806">
                  <a:moveTo>
                    <a:pt x="1538462" y="6409"/>
                  </a:moveTo>
                  <a:cubicBezTo>
                    <a:pt x="2092154" y="75372"/>
                    <a:pt x="2535981" y="497650"/>
                    <a:pt x="2632393" y="1047227"/>
                  </a:cubicBezTo>
                  <a:cubicBezTo>
                    <a:pt x="2728806" y="1596803"/>
                    <a:pt x="2455218" y="2144937"/>
                    <a:pt x="1958064" y="2398250"/>
                  </a:cubicBezTo>
                  <a:cubicBezTo>
                    <a:pt x="1460910" y="2651563"/>
                    <a:pt x="856649" y="2550715"/>
                    <a:pt x="468702" y="2149682"/>
                  </a:cubicBezTo>
                  <a:cubicBezTo>
                    <a:pt x="80755" y="1748650"/>
                    <a:pt x="0" y="1141378"/>
                    <a:pt x="269660" y="652897"/>
                  </a:cubicBezTo>
                  <a:cubicBezTo>
                    <a:pt x="293657" y="608964"/>
                    <a:pt x="339326" y="581229"/>
                    <a:pt x="389374" y="580194"/>
                  </a:cubicBezTo>
                  <a:cubicBezTo>
                    <a:pt x="439423" y="579158"/>
                    <a:pt x="486200" y="604981"/>
                    <a:pt x="511993" y="647884"/>
                  </a:cubicBezTo>
                  <a:cubicBezTo>
                    <a:pt x="537786" y="690787"/>
                    <a:pt x="538653" y="744211"/>
                    <a:pt x="514264" y="787927"/>
                  </a:cubicBezTo>
                  <a:cubicBezTo>
                    <a:pt x="303929" y="1168942"/>
                    <a:pt x="366918" y="1642615"/>
                    <a:pt x="669517" y="1955420"/>
                  </a:cubicBezTo>
                  <a:cubicBezTo>
                    <a:pt x="972115" y="2268225"/>
                    <a:pt x="1443439" y="2346887"/>
                    <a:pt x="1831219" y="2149303"/>
                  </a:cubicBezTo>
                  <a:cubicBezTo>
                    <a:pt x="2218999" y="1951719"/>
                    <a:pt x="2432398" y="1524174"/>
                    <a:pt x="2357196" y="1095505"/>
                  </a:cubicBezTo>
                  <a:cubicBezTo>
                    <a:pt x="2281994" y="666835"/>
                    <a:pt x="1935809" y="337458"/>
                    <a:pt x="1503930" y="283667"/>
                  </a:cubicBezTo>
                  <a:cubicBezTo>
                    <a:pt x="1454227" y="277702"/>
                    <a:pt x="1411515" y="245600"/>
                    <a:pt x="1391967" y="199515"/>
                  </a:cubicBezTo>
                  <a:cubicBezTo>
                    <a:pt x="1372418" y="153430"/>
                    <a:pt x="1379022" y="100408"/>
                    <a:pt x="1409278" y="60527"/>
                  </a:cubicBezTo>
                  <a:cubicBezTo>
                    <a:pt x="1439533" y="20645"/>
                    <a:pt x="1488815" y="0"/>
                    <a:pt x="1538462" y="6409"/>
                  </a:cubicBezTo>
                  <a:close/>
                </a:path>
              </a:pathLst>
            </a:custGeom>
            <a:solidFill>
              <a:srgbClr val="7F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28"/>
          <p:cNvGrpSpPr/>
          <p:nvPr/>
        </p:nvGrpSpPr>
        <p:grpSpPr>
          <a:xfrm>
            <a:off x="4836828" y="5781283"/>
            <a:ext cx="1894919" cy="1845005"/>
            <a:chOff x="-111496" y="-2035"/>
            <a:chExt cx="2728806" cy="2656926"/>
          </a:xfrm>
        </p:grpSpPr>
        <p:sp>
          <p:nvSpPr>
            <p:cNvPr id="343" name="Google Shape;343;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8"/>
            <p:cNvSpPr/>
            <p:nvPr/>
          </p:nvSpPr>
          <p:spPr>
            <a:xfrm>
              <a:off x="-111496" y="3328"/>
              <a:ext cx="2728806" cy="2651563"/>
            </a:xfrm>
            <a:custGeom>
              <a:rect b="b" l="l" r="r" t="t"/>
              <a:pathLst>
                <a:path extrusionOk="0" h="2651563" w="2728806">
                  <a:moveTo>
                    <a:pt x="1538462" y="6409"/>
                  </a:moveTo>
                  <a:cubicBezTo>
                    <a:pt x="2092154" y="75372"/>
                    <a:pt x="2535981" y="497650"/>
                    <a:pt x="2632393" y="1047227"/>
                  </a:cubicBezTo>
                  <a:cubicBezTo>
                    <a:pt x="2728806" y="1596803"/>
                    <a:pt x="2455218" y="2144937"/>
                    <a:pt x="1958064" y="2398250"/>
                  </a:cubicBezTo>
                  <a:cubicBezTo>
                    <a:pt x="1460910" y="2651563"/>
                    <a:pt x="856649" y="2550715"/>
                    <a:pt x="468702" y="2149682"/>
                  </a:cubicBezTo>
                  <a:cubicBezTo>
                    <a:pt x="80755" y="1748650"/>
                    <a:pt x="0" y="1141378"/>
                    <a:pt x="269660" y="652897"/>
                  </a:cubicBezTo>
                  <a:cubicBezTo>
                    <a:pt x="293657" y="608964"/>
                    <a:pt x="339326" y="581229"/>
                    <a:pt x="389374" y="580194"/>
                  </a:cubicBezTo>
                  <a:cubicBezTo>
                    <a:pt x="439423" y="579158"/>
                    <a:pt x="486200" y="604981"/>
                    <a:pt x="511993" y="647884"/>
                  </a:cubicBezTo>
                  <a:cubicBezTo>
                    <a:pt x="537786" y="690787"/>
                    <a:pt x="538653" y="744211"/>
                    <a:pt x="514264" y="787927"/>
                  </a:cubicBezTo>
                  <a:cubicBezTo>
                    <a:pt x="303929" y="1168942"/>
                    <a:pt x="366918" y="1642615"/>
                    <a:pt x="669517" y="1955420"/>
                  </a:cubicBezTo>
                  <a:cubicBezTo>
                    <a:pt x="972115" y="2268225"/>
                    <a:pt x="1443439" y="2346887"/>
                    <a:pt x="1831219" y="2149303"/>
                  </a:cubicBezTo>
                  <a:cubicBezTo>
                    <a:pt x="2218999" y="1951719"/>
                    <a:pt x="2432398" y="1524174"/>
                    <a:pt x="2357196" y="1095505"/>
                  </a:cubicBezTo>
                  <a:cubicBezTo>
                    <a:pt x="2281994" y="666835"/>
                    <a:pt x="1935809" y="337458"/>
                    <a:pt x="1503930" y="283667"/>
                  </a:cubicBezTo>
                  <a:cubicBezTo>
                    <a:pt x="1454227" y="277702"/>
                    <a:pt x="1411515" y="245600"/>
                    <a:pt x="1391967" y="199515"/>
                  </a:cubicBezTo>
                  <a:cubicBezTo>
                    <a:pt x="1372418" y="153430"/>
                    <a:pt x="1379022" y="100408"/>
                    <a:pt x="1409278" y="60527"/>
                  </a:cubicBezTo>
                  <a:cubicBezTo>
                    <a:pt x="1439533" y="20645"/>
                    <a:pt x="1488815" y="0"/>
                    <a:pt x="1538462" y="6409"/>
                  </a:cubicBezTo>
                  <a:close/>
                </a:path>
              </a:pathLst>
            </a:custGeom>
            <a:solidFill>
              <a:srgbClr val="E6766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 name="Google Shape;345;p28"/>
          <p:cNvGrpSpPr/>
          <p:nvPr/>
        </p:nvGrpSpPr>
        <p:grpSpPr>
          <a:xfrm>
            <a:off x="7812408" y="5781283"/>
            <a:ext cx="1894919" cy="1845005"/>
            <a:chOff x="-111496" y="-2035"/>
            <a:chExt cx="2728806" cy="2656926"/>
          </a:xfrm>
        </p:grpSpPr>
        <p:sp>
          <p:nvSpPr>
            <p:cNvPr id="346" name="Google Shape;346;p28"/>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281435"/>
                  </a:lnTo>
                  <a:cubicBezTo>
                    <a:pt x="977762" y="279848"/>
                    <a:pt x="649082" y="468307"/>
                    <a:pt x="471141" y="775452"/>
                  </a:cubicBezTo>
                  <a:cubicBezTo>
                    <a:pt x="293200" y="1082597"/>
                    <a:pt x="293200" y="1461473"/>
                    <a:pt x="471141" y="1768618"/>
                  </a:cubicBezTo>
                  <a:cubicBezTo>
                    <a:pt x="649082" y="2075763"/>
                    <a:pt x="977762" y="2264223"/>
                    <a:pt x="1332725" y="2262635"/>
                  </a:cubicBezTo>
                  <a:cubicBezTo>
                    <a:pt x="1687688" y="2264223"/>
                    <a:pt x="2016368" y="2075763"/>
                    <a:pt x="2194309" y="1768618"/>
                  </a:cubicBezTo>
                  <a:cubicBezTo>
                    <a:pt x="2372250" y="1461473"/>
                    <a:pt x="2372250" y="1082597"/>
                    <a:pt x="2194309" y="775452"/>
                  </a:cubicBezTo>
                  <a:cubicBezTo>
                    <a:pt x="2016368" y="468307"/>
                    <a:pt x="1687688" y="279848"/>
                    <a:pt x="1332725" y="281435"/>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8"/>
            <p:cNvSpPr/>
            <p:nvPr/>
          </p:nvSpPr>
          <p:spPr>
            <a:xfrm>
              <a:off x="-111496" y="3328"/>
              <a:ext cx="2728806" cy="2651563"/>
            </a:xfrm>
            <a:custGeom>
              <a:rect b="b" l="l" r="r" t="t"/>
              <a:pathLst>
                <a:path extrusionOk="0" h="2651563" w="2728806">
                  <a:moveTo>
                    <a:pt x="1538462" y="6409"/>
                  </a:moveTo>
                  <a:cubicBezTo>
                    <a:pt x="2092154" y="75372"/>
                    <a:pt x="2535981" y="497650"/>
                    <a:pt x="2632393" y="1047227"/>
                  </a:cubicBezTo>
                  <a:cubicBezTo>
                    <a:pt x="2728806" y="1596803"/>
                    <a:pt x="2455218" y="2144937"/>
                    <a:pt x="1958064" y="2398250"/>
                  </a:cubicBezTo>
                  <a:cubicBezTo>
                    <a:pt x="1460910" y="2651563"/>
                    <a:pt x="856649" y="2550715"/>
                    <a:pt x="468702" y="2149682"/>
                  </a:cubicBezTo>
                  <a:cubicBezTo>
                    <a:pt x="80755" y="1748650"/>
                    <a:pt x="0" y="1141378"/>
                    <a:pt x="269660" y="652897"/>
                  </a:cubicBezTo>
                  <a:cubicBezTo>
                    <a:pt x="293657" y="608964"/>
                    <a:pt x="339326" y="581229"/>
                    <a:pt x="389374" y="580194"/>
                  </a:cubicBezTo>
                  <a:cubicBezTo>
                    <a:pt x="439423" y="579158"/>
                    <a:pt x="486200" y="604981"/>
                    <a:pt x="511993" y="647884"/>
                  </a:cubicBezTo>
                  <a:cubicBezTo>
                    <a:pt x="537786" y="690787"/>
                    <a:pt x="538653" y="744211"/>
                    <a:pt x="514264" y="787927"/>
                  </a:cubicBezTo>
                  <a:cubicBezTo>
                    <a:pt x="303929" y="1168942"/>
                    <a:pt x="366918" y="1642615"/>
                    <a:pt x="669517" y="1955420"/>
                  </a:cubicBezTo>
                  <a:cubicBezTo>
                    <a:pt x="972115" y="2268225"/>
                    <a:pt x="1443439" y="2346887"/>
                    <a:pt x="1831219" y="2149303"/>
                  </a:cubicBezTo>
                  <a:cubicBezTo>
                    <a:pt x="2218999" y="1951719"/>
                    <a:pt x="2432398" y="1524174"/>
                    <a:pt x="2357196" y="1095505"/>
                  </a:cubicBezTo>
                  <a:cubicBezTo>
                    <a:pt x="2281994" y="666835"/>
                    <a:pt x="1935809" y="337458"/>
                    <a:pt x="1503930" y="283667"/>
                  </a:cubicBezTo>
                  <a:cubicBezTo>
                    <a:pt x="1454227" y="277702"/>
                    <a:pt x="1411515" y="245600"/>
                    <a:pt x="1391967" y="199515"/>
                  </a:cubicBezTo>
                  <a:cubicBezTo>
                    <a:pt x="1372418" y="153430"/>
                    <a:pt x="1379022" y="100408"/>
                    <a:pt x="1409278" y="60527"/>
                  </a:cubicBezTo>
                  <a:cubicBezTo>
                    <a:pt x="1439533" y="20645"/>
                    <a:pt x="1488815" y="0"/>
                    <a:pt x="1538462" y="6409"/>
                  </a:cubicBezTo>
                  <a:close/>
                </a:path>
              </a:pathLst>
            </a:custGeom>
            <a:solidFill>
              <a:srgbClr val="AEBAC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8" name="Google Shape;348;p28"/>
          <p:cNvSpPr txBox="1"/>
          <p:nvPr/>
        </p:nvSpPr>
        <p:spPr>
          <a:xfrm>
            <a:off x="2238918" y="6384750"/>
            <a:ext cx="1163318" cy="487396"/>
          </a:xfrm>
          <a:prstGeom prst="rect">
            <a:avLst/>
          </a:prstGeom>
          <a:noFill/>
          <a:ln>
            <a:noFill/>
          </a:ln>
        </p:spPr>
        <p:txBody>
          <a:bodyPr anchorCtr="0" anchor="t" bIns="0" lIns="0" spcFirstLastPara="1" rIns="0" wrap="square" tIns="0">
            <a:spAutoFit/>
          </a:bodyPr>
          <a:lstStyle/>
          <a:p>
            <a:pPr indent="0" lvl="0" marL="0" marR="0" rtl="0" algn="ctr">
              <a:lnSpc>
                <a:spcPct val="110991"/>
              </a:lnSpc>
              <a:spcBef>
                <a:spcPts val="0"/>
              </a:spcBef>
              <a:spcAft>
                <a:spcPts val="0"/>
              </a:spcAft>
              <a:buNone/>
            </a:pPr>
            <a:r>
              <a:rPr b="0" i="0" lang="en-US" sz="3430" u="none" cap="none" strike="noStrike">
                <a:solidFill>
                  <a:srgbClr val="F1E894"/>
                </a:solidFill>
                <a:latin typeface="Paytone One"/>
                <a:ea typeface="Paytone One"/>
                <a:cs typeface="Paytone One"/>
                <a:sym typeface="Paytone One"/>
              </a:rPr>
              <a:t>85%</a:t>
            </a:r>
            <a:endParaRPr/>
          </a:p>
        </p:txBody>
      </p:sp>
      <p:sp>
        <p:nvSpPr>
          <p:cNvPr id="349" name="Google Shape;349;p28"/>
          <p:cNvSpPr txBox="1"/>
          <p:nvPr/>
        </p:nvSpPr>
        <p:spPr>
          <a:xfrm>
            <a:off x="5214498" y="6384750"/>
            <a:ext cx="1163318" cy="487396"/>
          </a:xfrm>
          <a:prstGeom prst="rect">
            <a:avLst/>
          </a:prstGeom>
          <a:noFill/>
          <a:ln>
            <a:noFill/>
          </a:ln>
        </p:spPr>
        <p:txBody>
          <a:bodyPr anchorCtr="0" anchor="t" bIns="0" lIns="0" spcFirstLastPara="1" rIns="0" wrap="square" tIns="0">
            <a:spAutoFit/>
          </a:bodyPr>
          <a:lstStyle/>
          <a:p>
            <a:pPr indent="0" lvl="0" marL="0" marR="0" rtl="0" algn="ctr">
              <a:lnSpc>
                <a:spcPct val="110991"/>
              </a:lnSpc>
              <a:spcBef>
                <a:spcPts val="0"/>
              </a:spcBef>
              <a:spcAft>
                <a:spcPts val="0"/>
              </a:spcAft>
              <a:buNone/>
            </a:pPr>
            <a:r>
              <a:rPr b="0" i="0" lang="en-US" sz="3430" u="none" cap="none" strike="noStrike">
                <a:solidFill>
                  <a:srgbClr val="F1E894"/>
                </a:solidFill>
                <a:latin typeface="Paytone One"/>
                <a:ea typeface="Paytone One"/>
                <a:cs typeface="Paytone One"/>
                <a:sym typeface="Paytone One"/>
              </a:rPr>
              <a:t>40%</a:t>
            </a:r>
            <a:endParaRPr/>
          </a:p>
        </p:txBody>
      </p:sp>
      <p:sp>
        <p:nvSpPr>
          <p:cNvPr id="350" name="Google Shape;350;p28"/>
          <p:cNvSpPr txBox="1"/>
          <p:nvPr/>
        </p:nvSpPr>
        <p:spPr>
          <a:xfrm>
            <a:off x="8190078" y="6384750"/>
            <a:ext cx="1163318" cy="487396"/>
          </a:xfrm>
          <a:prstGeom prst="rect">
            <a:avLst/>
          </a:prstGeom>
          <a:noFill/>
          <a:ln>
            <a:noFill/>
          </a:ln>
        </p:spPr>
        <p:txBody>
          <a:bodyPr anchorCtr="0" anchor="t" bIns="0" lIns="0" spcFirstLastPara="1" rIns="0" wrap="square" tIns="0">
            <a:spAutoFit/>
          </a:bodyPr>
          <a:lstStyle/>
          <a:p>
            <a:pPr indent="0" lvl="0" marL="0" marR="0" rtl="0" algn="ctr">
              <a:lnSpc>
                <a:spcPct val="110991"/>
              </a:lnSpc>
              <a:spcBef>
                <a:spcPts val="0"/>
              </a:spcBef>
              <a:spcAft>
                <a:spcPts val="0"/>
              </a:spcAft>
              <a:buNone/>
            </a:pPr>
            <a:r>
              <a:rPr b="0" i="0" lang="en-US" sz="3430" u="none" cap="none" strike="noStrike">
                <a:solidFill>
                  <a:srgbClr val="F1E894"/>
                </a:solidFill>
                <a:latin typeface="Paytone One"/>
                <a:ea typeface="Paytone One"/>
                <a:cs typeface="Paytone One"/>
                <a:sym typeface="Paytone One"/>
              </a:rPr>
              <a:t>15%</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354" name="Shape 354"/>
        <p:cNvGrpSpPr/>
        <p:nvPr/>
      </p:nvGrpSpPr>
      <p:grpSpPr>
        <a:xfrm>
          <a:off x="0" y="0"/>
          <a:ext cx="0" cy="0"/>
          <a:chOff x="0" y="0"/>
          <a:chExt cx="0" cy="0"/>
        </a:xfrm>
      </p:grpSpPr>
      <p:pic>
        <p:nvPicPr>
          <p:cNvPr id="355" name="Google Shape;355;p29"/>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356" name="Google Shape;356;p29"/>
          <p:cNvPicPr preferRelativeResize="0"/>
          <p:nvPr/>
        </p:nvPicPr>
        <p:blipFill>
          <a:blip r:embed="rId4">
            <a:alphaModFix/>
          </a:blip>
          <a:stretch>
            <a:fillRect/>
          </a:stretch>
        </p:blipFill>
        <p:spPr>
          <a:xfrm>
            <a:off x="648500" y="570802"/>
            <a:ext cx="17295800" cy="9450196"/>
          </a:xfrm>
          <a:prstGeom prst="rect">
            <a:avLst/>
          </a:prstGeom>
          <a:noFill/>
          <a:ln>
            <a:noFill/>
          </a:ln>
        </p:spPr>
      </p:pic>
      <p:sp>
        <p:nvSpPr>
          <p:cNvPr id="357" name="Google Shape;357;p29"/>
          <p:cNvSpPr/>
          <p:nvPr/>
        </p:nvSpPr>
        <p:spPr>
          <a:xfrm>
            <a:off x="-220744" y="5442303"/>
            <a:ext cx="3120731" cy="3973152"/>
          </a:xfrm>
          <a:custGeom>
            <a:rect b="b" l="l" r="r" t="t"/>
            <a:pathLst>
              <a:path extrusionOk="0" h="3973152" w="3120731">
                <a:moveTo>
                  <a:pt x="0" y="0"/>
                </a:moveTo>
                <a:lnTo>
                  <a:pt x="3120730" y="0"/>
                </a:lnTo>
                <a:lnTo>
                  <a:pt x="3120730" y="3973152"/>
                </a:lnTo>
                <a:lnTo>
                  <a:pt x="0" y="3973152"/>
                </a:lnTo>
                <a:lnTo>
                  <a:pt x="0" y="0"/>
                </a:lnTo>
                <a:close/>
              </a:path>
            </a:pathLst>
          </a:custGeom>
          <a:blipFill rotWithShape="1">
            <a:blip r:embed="rId5">
              <a:alphaModFix/>
            </a:blip>
            <a:stretch>
              <a:fillRect b="0" l="0" r="0" t="0"/>
            </a:stretch>
          </a:blipFill>
          <a:ln>
            <a:noFill/>
          </a:ln>
        </p:spPr>
      </p:sp>
      <p:grpSp>
        <p:nvGrpSpPr>
          <p:cNvPr id="358" name="Google Shape;358;p29"/>
          <p:cNvGrpSpPr/>
          <p:nvPr/>
        </p:nvGrpSpPr>
        <p:grpSpPr>
          <a:xfrm>
            <a:off x="3001668" y="3078936"/>
            <a:ext cx="3086100" cy="3086100"/>
            <a:chOff x="0" y="0"/>
            <a:chExt cx="812800" cy="812800"/>
          </a:xfrm>
        </p:grpSpPr>
        <p:sp>
          <p:nvSpPr>
            <p:cNvPr id="359" name="Google Shape;359;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1" name="Google Shape;361;p29"/>
          <p:cNvGrpSpPr/>
          <p:nvPr/>
        </p:nvGrpSpPr>
        <p:grpSpPr>
          <a:xfrm>
            <a:off x="7600950" y="3078936"/>
            <a:ext cx="3086100" cy="3086100"/>
            <a:chOff x="0" y="0"/>
            <a:chExt cx="812800" cy="812800"/>
          </a:xfrm>
        </p:grpSpPr>
        <p:sp>
          <p:nvSpPr>
            <p:cNvPr id="362" name="Google Shape;362;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9"/>
          <p:cNvGrpSpPr/>
          <p:nvPr/>
        </p:nvGrpSpPr>
        <p:grpSpPr>
          <a:xfrm>
            <a:off x="12201525" y="3078936"/>
            <a:ext cx="3086100" cy="3086100"/>
            <a:chOff x="0" y="0"/>
            <a:chExt cx="812800" cy="812800"/>
          </a:xfrm>
        </p:grpSpPr>
        <p:sp>
          <p:nvSpPr>
            <p:cNvPr id="365" name="Google Shape;365;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323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9"/>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9"/>
          <p:cNvSpPr/>
          <p:nvPr/>
        </p:nvSpPr>
        <p:spPr>
          <a:xfrm>
            <a:off x="3658916" y="3906702"/>
            <a:ext cx="1771604" cy="1430570"/>
          </a:xfrm>
          <a:custGeom>
            <a:rect b="b" l="l" r="r" t="t"/>
            <a:pathLst>
              <a:path extrusionOk="0" h="1430570" w="1771604">
                <a:moveTo>
                  <a:pt x="0" y="0"/>
                </a:moveTo>
                <a:lnTo>
                  <a:pt x="1771604" y="0"/>
                </a:lnTo>
                <a:lnTo>
                  <a:pt x="1771604" y="1430569"/>
                </a:lnTo>
                <a:lnTo>
                  <a:pt x="0" y="1430569"/>
                </a:lnTo>
                <a:lnTo>
                  <a:pt x="0" y="0"/>
                </a:lnTo>
                <a:close/>
              </a:path>
            </a:pathLst>
          </a:custGeom>
          <a:blipFill rotWithShape="1">
            <a:blip r:embed="rId6">
              <a:alphaModFix/>
            </a:blip>
            <a:stretch>
              <a:fillRect b="0" l="0" r="0" t="0"/>
            </a:stretch>
          </a:blipFill>
          <a:ln>
            <a:noFill/>
          </a:ln>
        </p:spPr>
      </p:sp>
      <p:sp>
        <p:nvSpPr>
          <p:cNvPr id="368" name="Google Shape;368;p29"/>
          <p:cNvSpPr/>
          <p:nvPr/>
        </p:nvSpPr>
        <p:spPr>
          <a:xfrm>
            <a:off x="8548483" y="3827887"/>
            <a:ext cx="1192326" cy="1756650"/>
          </a:xfrm>
          <a:custGeom>
            <a:rect b="b" l="l" r="r" t="t"/>
            <a:pathLst>
              <a:path extrusionOk="0" h="1756650" w="1192326">
                <a:moveTo>
                  <a:pt x="0" y="0"/>
                </a:moveTo>
                <a:lnTo>
                  <a:pt x="1192327" y="0"/>
                </a:lnTo>
                <a:lnTo>
                  <a:pt x="1192327" y="1756651"/>
                </a:lnTo>
                <a:lnTo>
                  <a:pt x="0" y="1756651"/>
                </a:lnTo>
                <a:lnTo>
                  <a:pt x="0" y="0"/>
                </a:lnTo>
                <a:close/>
              </a:path>
            </a:pathLst>
          </a:custGeom>
          <a:blipFill rotWithShape="1">
            <a:blip r:embed="rId7">
              <a:alphaModFix/>
            </a:blip>
            <a:stretch>
              <a:fillRect b="0" l="0" r="0" t="0"/>
            </a:stretch>
          </a:blipFill>
          <a:ln>
            <a:noFill/>
          </a:ln>
        </p:spPr>
      </p:sp>
      <p:sp>
        <p:nvSpPr>
          <p:cNvPr id="369" name="Google Shape;369;p29"/>
          <p:cNvSpPr/>
          <p:nvPr/>
        </p:nvSpPr>
        <p:spPr>
          <a:xfrm>
            <a:off x="12969784" y="3568562"/>
            <a:ext cx="1606732" cy="1873740"/>
          </a:xfrm>
          <a:custGeom>
            <a:rect b="b" l="l" r="r" t="t"/>
            <a:pathLst>
              <a:path extrusionOk="0" h="1873740" w="1606732">
                <a:moveTo>
                  <a:pt x="0" y="0"/>
                </a:moveTo>
                <a:lnTo>
                  <a:pt x="1606732" y="0"/>
                </a:lnTo>
                <a:lnTo>
                  <a:pt x="1606732" y="1873741"/>
                </a:lnTo>
                <a:lnTo>
                  <a:pt x="0" y="1873741"/>
                </a:lnTo>
                <a:lnTo>
                  <a:pt x="0" y="0"/>
                </a:lnTo>
                <a:close/>
              </a:path>
            </a:pathLst>
          </a:custGeom>
          <a:blipFill rotWithShape="1">
            <a:blip r:embed="rId8">
              <a:alphaModFix/>
            </a:blip>
            <a:stretch>
              <a:fillRect b="0" l="0" r="0" t="0"/>
            </a:stretch>
          </a:blipFill>
          <a:ln>
            <a:noFill/>
          </a:ln>
        </p:spPr>
      </p:sp>
      <p:sp>
        <p:nvSpPr>
          <p:cNvPr id="370" name="Google Shape;370;p29"/>
          <p:cNvSpPr/>
          <p:nvPr/>
        </p:nvSpPr>
        <p:spPr>
          <a:xfrm>
            <a:off x="15804242" y="6669861"/>
            <a:ext cx="1085564" cy="1863629"/>
          </a:xfrm>
          <a:custGeom>
            <a:rect b="b" l="l" r="r" t="t"/>
            <a:pathLst>
              <a:path extrusionOk="0" h="1863629" w="1085564">
                <a:moveTo>
                  <a:pt x="0" y="0"/>
                </a:moveTo>
                <a:lnTo>
                  <a:pt x="1085564" y="0"/>
                </a:lnTo>
                <a:lnTo>
                  <a:pt x="1085564" y="1863629"/>
                </a:lnTo>
                <a:lnTo>
                  <a:pt x="0" y="1863629"/>
                </a:lnTo>
                <a:lnTo>
                  <a:pt x="0" y="0"/>
                </a:lnTo>
                <a:close/>
              </a:path>
            </a:pathLst>
          </a:custGeom>
          <a:blipFill rotWithShape="1">
            <a:blip r:embed="rId9">
              <a:alphaModFix/>
            </a:blip>
            <a:stretch>
              <a:fillRect b="0" l="0" r="0" t="0"/>
            </a:stretch>
          </a:blipFill>
          <a:ln>
            <a:noFill/>
          </a:ln>
        </p:spPr>
      </p:sp>
      <p:sp>
        <p:nvSpPr>
          <p:cNvPr id="371" name="Google Shape;371;p29"/>
          <p:cNvSpPr/>
          <p:nvPr/>
        </p:nvSpPr>
        <p:spPr>
          <a:xfrm>
            <a:off x="1339621" y="1321334"/>
            <a:ext cx="1855606" cy="1925402"/>
          </a:xfrm>
          <a:custGeom>
            <a:rect b="b" l="l" r="r" t="t"/>
            <a:pathLst>
              <a:path extrusionOk="0" h="1925402" w="1855606">
                <a:moveTo>
                  <a:pt x="0" y="0"/>
                </a:moveTo>
                <a:lnTo>
                  <a:pt x="1855606" y="0"/>
                </a:lnTo>
                <a:lnTo>
                  <a:pt x="1855606" y="1925402"/>
                </a:lnTo>
                <a:lnTo>
                  <a:pt x="0" y="1925402"/>
                </a:lnTo>
                <a:lnTo>
                  <a:pt x="0" y="0"/>
                </a:lnTo>
                <a:close/>
              </a:path>
            </a:pathLst>
          </a:custGeom>
          <a:blipFill rotWithShape="1">
            <a:blip r:embed="rId10">
              <a:alphaModFix/>
            </a:blip>
            <a:stretch>
              <a:fillRect b="0" l="0" r="0" t="0"/>
            </a:stretch>
          </a:blipFill>
          <a:ln>
            <a:noFill/>
          </a:ln>
        </p:spPr>
      </p:sp>
      <p:sp>
        <p:nvSpPr>
          <p:cNvPr id="372" name="Google Shape;372;p29"/>
          <p:cNvSpPr txBox="1"/>
          <p:nvPr/>
        </p:nvSpPr>
        <p:spPr>
          <a:xfrm>
            <a:off x="4036647" y="1420170"/>
            <a:ext cx="10214705"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Our Objectives</a:t>
            </a:r>
            <a:endParaRPr/>
          </a:p>
        </p:txBody>
      </p:sp>
      <p:sp>
        <p:nvSpPr>
          <p:cNvPr id="373" name="Google Shape;373;p29"/>
          <p:cNvSpPr txBox="1"/>
          <p:nvPr/>
        </p:nvSpPr>
        <p:spPr>
          <a:xfrm>
            <a:off x="2609342" y="6412686"/>
            <a:ext cx="387075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Objective One</a:t>
            </a:r>
            <a:endParaRPr/>
          </a:p>
        </p:txBody>
      </p:sp>
      <p:sp>
        <p:nvSpPr>
          <p:cNvPr id="374" name="Google Shape;374;p29"/>
          <p:cNvSpPr txBox="1"/>
          <p:nvPr/>
        </p:nvSpPr>
        <p:spPr>
          <a:xfrm>
            <a:off x="11807906" y="6412686"/>
            <a:ext cx="387075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Objective Three</a:t>
            </a:r>
            <a:endParaRPr/>
          </a:p>
        </p:txBody>
      </p:sp>
      <p:sp>
        <p:nvSpPr>
          <p:cNvPr id="375" name="Google Shape;375;p29"/>
          <p:cNvSpPr txBox="1"/>
          <p:nvPr/>
        </p:nvSpPr>
        <p:spPr>
          <a:xfrm>
            <a:off x="7208624" y="6412686"/>
            <a:ext cx="387075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Objective Two</a:t>
            </a:r>
            <a:endParaRPr/>
          </a:p>
        </p:txBody>
      </p:sp>
      <p:sp>
        <p:nvSpPr>
          <p:cNvPr id="376" name="Google Shape;376;p29"/>
          <p:cNvSpPr txBox="1"/>
          <p:nvPr/>
        </p:nvSpPr>
        <p:spPr>
          <a:xfrm>
            <a:off x="3195227" y="7037093"/>
            <a:ext cx="269898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377" name="Google Shape;377;p29"/>
          <p:cNvSpPr txBox="1"/>
          <p:nvPr/>
        </p:nvSpPr>
        <p:spPr>
          <a:xfrm>
            <a:off x="12393792" y="7037093"/>
            <a:ext cx="269898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378" name="Google Shape;378;p29"/>
          <p:cNvSpPr txBox="1"/>
          <p:nvPr/>
        </p:nvSpPr>
        <p:spPr>
          <a:xfrm>
            <a:off x="7794509" y="7037093"/>
            <a:ext cx="2698981"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379" name="Google Shape;379;p29"/>
          <p:cNvSpPr/>
          <p:nvPr/>
        </p:nvSpPr>
        <p:spPr>
          <a:xfrm>
            <a:off x="10493491" y="7999534"/>
            <a:ext cx="2257683" cy="1514700"/>
          </a:xfrm>
          <a:custGeom>
            <a:rect b="b" l="l" r="r" t="t"/>
            <a:pathLst>
              <a:path extrusionOk="0" h="1514700" w="2257683">
                <a:moveTo>
                  <a:pt x="0" y="0"/>
                </a:moveTo>
                <a:lnTo>
                  <a:pt x="2257683" y="0"/>
                </a:lnTo>
                <a:lnTo>
                  <a:pt x="2257683" y="1514700"/>
                </a:lnTo>
                <a:lnTo>
                  <a:pt x="0" y="1514700"/>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383" name="Shape 383"/>
        <p:cNvGrpSpPr/>
        <p:nvPr/>
      </p:nvGrpSpPr>
      <p:grpSpPr>
        <a:xfrm>
          <a:off x="0" y="0"/>
          <a:ext cx="0" cy="0"/>
          <a:chOff x="0" y="0"/>
          <a:chExt cx="0" cy="0"/>
        </a:xfrm>
      </p:grpSpPr>
      <p:pic>
        <p:nvPicPr>
          <p:cNvPr id="384" name="Google Shape;384;p30"/>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385" name="Google Shape;385;p30"/>
          <p:cNvPicPr preferRelativeResize="0"/>
          <p:nvPr/>
        </p:nvPicPr>
        <p:blipFill>
          <a:blip r:embed="rId4">
            <a:alphaModFix/>
          </a:blip>
          <a:stretch>
            <a:fillRect/>
          </a:stretch>
        </p:blipFill>
        <p:spPr>
          <a:xfrm>
            <a:off x="648500" y="570802"/>
            <a:ext cx="17295800" cy="9450196"/>
          </a:xfrm>
          <a:prstGeom prst="rect">
            <a:avLst/>
          </a:prstGeom>
          <a:noFill/>
          <a:ln>
            <a:noFill/>
          </a:ln>
        </p:spPr>
      </p:pic>
      <p:grpSp>
        <p:nvGrpSpPr>
          <p:cNvPr id="386" name="Google Shape;386;p30"/>
          <p:cNvGrpSpPr/>
          <p:nvPr/>
        </p:nvGrpSpPr>
        <p:grpSpPr>
          <a:xfrm>
            <a:off x="1912137" y="1490918"/>
            <a:ext cx="5135096" cy="7151294"/>
            <a:chOff x="0" y="-38100"/>
            <a:chExt cx="1352453" cy="1883468"/>
          </a:xfrm>
        </p:grpSpPr>
        <p:sp>
          <p:nvSpPr>
            <p:cNvPr id="387" name="Google Shape;387;p30"/>
            <p:cNvSpPr/>
            <p:nvPr/>
          </p:nvSpPr>
          <p:spPr>
            <a:xfrm>
              <a:off x="0" y="0"/>
              <a:ext cx="1352453" cy="1845368"/>
            </a:xfrm>
            <a:custGeom>
              <a:rect b="b" l="l" r="r" t="t"/>
              <a:pathLst>
                <a:path extrusionOk="0" h="1845368" w="1352453">
                  <a:moveTo>
                    <a:pt x="99505" y="0"/>
                  </a:moveTo>
                  <a:lnTo>
                    <a:pt x="1252948" y="0"/>
                  </a:lnTo>
                  <a:cubicBezTo>
                    <a:pt x="1307903" y="0"/>
                    <a:pt x="1352453" y="44550"/>
                    <a:pt x="1352453" y="99505"/>
                  </a:cubicBezTo>
                  <a:lnTo>
                    <a:pt x="1352453" y="1745864"/>
                  </a:lnTo>
                  <a:cubicBezTo>
                    <a:pt x="1352453" y="1772254"/>
                    <a:pt x="1341970" y="1797563"/>
                    <a:pt x="1323309" y="1816224"/>
                  </a:cubicBezTo>
                  <a:cubicBezTo>
                    <a:pt x="1304648" y="1834885"/>
                    <a:pt x="1279339" y="1845368"/>
                    <a:pt x="1252948" y="1845368"/>
                  </a:cubicBezTo>
                  <a:lnTo>
                    <a:pt x="99505" y="1845368"/>
                  </a:lnTo>
                  <a:cubicBezTo>
                    <a:pt x="73114" y="1845368"/>
                    <a:pt x="47805" y="1834885"/>
                    <a:pt x="29144" y="1816224"/>
                  </a:cubicBezTo>
                  <a:cubicBezTo>
                    <a:pt x="10484" y="1797563"/>
                    <a:pt x="0" y="1772254"/>
                    <a:pt x="0" y="1745864"/>
                  </a:cubicBezTo>
                  <a:lnTo>
                    <a:pt x="0" y="99505"/>
                  </a:lnTo>
                  <a:cubicBezTo>
                    <a:pt x="0" y="73114"/>
                    <a:pt x="10484" y="47805"/>
                    <a:pt x="29144" y="29144"/>
                  </a:cubicBezTo>
                  <a:cubicBezTo>
                    <a:pt x="47805" y="10484"/>
                    <a:pt x="73114" y="0"/>
                    <a:pt x="99505" y="0"/>
                  </a:cubicBezTo>
                  <a:close/>
                </a:path>
              </a:pathLst>
            </a:custGeom>
            <a:solidFill>
              <a:srgbClr val="BCC8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30"/>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89" name="Google Shape;389;p30"/>
          <p:cNvPicPr preferRelativeResize="0"/>
          <p:nvPr/>
        </p:nvPicPr>
        <p:blipFill rotWithShape="1">
          <a:blip r:embed="rId5">
            <a:alphaModFix/>
          </a:blip>
          <a:srcRect b="971" l="2424" r="5731" t="5570"/>
          <a:stretch/>
        </p:blipFill>
        <p:spPr>
          <a:xfrm>
            <a:off x="1912125" y="1634700"/>
            <a:ext cx="5135100" cy="7017600"/>
          </a:xfrm>
          <a:prstGeom prst="roundRect">
            <a:avLst>
              <a:gd fmla="val 7256" name="adj"/>
            </a:avLst>
          </a:prstGeom>
          <a:noFill/>
          <a:ln>
            <a:noFill/>
          </a:ln>
        </p:spPr>
      </p:pic>
      <p:sp>
        <p:nvSpPr>
          <p:cNvPr id="390" name="Google Shape;390;p30"/>
          <p:cNvSpPr/>
          <p:nvPr/>
        </p:nvSpPr>
        <p:spPr>
          <a:xfrm>
            <a:off x="1028700" y="6190868"/>
            <a:ext cx="1470286" cy="3221742"/>
          </a:xfrm>
          <a:custGeom>
            <a:rect b="b" l="l" r="r" t="t"/>
            <a:pathLst>
              <a:path extrusionOk="0" h="3221742" w="1470286">
                <a:moveTo>
                  <a:pt x="0" y="0"/>
                </a:moveTo>
                <a:lnTo>
                  <a:pt x="1470286" y="0"/>
                </a:lnTo>
                <a:lnTo>
                  <a:pt x="1470286" y="3221742"/>
                </a:lnTo>
                <a:lnTo>
                  <a:pt x="0" y="3221742"/>
                </a:lnTo>
                <a:lnTo>
                  <a:pt x="0" y="0"/>
                </a:lnTo>
                <a:close/>
              </a:path>
            </a:pathLst>
          </a:custGeom>
          <a:blipFill rotWithShape="1">
            <a:blip r:embed="rId6">
              <a:alphaModFix/>
            </a:blip>
            <a:stretch>
              <a:fillRect b="0" l="0" r="0" t="0"/>
            </a:stretch>
          </a:blipFill>
          <a:ln>
            <a:noFill/>
          </a:ln>
        </p:spPr>
      </p:sp>
      <p:sp>
        <p:nvSpPr>
          <p:cNvPr id="391" name="Google Shape;391;p30"/>
          <p:cNvSpPr/>
          <p:nvPr/>
        </p:nvSpPr>
        <p:spPr>
          <a:xfrm rot="1174523">
            <a:off x="12484619" y="978914"/>
            <a:ext cx="6070009" cy="1313329"/>
          </a:xfrm>
          <a:custGeom>
            <a:rect b="b" l="l" r="r" t="t"/>
            <a:pathLst>
              <a:path extrusionOk="0" h="1313329" w="6070009">
                <a:moveTo>
                  <a:pt x="0" y="0"/>
                </a:moveTo>
                <a:lnTo>
                  <a:pt x="6070009" y="0"/>
                </a:lnTo>
                <a:lnTo>
                  <a:pt x="6070009" y="1313330"/>
                </a:lnTo>
                <a:lnTo>
                  <a:pt x="0" y="1313330"/>
                </a:lnTo>
                <a:lnTo>
                  <a:pt x="0" y="0"/>
                </a:lnTo>
                <a:close/>
              </a:path>
            </a:pathLst>
          </a:custGeom>
          <a:blipFill rotWithShape="1">
            <a:blip r:embed="rId7">
              <a:alphaModFix/>
            </a:blip>
            <a:stretch>
              <a:fillRect b="0" l="0" r="0" t="0"/>
            </a:stretch>
          </a:blipFill>
          <a:ln>
            <a:noFill/>
          </a:ln>
        </p:spPr>
      </p:sp>
      <p:sp>
        <p:nvSpPr>
          <p:cNvPr id="392" name="Google Shape;392;p30"/>
          <p:cNvSpPr txBox="1"/>
          <p:nvPr/>
        </p:nvSpPr>
        <p:spPr>
          <a:xfrm>
            <a:off x="7839706" y="3223533"/>
            <a:ext cx="8268000" cy="32319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Write an original statement or inspiring quote</a:t>
            </a:r>
            <a:endParaRPr/>
          </a:p>
        </p:txBody>
      </p:sp>
      <p:sp>
        <p:nvSpPr>
          <p:cNvPr id="393" name="Google Shape;393;p30"/>
          <p:cNvSpPr txBox="1"/>
          <p:nvPr/>
        </p:nvSpPr>
        <p:spPr>
          <a:xfrm>
            <a:off x="7839706" y="6940392"/>
            <a:ext cx="8267934" cy="372745"/>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 Include a credit, citation, or supporting message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397" name="Shape 397"/>
        <p:cNvGrpSpPr/>
        <p:nvPr/>
      </p:nvGrpSpPr>
      <p:grpSpPr>
        <a:xfrm>
          <a:off x="0" y="0"/>
          <a:ext cx="0" cy="0"/>
          <a:chOff x="0" y="0"/>
          <a:chExt cx="0" cy="0"/>
        </a:xfrm>
      </p:grpSpPr>
      <p:pic>
        <p:nvPicPr>
          <p:cNvPr id="398" name="Google Shape;398;p31"/>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399" name="Google Shape;399;p31"/>
          <p:cNvPicPr preferRelativeResize="0"/>
          <p:nvPr/>
        </p:nvPicPr>
        <p:blipFill>
          <a:blip r:embed="rId4">
            <a:alphaModFix/>
          </a:blip>
          <a:stretch>
            <a:fillRect/>
          </a:stretch>
        </p:blipFill>
        <p:spPr>
          <a:xfrm>
            <a:off x="648500" y="570802"/>
            <a:ext cx="17295800" cy="9450196"/>
          </a:xfrm>
          <a:prstGeom prst="rect">
            <a:avLst/>
          </a:prstGeom>
          <a:noFill/>
          <a:ln>
            <a:noFill/>
          </a:ln>
        </p:spPr>
      </p:pic>
      <p:sp>
        <p:nvSpPr>
          <p:cNvPr id="400" name="Google Shape;400;p31"/>
          <p:cNvSpPr/>
          <p:nvPr/>
        </p:nvSpPr>
        <p:spPr>
          <a:xfrm>
            <a:off x="3854362" y="4493125"/>
            <a:ext cx="760578" cy="1405226"/>
          </a:xfrm>
          <a:custGeom>
            <a:rect b="b" l="l" r="r" t="t"/>
            <a:pathLst>
              <a:path extrusionOk="0" h="1405226" w="760578">
                <a:moveTo>
                  <a:pt x="0" y="0"/>
                </a:moveTo>
                <a:lnTo>
                  <a:pt x="760578" y="0"/>
                </a:lnTo>
                <a:lnTo>
                  <a:pt x="760578" y="1405226"/>
                </a:lnTo>
                <a:lnTo>
                  <a:pt x="0" y="1405226"/>
                </a:lnTo>
                <a:lnTo>
                  <a:pt x="0" y="0"/>
                </a:lnTo>
                <a:close/>
              </a:path>
            </a:pathLst>
          </a:custGeom>
          <a:blipFill rotWithShape="1">
            <a:blip r:embed="rId5">
              <a:alphaModFix/>
            </a:blip>
            <a:stretch>
              <a:fillRect b="0" l="0" r="0" t="0"/>
            </a:stretch>
          </a:blipFill>
          <a:ln>
            <a:noFill/>
          </a:ln>
        </p:spPr>
      </p:sp>
      <p:sp>
        <p:nvSpPr>
          <p:cNvPr id="401" name="Google Shape;401;p31"/>
          <p:cNvSpPr txBox="1"/>
          <p:nvPr/>
        </p:nvSpPr>
        <p:spPr>
          <a:xfrm>
            <a:off x="1811864" y="1308263"/>
            <a:ext cx="3432076" cy="2123440"/>
          </a:xfrm>
          <a:prstGeom prst="rect">
            <a:avLst/>
          </a:prstGeom>
          <a:noFill/>
          <a:ln>
            <a:noFill/>
          </a:ln>
        </p:spPr>
        <p:txBody>
          <a:bodyPr anchorCtr="0" anchor="t" bIns="0" lIns="0" spcFirstLastPara="1" rIns="0" wrap="square" tIns="0">
            <a:spAutoFit/>
          </a:bodyPr>
          <a:lstStyle/>
          <a:p>
            <a:pPr indent="0" lvl="0" marL="0" marR="0" rtl="0" algn="l">
              <a:lnSpc>
                <a:spcPct val="119002"/>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Past</a:t>
            </a:r>
            <a:endParaRPr/>
          </a:p>
          <a:p>
            <a:pPr indent="0" lvl="0" marL="0" marR="0" rtl="0" algn="l">
              <a:lnSpc>
                <a:spcPct val="119002"/>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Events</a:t>
            </a:r>
            <a:endParaRPr/>
          </a:p>
        </p:txBody>
      </p:sp>
      <p:pic>
        <p:nvPicPr>
          <p:cNvPr id="402" name="Google Shape;402;p31"/>
          <p:cNvPicPr preferRelativeResize="0"/>
          <p:nvPr/>
        </p:nvPicPr>
        <p:blipFill>
          <a:blip r:embed="rId6">
            <a:alphaModFix/>
          </a:blip>
          <a:stretch>
            <a:fillRect/>
          </a:stretch>
        </p:blipFill>
        <p:spPr>
          <a:xfrm>
            <a:off x="319100" y="4275013"/>
            <a:ext cx="4223400" cy="8562650"/>
          </a:xfrm>
          <a:prstGeom prst="rect">
            <a:avLst/>
          </a:prstGeom>
          <a:noFill/>
          <a:ln>
            <a:noFill/>
          </a:ln>
        </p:spPr>
      </p:pic>
      <p:pic>
        <p:nvPicPr>
          <p:cNvPr id="403" name="Google Shape;403;p31"/>
          <p:cNvPicPr preferRelativeResize="0"/>
          <p:nvPr/>
        </p:nvPicPr>
        <p:blipFill>
          <a:blip r:embed="rId7">
            <a:alphaModFix/>
          </a:blip>
          <a:stretch>
            <a:fillRect/>
          </a:stretch>
        </p:blipFill>
        <p:spPr>
          <a:xfrm>
            <a:off x="6148650" y="1374950"/>
            <a:ext cx="5157324" cy="3412559"/>
          </a:xfrm>
          <a:prstGeom prst="rect">
            <a:avLst/>
          </a:prstGeom>
          <a:noFill/>
          <a:ln>
            <a:noFill/>
          </a:ln>
        </p:spPr>
      </p:pic>
      <p:pic>
        <p:nvPicPr>
          <p:cNvPr id="404" name="Google Shape;404;p31"/>
          <p:cNvPicPr preferRelativeResize="0"/>
          <p:nvPr/>
        </p:nvPicPr>
        <p:blipFill>
          <a:blip r:embed="rId8">
            <a:alphaModFix/>
          </a:blip>
          <a:stretch>
            <a:fillRect/>
          </a:stretch>
        </p:blipFill>
        <p:spPr>
          <a:xfrm>
            <a:off x="6279224" y="5105950"/>
            <a:ext cx="5078129" cy="3423601"/>
          </a:xfrm>
          <a:prstGeom prst="rect">
            <a:avLst/>
          </a:prstGeom>
          <a:noFill/>
          <a:ln>
            <a:noFill/>
          </a:ln>
        </p:spPr>
      </p:pic>
      <p:pic>
        <p:nvPicPr>
          <p:cNvPr id="405" name="Google Shape;405;p31"/>
          <p:cNvPicPr preferRelativeResize="0"/>
          <p:nvPr/>
        </p:nvPicPr>
        <p:blipFill>
          <a:blip r:embed="rId9">
            <a:alphaModFix/>
          </a:blip>
          <a:stretch>
            <a:fillRect/>
          </a:stretch>
        </p:blipFill>
        <p:spPr>
          <a:xfrm>
            <a:off x="11741045" y="1374950"/>
            <a:ext cx="5157324" cy="3412542"/>
          </a:xfrm>
          <a:prstGeom prst="rect">
            <a:avLst/>
          </a:prstGeom>
          <a:noFill/>
          <a:ln>
            <a:noFill/>
          </a:ln>
        </p:spPr>
      </p:pic>
      <p:pic>
        <p:nvPicPr>
          <p:cNvPr id="406" name="Google Shape;406;p31"/>
          <p:cNvPicPr preferRelativeResize="0"/>
          <p:nvPr/>
        </p:nvPicPr>
        <p:blipFill>
          <a:blip r:embed="rId10">
            <a:alphaModFix/>
          </a:blip>
          <a:stretch>
            <a:fillRect/>
          </a:stretch>
        </p:blipFill>
        <p:spPr>
          <a:xfrm>
            <a:off x="11782500" y="5105950"/>
            <a:ext cx="5074414" cy="34125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95" name="Shape 95"/>
        <p:cNvGrpSpPr/>
        <p:nvPr/>
      </p:nvGrpSpPr>
      <p:grpSpPr>
        <a:xfrm>
          <a:off x="0" y="0"/>
          <a:ext cx="0" cy="0"/>
          <a:chOff x="0" y="0"/>
          <a:chExt cx="0" cy="0"/>
        </a:xfrm>
      </p:grpSpPr>
      <p:pic>
        <p:nvPicPr>
          <p:cNvPr id="96" name="Google Shape;96;p14"/>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97" name="Google Shape;97;p14"/>
          <p:cNvPicPr preferRelativeResize="0"/>
          <p:nvPr/>
        </p:nvPicPr>
        <p:blipFill>
          <a:blip r:embed="rId4">
            <a:alphaModFix/>
          </a:blip>
          <a:stretch>
            <a:fillRect/>
          </a:stretch>
        </p:blipFill>
        <p:spPr>
          <a:xfrm>
            <a:off x="505916" y="423763"/>
            <a:ext cx="17276170" cy="9439476"/>
          </a:xfrm>
          <a:prstGeom prst="rect">
            <a:avLst/>
          </a:prstGeom>
          <a:noFill/>
          <a:ln>
            <a:noFill/>
          </a:ln>
        </p:spPr>
      </p:pic>
      <p:sp>
        <p:nvSpPr>
          <p:cNvPr id="98" name="Google Shape;98;p14"/>
          <p:cNvSpPr txBox="1"/>
          <p:nvPr/>
        </p:nvSpPr>
        <p:spPr>
          <a:xfrm>
            <a:off x="-1619361" y="1351304"/>
            <a:ext cx="21819140" cy="1009730"/>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US" sz="7085" u="none" cap="none" strike="noStrike">
                <a:solidFill>
                  <a:srgbClr val="F1E894"/>
                </a:solidFill>
                <a:latin typeface="Paytone One"/>
                <a:ea typeface="Paytone One"/>
                <a:cs typeface="Paytone One"/>
                <a:sym typeface="Paytone One"/>
              </a:rPr>
              <a:t>How to Use This Presentation</a:t>
            </a:r>
            <a:endParaRPr/>
          </a:p>
        </p:txBody>
      </p:sp>
      <p:sp>
        <p:nvSpPr>
          <p:cNvPr id="99" name="Google Shape;99;p14"/>
          <p:cNvSpPr txBox="1"/>
          <p:nvPr/>
        </p:nvSpPr>
        <p:spPr>
          <a:xfrm>
            <a:off x="1719183" y="3719029"/>
            <a:ext cx="4574400" cy="48087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Click on the "Google Slides" button below this presentation preview. Make sure to sign in to your Google account. Click on "Make a copy."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FFFFFF"/>
                </a:solidFill>
                <a:latin typeface="Nunito"/>
                <a:ea typeface="Nunito"/>
                <a:cs typeface="Nunito"/>
                <a:sym typeface="Nunito"/>
              </a:rPr>
              <a:t>Alternative:</a:t>
            </a:r>
            <a:r>
              <a:rPr b="0" i="0" lang="en-US" sz="2200" u="none" cap="none" strike="noStrike">
                <a:solidFill>
                  <a:srgbClr val="FFFFFF"/>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0" name="Google Shape;100;p14"/>
          <p:cNvSpPr txBox="1"/>
          <p:nvPr/>
        </p:nvSpPr>
        <p:spPr>
          <a:xfrm>
            <a:off x="1435692" y="2892000"/>
            <a:ext cx="5141301"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Google Slides</a:t>
            </a:r>
            <a:endParaRPr/>
          </a:p>
        </p:txBody>
      </p:sp>
      <p:sp>
        <p:nvSpPr>
          <p:cNvPr id="101" name="Google Shape;101;p14"/>
          <p:cNvSpPr txBox="1"/>
          <p:nvPr/>
        </p:nvSpPr>
        <p:spPr>
          <a:xfrm>
            <a:off x="7376094" y="3719029"/>
            <a:ext cx="4286100" cy="3996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Click on the "PowerPoint" button below this presentation preview. Start editing your presentation.</a:t>
            </a:r>
            <a:endParaRPr/>
          </a:p>
          <a:p>
            <a:pPr indent="0" lvl="0" marL="0" marR="0" rtl="0" algn="ctr">
              <a:lnSpc>
                <a:spcPct val="120000"/>
              </a:lnSpc>
              <a:spcBef>
                <a:spcPts val="0"/>
              </a:spcBef>
              <a:spcAft>
                <a:spcPts val="0"/>
              </a:spcAft>
              <a:buNone/>
            </a:pPr>
            <a:r>
              <a:rPr b="0" i="0" lang="en-US" sz="2200" u="sng" cap="none" strike="noStrike">
                <a:solidFill>
                  <a:srgbClr val="FFFFFF"/>
                </a:solidFill>
                <a:latin typeface="Nunito"/>
                <a:ea typeface="Nunito"/>
                <a:cs typeface="Nunito"/>
                <a:sym typeface="Nunito"/>
              </a:rPr>
              <a:t>Alternative:</a:t>
            </a:r>
            <a:r>
              <a:rPr b="0" i="0" lang="en-US" sz="2200" u="none" cap="none" strike="noStrike">
                <a:solidFill>
                  <a:srgbClr val="FFFFFF"/>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a:p>
        </p:txBody>
      </p:sp>
      <p:sp>
        <p:nvSpPr>
          <p:cNvPr id="102" name="Google Shape;102;p14"/>
          <p:cNvSpPr txBox="1"/>
          <p:nvPr/>
        </p:nvSpPr>
        <p:spPr>
          <a:xfrm>
            <a:off x="6948565" y="2892000"/>
            <a:ext cx="5141301"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PowerPoint</a:t>
            </a:r>
            <a:endParaRPr/>
          </a:p>
        </p:txBody>
      </p:sp>
      <p:sp>
        <p:nvSpPr>
          <p:cNvPr id="103" name="Google Shape;103;p14"/>
          <p:cNvSpPr txBox="1"/>
          <p:nvPr/>
        </p:nvSpPr>
        <p:spPr>
          <a:xfrm>
            <a:off x="12379092" y="3719029"/>
            <a:ext cx="4619100" cy="15576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200" u="none" cap="none" strike="noStrike">
                <a:solidFill>
                  <a:srgbClr val="FFFFFF"/>
                </a:solidFill>
                <a:latin typeface="Nunito"/>
                <a:ea typeface="Nunito"/>
                <a:cs typeface="Nunito"/>
                <a:sym typeface="Nunito"/>
              </a:rPr>
              <a:t>Click on the "Canva" button under this presentation preview. Start editing your presentation. You need to sign in to your Canva account.</a:t>
            </a:r>
            <a:endParaRPr/>
          </a:p>
        </p:txBody>
      </p:sp>
      <p:sp>
        <p:nvSpPr>
          <p:cNvPr id="104" name="Google Shape;104;p14"/>
          <p:cNvSpPr txBox="1"/>
          <p:nvPr/>
        </p:nvSpPr>
        <p:spPr>
          <a:xfrm>
            <a:off x="12117999" y="2892000"/>
            <a:ext cx="5141301"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Canva</a:t>
            </a:r>
            <a:endParaRPr/>
          </a:p>
        </p:txBody>
      </p:sp>
      <p:pic>
        <p:nvPicPr>
          <p:cNvPr id="105" name="Google Shape;105;p14"/>
          <p:cNvPicPr preferRelativeResize="0"/>
          <p:nvPr/>
        </p:nvPicPr>
        <p:blipFill>
          <a:blip r:embed="rId5">
            <a:alphaModFix/>
          </a:blip>
          <a:stretch>
            <a:fillRect/>
          </a:stretch>
        </p:blipFill>
        <p:spPr>
          <a:xfrm>
            <a:off x="11628622" y="5480847"/>
            <a:ext cx="6269322" cy="83332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410" name="Shape 410"/>
        <p:cNvGrpSpPr/>
        <p:nvPr/>
      </p:nvGrpSpPr>
      <p:grpSpPr>
        <a:xfrm>
          <a:off x="0" y="0"/>
          <a:ext cx="0" cy="0"/>
          <a:chOff x="0" y="0"/>
          <a:chExt cx="0" cy="0"/>
        </a:xfrm>
      </p:grpSpPr>
      <p:pic>
        <p:nvPicPr>
          <p:cNvPr id="411" name="Google Shape;411;p32"/>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412" name="Google Shape;412;p32"/>
          <p:cNvPicPr preferRelativeResize="0"/>
          <p:nvPr/>
        </p:nvPicPr>
        <p:blipFill>
          <a:blip r:embed="rId4">
            <a:alphaModFix/>
          </a:blip>
          <a:stretch>
            <a:fillRect/>
          </a:stretch>
        </p:blipFill>
        <p:spPr>
          <a:xfrm>
            <a:off x="658875" y="609315"/>
            <a:ext cx="17295831" cy="9450201"/>
          </a:xfrm>
          <a:prstGeom prst="rect">
            <a:avLst/>
          </a:prstGeom>
          <a:noFill/>
          <a:ln>
            <a:noFill/>
          </a:ln>
        </p:spPr>
      </p:pic>
      <p:pic>
        <p:nvPicPr>
          <p:cNvPr id="413" name="Google Shape;413;p32"/>
          <p:cNvPicPr preferRelativeResize="0"/>
          <p:nvPr/>
        </p:nvPicPr>
        <p:blipFill>
          <a:blip r:embed="rId5">
            <a:alphaModFix/>
          </a:blip>
          <a:stretch>
            <a:fillRect/>
          </a:stretch>
        </p:blipFill>
        <p:spPr>
          <a:xfrm>
            <a:off x="757625" y="4990850"/>
            <a:ext cx="16795761" cy="114800"/>
          </a:xfrm>
          <a:prstGeom prst="rect">
            <a:avLst/>
          </a:prstGeom>
          <a:noFill/>
          <a:ln>
            <a:noFill/>
          </a:ln>
        </p:spPr>
      </p:pic>
      <p:sp>
        <p:nvSpPr>
          <p:cNvPr id="414" name="Google Shape;414;p32"/>
          <p:cNvSpPr/>
          <p:nvPr/>
        </p:nvSpPr>
        <p:spPr>
          <a:xfrm>
            <a:off x="-918464" y="5851618"/>
            <a:ext cx="2829122" cy="3939284"/>
          </a:xfrm>
          <a:custGeom>
            <a:rect b="b" l="l" r="r" t="t"/>
            <a:pathLst>
              <a:path extrusionOk="0" h="3939284" w="2829122">
                <a:moveTo>
                  <a:pt x="0" y="0"/>
                </a:moveTo>
                <a:lnTo>
                  <a:pt x="2829123" y="0"/>
                </a:lnTo>
                <a:lnTo>
                  <a:pt x="2829123" y="3939284"/>
                </a:lnTo>
                <a:lnTo>
                  <a:pt x="0" y="3939284"/>
                </a:lnTo>
                <a:lnTo>
                  <a:pt x="0" y="0"/>
                </a:lnTo>
                <a:close/>
              </a:path>
            </a:pathLst>
          </a:custGeom>
          <a:blipFill rotWithShape="1">
            <a:blip r:embed="rId6">
              <a:alphaModFix/>
            </a:blip>
            <a:stretch>
              <a:fillRect b="0" l="0" r="0" t="0"/>
            </a:stretch>
          </a:blipFill>
          <a:ln>
            <a:noFill/>
          </a:ln>
        </p:spPr>
      </p:sp>
      <p:grpSp>
        <p:nvGrpSpPr>
          <p:cNvPr id="415" name="Google Shape;415;p32"/>
          <p:cNvGrpSpPr/>
          <p:nvPr/>
        </p:nvGrpSpPr>
        <p:grpSpPr>
          <a:xfrm>
            <a:off x="8972658" y="4871488"/>
            <a:ext cx="342684" cy="342684"/>
            <a:chOff x="0" y="0"/>
            <a:chExt cx="812800" cy="812800"/>
          </a:xfrm>
        </p:grpSpPr>
        <p:sp>
          <p:nvSpPr>
            <p:cNvPr id="416" name="Google Shape;416;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9DB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32"/>
          <p:cNvGrpSpPr/>
          <p:nvPr/>
        </p:nvGrpSpPr>
        <p:grpSpPr>
          <a:xfrm>
            <a:off x="3507237" y="4871488"/>
            <a:ext cx="342684" cy="342684"/>
            <a:chOff x="0" y="0"/>
            <a:chExt cx="812800" cy="812800"/>
          </a:xfrm>
        </p:grpSpPr>
        <p:sp>
          <p:nvSpPr>
            <p:cNvPr id="419" name="Google Shape;419;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9DB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32"/>
          <p:cNvGrpSpPr/>
          <p:nvPr/>
        </p:nvGrpSpPr>
        <p:grpSpPr>
          <a:xfrm>
            <a:off x="14438079" y="4871488"/>
            <a:ext cx="342684" cy="342684"/>
            <a:chOff x="0" y="0"/>
            <a:chExt cx="812800" cy="812800"/>
          </a:xfrm>
        </p:grpSpPr>
        <p:sp>
          <p:nvSpPr>
            <p:cNvPr id="422" name="Google Shape;422;p3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path>
              </a:pathLst>
            </a:custGeom>
            <a:solidFill>
              <a:srgbClr val="F9DB8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32"/>
            <p:cNvSpPr txBox="1"/>
            <p:nvPr/>
          </p:nvSpPr>
          <p:spPr>
            <a:xfrm>
              <a:off x="76200" y="38100"/>
              <a:ext cx="660400" cy="6985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4" name="Google Shape;424;p32"/>
          <p:cNvSpPr/>
          <p:nvPr/>
        </p:nvSpPr>
        <p:spPr>
          <a:xfrm>
            <a:off x="10968228" y="7326153"/>
            <a:ext cx="1855644" cy="1259518"/>
          </a:xfrm>
          <a:custGeom>
            <a:rect b="b" l="l" r="r" t="t"/>
            <a:pathLst>
              <a:path extrusionOk="0" h="1259518" w="1855644">
                <a:moveTo>
                  <a:pt x="0" y="0"/>
                </a:moveTo>
                <a:lnTo>
                  <a:pt x="1855643" y="0"/>
                </a:lnTo>
                <a:lnTo>
                  <a:pt x="1855643" y="1259518"/>
                </a:lnTo>
                <a:lnTo>
                  <a:pt x="0" y="1259518"/>
                </a:lnTo>
                <a:lnTo>
                  <a:pt x="0" y="0"/>
                </a:lnTo>
                <a:close/>
              </a:path>
            </a:pathLst>
          </a:custGeom>
          <a:blipFill rotWithShape="1">
            <a:blip r:embed="rId7">
              <a:alphaModFix/>
            </a:blip>
            <a:stretch>
              <a:fillRect b="0" l="0" r="0" t="0"/>
            </a:stretch>
          </a:blipFill>
          <a:ln>
            <a:noFill/>
          </a:ln>
        </p:spPr>
      </p:sp>
      <p:sp>
        <p:nvSpPr>
          <p:cNvPr id="425" name="Google Shape;425;p32"/>
          <p:cNvSpPr txBox="1"/>
          <p:nvPr/>
        </p:nvSpPr>
        <p:spPr>
          <a:xfrm>
            <a:off x="4593116" y="1090559"/>
            <a:ext cx="9101769" cy="1224915"/>
          </a:xfrm>
          <a:prstGeom prst="rect">
            <a:avLst/>
          </a:prstGeom>
          <a:noFill/>
          <a:ln>
            <a:noFill/>
          </a:ln>
        </p:spPr>
        <p:txBody>
          <a:bodyPr anchorCtr="0" anchor="t" bIns="0" lIns="0" spcFirstLastPara="1" rIns="0" wrap="square" tIns="0">
            <a:spAutoFit/>
          </a:bodyPr>
          <a:lstStyle/>
          <a:p>
            <a:pPr indent="0" lvl="0" marL="0" marR="0" rtl="0" algn="ctr">
              <a:lnSpc>
                <a:spcPct val="144006"/>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Future Plans</a:t>
            </a:r>
            <a:endParaRPr/>
          </a:p>
        </p:txBody>
      </p:sp>
      <p:sp>
        <p:nvSpPr>
          <p:cNvPr id="426" name="Google Shape;426;p32"/>
          <p:cNvSpPr txBox="1"/>
          <p:nvPr/>
        </p:nvSpPr>
        <p:spPr>
          <a:xfrm>
            <a:off x="2318435" y="3332976"/>
            <a:ext cx="2720287" cy="1224915"/>
          </a:xfrm>
          <a:prstGeom prst="rect">
            <a:avLst/>
          </a:prstGeom>
          <a:noFill/>
          <a:ln>
            <a:noFill/>
          </a:ln>
        </p:spPr>
        <p:txBody>
          <a:bodyPr anchorCtr="0" anchor="t" bIns="0" lIns="0" spcFirstLastPara="1" rIns="0" wrap="square" tIns="0">
            <a:spAutoFit/>
          </a:bodyPr>
          <a:lstStyle/>
          <a:p>
            <a:pPr indent="0" lvl="0" marL="0" marR="0" rtl="0" algn="ctr">
              <a:lnSpc>
                <a:spcPct val="144006"/>
              </a:lnSpc>
              <a:spcBef>
                <a:spcPts val="0"/>
              </a:spcBef>
              <a:spcAft>
                <a:spcPts val="0"/>
              </a:spcAft>
              <a:buNone/>
            </a:pPr>
            <a:r>
              <a:rPr b="0" i="0" lang="en-US" sz="6999" u="none" cap="none" strike="noStrike">
                <a:solidFill>
                  <a:srgbClr val="7BCFFB"/>
                </a:solidFill>
                <a:latin typeface="Paytone One"/>
                <a:ea typeface="Paytone One"/>
                <a:cs typeface="Paytone One"/>
                <a:sym typeface="Paytone One"/>
              </a:rPr>
              <a:t>Oct 5</a:t>
            </a:r>
            <a:endParaRPr/>
          </a:p>
        </p:txBody>
      </p:sp>
      <p:sp>
        <p:nvSpPr>
          <p:cNvPr id="427" name="Google Shape;427;p32"/>
          <p:cNvSpPr txBox="1"/>
          <p:nvPr/>
        </p:nvSpPr>
        <p:spPr>
          <a:xfrm>
            <a:off x="7783856" y="3247251"/>
            <a:ext cx="2720287" cy="1224915"/>
          </a:xfrm>
          <a:prstGeom prst="rect">
            <a:avLst/>
          </a:prstGeom>
          <a:noFill/>
          <a:ln>
            <a:noFill/>
          </a:ln>
        </p:spPr>
        <p:txBody>
          <a:bodyPr anchorCtr="0" anchor="t" bIns="0" lIns="0" spcFirstLastPara="1" rIns="0" wrap="square" tIns="0">
            <a:spAutoFit/>
          </a:bodyPr>
          <a:lstStyle/>
          <a:p>
            <a:pPr indent="0" lvl="0" marL="0" marR="0" rtl="0" algn="ctr">
              <a:lnSpc>
                <a:spcPct val="144006"/>
              </a:lnSpc>
              <a:spcBef>
                <a:spcPts val="0"/>
              </a:spcBef>
              <a:spcAft>
                <a:spcPts val="0"/>
              </a:spcAft>
              <a:buNone/>
            </a:pPr>
            <a:r>
              <a:rPr b="0" i="0" lang="en-US" sz="6999" u="none" cap="none" strike="noStrike">
                <a:solidFill>
                  <a:srgbClr val="7BCFFB"/>
                </a:solidFill>
                <a:latin typeface="Paytone One"/>
                <a:ea typeface="Paytone One"/>
                <a:cs typeface="Paytone One"/>
                <a:sym typeface="Paytone One"/>
              </a:rPr>
              <a:t>Oct 12</a:t>
            </a:r>
            <a:endParaRPr/>
          </a:p>
        </p:txBody>
      </p:sp>
      <p:sp>
        <p:nvSpPr>
          <p:cNvPr id="428" name="Google Shape;428;p32"/>
          <p:cNvSpPr txBox="1"/>
          <p:nvPr/>
        </p:nvSpPr>
        <p:spPr>
          <a:xfrm>
            <a:off x="13249278" y="3332976"/>
            <a:ext cx="2720287" cy="1224915"/>
          </a:xfrm>
          <a:prstGeom prst="rect">
            <a:avLst/>
          </a:prstGeom>
          <a:noFill/>
          <a:ln>
            <a:noFill/>
          </a:ln>
        </p:spPr>
        <p:txBody>
          <a:bodyPr anchorCtr="0" anchor="t" bIns="0" lIns="0" spcFirstLastPara="1" rIns="0" wrap="square" tIns="0">
            <a:spAutoFit/>
          </a:bodyPr>
          <a:lstStyle/>
          <a:p>
            <a:pPr indent="0" lvl="0" marL="0" marR="0" rtl="0" algn="ctr">
              <a:lnSpc>
                <a:spcPct val="144006"/>
              </a:lnSpc>
              <a:spcBef>
                <a:spcPts val="0"/>
              </a:spcBef>
              <a:spcAft>
                <a:spcPts val="0"/>
              </a:spcAft>
              <a:buNone/>
            </a:pPr>
            <a:r>
              <a:rPr b="0" i="0" lang="en-US" sz="6999" u="none" cap="none" strike="noStrike">
                <a:solidFill>
                  <a:srgbClr val="7BCFFB"/>
                </a:solidFill>
                <a:latin typeface="Paytone One"/>
                <a:ea typeface="Paytone One"/>
                <a:cs typeface="Paytone One"/>
                <a:sym typeface="Paytone One"/>
              </a:rPr>
              <a:t>Oct 25</a:t>
            </a:r>
            <a:endParaRPr/>
          </a:p>
        </p:txBody>
      </p:sp>
      <p:sp>
        <p:nvSpPr>
          <p:cNvPr id="429" name="Google Shape;429;p32"/>
          <p:cNvSpPr txBox="1"/>
          <p:nvPr/>
        </p:nvSpPr>
        <p:spPr>
          <a:xfrm>
            <a:off x="1743203" y="5527768"/>
            <a:ext cx="3870752" cy="5035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FFFFFF"/>
                </a:solidFill>
                <a:latin typeface="Nunito SemiBold"/>
                <a:ea typeface="Nunito SemiBold"/>
                <a:cs typeface="Nunito SemiBold"/>
                <a:sym typeface="Nunito SemiBold"/>
              </a:rPr>
              <a:t>Plan One</a:t>
            </a:r>
            <a:endParaRPr/>
          </a:p>
        </p:txBody>
      </p:sp>
      <p:sp>
        <p:nvSpPr>
          <p:cNvPr id="430" name="Google Shape;430;p32"/>
          <p:cNvSpPr txBox="1"/>
          <p:nvPr/>
        </p:nvSpPr>
        <p:spPr>
          <a:xfrm>
            <a:off x="7208624" y="5527768"/>
            <a:ext cx="3870752" cy="5035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FFFFFF"/>
                </a:solidFill>
                <a:latin typeface="Nunito SemiBold"/>
                <a:ea typeface="Nunito SemiBold"/>
                <a:cs typeface="Nunito SemiBold"/>
                <a:sym typeface="Nunito SemiBold"/>
              </a:rPr>
              <a:t>Plan Two</a:t>
            </a:r>
            <a:endParaRPr/>
          </a:p>
        </p:txBody>
      </p:sp>
      <p:sp>
        <p:nvSpPr>
          <p:cNvPr id="431" name="Google Shape;431;p32"/>
          <p:cNvSpPr txBox="1"/>
          <p:nvPr/>
        </p:nvSpPr>
        <p:spPr>
          <a:xfrm>
            <a:off x="12674045" y="5527768"/>
            <a:ext cx="3870752" cy="50355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100" u="none" cap="none" strike="noStrike">
                <a:solidFill>
                  <a:srgbClr val="FFFFFF"/>
                </a:solidFill>
                <a:latin typeface="Nunito SemiBold"/>
                <a:ea typeface="Nunito SemiBold"/>
                <a:cs typeface="Nunito SemiBold"/>
                <a:sym typeface="Nunito SemiBold"/>
              </a:rPr>
              <a:t>Plan Three</a:t>
            </a:r>
            <a:endParaRPr/>
          </a:p>
        </p:txBody>
      </p:sp>
      <p:sp>
        <p:nvSpPr>
          <p:cNvPr id="432" name="Google Shape;432;p32"/>
          <p:cNvSpPr txBox="1"/>
          <p:nvPr/>
        </p:nvSpPr>
        <p:spPr>
          <a:xfrm>
            <a:off x="2318435" y="6133125"/>
            <a:ext cx="2720287" cy="779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FFFFFF"/>
                </a:solidFill>
                <a:latin typeface="Nunito"/>
                <a:ea typeface="Nunito"/>
                <a:cs typeface="Nunito"/>
                <a:sym typeface="Nunito"/>
              </a:rPr>
              <a:t>Elaborate on what you want to discuss.</a:t>
            </a:r>
            <a:endParaRPr/>
          </a:p>
        </p:txBody>
      </p:sp>
      <p:sp>
        <p:nvSpPr>
          <p:cNvPr id="433" name="Google Shape;433;p32"/>
          <p:cNvSpPr txBox="1"/>
          <p:nvPr/>
        </p:nvSpPr>
        <p:spPr>
          <a:xfrm>
            <a:off x="7783856" y="6133125"/>
            <a:ext cx="2720287" cy="779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FFFFFF"/>
                </a:solidFill>
                <a:latin typeface="Nunito"/>
                <a:ea typeface="Nunito"/>
                <a:cs typeface="Nunito"/>
                <a:sym typeface="Nunito"/>
              </a:rPr>
              <a:t>Elaborate on what you want to discuss.</a:t>
            </a:r>
            <a:endParaRPr/>
          </a:p>
        </p:txBody>
      </p:sp>
      <p:sp>
        <p:nvSpPr>
          <p:cNvPr id="434" name="Google Shape;434;p32"/>
          <p:cNvSpPr txBox="1"/>
          <p:nvPr/>
        </p:nvSpPr>
        <p:spPr>
          <a:xfrm>
            <a:off x="13249278" y="6133125"/>
            <a:ext cx="2720287" cy="77978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300" u="none" cap="none" strike="noStrike">
                <a:solidFill>
                  <a:srgbClr val="FFFFFF"/>
                </a:solidFill>
                <a:latin typeface="Nunito"/>
                <a:ea typeface="Nunito"/>
                <a:cs typeface="Nunito"/>
                <a:sym typeface="Nunito"/>
              </a:rPr>
              <a:t>Elaborate on what you want to discuss.</a:t>
            </a:r>
            <a:endParaRPr/>
          </a:p>
        </p:txBody>
      </p:sp>
      <p:pic>
        <p:nvPicPr>
          <p:cNvPr id="435" name="Google Shape;435;p32"/>
          <p:cNvPicPr preferRelativeResize="0"/>
          <p:nvPr/>
        </p:nvPicPr>
        <p:blipFill>
          <a:blip r:embed="rId8">
            <a:alphaModFix/>
          </a:blip>
          <a:stretch>
            <a:fillRect/>
          </a:stretch>
        </p:blipFill>
        <p:spPr>
          <a:xfrm>
            <a:off x="2976050" y="1558075"/>
            <a:ext cx="1595950" cy="919700"/>
          </a:xfrm>
          <a:prstGeom prst="rect">
            <a:avLst/>
          </a:prstGeom>
          <a:noFill/>
          <a:ln>
            <a:noFill/>
          </a:ln>
        </p:spPr>
      </p:pic>
      <p:pic>
        <p:nvPicPr>
          <p:cNvPr id="436" name="Google Shape;436;p32"/>
          <p:cNvPicPr preferRelativeResize="0"/>
          <p:nvPr/>
        </p:nvPicPr>
        <p:blipFill>
          <a:blip r:embed="rId9">
            <a:alphaModFix/>
          </a:blip>
          <a:stretch>
            <a:fillRect/>
          </a:stretch>
        </p:blipFill>
        <p:spPr>
          <a:xfrm>
            <a:off x="13305675" y="7377517"/>
            <a:ext cx="4427500" cy="231503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440" name="Shape 440"/>
        <p:cNvGrpSpPr/>
        <p:nvPr/>
      </p:nvGrpSpPr>
      <p:grpSpPr>
        <a:xfrm>
          <a:off x="0" y="0"/>
          <a:ext cx="0" cy="0"/>
          <a:chOff x="0" y="0"/>
          <a:chExt cx="0" cy="0"/>
        </a:xfrm>
      </p:grpSpPr>
      <p:pic>
        <p:nvPicPr>
          <p:cNvPr id="441" name="Google Shape;441;p33"/>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442" name="Google Shape;442;p33"/>
          <p:cNvPicPr preferRelativeResize="0"/>
          <p:nvPr/>
        </p:nvPicPr>
        <p:blipFill>
          <a:blip r:embed="rId4">
            <a:alphaModFix/>
          </a:blip>
          <a:stretch>
            <a:fillRect/>
          </a:stretch>
        </p:blipFill>
        <p:spPr>
          <a:xfrm>
            <a:off x="658875" y="609315"/>
            <a:ext cx="17295831" cy="9450201"/>
          </a:xfrm>
          <a:prstGeom prst="rect">
            <a:avLst/>
          </a:prstGeom>
          <a:noFill/>
          <a:ln>
            <a:noFill/>
          </a:ln>
        </p:spPr>
      </p:pic>
      <p:pic>
        <p:nvPicPr>
          <p:cNvPr id="443" name="Google Shape;443;p33"/>
          <p:cNvPicPr preferRelativeResize="0"/>
          <p:nvPr/>
        </p:nvPicPr>
        <p:blipFill>
          <a:blip r:embed="rId5">
            <a:alphaModFix/>
          </a:blip>
          <a:stretch>
            <a:fillRect/>
          </a:stretch>
        </p:blipFill>
        <p:spPr>
          <a:xfrm>
            <a:off x="1161038" y="4020700"/>
            <a:ext cx="2903825" cy="8217000"/>
          </a:xfrm>
          <a:prstGeom prst="rect">
            <a:avLst/>
          </a:prstGeom>
          <a:noFill/>
          <a:ln>
            <a:noFill/>
          </a:ln>
        </p:spPr>
      </p:pic>
      <p:sp>
        <p:nvSpPr>
          <p:cNvPr id="444" name="Google Shape;444;p33"/>
          <p:cNvSpPr/>
          <p:nvPr/>
        </p:nvSpPr>
        <p:spPr>
          <a:xfrm>
            <a:off x="4414249" y="6817121"/>
            <a:ext cx="4127811" cy="4882357"/>
          </a:xfrm>
          <a:custGeom>
            <a:rect b="b" l="l" r="r" t="t"/>
            <a:pathLst>
              <a:path extrusionOk="0" h="4882357" w="4127811">
                <a:moveTo>
                  <a:pt x="0" y="0"/>
                </a:moveTo>
                <a:lnTo>
                  <a:pt x="4127811" y="0"/>
                </a:lnTo>
                <a:lnTo>
                  <a:pt x="4127811" y="4882358"/>
                </a:lnTo>
                <a:lnTo>
                  <a:pt x="0" y="4882358"/>
                </a:lnTo>
                <a:lnTo>
                  <a:pt x="0" y="0"/>
                </a:lnTo>
                <a:close/>
              </a:path>
            </a:pathLst>
          </a:custGeom>
          <a:blipFill rotWithShape="1">
            <a:blip r:embed="rId6">
              <a:alphaModFix/>
            </a:blip>
            <a:stretch>
              <a:fillRect b="0" l="0" r="0" t="0"/>
            </a:stretch>
          </a:blipFill>
          <a:ln>
            <a:noFill/>
          </a:ln>
        </p:spPr>
      </p:sp>
      <p:sp>
        <p:nvSpPr>
          <p:cNvPr id="445" name="Google Shape;445;p33"/>
          <p:cNvSpPr/>
          <p:nvPr/>
        </p:nvSpPr>
        <p:spPr>
          <a:xfrm>
            <a:off x="2908070" y="1799808"/>
            <a:ext cx="952387" cy="1203649"/>
          </a:xfrm>
          <a:custGeom>
            <a:rect b="b" l="l" r="r" t="t"/>
            <a:pathLst>
              <a:path extrusionOk="0" h="1203649" w="952387">
                <a:moveTo>
                  <a:pt x="0" y="0"/>
                </a:moveTo>
                <a:lnTo>
                  <a:pt x="952387" y="0"/>
                </a:lnTo>
                <a:lnTo>
                  <a:pt x="952387" y="1203649"/>
                </a:lnTo>
                <a:lnTo>
                  <a:pt x="0" y="1203649"/>
                </a:lnTo>
                <a:lnTo>
                  <a:pt x="0" y="0"/>
                </a:lnTo>
                <a:close/>
              </a:path>
            </a:pathLst>
          </a:custGeom>
          <a:blipFill rotWithShape="1">
            <a:blip r:embed="rId7">
              <a:alphaModFix/>
            </a:blip>
            <a:stretch>
              <a:fillRect b="0" l="0" r="0" t="0"/>
            </a:stretch>
          </a:blipFill>
          <a:ln>
            <a:noFill/>
          </a:ln>
        </p:spPr>
      </p:sp>
      <p:sp>
        <p:nvSpPr>
          <p:cNvPr id="446" name="Google Shape;446;p33"/>
          <p:cNvSpPr/>
          <p:nvPr/>
        </p:nvSpPr>
        <p:spPr>
          <a:xfrm>
            <a:off x="13424281" y="2032915"/>
            <a:ext cx="2178508" cy="1154609"/>
          </a:xfrm>
          <a:custGeom>
            <a:rect b="b" l="l" r="r" t="t"/>
            <a:pathLst>
              <a:path extrusionOk="0" h="1154609" w="2178508">
                <a:moveTo>
                  <a:pt x="0" y="0"/>
                </a:moveTo>
                <a:lnTo>
                  <a:pt x="2178508" y="0"/>
                </a:lnTo>
                <a:lnTo>
                  <a:pt x="2178508" y="1154610"/>
                </a:lnTo>
                <a:lnTo>
                  <a:pt x="0" y="1154610"/>
                </a:lnTo>
                <a:lnTo>
                  <a:pt x="0" y="0"/>
                </a:lnTo>
                <a:close/>
              </a:path>
            </a:pathLst>
          </a:custGeom>
          <a:blipFill rotWithShape="1">
            <a:blip r:embed="rId8">
              <a:alphaModFix/>
            </a:blip>
            <a:stretch>
              <a:fillRect b="0" l="0" r="0" t="0"/>
            </a:stretch>
          </a:blipFill>
          <a:ln>
            <a:noFill/>
          </a:ln>
        </p:spPr>
      </p:sp>
      <p:sp>
        <p:nvSpPr>
          <p:cNvPr id="447" name="Google Shape;447;p33"/>
          <p:cNvSpPr txBox="1"/>
          <p:nvPr/>
        </p:nvSpPr>
        <p:spPr>
          <a:xfrm>
            <a:off x="5849146" y="2593737"/>
            <a:ext cx="6589800" cy="3747600"/>
          </a:xfrm>
          <a:prstGeom prst="rect">
            <a:avLst/>
          </a:prstGeom>
          <a:noFill/>
          <a:ln>
            <a:noFill/>
          </a:ln>
        </p:spPr>
        <p:txBody>
          <a:bodyPr anchorCtr="0" anchor="t" bIns="0" lIns="0" spcFirstLastPara="1" rIns="0" wrap="square" tIns="0">
            <a:spAutoFit/>
          </a:bodyPr>
          <a:lstStyle/>
          <a:p>
            <a:pPr indent="0" lvl="0" marL="0" marR="0" rtl="0" algn="ctr">
              <a:lnSpc>
                <a:spcPct val="85000"/>
              </a:lnSpc>
              <a:spcBef>
                <a:spcPts val="0"/>
              </a:spcBef>
              <a:spcAft>
                <a:spcPts val="0"/>
              </a:spcAft>
              <a:buNone/>
            </a:pPr>
            <a:r>
              <a:rPr b="0" i="0" lang="en-US" sz="14322" u="none" cap="none" strike="noStrike">
                <a:solidFill>
                  <a:srgbClr val="F1E894"/>
                </a:solidFill>
                <a:latin typeface="Paytone One"/>
                <a:ea typeface="Paytone One"/>
                <a:cs typeface="Paytone One"/>
                <a:sym typeface="Paytone One"/>
              </a:rPr>
              <a:t>Thank</a:t>
            </a:r>
            <a:endParaRPr/>
          </a:p>
          <a:p>
            <a:pPr indent="0" lvl="0" marL="0" marR="0" rtl="0" algn="ctr">
              <a:lnSpc>
                <a:spcPct val="85000"/>
              </a:lnSpc>
              <a:spcBef>
                <a:spcPts val="0"/>
              </a:spcBef>
              <a:spcAft>
                <a:spcPts val="0"/>
              </a:spcAft>
              <a:buNone/>
            </a:pPr>
            <a:r>
              <a:rPr b="0" i="0" lang="en-US" sz="14322" u="none" cap="none" strike="noStrike">
                <a:solidFill>
                  <a:srgbClr val="F1E894"/>
                </a:solidFill>
                <a:latin typeface="Paytone One"/>
                <a:ea typeface="Paytone One"/>
                <a:cs typeface="Paytone One"/>
                <a:sym typeface="Paytone One"/>
              </a:rPr>
              <a:t>you!</a:t>
            </a:r>
            <a:endParaRPr/>
          </a:p>
        </p:txBody>
      </p:sp>
      <p:sp>
        <p:nvSpPr>
          <p:cNvPr id="448" name="Google Shape;448;p33"/>
          <p:cNvSpPr txBox="1"/>
          <p:nvPr/>
        </p:nvSpPr>
        <p:spPr>
          <a:xfrm>
            <a:off x="11765511" y="7545064"/>
            <a:ext cx="3317539" cy="763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Write a closing statement or call-to-action here.</a:t>
            </a:r>
            <a:endParaRPr/>
          </a:p>
        </p:txBody>
      </p:sp>
      <p:pic>
        <p:nvPicPr>
          <p:cNvPr id="449" name="Google Shape;449;p33"/>
          <p:cNvPicPr preferRelativeResize="0"/>
          <p:nvPr/>
        </p:nvPicPr>
        <p:blipFill>
          <a:blip r:embed="rId9">
            <a:alphaModFix/>
          </a:blip>
          <a:stretch>
            <a:fillRect/>
          </a:stretch>
        </p:blipFill>
        <p:spPr>
          <a:xfrm>
            <a:off x="14090904" y="3747400"/>
            <a:ext cx="5014142" cy="10287000"/>
          </a:xfrm>
          <a:prstGeom prst="rect">
            <a:avLst/>
          </a:prstGeom>
          <a:noFill/>
          <a:ln>
            <a:noFill/>
          </a:ln>
        </p:spPr>
      </p:pic>
      <p:pic>
        <p:nvPicPr>
          <p:cNvPr id="450" name="Google Shape;450;p33"/>
          <p:cNvPicPr preferRelativeResize="0"/>
          <p:nvPr/>
        </p:nvPicPr>
        <p:blipFill>
          <a:blip r:embed="rId10">
            <a:alphaModFix/>
          </a:blip>
          <a:stretch>
            <a:fillRect/>
          </a:stretch>
        </p:blipFill>
        <p:spPr>
          <a:xfrm>
            <a:off x="5933325" y="4362090"/>
            <a:ext cx="6421351" cy="285400"/>
          </a:xfrm>
          <a:prstGeom prst="rect">
            <a:avLst/>
          </a:prstGeom>
          <a:noFill/>
          <a:ln>
            <a:noFill/>
          </a:ln>
        </p:spPr>
      </p:pic>
      <p:pic>
        <p:nvPicPr>
          <p:cNvPr id="451" name="Google Shape;451;p33"/>
          <p:cNvPicPr preferRelativeResize="0"/>
          <p:nvPr/>
        </p:nvPicPr>
        <p:blipFill>
          <a:blip r:embed="rId11">
            <a:alphaModFix/>
          </a:blip>
          <a:stretch>
            <a:fillRect/>
          </a:stretch>
        </p:blipFill>
        <p:spPr>
          <a:xfrm>
            <a:off x="6640123" y="6423682"/>
            <a:ext cx="5007754" cy="2854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455" name="Shape 455"/>
        <p:cNvGrpSpPr/>
        <p:nvPr/>
      </p:nvGrpSpPr>
      <p:grpSpPr>
        <a:xfrm>
          <a:off x="0" y="0"/>
          <a:ext cx="0" cy="0"/>
          <a:chOff x="0" y="0"/>
          <a:chExt cx="0" cy="0"/>
        </a:xfrm>
      </p:grpSpPr>
      <p:sp>
        <p:nvSpPr>
          <p:cNvPr id="456" name="Google Shape;456;p34"/>
          <p:cNvSpPr txBox="1"/>
          <p:nvPr/>
        </p:nvSpPr>
        <p:spPr>
          <a:xfrm>
            <a:off x="932404" y="969801"/>
            <a:ext cx="3913267" cy="1864233"/>
          </a:xfrm>
          <a:prstGeom prst="rect">
            <a:avLst/>
          </a:prstGeom>
          <a:noFill/>
          <a:ln>
            <a:noFill/>
          </a:ln>
        </p:spPr>
        <p:txBody>
          <a:bodyPr anchorCtr="0" anchor="t" bIns="0" lIns="0" spcFirstLastPara="1" rIns="0" wrap="square" tIns="0">
            <a:spAutoFit/>
          </a:bodyPr>
          <a:lstStyle/>
          <a:p>
            <a:pPr indent="0" lvl="0" marL="0" marR="0" rtl="0" algn="l">
              <a:lnSpc>
                <a:spcPct val="108001"/>
              </a:lnSpc>
              <a:spcBef>
                <a:spcPts val="0"/>
              </a:spcBef>
              <a:spcAft>
                <a:spcPts val="0"/>
              </a:spcAft>
              <a:buNone/>
            </a:pPr>
            <a:r>
              <a:rPr b="0" i="0" lang="en-US" sz="6699" u="none" cap="none" strike="noStrike">
                <a:solidFill>
                  <a:srgbClr val="44645A"/>
                </a:solidFill>
                <a:latin typeface="Paytone One"/>
                <a:ea typeface="Paytone One"/>
                <a:cs typeface="Paytone One"/>
                <a:sym typeface="Paytone One"/>
              </a:rPr>
              <a:t>Resource </a:t>
            </a:r>
            <a:endParaRPr/>
          </a:p>
          <a:p>
            <a:pPr indent="0" lvl="0" marL="0" marR="0" rtl="0" algn="l">
              <a:lnSpc>
                <a:spcPct val="108001"/>
              </a:lnSpc>
              <a:spcBef>
                <a:spcPts val="0"/>
              </a:spcBef>
              <a:spcAft>
                <a:spcPts val="0"/>
              </a:spcAft>
              <a:buNone/>
            </a:pPr>
            <a:r>
              <a:rPr b="0" i="0" lang="en-US" sz="6699" u="none" cap="none" strike="noStrike">
                <a:solidFill>
                  <a:srgbClr val="44645A"/>
                </a:solidFill>
                <a:latin typeface="Paytone One"/>
                <a:ea typeface="Paytone One"/>
                <a:cs typeface="Paytone One"/>
                <a:sym typeface="Paytone One"/>
              </a:rPr>
              <a:t>Page</a:t>
            </a:r>
            <a:endParaRPr/>
          </a:p>
        </p:txBody>
      </p:sp>
      <p:sp>
        <p:nvSpPr>
          <p:cNvPr id="457" name="Google Shape;457;p34"/>
          <p:cNvSpPr txBox="1"/>
          <p:nvPr/>
        </p:nvSpPr>
        <p:spPr>
          <a:xfrm>
            <a:off x="932404" y="5025512"/>
            <a:ext cx="4773900" cy="4063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This presentation template uses</a:t>
            </a:r>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the following free fonts:</a:t>
            </a:r>
            <a:endParaRPr/>
          </a:p>
          <a:p>
            <a:pPr indent="0" lvl="1" marL="0" marR="0" rtl="0" algn="l">
              <a:lnSpc>
                <a:spcPct val="100000"/>
              </a:lnSpc>
              <a:spcBef>
                <a:spcPts val="0"/>
              </a:spcBef>
              <a:spcAft>
                <a:spcPts val="0"/>
              </a:spcAft>
              <a:buNone/>
            </a:pPr>
            <a:r>
              <a:t/>
            </a:r>
            <a:endParaRPr b="0" i="0" sz="22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Titles: Paytone One</a:t>
            </a:r>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Headers: Nunito</a:t>
            </a:r>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Body Copy: Nunito</a:t>
            </a:r>
            <a:endParaRPr/>
          </a:p>
          <a:p>
            <a:pPr indent="0" lvl="1" marL="0" marR="0" rtl="0" algn="l">
              <a:lnSpc>
                <a:spcPct val="100000"/>
              </a:lnSpc>
              <a:spcBef>
                <a:spcPts val="0"/>
              </a:spcBef>
              <a:spcAft>
                <a:spcPts val="0"/>
              </a:spcAft>
              <a:buNone/>
            </a:pPr>
            <a:r>
              <a:t/>
            </a:r>
            <a:endParaRPr b="0" i="0" sz="22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You can find these fonts</a:t>
            </a:r>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online too. Happy designing! </a:t>
            </a:r>
            <a:endParaRPr/>
          </a:p>
          <a:p>
            <a:pPr indent="0" lvl="1" marL="0" marR="0" rtl="0" algn="l">
              <a:lnSpc>
                <a:spcPct val="100000"/>
              </a:lnSpc>
              <a:spcBef>
                <a:spcPts val="0"/>
              </a:spcBef>
              <a:spcAft>
                <a:spcPts val="0"/>
              </a:spcAft>
              <a:buNone/>
            </a:pPr>
            <a:r>
              <a:t/>
            </a:r>
            <a:endParaRPr b="0" i="0" sz="2200" u="none" cap="none" strike="noStrike">
              <a:solidFill>
                <a:srgbClr val="000000"/>
              </a:solidFill>
              <a:latin typeface="Nunito"/>
              <a:ea typeface="Nunito"/>
              <a:cs typeface="Nunito"/>
              <a:sym typeface="Nunito"/>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Don't forget to delete this</a:t>
            </a:r>
            <a:endParaRPr/>
          </a:p>
          <a:p>
            <a:pPr indent="0" lvl="1" marL="0" marR="0" rtl="0" algn="l">
              <a:lnSpc>
                <a:spcPct val="100000"/>
              </a:lnSpc>
              <a:spcBef>
                <a:spcPts val="0"/>
              </a:spcBef>
              <a:spcAft>
                <a:spcPts val="0"/>
              </a:spcAft>
              <a:buNone/>
            </a:pPr>
            <a:r>
              <a:rPr b="0" i="0" lang="en-US" sz="2200" u="none" cap="none" strike="noStrike">
                <a:solidFill>
                  <a:srgbClr val="000000"/>
                </a:solidFill>
                <a:latin typeface="Nunito"/>
                <a:ea typeface="Nunito"/>
                <a:cs typeface="Nunito"/>
                <a:sym typeface="Nunito"/>
              </a:rPr>
              <a:t>page before presenting. </a:t>
            </a:r>
            <a:endParaRPr/>
          </a:p>
        </p:txBody>
      </p:sp>
      <p:sp>
        <p:nvSpPr>
          <p:cNvPr id="458" name="Google Shape;458;p34"/>
          <p:cNvSpPr txBox="1"/>
          <p:nvPr/>
        </p:nvSpPr>
        <p:spPr>
          <a:xfrm>
            <a:off x="932404" y="3729477"/>
            <a:ext cx="4534800" cy="67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200" u="none" cap="none" strike="noStrike">
                <a:solidFill>
                  <a:srgbClr val="000000"/>
                </a:solidFill>
                <a:latin typeface="Nunito SemiBold"/>
                <a:ea typeface="Nunito SemiBold"/>
                <a:cs typeface="Nunito SemiBold"/>
                <a:sym typeface="Nunito SemiBold"/>
              </a:rPr>
              <a:t>Use these design resources</a:t>
            </a:r>
            <a:endParaRPr/>
          </a:p>
          <a:p>
            <a:pPr indent="0" lvl="0" marL="0" marR="0" rtl="0" algn="l">
              <a:lnSpc>
                <a:spcPct val="100000"/>
              </a:lnSpc>
              <a:spcBef>
                <a:spcPts val="0"/>
              </a:spcBef>
              <a:spcAft>
                <a:spcPts val="0"/>
              </a:spcAft>
              <a:buNone/>
            </a:pPr>
            <a:r>
              <a:rPr b="0" i="0" lang="en-US" sz="2200" u="none" cap="none" strike="noStrike">
                <a:solidFill>
                  <a:srgbClr val="000000"/>
                </a:solidFill>
                <a:latin typeface="Nunito SemiBold"/>
                <a:ea typeface="Nunito SemiBold"/>
                <a:cs typeface="Nunito SemiBold"/>
                <a:sym typeface="Nunito SemiBold"/>
              </a:rPr>
              <a:t>in your Canva Presentation.</a:t>
            </a:r>
            <a:endParaRPr/>
          </a:p>
        </p:txBody>
      </p:sp>
      <p:sp>
        <p:nvSpPr>
          <p:cNvPr id="459" name="Google Shape;459;p34"/>
          <p:cNvSpPr/>
          <p:nvPr/>
        </p:nvSpPr>
        <p:spPr>
          <a:xfrm>
            <a:off x="11986739" y="4621657"/>
            <a:ext cx="1380773" cy="999177"/>
          </a:xfrm>
          <a:custGeom>
            <a:rect b="b" l="l" r="r" t="t"/>
            <a:pathLst>
              <a:path extrusionOk="0" h="999177" w="1380773">
                <a:moveTo>
                  <a:pt x="0" y="0"/>
                </a:moveTo>
                <a:lnTo>
                  <a:pt x="1380773" y="0"/>
                </a:lnTo>
                <a:lnTo>
                  <a:pt x="1380773" y="999178"/>
                </a:lnTo>
                <a:lnTo>
                  <a:pt x="0" y="999178"/>
                </a:lnTo>
                <a:lnTo>
                  <a:pt x="0" y="0"/>
                </a:lnTo>
                <a:close/>
              </a:path>
            </a:pathLst>
          </a:custGeom>
          <a:blipFill rotWithShape="1">
            <a:blip r:embed="rId3">
              <a:alphaModFix/>
            </a:blip>
            <a:stretch>
              <a:fillRect b="0" l="0" r="0" t="0"/>
            </a:stretch>
          </a:blipFill>
          <a:ln>
            <a:noFill/>
          </a:ln>
        </p:spPr>
      </p:sp>
      <p:sp>
        <p:nvSpPr>
          <p:cNvPr id="460" name="Google Shape;460;p34"/>
          <p:cNvSpPr/>
          <p:nvPr/>
        </p:nvSpPr>
        <p:spPr>
          <a:xfrm>
            <a:off x="6672819" y="4600152"/>
            <a:ext cx="1814181" cy="1042189"/>
          </a:xfrm>
          <a:custGeom>
            <a:rect b="b" l="l" r="r" t="t"/>
            <a:pathLst>
              <a:path extrusionOk="0" h="1042189" w="1814181">
                <a:moveTo>
                  <a:pt x="0" y="0"/>
                </a:moveTo>
                <a:lnTo>
                  <a:pt x="1814181" y="0"/>
                </a:lnTo>
                <a:lnTo>
                  <a:pt x="1814181" y="1042189"/>
                </a:lnTo>
                <a:lnTo>
                  <a:pt x="0" y="1042189"/>
                </a:lnTo>
                <a:lnTo>
                  <a:pt x="0" y="0"/>
                </a:lnTo>
                <a:close/>
              </a:path>
            </a:pathLst>
          </a:custGeom>
          <a:blipFill rotWithShape="1">
            <a:blip r:embed="rId4">
              <a:alphaModFix/>
            </a:blip>
            <a:stretch>
              <a:fillRect b="0" l="0" r="0" t="0"/>
            </a:stretch>
          </a:blipFill>
          <a:ln>
            <a:noFill/>
          </a:ln>
        </p:spPr>
      </p:sp>
      <p:sp>
        <p:nvSpPr>
          <p:cNvPr id="461" name="Google Shape;461;p34"/>
          <p:cNvSpPr/>
          <p:nvPr/>
        </p:nvSpPr>
        <p:spPr>
          <a:xfrm>
            <a:off x="16208362" y="7801258"/>
            <a:ext cx="1212485" cy="1610790"/>
          </a:xfrm>
          <a:custGeom>
            <a:rect b="b" l="l" r="r" t="t"/>
            <a:pathLst>
              <a:path extrusionOk="0" h="1610790" w="1212485">
                <a:moveTo>
                  <a:pt x="0" y="0"/>
                </a:moveTo>
                <a:lnTo>
                  <a:pt x="1212485" y="0"/>
                </a:lnTo>
                <a:lnTo>
                  <a:pt x="1212485" y="1610789"/>
                </a:lnTo>
                <a:lnTo>
                  <a:pt x="0" y="1610789"/>
                </a:lnTo>
                <a:lnTo>
                  <a:pt x="0" y="0"/>
                </a:lnTo>
                <a:close/>
              </a:path>
            </a:pathLst>
          </a:custGeom>
          <a:blipFill rotWithShape="1">
            <a:blip r:embed="rId5">
              <a:alphaModFix/>
            </a:blip>
            <a:stretch>
              <a:fillRect b="0" l="0" r="0" t="0"/>
            </a:stretch>
          </a:blipFill>
          <a:ln>
            <a:noFill/>
          </a:ln>
        </p:spPr>
      </p:sp>
      <p:sp>
        <p:nvSpPr>
          <p:cNvPr id="462" name="Google Shape;462;p34"/>
          <p:cNvSpPr/>
          <p:nvPr/>
        </p:nvSpPr>
        <p:spPr>
          <a:xfrm>
            <a:off x="6849598" y="6160613"/>
            <a:ext cx="498691" cy="1162203"/>
          </a:xfrm>
          <a:custGeom>
            <a:rect b="b" l="l" r="r" t="t"/>
            <a:pathLst>
              <a:path extrusionOk="0" h="1162203" w="498691">
                <a:moveTo>
                  <a:pt x="0" y="0"/>
                </a:moveTo>
                <a:lnTo>
                  <a:pt x="498691" y="0"/>
                </a:lnTo>
                <a:lnTo>
                  <a:pt x="498691" y="1162202"/>
                </a:lnTo>
                <a:lnTo>
                  <a:pt x="0" y="1162202"/>
                </a:lnTo>
                <a:lnTo>
                  <a:pt x="0" y="0"/>
                </a:lnTo>
                <a:close/>
              </a:path>
            </a:pathLst>
          </a:custGeom>
          <a:blipFill rotWithShape="1">
            <a:blip r:embed="rId6">
              <a:alphaModFix/>
            </a:blip>
            <a:stretch>
              <a:fillRect b="0" l="0" r="0" t="0"/>
            </a:stretch>
          </a:blipFill>
          <a:ln>
            <a:noFill/>
          </a:ln>
        </p:spPr>
      </p:sp>
      <p:sp>
        <p:nvSpPr>
          <p:cNvPr id="463" name="Google Shape;463;p34"/>
          <p:cNvSpPr/>
          <p:nvPr/>
        </p:nvSpPr>
        <p:spPr>
          <a:xfrm>
            <a:off x="7240422" y="2021288"/>
            <a:ext cx="757206" cy="746192"/>
          </a:xfrm>
          <a:custGeom>
            <a:rect b="b" l="l" r="r" t="t"/>
            <a:pathLst>
              <a:path extrusionOk="0" h="746192" w="757206">
                <a:moveTo>
                  <a:pt x="0" y="0"/>
                </a:moveTo>
                <a:lnTo>
                  <a:pt x="757206" y="0"/>
                </a:lnTo>
                <a:lnTo>
                  <a:pt x="757206" y="746192"/>
                </a:lnTo>
                <a:lnTo>
                  <a:pt x="0" y="746192"/>
                </a:lnTo>
                <a:lnTo>
                  <a:pt x="0" y="0"/>
                </a:lnTo>
                <a:close/>
              </a:path>
            </a:pathLst>
          </a:custGeom>
          <a:blipFill rotWithShape="1">
            <a:blip r:embed="rId7">
              <a:alphaModFix/>
            </a:blip>
            <a:stretch>
              <a:fillRect b="0" l="0" r="0" t="0"/>
            </a:stretch>
          </a:blipFill>
          <a:ln>
            <a:noFill/>
          </a:ln>
        </p:spPr>
      </p:sp>
      <p:sp>
        <p:nvSpPr>
          <p:cNvPr id="464" name="Google Shape;464;p34"/>
          <p:cNvSpPr/>
          <p:nvPr/>
        </p:nvSpPr>
        <p:spPr>
          <a:xfrm>
            <a:off x="8548320" y="2032605"/>
            <a:ext cx="841347" cy="723558"/>
          </a:xfrm>
          <a:custGeom>
            <a:rect b="b" l="l" r="r" t="t"/>
            <a:pathLst>
              <a:path extrusionOk="0" h="723558" w="841347">
                <a:moveTo>
                  <a:pt x="0" y="0"/>
                </a:moveTo>
                <a:lnTo>
                  <a:pt x="841347" y="0"/>
                </a:lnTo>
                <a:lnTo>
                  <a:pt x="841347" y="723558"/>
                </a:lnTo>
                <a:lnTo>
                  <a:pt x="0" y="723558"/>
                </a:lnTo>
                <a:lnTo>
                  <a:pt x="0" y="0"/>
                </a:lnTo>
                <a:close/>
              </a:path>
            </a:pathLst>
          </a:custGeom>
          <a:blipFill rotWithShape="1">
            <a:blip r:embed="rId8">
              <a:alphaModFix/>
            </a:blip>
            <a:stretch>
              <a:fillRect b="0" l="0" r="0" t="0"/>
            </a:stretch>
          </a:blipFill>
          <a:ln>
            <a:noFill/>
          </a:ln>
        </p:spPr>
      </p:sp>
      <p:sp>
        <p:nvSpPr>
          <p:cNvPr id="465" name="Google Shape;465;p34"/>
          <p:cNvSpPr/>
          <p:nvPr/>
        </p:nvSpPr>
        <p:spPr>
          <a:xfrm>
            <a:off x="5912470" y="2032605"/>
            <a:ext cx="777260" cy="723558"/>
          </a:xfrm>
          <a:custGeom>
            <a:rect b="b" l="l" r="r" t="t"/>
            <a:pathLst>
              <a:path extrusionOk="0" h="723558" w="777260">
                <a:moveTo>
                  <a:pt x="0" y="0"/>
                </a:moveTo>
                <a:lnTo>
                  <a:pt x="777260" y="0"/>
                </a:lnTo>
                <a:lnTo>
                  <a:pt x="777260" y="723558"/>
                </a:lnTo>
                <a:lnTo>
                  <a:pt x="0" y="723558"/>
                </a:lnTo>
                <a:lnTo>
                  <a:pt x="0" y="0"/>
                </a:lnTo>
                <a:close/>
              </a:path>
            </a:pathLst>
          </a:custGeom>
          <a:blipFill rotWithShape="1">
            <a:blip r:embed="rId9">
              <a:alphaModFix/>
            </a:blip>
            <a:stretch>
              <a:fillRect b="0" l="0" r="0" t="0"/>
            </a:stretch>
          </a:blipFill>
          <a:ln>
            <a:noFill/>
          </a:ln>
        </p:spPr>
      </p:sp>
      <p:sp>
        <p:nvSpPr>
          <p:cNvPr id="466" name="Google Shape;466;p34"/>
          <p:cNvSpPr/>
          <p:nvPr/>
        </p:nvSpPr>
        <p:spPr>
          <a:xfrm>
            <a:off x="10387159" y="3248617"/>
            <a:ext cx="925210" cy="1015699"/>
          </a:xfrm>
          <a:custGeom>
            <a:rect b="b" l="l" r="r" t="t"/>
            <a:pathLst>
              <a:path extrusionOk="0" h="1015699" w="925210">
                <a:moveTo>
                  <a:pt x="0" y="0"/>
                </a:moveTo>
                <a:lnTo>
                  <a:pt x="925210" y="0"/>
                </a:lnTo>
                <a:lnTo>
                  <a:pt x="925210" y="1015699"/>
                </a:lnTo>
                <a:lnTo>
                  <a:pt x="0" y="1015699"/>
                </a:lnTo>
                <a:lnTo>
                  <a:pt x="0" y="0"/>
                </a:lnTo>
                <a:close/>
              </a:path>
            </a:pathLst>
          </a:custGeom>
          <a:blipFill rotWithShape="1">
            <a:blip r:embed="rId10">
              <a:alphaModFix/>
            </a:blip>
            <a:stretch>
              <a:fillRect b="0" l="0" r="0" t="0"/>
            </a:stretch>
          </a:blipFill>
          <a:ln>
            <a:noFill/>
          </a:ln>
        </p:spPr>
      </p:sp>
      <p:sp>
        <p:nvSpPr>
          <p:cNvPr id="467" name="Google Shape;467;p34"/>
          <p:cNvSpPr/>
          <p:nvPr/>
        </p:nvSpPr>
        <p:spPr>
          <a:xfrm flipH="1">
            <a:off x="13351963" y="7650117"/>
            <a:ext cx="852186" cy="1913070"/>
          </a:xfrm>
          <a:custGeom>
            <a:rect b="b" l="l" r="r" t="t"/>
            <a:pathLst>
              <a:path extrusionOk="0" h="1913070" w="852186">
                <a:moveTo>
                  <a:pt x="852186" y="0"/>
                </a:moveTo>
                <a:lnTo>
                  <a:pt x="0" y="0"/>
                </a:lnTo>
                <a:lnTo>
                  <a:pt x="0" y="1913071"/>
                </a:lnTo>
                <a:lnTo>
                  <a:pt x="852186" y="1913071"/>
                </a:lnTo>
                <a:lnTo>
                  <a:pt x="852186" y="0"/>
                </a:lnTo>
                <a:close/>
              </a:path>
            </a:pathLst>
          </a:custGeom>
          <a:blipFill rotWithShape="1">
            <a:blip r:embed="rId11">
              <a:alphaModFix/>
            </a:blip>
            <a:stretch>
              <a:fillRect b="0" l="0" r="0" t="0"/>
            </a:stretch>
          </a:blipFill>
          <a:ln>
            <a:noFill/>
          </a:ln>
        </p:spPr>
      </p:sp>
      <p:sp>
        <p:nvSpPr>
          <p:cNvPr id="468" name="Google Shape;468;p34"/>
          <p:cNvSpPr/>
          <p:nvPr/>
        </p:nvSpPr>
        <p:spPr>
          <a:xfrm>
            <a:off x="8072442" y="3273310"/>
            <a:ext cx="701016" cy="966312"/>
          </a:xfrm>
          <a:custGeom>
            <a:rect b="b" l="l" r="r" t="t"/>
            <a:pathLst>
              <a:path extrusionOk="0" h="966312" w="701016">
                <a:moveTo>
                  <a:pt x="0" y="0"/>
                </a:moveTo>
                <a:lnTo>
                  <a:pt x="701016" y="0"/>
                </a:lnTo>
                <a:lnTo>
                  <a:pt x="701016" y="966312"/>
                </a:lnTo>
                <a:lnTo>
                  <a:pt x="0" y="966312"/>
                </a:lnTo>
                <a:lnTo>
                  <a:pt x="0" y="0"/>
                </a:lnTo>
                <a:close/>
              </a:path>
            </a:pathLst>
          </a:custGeom>
          <a:blipFill rotWithShape="1">
            <a:blip r:embed="rId12">
              <a:alphaModFix/>
            </a:blip>
            <a:stretch>
              <a:fillRect b="0" l="0" r="0" t="0"/>
            </a:stretch>
          </a:blipFill>
          <a:ln>
            <a:noFill/>
          </a:ln>
        </p:spPr>
      </p:sp>
      <p:sp>
        <p:nvSpPr>
          <p:cNvPr id="469" name="Google Shape;469;p34"/>
          <p:cNvSpPr/>
          <p:nvPr/>
        </p:nvSpPr>
        <p:spPr>
          <a:xfrm>
            <a:off x="14996647" y="3418938"/>
            <a:ext cx="1011665" cy="675056"/>
          </a:xfrm>
          <a:custGeom>
            <a:rect b="b" l="l" r="r" t="t"/>
            <a:pathLst>
              <a:path extrusionOk="0" h="675056" w="1011665">
                <a:moveTo>
                  <a:pt x="0" y="0"/>
                </a:moveTo>
                <a:lnTo>
                  <a:pt x="1011664" y="0"/>
                </a:lnTo>
                <a:lnTo>
                  <a:pt x="1011664" y="675056"/>
                </a:lnTo>
                <a:lnTo>
                  <a:pt x="0" y="675056"/>
                </a:lnTo>
                <a:lnTo>
                  <a:pt x="0" y="0"/>
                </a:lnTo>
                <a:close/>
              </a:path>
            </a:pathLst>
          </a:custGeom>
          <a:blipFill rotWithShape="1">
            <a:blip r:embed="rId13">
              <a:alphaModFix/>
            </a:blip>
            <a:stretch>
              <a:fillRect b="0" l="0" r="0" t="0"/>
            </a:stretch>
          </a:blipFill>
          <a:ln>
            <a:noFill/>
          </a:ln>
        </p:spPr>
      </p:sp>
      <p:sp>
        <p:nvSpPr>
          <p:cNvPr id="470" name="Google Shape;470;p34"/>
          <p:cNvSpPr/>
          <p:nvPr/>
        </p:nvSpPr>
        <p:spPr>
          <a:xfrm flipH="1">
            <a:off x="7309617" y="7627809"/>
            <a:ext cx="1000200" cy="1957687"/>
          </a:xfrm>
          <a:custGeom>
            <a:rect b="b" l="l" r="r" t="t"/>
            <a:pathLst>
              <a:path extrusionOk="0" h="1957687" w="1000200">
                <a:moveTo>
                  <a:pt x="1000201" y="0"/>
                </a:moveTo>
                <a:lnTo>
                  <a:pt x="0" y="0"/>
                </a:lnTo>
                <a:lnTo>
                  <a:pt x="0" y="1957687"/>
                </a:lnTo>
                <a:lnTo>
                  <a:pt x="1000201" y="1957687"/>
                </a:lnTo>
                <a:lnTo>
                  <a:pt x="1000201" y="0"/>
                </a:lnTo>
                <a:close/>
              </a:path>
            </a:pathLst>
          </a:custGeom>
          <a:blipFill rotWithShape="1">
            <a:blip r:embed="rId14">
              <a:alphaModFix/>
            </a:blip>
            <a:stretch>
              <a:fillRect b="0" l="0" r="0" t="0"/>
            </a:stretch>
          </a:blipFill>
          <a:ln>
            <a:noFill/>
          </a:ln>
        </p:spPr>
      </p:sp>
      <p:sp>
        <p:nvSpPr>
          <p:cNvPr id="471" name="Google Shape;471;p34"/>
          <p:cNvSpPr/>
          <p:nvPr/>
        </p:nvSpPr>
        <p:spPr>
          <a:xfrm>
            <a:off x="10428062" y="4741624"/>
            <a:ext cx="1396602" cy="759244"/>
          </a:xfrm>
          <a:custGeom>
            <a:rect b="b" l="l" r="r" t="t"/>
            <a:pathLst>
              <a:path extrusionOk="0" h="759244" w="1396602">
                <a:moveTo>
                  <a:pt x="0" y="0"/>
                </a:moveTo>
                <a:lnTo>
                  <a:pt x="1396602" y="0"/>
                </a:lnTo>
                <a:lnTo>
                  <a:pt x="1396602" y="759244"/>
                </a:lnTo>
                <a:lnTo>
                  <a:pt x="0" y="759244"/>
                </a:lnTo>
                <a:lnTo>
                  <a:pt x="0" y="0"/>
                </a:lnTo>
                <a:close/>
              </a:path>
            </a:pathLst>
          </a:custGeom>
          <a:blipFill rotWithShape="1">
            <a:blip r:embed="rId15">
              <a:alphaModFix/>
            </a:blip>
            <a:stretch>
              <a:fillRect b="0" l="0" r="0" t="0"/>
            </a:stretch>
          </a:blipFill>
          <a:ln>
            <a:noFill/>
          </a:ln>
        </p:spPr>
      </p:sp>
      <p:sp>
        <p:nvSpPr>
          <p:cNvPr id="472" name="Google Shape;472;p34"/>
          <p:cNvSpPr/>
          <p:nvPr/>
        </p:nvSpPr>
        <p:spPr>
          <a:xfrm>
            <a:off x="16719292" y="6289180"/>
            <a:ext cx="696080" cy="905068"/>
          </a:xfrm>
          <a:custGeom>
            <a:rect b="b" l="l" r="r" t="t"/>
            <a:pathLst>
              <a:path extrusionOk="0" h="905068" w="696080">
                <a:moveTo>
                  <a:pt x="0" y="0"/>
                </a:moveTo>
                <a:lnTo>
                  <a:pt x="696080" y="0"/>
                </a:lnTo>
                <a:lnTo>
                  <a:pt x="696080" y="905068"/>
                </a:lnTo>
                <a:lnTo>
                  <a:pt x="0" y="905068"/>
                </a:lnTo>
                <a:lnTo>
                  <a:pt x="0" y="0"/>
                </a:lnTo>
                <a:close/>
              </a:path>
            </a:pathLst>
          </a:custGeom>
          <a:blipFill rotWithShape="1">
            <a:blip r:embed="rId16">
              <a:alphaModFix/>
            </a:blip>
            <a:stretch>
              <a:fillRect b="0" l="0" r="0" t="0"/>
            </a:stretch>
          </a:blipFill>
          <a:ln>
            <a:noFill/>
          </a:ln>
        </p:spPr>
      </p:sp>
      <p:sp>
        <p:nvSpPr>
          <p:cNvPr id="473" name="Google Shape;473;p34"/>
          <p:cNvSpPr/>
          <p:nvPr/>
        </p:nvSpPr>
        <p:spPr>
          <a:xfrm>
            <a:off x="5912470" y="1184885"/>
            <a:ext cx="1415173" cy="64326"/>
          </a:xfrm>
          <a:custGeom>
            <a:rect b="b" l="l" r="r" t="t"/>
            <a:pathLst>
              <a:path extrusionOk="0" h="64326" w="1415173">
                <a:moveTo>
                  <a:pt x="0" y="0"/>
                </a:moveTo>
                <a:lnTo>
                  <a:pt x="1415173" y="0"/>
                </a:lnTo>
                <a:lnTo>
                  <a:pt x="1415173" y="64326"/>
                </a:lnTo>
                <a:lnTo>
                  <a:pt x="0" y="64326"/>
                </a:lnTo>
                <a:lnTo>
                  <a:pt x="0" y="0"/>
                </a:lnTo>
                <a:close/>
              </a:path>
            </a:pathLst>
          </a:custGeom>
          <a:blipFill rotWithShape="1">
            <a:blip r:embed="rId17">
              <a:alphaModFix/>
            </a:blip>
            <a:stretch>
              <a:fillRect b="0" l="0" r="0" t="0"/>
            </a:stretch>
          </a:blipFill>
          <a:ln>
            <a:noFill/>
          </a:ln>
        </p:spPr>
      </p:sp>
      <p:sp>
        <p:nvSpPr>
          <p:cNvPr id="474" name="Google Shape;474;p34"/>
          <p:cNvSpPr/>
          <p:nvPr/>
        </p:nvSpPr>
        <p:spPr>
          <a:xfrm rot="-1699654">
            <a:off x="8523068" y="1042375"/>
            <a:ext cx="633734" cy="349346"/>
          </a:xfrm>
          <a:custGeom>
            <a:rect b="b" l="l" r="r" t="t"/>
            <a:pathLst>
              <a:path extrusionOk="0" h="349346" w="633734">
                <a:moveTo>
                  <a:pt x="0" y="0"/>
                </a:moveTo>
                <a:lnTo>
                  <a:pt x="633734" y="0"/>
                </a:lnTo>
                <a:lnTo>
                  <a:pt x="633734" y="349346"/>
                </a:lnTo>
                <a:lnTo>
                  <a:pt x="0" y="349346"/>
                </a:lnTo>
                <a:lnTo>
                  <a:pt x="0" y="0"/>
                </a:lnTo>
                <a:close/>
              </a:path>
            </a:pathLst>
          </a:custGeom>
          <a:blipFill rotWithShape="1">
            <a:blip r:embed="rId18">
              <a:alphaModFix/>
            </a:blip>
            <a:stretch>
              <a:fillRect b="0" l="0" r="0" t="0"/>
            </a:stretch>
          </a:blipFill>
          <a:ln>
            <a:noFill/>
          </a:ln>
        </p:spPr>
      </p:sp>
      <p:sp>
        <p:nvSpPr>
          <p:cNvPr id="475" name="Google Shape;475;p34"/>
          <p:cNvSpPr/>
          <p:nvPr/>
        </p:nvSpPr>
        <p:spPr>
          <a:xfrm>
            <a:off x="13118985" y="887870"/>
            <a:ext cx="798009" cy="658358"/>
          </a:xfrm>
          <a:custGeom>
            <a:rect b="b" l="l" r="r" t="t"/>
            <a:pathLst>
              <a:path extrusionOk="0" h="658358" w="798009">
                <a:moveTo>
                  <a:pt x="0" y="0"/>
                </a:moveTo>
                <a:lnTo>
                  <a:pt x="798009" y="0"/>
                </a:lnTo>
                <a:lnTo>
                  <a:pt x="798009" y="658357"/>
                </a:lnTo>
                <a:lnTo>
                  <a:pt x="0" y="658357"/>
                </a:lnTo>
                <a:lnTo>
                  <a:pt x="0" y="0"/>
                </a:lnTo>
                <a:close/>
              </a:path>
            </a:pathLst>
          </a:custGeom>
          <a:blipFill rotWithShape="1">
            <a:blip r:embed="rId19">
              <a:alphaModFix/>
            </a:blip>
            <a:stretch>
              <a:fillRect b="0" l="0" r="0" t="0"/>
            </a:stretch>
          </a:blipFill>
          <a:ln>
            <a:noFill/>
          </a:ln>
        </p:spPr>
      </p:sp>
      <p:sp>
        <p:nvSpPr>
          <p:cNvPr id="476" name="Google Shape;476;p34"/>
          <p:cNvSpPr/>
          <p:nvPr/>
        </p:nvSpPr>
        <p:spPr>
          <a:xfrm rot="3243005">
            <a:off x="9651472" y="847099"/>
            <a:ext cx="585445" cy="739899"/>
          </a:xfrm>
          <a:custGeom>
            <a:rect b="b" l="l" r="r" t="t"/>
            <a:pathLst>
              <a:path extrusionOk="0" h="739899" w="585445">
                <a:moveTo>
                  <a:pt x="0" y="0"/>
                </a:moveTo>
                <a:lnTo>
                  <a:pt x="585445" y="0"/>
                </a:lnTo>
                <a:lnTo>
                  <a:pt x="585445" y="739899"/>
                </a:lnTo>
                <a:lnTo>
                  <a:pt x="0" y="739899"/>
                </a:lnTo>
                <a:lnTo>
                  <a:pt x="0" y="0"/>
                </a:lnTo>
                <a:close/>
              </a:path>
            </a:pathLst>
          </a:custGeom>
          <a:blipFill rotWithShape="1">
            <a:blip r:embed="rId20">
              <a:alphaModFix/>
            </a:blip>
            <a:stretch>
              <a:fillRect b="0" l="0" r="0" t="0"/>
            </a:stretch>
          </a:blipFill>
          <a:ln>
            <a:noFill/>
          </a:ln>
        </p:spPr>
      </p:sp>
      <p:sp>
        <p:nvSpPr>
          <p:cNvPr id="477" name="Google Shape;477;p34"/>
          <p:cNvSpPr/>
          <p:nvPr/>
        </p:nvSpPr>
        <p:spPr>
          <a:xfrm>
            <a:off x="13133719" y="5999622"/>
            <a:ext cx="1200840" cy="1484184"/>
          </a:xfrm>
          <a:custGeom>
            <a:rect b="b" l="l" r="r" t="t"/>
            <a:pathLst>
              <a:path extrusionOk="0" h="1484184" w="1200840">
                <a:moveTo>
                  <a:pt x="0" y="0"/>
                </a:moveTo>
                <a:lnTo>
                  <a:pt x="1200839" y="0"/>
                </a:lnTo>
                <a:lnTo>
                  <a:pt x="1200839" y="1484184"/>
                </a:lnTo>
                <a:lnTo>
                  <a:pt x="0" y="1484184"/>
                </a:lnTo>
                <a:lnTo>
                  <a:pt x="0" y="0"/>
                </a:lnTo>
                <a:close/>
              </a:path>
            </a:pathLst>
          </a:custGeom>
          <a:blipFill rotWithShape="1">
            <a:blip r:embed="rId21">
              <a:alphaModFix/>
            </a:blip>
            <a:stretch>
              <a:fillRect b="0" l="0" r="0" t="0"/>
            </a:stretch>
          </a:blipFill>
          <a:ln>
            <a:noFill/>
          </a:ln>
        </p:spPr>
      </p:sp>
      <p:sp>
        <p:nvSpPr>
          <p:cNvPr id="478" name="Google Shape;478;p34"/>
          <p:cNvSpPr/>
          <p:nvPr/>
        </p:nvSpPr>
        <p:spPr>
          <a:xfrm>
            <a:off x="15622649" y="6292044"/>
            <a:ext cx="698113" cy="899341"/>
          </a:xfrm>
          <a:custGeom>
            <a:rect b="b" l="l" r="r" t="t"/>
            <a:pathLst>
              <a:path extrusionOk="0" h="899341" w="698113">
                <a:moveTo>
                  <a:pt x="0" y="0"/>
                </a:moveTo>
                <a:lnTo>
                  <a:pt x="698113" y="0"/>
                </a:lnTo>
                <a:lnTo>
                  <a:pt x="698113" y="899341"/>
                </a:lnTo>
                <a:lnTo>
                  <a:pt x="0" y="899341"/>
                </a:lnTo>
                <a:lnTo>
                  <a:pt x="0" y="0"/>
                </a:lnTo>
                <a:close/>
              </a:path>
            </a:pathLst>
          </a:custGeom>
          <a:blipFill rotWithShape="1">
            <a:blip r:embed="rId22">
              <a:alphaModFix/>
            </a:blip>
            <a:stretch>
              <a:fillRect b="0" l="0" r="0" t="0"/>
            </a:stretch>
          </a:blipFill>
          <a:ln>
            <a:noFill/>
          </a:ln>
        </p:spPr>
      </p:sp>
      <p:sp>
        <p:nvSpPr>
          <p:cNvPr id="479" name="Google Shape;479;p34"/>
          <p:cNvSpPr/>
          <p:nvPr/>
        </p:nvSpPr>
        <p:spPr>
          <a:xfrm>
            <a:off x="14753522" y="4772914"/>
            <a:ext cx="674893" cy="696664"/>
          </a:xfrm>
          <a:custGeom>
            <a:rect b="b" l="l" r="r" t="t"/>
            <a:pathLst>
              <a:path extrusionOk="0" h="696664" w="674893">
                <a:moveTo>
                  <a:pt x="0" y="0"/>
                </a:moveTo>
                <a:lnTo>
                  <a:pt x="674893" y="0"/>
                </a:lnTo>
                <a:lnTo>
                  <a:pt x="674893" y="696664"/>
                </a:lnTo>
                <a:lnTo>
                  <a:pt x="0" y="696664"/>
                </a:lnTo>
                <a:lnTo>
                  <a:pt x="0" y="0"/>
                </a:lnTo>
                <a:close/>
              </a:path>
            </a:pathLst>
          </a:custGeom>
          <a:blipFill rotWithShape="1">
            <a:blip r:embed="rId23">
              <a:alphaModFix/>
            </a:blip>
            <a:stretch>
              <a:fillRect b="0" l="0" r="0" t="0"/>
            </a:stretch>
          </a:blipFill>
          <a:ln>
            <a:noFill/>
          </a:ln>
        </p:spPr>
      </p:sp>
      <p:sp>
        <p:nvSpPr>
          <p:cNvPr id="480" name="Google Shape;480;p34"/>
          <p:cNvSpPr/>
          <p:nvPr/>
        </p:nvSpPr>
        <p:spPr>
          <a:xfrm flipH="1">
            <a:off x="11845905" y="7650117"/>
            <a:ext cx="852186" cy="1913070"/>
          </a:xfrm>
          <a:custGeom>
            <a:rect b="b" l="l" r="r" t="t"/>
            <a:pathLst>
              <a:path extrusionOk="0" h="1913070" w="852186">
                <a:moveTo>
                  <a:pt x="852186" y="0"/>
                </a:moveTo>
                <a:lnTo>
                  <a:pt x="0" y="0"/>
                </a:lnTo>
                <a:lnTo>
                  <a:pt x="0" y="1913071"/>
                </a:lnTo>
                <a:lnTo>
                  <a:pt x="852186" y="1913071"/>
                </a:lnTo>
                <a:lnTo>
                  <a:pt x="852186" y="0"/>
                </a:lnTo>
                <a:close/>
              </a:path>
            </a:pathLst>
          </a:custGeom>
          <a:blipFill rotWithShape="1">
            <a:blip r:embed="rId24">
              <a:alphaModFix/>
            </a:blip>
            <a:stretch>
              <a:fillRect b="0" l="0" r="0" t="0"/>
            </a:stretch>
          </a:blipFill>
          <a:ln>
            <a:noFill/>
          </a:ln>
        </p:spPr>
      </p:sp>
      <p:sp>
        <p:nvSpPr>
          <p:cNvPr id="481" name="Google Shape;481;p34"/>
          <p:cNvSpPr/>
          <p:nvPr/>
        </p:nvSpPr>
        <p:spPr>
          <a:xfrm flipH="1">
            <a:off x="8396832" y="6312742"/>
            <a:ext cx="692595" cy="857945"/>
          </a:xfrm>
          <a:custGeom>
            <a:rect b="b" l="l" r="r" t="t"/>
            <a:pathLst>
              <a:path extrusionOk="0" h="857945" w="692595">
                <a:moveTo>
                  <a:pt x="692596" y="0"/>
                </a:moveTo>
                <a:lnTo>
                  <a:pt x="0" y="0"/>
                </a:lnTo>
                <a:lnTo>
                  <a:pt x="0" y="857944"/>
                </a:lnTo>
                <a:lnTo>
                  <a:pt x="692596" y="857944"/>
                </a:lnTo>
                <a:lnTo>
                  <a:pt x="692596" y="0"/>
                </a:lnTo>
                <a:close/>
              </a:path>
            </a:pathLst>
          </a:custGeom>
          <a:blipFill rotWithShape="1">
            <a:blip r:embed="rId25">
              <a:alphaModFix/>
            </a:blip>
            <a:stretch>
              <a:fillRect b="0" l="0" r="0" t="0"/>
            </a:stretch>
          </a:blipFill>
          <a:ln>
            <a:noFill/>
          </a:ln>
        </p:spPr>
      </p:sp>
      <p:sp>
        <p:nvSpPr>
          <p:cNvPr id="482" name="Google Shape;482;p34"/>
          <p:cNvSpPr/>
          <p:nvPr/>
        </p:nvSpPr>
        <p:spPr>
          <a:xfrm>
            <a:off x="5751594" y="4424286"/>
            <a:ext cx="759150" cy="1393920"/>
          </a:xfrm>
          <a:custGeom>
            <a:rect b="b" l="l" r="r" t="t"/>
            <a:pathLst>
              <a:path extrusionOk="0" h="1393920" w="759150">
                <a:moveTo>
                  <a:pt x="0" y="0"/>
                </a:moveTo>
                <a:lnTo>
                  <a:pt x="759150" y="0"/>
                </a:lnTo>
                <a:lnTo>
                  <a:pt x="759150" y="1393920"/>
                </a:lnTo>
                <a:lnTo>
                  <a:pt x="0" y="1393920"/>
                </a:lnTo>
                <a:lnTo>
                  <a:pt x="0" y="0"/>
                </a:lnTo>
                <a:close/>
              </a:path>
            </a:pathLst>
          </a:custGeom>
          <a:blipFill rotWithShape="1">
            <a:blip r:embed="rId26">
              <a:alphaModFix/>
            </a:blip>
            <a:stretch>
              <a:fillRect b="0" l="0" r="0" t="0"/>
            </a:stretch>
          </a:blipFill>
          <a:ln>
            <a:noFill/>
          </a:ln>
        </p:spPr>
      </p:sp>
      <p:sp>
        <p:nvSpPr>
          <p:cNvPr id="483" name="Google Shape;483;p34"/>
          <p:cNvSpPr/>
          <p:nvPr/>
        </p:nvSpPr>
        <p:spPr>
          <a:xfrm>
            <a:off x="16029451" y="2004580"/>
            <a:ext cx="520211" cy="779608"/>
          </a:xfrm>
          <a:custGeom>
            <a:rect b="b" l="l" r="r" t="t"/>
            <a:pathLst>
              <a:path extrusionOk="0" h="779608" w="520211">
                <a:moveTo>
                  <a:pt x="0" y="0"/>
                </a:moveTo>
                <a:lnTo>
                  <a:pt x="520211" y="0"/>
                </a:lnTo>
                <a:lnTo>
                  <a:pt x="520211" y="779608"/>
                </a:lnTo>
                <a:lnTo>
                  <a:pt x="0" y="779608"/>
                </a:lnTo>
                <a:lnTo>
                  <a:pt x="0" y="0"/>
                </a:lnTo>
                <a:close/>
              </a:path>
            </a:pathLst>
          </a:custGeom>
          <a:blipFill rotWithShape="1">
            <a:blip r:embed="rId27">
              <a:alphaModFix/>
            </a:blip>
            <a:stretch>
              <a:fillRect b="0" l="0" r="0" t="0"/>
            </a:stretch>
          </a:blipFill>
          <a:ln>
            <a:noFill/>
          </a:ln>
        </p:spPr>
      </p:sp>
      <p:sp>
        <p:nvSpPr>
          <p:cNvPr id="484" name="Google Shape;484;p34"/>
          <p:cNvSpPr/>
          <p:nvPr/>
        </p:nvSpPr>
        <p:spPr>
          <a:xfrm rot="4238343">
            <a:off x="12395932" y="980077"/>
            <a:ext cx="343016" cy="473942"/>
          </a:xfrm>
          <a:custGeom>
            <a:rect b="b" l="l" r="r" t="t"/>
            <a:pathLst>
              <a:path extrusionOk="0" h="473942" w="343016">
                <a:moveTo>
                  <a:pt x="0" y="0"/>
                </a:moveTo>
                <a:lnTo>
                  <a:pt x="343016" y="0"/>
                </a:lnTo>
                <a:lnTo>
                  <a:pt x="343016" y="473943"/>
                </a:lnTo>
                <a:lnTo>
                  <a:pt x="0" y="473943"/>
                </a:lnTo>
                <a:lnTo>
                  <a:pt x="0" y="0"/>
                </a:lnTo>
                <a:close/>
              </a:path>
            </a:pathLst>
          </a:custGeom>
          <a:blipFill rotWithShape="1">
            <a:blip r:embed="rId28">
              <a:alphaModFix/>
            </a:blip>
            <a:stretch>
              <a:fillRect b="0" l="0" r="0" t="0"/>
            </a:stretch>
          </a:blipFill>
          <a:ln>
            <a:noFill/>
          </a:ln>
        </p:spPr>
      </p:sp>
      <p:sp>
        <p:nvSpPr>
          <p:cNvPr id="485" name="Google Shape;485;p34"/>
          <p:cNvSpPr/>
          <p:nvPr/>
        </p:nvSpPr>
        <p:spPr>
          <a:xfrm>
            <a:off x="12146752" y="6360560"/>
            <a:ext cx="680534" cy="762308"/>
          </a:xfrm>
          <a:custGeom>
            <a:rect b="b" l="l" r="r" t="t"/>
            <a:pathLst>
              <a:path extrusionOk="0" h="762308" w="680534">
                <a:moveTo>
                  <a:pt x="0" y="0"/>
                </a:moveTo>
                <a:lnTo>
                  <a:pt x="680534" y="0"/>
                </a:lnTo>
                <a:lnTo>
                  <a:pt x="680534" y="762308"/>
                </a:lnTo>
                <a:lnTo>
                  <a:pt x="0" y="762308"/>
                </a:lnTo>
                <a:lnTo>
                  <a:pt x="0" y="0"/>
                </a:lnTo>
                <a:close/>
              </a:path>
            </a:pathLst>
          </a:custGeom>
          <a:blipFill rotWithShape="1">
            <a:blip r:embed="rId29">
              <a:alphaModFix/>
            </a:blip>
            <a:stretch>
              <a:fillRect b="0" l="0" r="0" t="0"/>
            </a:stretch>
          </a:blipFill>
          <a:ln>
            <a:noFill/>
          </a:ln>
        </p:spPr>
      </p:sp>
      <p:sp>
        <p:nvSpPr>
          <p:cNvPr id="486" name="Google Shape;486;p34"/>
          <p:cNvSpPr/>
          <p:nvPr/>
        </p:nvSpPr>
        <p:spPr>
          <a:xfrm flipH="1">
            <a:off x="10834649" y="6477497"/>
            <a:ext cx="1005670" cy="528434"/>
          </a:xfrm>
          <a:custGeom>
            <a:rect b="b" l="l" r="r" t="t"/>
            <a:pathLst>
              <a:path extrusionOk="0" h="528434" w="1005670">
                <a:moveTo>
                  <a:pt x="1005671" y="0"/>
                </a:moveTo>
                <a:lnTo>
                  <a:pt x="0" y="0"/>
                </a:lnTo>
                <a:lnTo>
                  <a:pt x="0" y="528434"/>
                </a:lnTo>
                <a:lnTo>
                  <a:pt x="1005671" y="528434"/>
                </a:lnTo>
                <a:lnTo>
                  <a:pt x="1005671" y="0"/>
                </a:lnTo>
                <a:close/>
              </a:path>
            </a:pathLst>
          </a:custGeom>
          <a:blipFill rotWithShape="1">
            <a:blip r:embed="rId30">
              <a:alphaModFix/>
            </a:blip>
            <a:stretch>
              <a:fillRect b="0" l="0" r="0" t="0"/>
            </a:stretch>
          </a:blipFill>
          <a:ln>
            <a:noFill/>
          </a:ln>
        </p:spPr>
      </p:sp>
      <p:sp>
        <p:nvSpPr>
          <p:cNvPr id="487" name="Google Shape;487;p34"/>
          <p:cNvSpPr/>
          <p:nvPr/>
        </p:nvSpPr>
        <p:spPr>
          <a:xfrm>
            <a:off x="16623579" y="4395270"/>
            <a:ext cx="887506" cy="1451952"/>
          </a:xfrm>
          <a:custGeom>
            <a:rect b="b" l="l" r="r" t="t"/>
            <a:pathLst>
              <a:path extrusionOk="0" h="1451952" w="887506">
                <a:moveTo>
                  <a:pt x="0" y="0"/>
                </a:moveTo>
                <a:lnTo>
                  <a:pt x="887506" y="0"/>
                </a:lnTo>
                <a:lnTo>
                  <a:pt x="887506" y="1451952"/>
                </a:lnTo>
                <a:lnTo>
                  <a:pt x="0" y="1451952"/>
                </a:lnTo>
                <a:lnTo>
                  <a:pt x="0" y="0"/>
                </a:lnTo>
                <a:close/>
              </a:path>
            </a:pathLst>
          </a:custGeom>
          <a:blipFill rotWithShape="1">
            <a:blip r:embed="rId31">
              <a:alphaModFix/>
            </a:blip>
            <a:stretch>
              <a:fillRect b="0" l="0" r="0" t="0"/>
            </a:stretch>
          </a:blipFill>
          <a:ln>
            <a:noFill/>
          </a:ln>
        </p:spPr>
      </p:sp>
      <p:sp>
        <p:nvSpPr>
          <p:cNvPr id="488" name="Google Shape;488;p34"/>
          <p:cNvSpPr/>
          <p:nvPr/>
        </p:nvSpPr>
        <p:spPr>
          <a:xfrm>
            <a:off x="13529587" y="4727393"/>
            <a:ext cx="1061860" cy="787707"/>
          </a:xfrm>
          <a:custGeom>
            <a:rect b="b" l="l" r="r" t="t"/>
            <a:pathLst>
              <a:path extrusionOk="0" h="787707" w="1061860">
                <a:moveTo>
                  <a:pt x="0" y="0"/>
                </a:moveTo>
                <a:lnTo>
                  <a:pt x="1061860" y="0"/>
                </a:lnTo>
                <a:lnTo>
                  <a:pt x="1061860" y="787707"/>
                </a:lnTo>
                <a:lnTo>
                  <a:pt x="0" y="787707"/>
                </a:lnTo>
                <a:lnTo>
                  <a:pt x="0" y="0"/>
                </a:lnTo>
                <a:close/>
              </a:path>
            </a:pathLst>
          </a:custGeom>
          <a:blipFill rotWithShape="1">
            <a:blip r:embed="rId32">
              <a:alphaModFix/>
            </a:blip>
            <a:stretch>
              <a:fillRect b="0" l="0" r="0" t="0"/>
            </a:stretch>
          </a:blipFill>
          <a:ln>
            <a:noFill/>
          </a:ln>
        </p:spPr>
      </p:sp>
      <p:sp>
        <p:nvSpPr>
          <p:cNvPr id="489" name="Google Shape;489;p34"/>
          <p:cNvSpPr/>
          <p:nvPr/>
        </p:nvSpPr>
        <p:spPr>
          <a:xfrm>
            <a:off x="16814604" y="980216"/>
            <a:ext cx="621199" cy="473665"/>
          </a:xfrm>
          <a:custGeom>
            <a:rect b="b" l="l" r="r" t="t"/>
            <a:pathLst>
              <a:path extrusionOk="0" h="473665" w="621199">
                <a:moveTo>
                  <a:pt x="0" y="0"/>
                </a:moveTo>
                <a:lnTo>
                  <a:pt x="621200" y="0"/>
                </a:lnTo>
                <a:lnTo>
                  <a:pt x="621200" y="473665"/>
                </a:lnTo>
                <a:lnTo>
                  <a:pt x="0" y="473665"/>
                </a:lnTo>
                <a:lnTo>
                  <a:pt x="0" y="0"/>
                </a:lnTo>
                <a:close/>
              </a:path>
            </a:pathLst>
          </a:custGeom>
          <a:blipFill rotWithShape="1">
            <a:blip r:embed="rId33">
              <a:alphaModFix/>
            </a:blip>
            <a:stretch>
              <a:fillRect b="0" l="0" r="0" t="0"/>
            </a:stretch>
          </a:blipFill>
          <a:ln>
            <a:noFill/>
          </a:ln>
        </p:spPr>
      </p:sp>
      <p:sp>
        <p:nvSpPr>
          <p:cNvPr id="490" name="Google Shape;490;p34"/>
          <p:cNvSpPr/>
          <p:nvPr/>
        </p:nvSpPr>
        <p:spPr>
          <a:xfrm rot="3137906">
            <a:off x="11448878" y="936349"/>
            <a:ext cx="428067" cy="561400"/>
          </a:xfrm>
          <a:custGeom>
            <a:rect b="b" l="l" r="r" t="t"/>
            <a:pathLst>
              <a:path extrusionOk="0" h="561400" w="428067">
                <a:moveTo>
                  <a:pt x="0" y="0"/>
                </a:moveTo>
                <a:lnTo>
                  <a:pt x="428067" y="0"/>
                </a:lnTo>
                <a:lnTo>
                  <a:pt x="428067" y="561399"/>
                </a:lnTo>
                <a:lnTo>
                  <a:pt x="0" y="561399"/>
                </a:lnTo>
                <a:lnTo>
                  <a:pt x="0" y="0"/>
                </a:lnTo>
                <a:close/>
              </a:path>
            </a:pathLst>
          </a:custGeom>
          <a:blipFill rotWithShape="1">
            <a:blip r:embed="rId34">
              <a:alphaModFix/>
            </a:blip>
            <a:stretch>
              <a:fillRect b="0" l="0" r="0" t="0"/>
            </a:stretch>
          </a:blipFill>
          <a:ln>
            <a:noFill/>
          </a:ln>
        </p:spPr>
      </p:sp>
      <p:sp>
        <p:nvSpPr>
          <p:cNvPr id="491" name="Google Shape;491;p34"/>
          <p:cNvSpPr/>
          <p:nvPr/>
        </p:nvSpPr>
        <p:spPr>
          <a:xfrm flipH="1">
            <a:off x="14858022" y="7725925"/>
            <a:ext cx="598895" cy="1761456"/>
          </a:xfrm>
          <a:custGeom>
            <a:rect b="b" l="l" r="r" t="t"/>
            <a:pathLst>
              <a:path extrusionOk="0" h="1761456" w="598895">
                <a:moveTo>
                  <a:pt x="598895" y="0"/>
                </a:moveTo>
                <a:lnTo>
                  <a:pt x="0" y="0"/>
                </a:lnTo>
                <a:lnTo>
                  <a:pt x="0" y="1761455"/>
                </a:lnTo>
                <a:lnTo>
                  <a:pt x="598895" y="1761455"/>
                </a:lnTo>
                <a:lnTo>
                  <a:pt x="598895" y="0"/>
                </a:lnTo>
                <a:close/>
              </a:path>
            </a:pathLst>
          </a:custGeom>
          <a:blipFill rotWithShape="1">
            <a:blip r:embed="rId35">
              <a:alphaModFix/>
            </a:blip>
            <a:stretch>
              <a:fillRect b="0" l="0" r="0" t="0"/>
            </a:stretch>
          </a:blipFill>
          <a:ln>
            <a:noFill/>
          </a:ln>
        </p:spPr>
      </p:sp>
      <p:sp>
        <p:nvSpPr>
          <p:cNvPr id="492" name="Google Shape;492;p34"/>
          <p:cNvSpPr/>
          <p:nvPr/>
        </p:nvSpPr>
        <p:spPr>
          <a:xfrm>
            <a:off x="14093899" y="3488649"/>
            <a:ext cx="532713" cy="535635"/>
          </a:xfrm>
          <a:custGeom>
            <a:rect b="b" l="l" r="r" t="t"/>
            <a:pathLst>
              <a:path extrusionOk="0" h="535635" w="532713">
                <a:moveTo>
                  <a:pt x="0" y="0"/>
                </a:moveTo>
                <a:lnTo>
                  <a:pt x="532713" y="0"/>
                </a:lnTo>
                <a:lnTo>
                  <a:pt x="532713" y="535635"/>
                </a:lnTo>
                <a:lnTo>
                  <a:pt x="0" y="535635"/>
                </a:lnTo>
                <a:lnTo>
                  <a:pt x="0" y="0"/>
                </a:lnTo>
                <a:close/>
              </a:path>
            </a:pathLst>
          </a:custGeom>
          <a:blipFill rotWithShape="1">
            <a:blip r:embed="rId36">
              <a:alphaModFix/>
            </a:blip>
            <a:stretch>
              <a:fillRect b="0" l="0" r="0" t="0"/>
            </a:stretch>
          </a:blipFill>
          <a:ln>
            <a:noFill/>
          </a:ln>
        </p:spPr>
      </p:sp>
      <p:sp>
        <p:nvSpPr>
          <p:cNvPr id="493" name="Google Shape;493;p34"/>
          <p:cNvSpPr/>
          <p:nvPr/>
        </p:nvSpPr>
        <p:spPr>
          <a:xfrm>
            <a:off x="11682404" y="3442046"/>
            <a:ext cx="893702" cy="628841"/>
          </a:xfrm>
          <a:custGeom>
            <a:rect b="b" l="l" r="r" t="t"/>
            <a:pathLst>
              <a:path extrusionOk="0" h="628841" w="893702">
                <a:moveTo>
                  <a:pt x="0" y="0"/>
                </a:moveTo>
                <a:lnTo>
                  <a:pt x="893701" y="0"/>
                </a:lnTo>
                <a:lnTo>
                  <a:pt x="893701" y="628841"/>
                </a:lnTo>
                <a:lnTo>
                  <a:pt x="0" y="628841"/>
                </a:lnTo>
                <a:lnTo>
                  <a:pt x="0" y="0"/>
                </a:lnTo>
                <a:close/>
              </a:path>
            </a:pathLst>
          </a:custGeom>
          <a:blipFill rotWithShape="1">
            <a:blip r:embed="rId37">
              <a:alphaModFix/>
            </a:blip>
            <a:stretch>
              <a:fillRect b="0" l="0" r="0" t="0"/>
            </a:stretch>
          </a:blipFill>
          <a:ln>
            <a:noFill/>
          </a:ln>
        </p:spPr>
      </p:sp>
      <p:sp>
        <p:nvSpPr>
          <p:cNvPr id="494" name="Google Shape;494;p34"/>
          <p:cNvSpPr/>
          <p:nvPr/>
        </p:nvSpPr>
        <p:spPr>
          <a:xfrm>
            <a:off x="16378346" y="3497996"/>
            <a:ext cx="1132739" cy="516941"/>
          </a:xfrm>
          <a:custGeom>
            <a:rect b="b" l="l" r="r" t="t"/>
            <a:pathLst>
              <a:path extrusionOk="0" h="516941" w="1132739">
                <a:moveTo>
                  <a:pt x="0" y="0"/>
                </a:moveTo>
                <a:lnTo>
                  <a:pt x="1132739" y="0"/>
                </a:lnTo>
                <a:lnTo>
                  <a:pt x="1132739" y="516941"/>
                </a:lnTo>
                <a:lnTo>
                  <a:pt x="0" y="516941"/>
                </a:lnTo>
                <a:lnTo>
                  <a:pt x="0" y="0"/>
                </a:lnTo>
                <a:close/>
              </a:path>
            </a:pathLst>
          </a:custGeom>
          <a:blipFill rotWithShape="1">
            <a:blip r:embed="rId38">
              <a:alphaModFix/>
            </a:blip>
            <a:stretch>
              <a:fillRect b="0" l="0" r="0" t="0"/>
            </a:stretch>
          </a:blipFill>
          <a:ln>
            <a:noFill/>
          </a:ln>
        </p:spPr>
      </p:sp>
      <p:sp>
        <p:nvSpPr>
          <p:cNvPr id="495" name="Google Shape;495;p34"/>
          <p:cNvSpPr/>
          <p:nvPr/>
        </p:nvSpPr>
        <p:spPr>
          <a:xfrm>
            <a:off x="15590490" y="4683350"/>
            <a:ext cx="871015" cy="875792"/>
          </a:xfrm>
          <a:custGeom>
            <a:rect b="b" l="l" r="r" t="t"/>
            <a:pathLst>
              <a:path extrusionOk="0" h="875792" w="871015">
                <a:moveTo>
                  <a:pt x="0" y="0"/>
                </a:moveTo>
                <a:lnTo>
                  <a:pt x="871014" y="0"/>
                </a:lnTo>
                <a:lnTo>
                  <a:pt x="871014" y="875792"/>
                </a:lnTo>
                <a:lnTo>
                  <a:pt x="0" y="875792"/>
                </a:lnTo>
                <a:lnTo>
                  <a:pt x="0" y="0"/>
                </a:lnTo>
                <a:close/>
              </a:path>
            </a:pathLst>
          </a:custGeom>
          <a:blipFill rotWithShape="1">
            <a:blip r:embed="rId39">
              <a:alphaModFix/>
            </a:blip>
            <a:stretch>
              <a:fillRect b="0" l="0" r="0" t="0"/>
            </a:stretch>
          </a:blipFill>
          <a:ln>
            <a:noFill/>
          </a:ln>
        </p:spPr>
      </p:sp>
      <p:sp>
        <p:nvSpPr>
          <p:cNvPr id="496" name="Google Shape;496;p34"/>
          <p:cNvSpPr/>
          <p:nvPr/>
        </p:nvSpPr>
        <p:spPr>
          <a:xfrm>
            <a:off x="14640991" y="6311883"/>
            <a:ext cx="675225" cy="859662"/>
          </a:xfrm>
          <a:custGeom>
            <a:rect b="b" l="l" r="r" t="t"/>
            <a:pathLst>
              <a:path extrusionOk="0" h="859662" w="675225">
                <a:moveTo>
                  <a:pt x="0" y="0"/>
                </a:moveTo>
                <a:lnTo>
                  <a:pt x="675225" y="0"/>
                </a:lnTo>
                <a:lnTo>
                  <a:pt x="675225" y="859662"/>
                </a:lnTo>
                <a:lnTo>
                  <a:pt x="0" y="859662"/>
                </a:lnTo>
                <a:lnTo>
                  <a:pt x="0" y="0"/>
                </a:lnTo>
                <a:close/>
              </a:path>
            </a:pathLst>
          </a:custGeom>
          <a:blipFill rotWithShape="1">
            <a:blip r:embed="rId40">
              <a:alphaModFix/>
            </a:blip>
            <a:stretch>
              <a:fillRect b="0" l="0" r="0" t="0"/>
            </a:stretch>
          </a:blipFill>
          <a:ln>
            <a:noFill/>
          </a:ln>
        </p:spPr>
      </p:sp>
      <p:sp>
        <p:nvSpPr>
          <p:cNvPr id="497" name="Google Shape;497;p34"/>
          <p:cNvSpPr/>
          <p:nvPr/>
        </p:nvSpPr>
        <p:spPr>
          <a:xfrm>
            <a:off x="14868479" y="2147984"/>
            <a:ext cx="610280" cy="492801"/>
          </a:xfrm>
          <a:custGeom>
            <a:rect b="b" l="l" r="r" t="t"/>
            <a:pathLst>
              <a:path extrusionOk="0" h="492801" w="610280">
                <a:moveTo>
                  <a:pt x="0" y="0"/>
                </a:moveTo>
                <a:lnTo>
                  <a:pt x="610280" y="0"/>
                </a:lnTo>
                <a:lnTo>
                  <a:pt x="610280" y="492800"/>
                </a:lnTo>
                <a:lnTo>
                  <a:pt x="0" y="492800"/>
                </a:lnTo>
                <a:lnTo>
                  <a:pt x="0" y="0"/>
                </a:lnTo>
                <a:close/>
              </a:path>
            </a:pathLst>
          </a:custGeom>
          <a:blipFill rotWithShape="1">
            <a:blip r:embed="rId41">
              <a:alphaModFix/>
            </a:blip>
            <a:stretch>
              <a:fillRect b="0" l="0" r="0" t="0"/>
            </a:stretch>
          </a:blipFill>
          <a:ln>
            <a:noFill/>
          </a:ln>
        </p:spPr>
      </p:sp>
      <p:sp>
        <p:nvSpPr>
          <p:cNvPr id="498" name="Google Shape;498;p34"/>
          <p:cNvSpPr/>
          <p:nvPr/>
        </p:nvSpPr>
        <p:spPr>
          <a:xfrm>
            <a:off x="17100354" y="2091820"/>
            <a:ext cx="410731" cy="605129"/>
          </a:xfrm>
          <a:custGeom>
            <a:rect b="b" l="l" r="r" t="t"/>
            <a:pathLst>
              <a:path extrusionOk="0" h="605129" w="410731">
                <a:moveTo>
                  <a:pt x="0" y="0"/>
                </a:moveTo>
                <a:lnTo>
                  <a:pt x="410731" y="0"/>
                </a:lnTo>
                <a:lnTo>
                  <a:pt x="410731" y="605128"/>
                </a:lnTo>
                <a:lnTo>
                  <a:pt x="0" y="605128"/>
                </a:lnTo>
                <a:lnTo>
                  <a:pt x="0" y="0"/>
                </a:lnTo>
                <a:close/>
              </a:path>
            </a:pathLst>
          </a:custGeom>
          <a:blipFill rotWithShape="1">
            <a:blip r:embed="rId42">
              <a:alphaModFix/>
            </a:blip>
            <a:stretch>
              <a:fillRect b="0" l="0" r="0" t="0"/>
            </a:stretch>
          </a:blipFill>
          <a:ln>
            <a:noFill/>
          </a:ln>
        </p:spPr>
      </p:sp>
      <p:sp>
        <p:nvSpPr>
          <p:cNvPr id="499" name="Google Shape;499;p34"/>
          <p:cNvSpPr/>
          <p:nvPr/>
        </p:nvSpPr>
        <p:spPr>
          <a:xfrm>
            <a:off x="13679871" y="2022421"/>
            <a:ext cx="637916" cy="743925"/>
          </a:xfrm>
          <a:custGeom>
            <a:rect b="b" l="l" r="r" t="t"/>
            <a:pathLst>
              <a:path extrusionOk="0" h="743925" w="637916">
                <a:moveTo>
                  <a:pt x="0" y="0"/>
                </a:moveTo>
                <a:lnTo>
                  <a:pt x="637916" y="0"/>
                </a:lnTo>
                <a:lnTo>
                  <a:pt x="637916" y="743926"/>
                </a:lnTo>
                <a:lnTo>
                  <a:pt x="0" y="743926"/>
                </a:lnTo>
                <a:lnTo>
                  <a:pt x="0" y="0"/>
                </a:lnTo>
                <a:close/>
              </a:path>
            </a:pathLst>
          </a:custGeom>
          <a:blipFill rotWithShape="1">
            <a:blip r:embed="rId43">
              <a:alphaModFix/>
            </a:blip>
            <a:stretch>
              <a:fillRect b="0" l="0" r="0" t="0"/>
            </a:stretch>
          </a:blipFill>
          <a:ln>
            <a:noFill/>
          </a:ln>
        </p:spPr>
      </p:sp>
      <p:sp>
        <p:nvSpPr>
          <p:cNvPr id="500" name="Google Shape;500;p34"/>
          <p:cNvSpPr/>
          <p:nvPr/>
        </p:nvSpPr>
        <p:spPr>
          <a:xfrm>
            <a:off x="14188111" y="946761"/>
            <a:ext cx="520978" cy="540574"/>
          </a:xfrm>
          <a:custGeom>
            <a:rect b="b" l="l" r="r" t="t"/>
            <a:pathLst>
              <a:path extrusionOk="0" h="540574" w="520978">
                <a:moveTo>
                  <a:pt x="0" y="0"/>
                </a:moveTo>
                <a:lnTo>
                  <a:pt x="520978" y="0"/>
                </a:lnTo>
                <a:lnTo>
                  <a:pt x="520978" y="540574"/>
                </a:lnTo>
                <a:lnTo>
                  <a:pt x="0" y="540574"/>
                </a:lnTo>
                <a:lnTo>
                  <a:pt x="0" y="0"/>
                </a:lnTo>
                <a:close/>
              </a:path>
            </a:pathLst>
          </a:custGeom>
          <a:blipFill rotWithShape="1">
            <a:blip r:embed="rId44">
              <a:alphaModFix/>
            </a:blip>
            <a:stretch>
              <a:fillRect b="0" l="0" r="0" t="0"/>
            </a:stretch>
          </a:blipFill>
          <a:ln>
            <a:noFill/>
          </a:ln>
        </p:spPr>
      </p:sp>
      <p:sp>
        <p:nvSpPr>
          <p:cNvPr id="501" name="Google Shape;501;p34"/>
          <p:cNvSpPr/>
          <p:nvPr/>
        </p:nvSpPr>
        <p:spPr>
          <a:xfrm>
            <a:off x="12946140" y="3495575"/>
            <a:ext cx="777724" cy="521782"/>
          </a:xfrm>
          <a:custGeom>
            <a:rect b="b" l="l" r="r" t="t"/>
            <a:pathLst>
              <a:path extrusionOk="0" h="521782" w="777724">
                <a:moveTo>
                  <a:pt x="0" y="0"/>
                </a:moveTo>
                <a:lnTo>
                  <a:pt x="777724" y="0"/>
                </a:lnTo>
                <a:lnTo>
                  <a:pt x="777724" y="521782"/>
                </a:lnTo>
                <a:lnTo>
                  <a:pt x="0" y="521782"/>
                </a:lnTo>
                <a:lnTo>
                  <a:pt x="0" y="0"/>
                </a:lnTo>
                <a:close/>
              </a:path>
            </a:pathLst>
          </a:custGeom>
          <a:blipFill rotWithShape="1">
            <a:blip r:embed="rId45">
              <a:alphaModFix/>
            </a:blip>
            <a:stretch>
              <a:fillRect b="0" l="0" r="0" t="0"/>
            </a:stretch>
          </a:blipFill>
          <a:ln>
            <a:noFill/>
          </a:ln>
        </p:spPr>
      </p:sp>
      <p:sp>
        <p:nvSpPr>
          <p:cNvPr id="502" name="Google Shape;502;p34"/>
          <p:cNvSpPr/>
          <p:nvPr/>
        </p:nvSpPr>
        <p:spPr>
          <a:xfrm>
            <a:off x="7654721" y="6264377"/>
            <a:ext cx="435678" cy="954674"/>
          </a:xfrm>
          <a:custGeom>
            <a:rect b="b" l="l" r="r" t="t"/>
            <a:pathLst>
              <a:path extrusionOk="0" h="954674" w="435678">
                <a:moveTo>
                  <a:pt x="0" y="0"/>
                </a:moveTo>
                <a:lnTo>
                  <a:pt x="435679" y="0"/>
                </a:lnTo>
                <a:lnTo>
                  <a:pt x="435679" y="954674"/>
                </a:lnTo>
                <a:lnTo>
                  <a:pt x="0" y="954674"/>
                </a:lnTo>
                <a:lnTo>
                  <a:pt x="0" y="0"/>
                </a:lnTo>
                <a:close/>
              </a:path>
            </a:pathLst>
          </a:custGeom>
          <a:blipFill rotWithShape="1">
            <a:blip r:embed="rId46">
              <a:alphaModFix/>
            </a:blip>
            <a:stretch>
              <a:fillRect b="0" l="0" r="0" t="0"/>
            </a:stretch>
          </a:blipFill>
          <a:ln>
            <a:noFill/>
          </a:ln>
        </p:spPr>
      </p:sp>
      <p:sp>
        <p:nvSpPr>
          <p:cNvPr id="503" name="Google Shape;503;p34"/>
          <p:cNvSpPr/>
          <p:nvPr/>
        </p:nvSpPr>
        <p:spPr>
          <a:xfrm>
            <a:off x="5714680" y="3541430"/>
            <a:ext cx="1987727" cy="430072"/>
          </a:xfrm>
          <a:custGeom>
            <a:rect b="b" l="l" r="r" t="t"/>
            <a:pathLst>
              <a:path extrusionOk="0" h="430072" w="1987727">
                <a:moveTo>
                  <a:pt x="0" y="0"/>
                </a:moveTo>
                <a:lnTo>
                  <a:pt x="1987727" y="0"/>
                </a:lnTo>
                <a:lnTo>
                  <a:pt x="1987727" y="430072"/>
                </a:lnTo>
                <a:lnTo>
                  <a:pt x="0" y="430072"/>
                </a:lnTo>
                <a:lnTo>
                  <a:pt x="0" y="0"/>
                </a:lnTo>
                <a:close/>
              </a:path>
            </a:pathLst>
          </a:custGeom>
          <a:blipFill rotWithShape="1">
            <a:blip r:embed="rId47">
              <a:alphaModFix/>
            </a:blip>
            <a:stretch>
              <a:fillRect b="0" l="0" r="0" t="0"/>
            </a:stretch>
          </a:blipFill>
          <a:ln>
            <a:noFill/>
          </a:ln>
        </p:spPr>
      </p:sp>
      <p:sp>
        <p:nvSpPr>
          <p:cNvPr id="504" name="Google Shape;504;p34"/>
          <p:cNvSpPr/>
          <p:nvPr/>
        </p:nvSpPr>
        <p:spPr>
          <a:xfrm flipH="1">
            <a:off x="10274438" y="7675515"/>
            <a:ext cx="917594" cy="1862275"/>
          </a:xfrm>
          <a:custGeom>
            <a:rect b="b" l="l" r="r" t="t"/>
            <a:pathLst>
              <a:path extrusionOk="0" h="1862275" w="917594">
                <a:moveTo>
                  <a:pt x="917594" y="0"/>
                </a:moveTo>
                <a:lnTo>
                  <a:pt x="0" y="0"/>
                </a:lnTo>
                <a:lnTo>
                  <a:pt x="0" y="1862275"/>
                </a:lnTo>
                <a:lnTo>
                  <a:pt x="917594" y="1862275"/>
                </a:lnTo>
                <a:lnTo>
                  <a:pt x="917594" y="0"/>
                </a:lnTo>
                <a:close/>
              </a:path>
            </a:pathLst>
          </a:custGeom>
          <a:blipFill rotWithShape="1">
            <a:blip r:embed="rId48">
              <a:alphaModFix/>
            </a:blip>
            <a:stretch>
              <a:fillRect b="0" l="0" r="0" t="0"/>
            </a:stretch>
          </a:blipFill>
          <a:ln>
            <a:noFill/>
          </a:ln>
        </p:spPr>
      </p:sp>
      <p:sp>
        <p:nvSpPr>
          <p:cNvPr id="505" name="Google Shape;505;p34"/>
          <p:cNvSpPr/>
          <p:nvPr/>
        </p:nvSpPr>
        <p:spPr>
          <a:xfrm>
            <a:off x="9395860" y="6446272"/>
            <a:ext cx="1132356" cy="590884"/>
          </a:xfrm>
          <a:custGeom>
            <a:rect b="b" l="l" r="r" t="t"/>
            <a:pathLst>
              <a:path extrusionOk="0" h="590884" w="1132356">
                <a:moveTo>
                  <a:pt x="0" y="0"/>
                </a:moveTo>
                <a:lnTo>
                  <a:pt x="1132357" y="0"/>
                </a:lnTo>
                <a:lnTo>
                  <a:pt x="1132357" y="590884"/>
                </a:lnTo>
                <a:lnTo>
                  <a:pt x="0" y="590884"/>
                </a:lnTo>
                <a:lnTo>
                  <a:pt x="0" y="0"/>
                </a:lnTo>
                <a:close/>
              </a:path>
            </a:pathLst>
          </a:custGeom>
          <a:blipFill rotWithShape="1">
            <a:blip r:embed="rId49">
              <a:alphaModFix/>
            </a:blip>
            <a:stretch>
              <a:fillRect b="0" l="0" r="0" t="0"/>
            </a:stretch>
          </a:blipFill>
          <a:ln>
            <a:noFill/>
          </a:ln>
        </p:spPr>
      </p:sp>
      <p:sp>
        <p:nvSpPr>
          <p:cNvPr id="506" name="Google Shape;506;p34"/>
          <p:cNvSpPr/>
          <p:nvPr/>
        </p:nvSpPr>
        <p:spPr>
          <a:xfrm>
            <a:off x="5717402" y="6166816"/>
            <a:ext cx="825763" cy="1149797"/>
          </a:xfrm>
          <a:custGeom>
            <a:rect b="b" l="l" r="r" t="t"/>
            <a:pathLst>
              <a:path extrusionOk="0" h="1149797" w="825763">
                <a:moveTo>
                  <a:pt x="0" y="0"/>
                </a:moveTo>
                <a:lnTo>
                  <a:pt x="825763" y="0"/>
                </a:lnTo>
                <a:lnTo>
                  <a:pt x="825763" y="1149797"/>
                </a:lnTo>
                <a:lnTo>
                  <a:pt x="0" y="1149797"/>
                </a:lnTo>
                <a:lnTo>
                  <a:pt x="0" y="0"/>
                </a:lnTo>
                <a:close/>
              </a:path>
            </a:pathLst>
          </a:custGeom>
          <a:blipFill rotWithShape="1">
            <a:blip r:embed="rId50">
              <a:alphaModFix/>
            </a:blip>
            <a:stretch>
              <a:fillRect b="0" l="0" r="0" t="0"/>
            </a:stretch>
          </a:blipFill>
          <a:ln>
            <a:noFill/>
          </a:ln>
        </p:spPr>
      </p:sp>
      <p:sp>
        <p:nvSpPr>
          <p:cNvPr id="507" name="Google Shape;507;p34"/>
          <p:cNvSpPr/>
          <p:nvPr/>
        </p:nvSpPr>
        <p:spPr>
          <a:xfrm>
            <a:off x="14980206" y="1000330"/>
            <a:ext cx="750541" cy="433437"/>
          </a:xfrm>
          <a:custGeom>
            <a:rect b="b" l="l" r="r" t="t"/>
            <a:pathLst>
              <a:path extrusionOk="0" h="433437" w="750541">
                <a:moveTo>
                  <a:pt x="0" y="0"/>
                </a:moveTo>
                <a:lnTo>
                  <a:pt x="750540" y="0"/>
                </a:lnTo>
                <a:lnTo>
                  <a:pt x="750540" y="433437"/>
                </a:lnTo>
                <a:lnTo>
                  <a:pt x="0" y="433437"/>
                </a:lnTo>
                <a:lnTo>
                  <a:pt x="0" y="0"/>
                </a:lnTo>
                <a:close/>
              </a:path>
            </a:pathLst>
          </a:custGeom>
          <a:blipFill rotWithShape="1">
            <a:blip r:embed="rId51">
              <a:alphaModFix/>
            </a:blip>
            <a:stretch>
              <a:fillRect b="0" l="0" r="0" t="0"/>
            </a:stretch>
          </a:blipFill>
          <a:ln>
            <a:noFill/>
          </a:ln>
        </p:spPr>
      </p:sp>
      <p:sp>
        <p:nvSpPr>
          <p:cNvPr id="508" name="Google Shape;508;p34"/>
          <p:cNvSpPr/>
          <p:nvPr/>
        </p:nvSpPr>
        <p:spPr>
          <a:xfrm>
            <a:off x="16001863" y="1033235"/>
            <a:ext cx="541625" cy="367628"/>
          </a:xfrm>
          <a:custGeom>
            <a:rect b="b" l="l" r="r" t="t"/>
            <a:pathLst>
              <a:path extrusionOk="0" h="367628" w="541625">
                <a:moveTo>
                  <a:pt x="0" y="0"/>
                </a:moveTo>
                <a:lnTo>
                  <a:pt x="541625" y="0"/>
                </a:lnTo>
                <a:lnTo>
                  <a:pt x="541625" y="367627"/>
                </a:lnTo>
                <a:lnTo>
                  <a:pt x="0" y="367627"/>
                </a:lnTo>
                <a:lnTo>
                  <a:pt x="0" y="0"/>
                </a:lnTo>
                <a:close/>
              </a:path>
            </a:pathLst>
          </a:custGeom>
          <a:blipFill rotWithShape="1">
            <a:blip r:embed="rId52">
              <a:alphaModFix/>
            </a:blip>
            <a:stretch>
              <a:fillRect b="0" l="0" r="0" t="0"/>
            </a:stretch>
          </a:blipFill>
          <a:ln>
            <a:noFill/>
          </a:ln>
        </p:spPr>
      </p:sp>
      <p:sp>
        <p:nvSpPr>
          <p:cNvPr id="509" name="Google Shape;509;p34"/>
          <p:cNvSpPr/>
          <p:nvPr/>
        </p:nvSpPr>
        <p:spPr>
          <a:xfrm>
            <a:off x="9143493" y="3239802"/>
            <a:ext cx="873632" cy="1033328"/>
          </a:xfrm>
          <a:custGeom>
            <a:rect b="b" l="l" r="r" t="t"/>
            <a:pathLst>
              <a:path extrusionOk="0" h="1033328" w="873632">
                <a:moveTo>
                  <a:pt x="0" y="0"/>
                </a:moveTo>
                <a:lnTo>
                  <a:pt x="873631" y="0"/>
                </a:lnTo>
                <a:lnTo>
                  <a:pt x="873631" y="1033328"/>
                </a:lnTo>
                <a:lnTo>
                  <a:pt x="0" y="1033328"/>
                </a:lnTo>
                <a:lnTo>
                  <a:pt x="0" y="0"/>
                </a:lnTo>
                <a:close/>
              </a:path>
            </a:pathLst>
          </a:custGeom>
          <a:blipFill rotWithShape="1">
            <a:blip r:embed="rId53">
              <a:alphaModFix/>
            </a:blip>
            <a:stretch>
              <a:fillRect b="0" l="0" r="0" t="0"/>
            </a:stretch>
          </a:blipFill>
          <a:ln>
            <a:noFill/>
          </a:ln>
        </p:spPr>
      </p:sp>
      <p:sp>
        <p:nvSpPr>
          <p:cNvPr id="510" name="Google Shape;510;p34"/>
          <p:cNvSpPr/>
          <p:nvPr/>
        </p:nvSpPr>
        <p:spPr>
          <a:xfrm flipH="1">
            <a:off x="5745298" y="7672426"/>
            <a:ext cx="910446" cy="1868453"/>
          </a:xfrm>
          <a:custGeom>
            <a:rect b="b" l="l" r="r" t="t"/>
            <a:pathLst>
              <a:path extrusionOk="0" h="1868453" w="910446">
                <a:moveTo>
                  <a:pt x="910447" y="0"/>
                </a:moveTo>
                <a:lnTo>
                  <a:pt x="0" y="0"/>
                </a:lnTo>
                <a:lnTo>
                  <a:pt x="0" y="1868453"/>
                </a:lnTo>
                <a:lnTo>
                  <a:pt x="910447" y="1868453"/>
                </a:lnTo>
                <a:lnTo>
                  <a:pt x="910447" y="0"/>
                </a:lnTo>
                <a:close/>
              </a:path>
            </a:pathLst>
          </a:custGeom>
          <a:blipFill rotWithShape="1">
            <a:blip r:embed="rId54">
              <a:alphaModFix/>
            </a:blip>
            <a:stretch>
              <a:fillRect b="0" l="0" r="0" t="0"/>
            </a:stretch>
          </a:blipFill>
          <a:ln>
            <a:noFill/>
          </a:ln>
        </p:spPr>
      </p:sp>
      <p:sp>
        <p:nvSpPr>
          <p:cNvPr id="511" name="Google Shape;511;p34"/>
          <p:cNvSpPr/>
          <p:nvPr/>
        </p:nvSpPr>
        <p:spPr>
          <a:xfrm>
            <a:off x="10686647" y="994512"/>
            <a:ext cx="352165" cy="445074"/>
          </a:xfrm>
          <a:custGeom>
            <a:rect b="b" l="l" r="r" t="t"/>
            <a:pathLst>
              <a:path extrusionOk="0" h="445074" w="352165">
                <a:moveTo>
                  <a:pt x="0" y="0"/>
                </a:moveTo>
                <a:lnTo>
                  <a:pt x="352165" y="0"/>
                </a:lnTo>
                <a:lnTo>
                  <a:pt x="352165" y="445073"/>
                </a:lnTo>
                <a:lnTo>
                  <a:pt x="0" y="445073"/>
                </a:lnTo>
                <a:lnTo>
                  <a:pt x="0" y="0"/>
                </a:lnTo>
                <a:close/>
              </a:path>
            </a:pathLst>
          </a:custGeom>
          <a:blipFill rotWithShape="1">
            <a:blip r:embed="rId20">
              <a:alphaModFix/>
            </a:blip>
            <a:stretch>
              <a:fillRect b="0" l="0" r="0" t="0"/>
            </a:stretch>
          </a:blipFill>
          <a:ln>
            <a:noFill/>
          </a:ln>
        </p:spPr>
      </p:sp>
      <p:sp>
        <p:nvSpPr>
          <p:cNvPr id="512" name="Google Shape;512;p34"/>
          <p:cNvSpPr/>
          <p:nvPr/>
        </p:nvSpPr>
        <p:spPr>
          <a:xfrm>
            <a:off x="7598760" y="1055862"/>
            <a:ext cx="608252" cy="322374"/>
          </a:xfrm>
          <a:custGeom>
            <a:rect b="b" l="l" r="r" t="t"/>
            <a:pathLst>
              <a:path extrusionOk="0" h="322374" w="608252">
                <a:moveTo>
                  <a:pt x="0" y="0"/>
                </a:moveTo>
                <a:lnTo>
                  <a:pt x="608252" y="0"/>
                </a:lnTo>
                <a:lnTo>
                  <a:pt x="608252" y="322373"/>
                </a:lnTo>
                <a:lnTo>
                  <a:pt x="0" y="322373"/>
                </a:lnTo>
                <a:lnTo>
                  <a:pt x="0" y="0"/>
                </a:lnTo>
                <a:close/>
              </a:path>
            </a:pathLst>
          </a:custGeom>
          <a:blipFill rotWithShape="1">
            <a:blip r:embed="rId55">
              <a:alphaModFix/>
            </a:blip>
            <a:stretch>
              <a:fillRect b="0" l="0" r="0" t="0"/>
            </a:stretch>
          </a:blipFill>
          <a:ln>
            <a:noFill/>
          </a:ln>
        </p:spPr>
      </p:sp>
      <p:sp>
        <p:nvSpPr>
          <p:cNvPr id="513" name="Google Shape;513;p34"/>
          <p:cNvSpPr/>
          <p:nvPr/>
        </p:nvSpPr>
        <p:spPr>
          <a:xfrm>
            <a:off x="8963690" y="7675515"/>
            <a:ext cx="656875" cy="1862275"/>
          </a:xfrm>
          <a:custGeom>
            <a:rect b="b" l="l" r="r" t="t"/>
            <a:pathLst>
              <a:path extrusionOk="0" h="1862275" w="656875">
                <a:moveTo>
                  <a:pt x="0" y="0"/>
                </a:moveTo>
                <a:lnTo>
                  <a:pt x="656876" y="0"/>
                </a:lnTo>
                <a:lnTo>
                  <a:pt x="656876" y="1862275"/>
                </a:lnTo>
                <a:lnTo>
                  <a:pt x="0" y="1862275"/>
                </a:lnTo>
                <a:lnTo>
                  <a:pt x="0" y="0"/>
                </a:lnTo>
                <a:close/>
              </a:path>
            </a:pathLst>
          </a:custGeom>
          <a:blipFill rotWithShape="1">
            <a:blip r:embed="rId56">
              <a:alphaModFix/>
            </a:blip>
            <a:stretch>
              <a:fillRect b="0" l="0" r="0" t="0"/>
            </a:stretch>
          </a:blipFill>
          <a:ln>
            <a:noFill/>
          </a:ln>
        </p:spPr>
      </p:sp>
      <p:sp>
        <p:nvSpPr>
          <p:cNvPr id="514" name="Google Shape;514;p34"/>
          <p:cNvSpPr/>
          <p:nvPr/>
        </p:nvSpPr>
        <p:spPr>
          <a:xfrm>
            <a:off x="12443618" y="2037996"/>
            <a:ext cx="685561" cy="712776"/>
          </a:xfrm>
          <a:custGeom>
            <a:rect b="b" l="l" r="r" t="t"/>
            <a:pathLst>
              <a:path extrusionOk="0" h="712776" w="685561">
                <a:moveTo>
                  <a:pt x="0" y="0"/>
                </a:moveTo>
                <a:lnTo>
                  <a:pt x="685561" y="0"/>
                </a:lnTo>
                <a:lnTo>
                  <a:pt x="685561" y="712776"/>
                </a:lnTo>
                <a:lnTo>
                  <a:pt x="0" y="712776"/>
                </a:lnTo>
                <a:lnTo>
                  <a:pt x="0" y="0"/>
                </a:lnTo>
                <a:close/>
              </a:path>
            </a:pathLst>
          </a:custGeom>
          <a:blipFill rotWithShape="1">
            <a:blip r:embed="rId57">
              <a:alphaModFix/>
            </a:blip>
            <a:stretch>
              <a:fillRect b="0" l="0" r="0" t="0"/>
            </a:stretch>
          </a:blipFill>
          <a:ln>
            <a:noFill/>
          </a:ln>
        </p:spPr>
      </p:sp>
      <p:sp>
        <p:nvSpPr>
          <p:cNvPr id="515" name="Google Shape;515;p34"/>
          <p:cNvSpPr/>
          <p:nvPr/>
        </p:nvSpPr>
        <p:spPr>
          <a:xfrm>
            <a:off x="11148594" y="2091915"/>
            <a:ext cx="744332" cy="604939"/>
          </a:xfrm>
          <a:custGeom>
            <a:rect b="b" l="l" r="r" t="t"/>
            <a:pathLst>
              <a:path extrusionOk="0" h="604939" w="744332">
                <a:moveTo>
                  <a:pt x="0" y="0"/>
                </a:moveTo>
                <a:lnTo>
                  <a:pt x="744332" y="0"/>
                </a:lnTo>
                <a:lnTo>
                  <a:pt x="744332" y="604939"/>
                </a:lnTo>
                <a:lnTo>
                  <a:pt x="0" y="604939"/>
                </a:lnTo>
                <a:lnTo>
                  <a:pt x="0" y="0"/>
                </a:lnTo>
                <a:close/>
              </a:path>
            </a:pathLst>
          </a:custGeom>
          <a:blipFill rotWithShape="1">
            <a:blip r:embed="rId58">
              <a:alphaModFix/>
            </a:blip>
            <a:stretch>
              <a:fillRect b="0" l="0" r="0" t="0"/>
            </a:stretch>
          </a:blipFill>
          <a:ln>
            <a:noFill/>
          </a:ln>
        </p:spPr>
      </p:sp>
      <p:sp>
        <p:nvSpPr>
          <p:cNvPr id="516" name="Google Shape;516;p34"/>
          <p:cNvSpPr/>
          <p:nvPr/>
        </p:nvSpPr>
        <p:spPr>
          <a:xfrm>
            <a:off x="9940359" y="2091915"/>
            <a:ext cx="657542" cy="604939"/>
          </a:xfrm>
          <a:custGeom>
            <a:rect b="b" l="l" r="r" t="t"/>
            <a:pathLst>
              <a:path extrusionOk="0" h="604939" w="657542">
                <a:moveTo>
                  <a:pt x="0" y="0"/>
                </a:moveTo>
                <a:lnTo>
                  <a:pt x="657542" y="0"/>
                </a:lnTo>
                <a:lnTo>
                  <a:pt x="657542" y="604939"/>
                </a:lnTo>
                <a:lnTo>
                  <a:pt x="0" y="604939"/>
                </a:lnTo>
                <a:lnTo>
                  <a:pt x="0" y="0"/>
                </a:lnTo>
                <a:close/>
              </a:path>
            </a:pathLst>
          </a:custGeom>
          <a:blipFill rotWithShape="1">
            <a:blip r:embed="rId59">
              <a:alphaModFix/>
            </a:blip>
            <a:stretch>
              <a:fillRect b="0" l="0" r="0" t="0"/>
            </a:stretch>
          </a:blipFill>
          <a:ln>
            <a:noFill/>
          </a:ln>
        </p:spPr>
      </p:sp>
      <p:sp>
        <p:nvSpPr>
          <p:cNvPr id="517" name="Google Shape;517;p34"/>
          <p:cNvSpPr/>
          <p:nvPr/>
        </p:nvSpPr>
        <p:spPr>
          <a:xfrm>
            <a:off x="8649075" y="4648300"/>
            <a:ext cx="1616912" cy="945893"/>
          </a:xfrm>
          <a:custGeom>
            <a:rect b="b" l="l" r="r" t="t"/>
            <a:pathLst>
              <a:path extrusionOk="0" h="945893" w="1616912">
                <a:moveTo>
                  <a:pt x="0" y="0"/>
                </a:moveTo>
                <a:lnTo>
                  <a:pt x="1616912" y="0"/>
                </a:lnTo>
                <a:lnTo>
                  <a:pt x="1616912" y="945893"/>
                </a:lnTo>
                <a:lnTo>
                  <a:pt x="0" y="945893"/>
                </a:lnTo>
                <a:lnTo>
                  <a:pt x="0" y="0"/>
                </a:lnTo>
                <a:close/>
              </a:path>
            </a:pathLst>
          </a:custGeom>
          <a:blipFill rotWithShape="1">
            <a:blip r:embed="rId60">
              <a:alphaModFix/>
            </a:blip>
            <a:stretch>
              <a:fillRect b="0" l="0" r="0" t="0"/>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521" name="Shape 521"/>
        <p:cNvGrpSpPr/>
        <p:nvPr/>
      </p:nvGrpSpPr>
      <p:grpSpPr>
        <a:xfrm>
          <a:off x="0" y="0"/>
          <a:ext cx="0" cy="0"/>
          <a:chOff x="0" y="0"/>
          <a:chExt cx="0" cy="0"/>
        </a:xfrm>
      </p:grpSpPr>
      <p:pic>
        <p:nvPicPr>
          <p:cNvPr id="522" name="Google Shape;522;p35"/>
          <p:cNvPicPr preferRelativeResize="0"/>
          <p:nvPr/>
        </p:nvPicPr>
        <p:blipFill>
          <a:blip r:embed="rId3">
            <a:alphaModFix/>
          </a:blip>
          <a:stretch>
            <a:fillRect/>
          </a:stretch>
        </p:blipFill>
        <p:spPr>
          <a:xfrm>
            <a:off x="124745" y="56397"/>
            <a:ext cx="18288000" cy="13242715"/>
          </a:xfrm>
          <a:prstGeom prst="rect">
            <a:avLst/>
          </a:prstGeom>
          <a:noFill/>
          <a:ln>
            <a:noFill/>
          </a:ln>
        </p:spPr>
      </p:pic>
      <p:pic>
        <p:nvPicPr>
          <p:cNvPr id="523" name="Google Shape;523;p35"/>
          <p:cNvPicPr preferRelativeResize="0"/>
          <p:nvPr/>
        </p:nvPicPr>
        <p:blipFill>
          <a:blip r:embed="rId4">
            <a:alphaModFix/>
          </a:blip>
          <a:stretch>
            <a:fillRect/>
          </a:stretch>
        </p:blipFill>
        <p:spPr>
          <a:xfrm>
            <a:off x="648500" y="570802"/>
            <a:ext cx="17295800" cy="9450196"/>
          </a:xfrm>
          <a:prstGeom prst="rect">
            <a:avLst/>
          </a:prstGeom>
          <a:noFill/>
          <a:ln>
            <a:noFill/>
          </a:ln>
        </p:spPr>
      </p:pic>
      <p:pic>
        <p:nvPicPr>
          <p:cNvPr id="524" name="Google Shape;524;p35"/>
          <p:cNvPicPr preferRelativeResize="0"/>
          <p:nvPr/>
        </p:nvPicPr>
        <p:blipFill>
          <a:blip r:embed="rId5">
            <a:alphaModFix/>
          </a:blip>
          <a:stretch>
            <a:fillRect/>
          </a:stretch>
        </p:blipFill>
        <p:spPr>
          <a:xfrm>
            <a:off x="10255075" y="1890902"/>
            <a:ext cx="6042600" cy="6030000"/>
          </a:xfrm>
          <a:prstGeom prst="roundRect">
            <a:avLst>
              <a:gd fmla="val 10609" name="adj"/>
            </a:avLst>
          </a:prstGeom>
          <a:noFill/>
          <a:ln>
            <a:noFill/>
          </a:ln>
        </p:spPr>
      </p:pic>
      <p:sp>
        <p:nvSpPr>
          <p:cNvPr id="525" name="Google Shape;525;p35"/>
          <p:cNvSpPr txBox="1"/>
          <p:nvPr/>
        </p:nvSpPr>
        <p:spPr>
          <a:xfrm>
            <a:off x="1561607" y="1476627"/>
            <a:ext cx="7726128" cy="1015998"/>
          </a:xfrm>
          <a:prstGeom prst="rect">
            <a:avLst/>
          </a:prstGeom>
          <a:noFill/>
          <a:ln>
            <a:noFill/>
          </a:ln>
        </p:spPr>
        <p:txBody>
          <a:bodyPr anchorCtr="0" anchor="t" bIns="0" lIns="0" spcFirstLastPara="1" rIns="0" wrap="square" tIns="0">
            <a:spAutoFit/>
          </a:bodyPr>
          <a:lstStyle/>
          <a:p>
            <a:pPr indent="0" lvl="0" marL="0" marR="0" rtl="0" algn="ctr">
              <a:lnSpc>
                <a:spcPct val="94999"/>
              </a:lnSpc>
              <a:spcBef>
                <a:spcPts val="0"/>
              </a:spcBef>
              <a:spcAft>
                <a:spcPts val="0"/>
              </a:spcAft>
              <a:buNone/>
            </a:pPr>
            <a:r>
              <a:rPr b="0" i="0" lang="en-US" sz="7999" u="none" cap="none" strike="noStrike">
                <a:solidFill>
                  <a:srgbClr val="F1E894"/>
                </a:solidFill>
                <a:latin typeface="Paytone One"/>
                <a:ea typeface="Paytone One"/>
                <a:cs typeface="Paytone One"/>
                <a:sym typeface="Paytone One"/>
              </a:rPr>
              <a:t>Credits</a:t>
            </a:r>
            <a:endParaRPr/>
          </a:p>
        </p:txBody>
      </p:sp>
      <p:sp>
        <p:nvSpPr>
          <p:cNvPr id="526" name="Google Shape;526;p35"/>
          <p:cNvSpPr txBox="1"/>
          <p:nvPr/>
        </p:nvSpPr>
        <p:spPr>
          <a:xfrm>
            <a:off x="1986562" y="4874949"/>
            <a:ext cx="6685994" cy="870732"/>
          </a:xfrm>
          <a:prstGeom prst="rect">
            <a:avLst/>
          </a:prstGeom>
          <a:noFill/>
          <a:ln>
            <a:noFill/>
          </a:ln>
        </p:spPr>
        <p:txBody>
          <a:bodyPr anchorCtr="0" anchor="t" bIns="0" lIns="0" spcFirstLastPara="1" rIns="0" wrap="square" tIns="0">
            <a:spAutoFit/>
          </a:bodyPr>
          <a:lstStyle/>
          <a:p>
            <a:pPr indent="0" lvl="0" marL="0" marR="0" rtl="0" algn="ctr">
              <a:lnSpc>
                <a:spcPct val="129977"/>
              </a:lnSpc>
              <a:spcBef>
                <a:spcPts val="0"/>
              </a:spcBef>
              <a:spcAft>
                <a:spcPts val="0"/>
              </a:spcAft>
              <a:buNone/>
            </a:pPr>
            <a:r>
              <a:rPr b="1" i="0" lang="en-US" sz="2662" u="none" cap="none" strike="noStrike">
                <a:solidFill>
                  <a:srgbClr val="FFFFFF"/>
                </a:solidFill>
                <a:latin typeface="Nunito"/>
                <a:ea typeface="Nunito"/>
                <a:cs typeface="Nunito"/>
                <a:sym typeface="Nunito"/>
              </a:rPr>
              <a:t>This presentation template is free for everyone to use thanks to the following:</a:t>
            </a:r>
            <a:endParaRPr/>
          </a:p>
        </p:txBody>
      </p:sp>
      <p:sp>
        <p:nvSpPr>
          <p:cNvPr id="527" name="Google Shape;527;p35"/>
          <p:cNvSpPr txBox="1"/>
          <p:nvPr/>
        </p:nvSpPr>
        <p:spPr>
          <a:xfrm>
            <a:off x="2176786" y="5986907"/>
            <a:ext cx="6495769" cy="1183004"/>
          </a:xfrm>
          <a:prstGeom prst="rect">
            <a:avLst/>
          </a:prstGeom>
          <a:noFill/>
          <a:ln>
            <a:noFill/>
          </a:ln>
        </p:spPr>
        <p:txBody>
          <a:bodyPr anchorCtr="0" anchor="t" bIns="0" lIns="0" spcFirstLastPara="1" rIns="0" wrap="square" tIns="0">
            <a:spAutoFit/>
          </a:bodyPr>
          <a:lstStyle/>
          <a:p>
            <a:pPr indent="0" lvl="1" marL="0" marR="0" rtl="0" algn="ctr">
              <a:lnSpc>
                <a:spcPct val="225000"/>
              </a:lnSpc>
              <a:spcBef>
                <a:spcPts val="0"/>
              </a:spcBef>
              <a:spcAft>
                <a:spcPts val="0"/>
              </a:spcAft>
              <a:buNone/>
            </a:pPr>
            <a:r>
              <a:rPr b="0" i="0" lang="en-US" sz="2200" u="none" cap="none" strike="noStrike">
                <a:solidFill>
                  <a:srgbClr val="FFFFFF"/>
                </a:solidFill>
                <a:latin typeface="Nunito"/>
                <a:ea typeface="Nunito"/>
                <a:cs typeface="Nunito"/>
                <a:sym typeface="Nunito"/>
              </a:rPr>
              <a:t>SlidesCarnival for the presentation template</a:t>
            </a:r>
            <a:endParaRPr/>
          </a:p>
          <a:p>
            <a:pPr indent="0" lvl="1" marL="0" marR="0" rtl="0" algn="ctr">
              <a:lnSpc>
                <a:spcPct val="225000"/>
              </a:lnSpc>
              <a:spcBef>
                <a:spcPts val="0"/>
              </a:spcBef>
              <a:spcAft>
                <a:spcPts val="0"/>
              </a:spcAft>
              <a:buNone/>
            </a:pPr>
            <a:r>
              <a:rPr b="0" i="0" lang="en-US" sz="2200" u="none" cap="none" strike="noStrike">
                <a:solidFill>
                  <a:srgbClr val="FFFFFF"/>
                </a:solidFill>
                <a:latin typeface="Nunito"/>
                <a:ea typeface="Nunito"/>
                <a:cs typeface="Nunito"/>
                <a:sym typeface="Nunito"/>
              </a:rPr>
              <a:t>Pexels for the photos</a:t>
            </a:r>
            <a:endParaRPr/>
          </a:p>
        </p:txBody>
      </p:sp>
      <p:sp>
        <p:nvSpPr>
          <p:cNvPr id="528" name="Google Shape;528;p35"/>
          <p:cNvSpPr txBox="1"/>
          <p:nvPr/>
        </p:nvSpPr>
        <p:spPr>
          <a:xfrm>
            <a:off x="2176786" y="7687336"/>
            <a:ext cx="6495769" cy="777240"/>
          </a:xfrm>
          <a:prstGeom prst="rect">
            <a:avLst/>
          </a:prstGeom>
          <a:noFill/>
          <a:ln>
            <a:noFill/>
          </a:ln>
        </p:spPr>
        <p:txBody>
          <a:bodyPr anchorCtr="0" anchor="t" bIns="0" lIns="0" spcFirstLastPara="1" rIns="0" wrap="square" tIns="0">
            <a:spAutoFit/>
          </a:bodyPr>
          <a:lstStyle/>
          <a:p>
            <a:pPr indent="0" lvl="0" marL="0" marR="0" rtl="0" algn="ctr">
              <a:lnSpc>
                <a:spcPct val="144009"/>
              </a:lnSpc>
              <a:spcBef>
                <a:spcPts val="0"/>
              </a:spcBef>
              <a:spcAft>
                <a:spcPts val="0"/>
              </a:spcAft>
              <a:buNone/>
            </a:pPr>
            <a:r>
              <a:rPr b="0" i="0" lang="en-US" sz="4499" u="none" cap="none" strike="noStrike">
                <a:solidFill>
                  <a:srgbClr val="7BCFFB"/>
                </a:solidFill>
                <a:latin typeface="Paytone One"/>
                <a:ea typeface="Paytone One"/>
                <a:cs typeface="Paytone One"/>
                <a:sym typeface="Paytone One"/>
              </a:rPr>
              <a:t>Happy designing! </a:t>
            </a:r>
            <a:endParaRPr/>
          </a:p>
        </p:txBody>
      </p:sp>
      <p:pic>
        <p:nvPicPr>
          <p:cNvPr id="529" name="Google Shape;529;p35"/>
          <p:cNvPicPr preferRelativeResize="0"/>
          <p:nvPr/>
        </p:nvPicPr>
        <p:blipFill>
          <a:blip r:embed="rId6">
            <a:alphaModFix/>
          </a:blip>
          <a:stretch>
            <a:fillRect/>
          </a:stretch>
        </p:blipFill>
        <p:spPr>
          <a:xfrm>
            <a:off x="3058651" y="3224275"/>
            <a:ext cx="4732022" cy="1183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111" name="Google Shape;111;p15"/>
          <p:cNvPicPr preferRelativeResize="0"/>
          <p:nvPr/>
        </p:nvPicPr>
        <p:blipFill>
          <a:blip r:embed="rId4">
            <a:alphaModFix/>
          </a:blip>
          <a:stretch>
            <a:fillRect/>
          </a:stretch>
        </p:blipFill>
        <p:spPr>
          <a:xfrm>
            <a:off x="496100" y="368020"/>
            <a:ext cx="17295800" cy="9450201"/>
          </a:xfrm>
          <a:prstGeom prst="rect">
            <a:avLst/>
          </a:prstGeom>
          <a:noFill/>
          <a:ln>
            <a:noFill/>
          </a:ln>
        </p:spPr>
      </p:pic>
      <p:sp>
        <p:nvSpPr>
          <p:cNvPr id="112" name="Google Shape;112;p15"/>
          <p:cNvSpPr txBox="1"/>
          <p:nvPr/>
        </p:nvSpPr>
        <p:spPr>
          <a:xfrm>
            <a:off x="3206399" y="1504361"/>
            <a:ext cx="11875201" cy="1004909"/>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US" sz="7085" u="none" cap="none" strike="noStrike">
                <a:solidFill>
                  <a:srgbClr val="F1E894"/>
                </a:solidFill>
                <a:latin typeface="Paytone One"/>
                <a:ea typeface="Paytone One"/>
                <a:cs typeface="Paytone One"/>
                <a:sym typeface="Paytone One"/>
              </a:rPr>
              <a:t>Add an Agenda Page</a:t>
            </a:r>
            <a:endParaRPr/>
          </a:p>
        </p:txBody>
      </p:sp>
      <p:sp>
        <p:nvSpPr>
          <p:cNvPr id="113" name="Google Shape;113;p15"/>
          <p:cNvSpPr txBox="1"/>
          <p:nvPr/>
        </p:nvSpPr>
        <p:spPr>
          <a:xfrm>
            <a:off x="1853691" y="6055029"/>
            <a:ext cx="4301520"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CLUB OVERVIEW</a:t>
            </a:r>
            <a:endParaRPr/>
          </a:p>
        </p:txBody>
      </p:sp>
      <p:sp>
        <p:nvSpPr>
          <p:cNvPr id="114" name="Google Shape;114;p15"/>
          <p:cNvSpPr/>
          <p:nvPr/>
        </p:nvSpPr>
        <p:spPr>
          <a:xfrm>
            <a:off x="201351" y="5788821"/>
            <a:ext cx="2060370" cy="4801709"/>
          </a:xfrm>
          <a:custGeom>
            <a:rect b="b" l="l" r="r" t="t"/>
            <a:pathLst>
              <a:path extrusionOk="0" h="4801709" w="2060370">
                <a:moveTo>
                  <a:pt x="0" y="0"/>
                </a:moveTo>
                <a:lnTo>
                  <a:pt x="2060370" y="0"/>
                </a:lnTo>
                <a:lnTo>
                  <a:pt x="2060370" y="4801709"/>
                </a:lnTo>
                <a:lnTo>
                  <a:pt x="0" y="4801709"/>
                </a:lnTo>
                <a:lnTo>
                  <a:pt x="0" y="0"/>
                </a:lnTo>
                <a:close/>
              </a:path>
            </a:pathLst>
          </a:custGeom>
          <a:blipFill rotWithShape="1">
            <a:blip r:embed="rId5">
              <a:alphaModFix/>
            </a:blip>
            <a:stretch>
              <a:fillRect b="0" l="0" r="0" t="0"/>
            </a:stretch>
          </a:blipFill>
          <a:ln>
            <a:noFill/>
          </a:ln>
        </p:spPr>
      </p:sp>
      <p:sp>
        <p:nvSpPr>
          <p:cNvPr id="115" name="Google Shape;115;p15"/>
          <p:cNvSpPr/>
          <p:nvPr/>
        </p:nvSpPr>
        <p:spPr>
          <a:xfrm>
            <a:off x="2745763" y="3383308"/>
            <a:ext cx="2517377" cy="2480760"/>
          </a:xfrm>
          <a:custGeom>
            <a:rect b="b" l="l" r="r" t="t"/>
            <a:pathLst>
              <a:path extrusionOk="0" h="2480760" w="2517377">
                <a:moveTo>
                  <a:pt x="0" y="0"/>
                </a:moveTo>
                <a:lnTo>
                  <a:pt x="2517377" y="0"/>
                </a:lnTo>
                <a:lnTo>
                  <a:pt x="2517377" y="2480760"/>
                </a:lnTo>
                <a:lnTo>
                  <a:pt x="0" y="2480760"/>
                </a:lnTo>
                <a:lnTo>
                  <a:pt x="0" y="0"/>
                </a:lnTo>
                <a:close/>
              </a:path>
            </a:pathLst>
          </a:custGeom>
          <a:blipFill rotWithShape="1">
            <a:blip r:embed="rId6">
              <a:alphaModFix/>
            </a:blip>
            <a:stretch>
              <a:fillRect b="0" l="0" r="0" t="0"/>
            </a:stretch>
          </a:blipFill>
          <a:ln>
            <a:noFill/>
          </a:ln>
        </p:spPr>
      </p:sp>
      <p:sp>
        <p:nvSpPr>
          <p:cNvPr id="116" name="Google Shape;116;p15"/>
          <p:cNvSpPr/>
          <p:nvPr/>
        </p:nvSpPr>
        <p:spPr>
          <a:xfrm>
            <a:off x="7745446" y="3383308"/>
            <a:ext cx="2797109" cy="2405513"/>
          </a:xfrm>
          <a:custGeom>
            <a:rect b="b" l="l" r="r" t="t"/>
            <a:pathLst>
              <a:path extrusionOk="0" h="2405513" w="2797109">
                <a:moveTo>
                  <a:pt x="0" y="0"/>
                </a:moveTo>
                <a:lnTo>
                  <a:pt x="2797108" y="0"/>
                </a:lnTo>
                <a:lnTo>
                  <a:pt x="2797108" y="2405513"/>
                </a:lnTo>
                <a:lnTo>
                  <a:pt x="0" y="2405513"/>
                </a:lnTo>
                <a:lnTo>
                  <a:pt x="0" y="0"/>
                </a:lnTo>
                <a:close/>
              </a:path>
            </a:pathLst>
          </a:custGeom>
          <a:blipFill rotWithShape="1">
            <a:blip r:embed="rId7">
              <a:alphaModFix/>
            </a:blip>
            <a:stretch>
              <a:fillRect b="0" l="0" r="0" t="0"/>
            </a:stretch>
          </a:blipFill>
          <a:ln>
            <a:noFill/>
          </a:ln>
        </p:spPr>
      </p:sp>
      <p:sp>
        <p:nvSpPr>
          <p:cNvPr id="117" name="Google Shape;117;p15"/>
          <p:cNvSpPr/>
          <p:nvPr/>
        </p:nvSpPr>
        <p:spPr>
          <a:xfrm>
            <a:off x="13235528" y="3383308"/>
            <a:ext cx="2584048" cy="2405513"/>
          </a:xfrm>
          <a:custGeom>
            <a:rect b="b" l="l" r="r" t="t"/>
            <a:pathLst>
              <a:path extrusionOk="0" h="2405513" w="2584048">
                <a:moveTo>
                  <a:pt x="0" y="0"/>
                </a:moveTo>
                <a:lnTo>
                  <a:pt x="2584048" y="0"/>
                </a:lnTo>
                <a:lnTo>
                  <a:pt x="2584048" y="2405513"/>
                </a:lnTo>
                <a:lnTo>
                  <a:pt x="0" y="2405513"/>
                </a:lnTo>
                <a:lnTo>
                  <a:pt x="0" y="0"/>
                </a:lnTo>
                <a:close/>
              </a:path>
            </a:pathLst>
          </a:custGeom>
          <a:blipFill rotWithShape="1">
            <a:blip r:embed="rId8">
              <a:alphaModFix/>
            </a:blip>
            <a:stretch>
              <a:fillRect b="0" l="0" r="0" t="0"/>
            </a:stretch>
          </a:blipFill>
          <a:ln>
            <a:noFill/>
          </a:ln>
        </p:spPr>
      </p:sp>
      <p:sp>
        <p:nvSpPr>
          <p:cNvPr id="118" name="Google Shape;118;p15"/>
          <p:cNvSpPr txBox="1"/>
          <p:nvPr/>
        </p:nvSpPr>
        <p:spPr>
          <a:xfrm>
            <a:off x="3266796" y="4007418"/>
            <a:ext cx="1475310" cy="1004909"/>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US" sz="7085" u="none" cap="none" strike="noStrike">
                <a:solidFill>
                  <a:srgbClr val="7BCFFB"/>
                </a:solidFill>
                <a:latin typeface="Paytone One"/>
                <a:ea typeface="Paytone One"/>
                <a:cs typeface="Paytone One"/>
                <a:sym typeface="Paytone One"/>
              </a:rPr>
              <a:t>01</a:t>
            </a:r>
            <a:endParaRPr/>
          </a:p>
        </p:txBody>
      </p:sp>
      <p:sp>
        <p:nvSpPr>
          <p:cNvPr id="119" name="Google Shape;119;p15"/>
          <p:cNvSpPr txBox="1"/>
          <p:nvPr/>
        </p:nvSpPr>
        <p:spPr>
          <a:xfrm>
            <a:off x="8406345" y="4007418"/>
            <a:ext cx="1475310" cy="1004909"/>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US" sz="7085" u="none" cap="none" strike="noStrike">
                <a:solidFill>
                  <a:srgbClr val="7BCFFB"/>
                </a:solidFill>
                <a:latin typeface="Paytone One"/>
                <a:ea typeface="Paytone One"/>
                <a:cs typeface="Paytone One"/>
                <a:sym typeface="Paytone One"/>
              </a:rPr>
              <a:t>02</a:t>
            </a:r>
            <a:endParaRPr/>
          </a:p>
        </p:txBody>
      </p:sp>
      <p:sp>
        <p:nvSpPr>
          <p:cNvPr id="120" name="Google Shape;120;p15"/>
          <p:cNvSpPr txBox="1"/>
          <p:nvPr/>
        </p:nvSpPr>
        <p:spPr>
          <a:xfrm>
            <a:off x="13789897" y="4007418"/>
            <a:ext cx="1475310" cy="1004909"/>
          </a:xfrm>
          <a:prstGeom prst="rect">
            <a:avLst/>
          </a:prstGeom>
          <a:noFill/>
          <a:ln>
            <a:noFill/>
          </a:ln>
        </p:spPr>
        <p:txBody>
          <a:bodyPr anchorCtr="0" anchor="t" bIns="0" lIns="0" spcFirstLastPara="1" rIns="0" wrap="square" tIns="0">
            <a:spAutoFit/>
          </a:bodyPr>
          <a:lstStyle/>
          <a:p>
            <a:pPr indent="0" lvl="0" marL="0" marR="0" rtl="0" algn="ctr">
              <a:lnSpc>
                <a:spcPct val="110995"/>
              </a:lnSpc>
              <a:spcBef>
                <a:spcPts val="0"/>
              </a:spcBef>
              <a:spcAft>
                <a:spcPts val="0"/>
              </a:spcAft>
              <a:buNone/>
            </a:pPr>
            <a:r>
              <a:rPr b="0" i="0" lang="en-US" sz="7085" u="none" cap="none" strike="noStrike">
                <a:solidFill>
                  <a:srgbClr val="7BCFFB"/>
                </a:solidFill>
                <a:latin typeface="Paytone One"/>
                <a:ea typeface="Paytone One"/>
                <a:cs typeface="Paytone One"/>
                <a:sym typeface="Paytone One"/>
              </a:rPr>
              <a:t>03</a:t>
            </a:r>
            <a:endParaRPr/>
          </a:p>
        </p:txBody>
      </p:sp>
      <p:sp>
        <p:nvSpPr>
          <p:cNvPr id="121" name="Google Shape;121;p15"/>
          <p:cNvSpPr txBox="1"/>
          <p:nvPr/>
        </p:nvSpPr>
        <p:spPr>
          <a:xfrm>
            <a:off x="2777084" y="6690557"/>
            <a:ext cx="2454734" cy="71501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You can describe the agenda here</a:t>
            </a:r>
            <a:endParaRPr/>
          </a:p>
        </p:txBody>
      </p:sp>
      <p:sp>
        <p:nvSpPr>
          <p:cNvPr id="122" name="Google Shape;122;p15"/>
          <p:cNvSpPr txBox="1"/>
          <p:nvPr/>
        </p:nvSpPr>
        <p:spPr>
          <a:xfrm>
            <a:off x="7916633" y="6690557"/>
            <a:ext cx="2454734" cy="71501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You can describe the agenda here</a:t>
            </a:r>
            <a:endParaRPr/>
          </a:p>
        </p:txBody>
      </p:sp>
      <p:sp>
        <p:nvSpPr>
          <p:cNvPr id="123" name="Google Shape;123;p15"/>
          <p:cNvSpPr txBox="1"/>
          <p:nvPr/>
        </p:nvSpPr>
        <p:spPr>
          <a:xfrm>
            <a:off x="13300185" y="6690557"/>
            <a:ext cx="2454734" cy="715010"/>
          </a:xfrm>
          <a:prstGeom prst="rect">
            <a:avLst/>
          </a:prstGeom>
          <a:noFill/>
          <a:ln>
            <a:noFill/>
          </a:ln>
        </p:spPr>
        <p:txBody>
          <a:bodyPr anchorCtr="0" anchor="t" bIns="0" lIns="0" spcFirstLastPara="1" rIns="0" wrap="square" tIns="0">
            <a:spAutoFit/>
          </a:bodyPr>
          <a:lstStyle/>
          <a:p>
            <a:pPr indent="0" lvl="1" marL="0" marR="0" rtl="0" algn="ctr">
              <a:lnSpc>
                <a:spcPct val="130000"/>
              </a:lnSpc>
              <a:spcBef>
                <a:spcPts val="0"/>
              </a:spcBef>
              <a:spcAft>
                <a:spcPts val="0"/>
              </a:spcAft>
              <a:buNone/>
            </a:pPr>
            <a:r>
              <a:rPr b="0" i="0" lang="en-US" sz="2200" u="none" cap="none" strike="noStrike">
                <a:solidFill>
                  <a:srgbClr val="FFFFFF"/>
                </a:solidFill>
                <a:latin typeface="Nunito"/>
                <a:ea typeface="Nunito"/>
                <a:cs typeface="Nunito"/>
                <a:sym typeface="Nunito"/>
              </a:rPr>
              <a:t>You can describe the agenda here</a:t>
            </a:r>
            <a:endParaRPr/>
          </a:p>
        </p:txBody>
      </p:sp>
      <p:sp>
        <p:nvSpPr>
          <p:cNvPr id="124" name="Google Shape;124;p15"/>
          <p:cNvSpPr txBox="1"/>
          <p:nvPr/>
        </p:nvSpPr>
        <p:spPr>
          <a:xfrm>
            <a:off x="7451559" y="6055029"/>
            <a:ext cx="338488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OUR PROGRAMS</a:t>
            </a:r>
            <a:endParaRPr/>
          </a:p>
        </p:txBody>
      </p:sp>
      <p:sp>
        <p:nvSpPr>
          <p:cNvPr id="125" name="Google Shape;125;p15"/>
          <p:cNvSpPr txBox="1"/>
          <p:nvPr/>
        </p:nvSpPr>
        <p:spPr>
          <a:xfrm>
            <a:off x="12664762" y="6055029"/>
            <a:ext cx="3725581"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ENROLLMENT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129" name="Shape 129"/>
        <p:cNvGrpSpPr/>
        <p:nvPr/>
      </p:nvGrpSpPr>
      <p:grpSpPr>
        <a:xfrm>
          <a:off x="0" y="0"/>
          <a:ext cx="0" cy="0"/>
          <a:chOff x="0" y="0"/>
          <a:chExt cx="0" cy="0"/>
        </a:xfrm>
      </p:grpSpPr>
      <p:pic>
        <p:nvPicPr>
          <p:cNvPr id="130" name="Google Shape;130;p16"/>
          <p:cNvPicPr preferRelativeResize="0"/>
          <p:nvPr/>
        </p:nvPicPr>
        <p:blipFill>
          <a:blip r:embed="rId3">
            <a:alphaModFix/>
          </a:blip>
          <a:stretch>
            <a:fillRect/>
          </a:stretch>
        </p:blipFill>
        <p:spPr>
          <a:xfrm>
            <a:off x="159925" y="-1647277"/>
            <a:ext cx="18272952" cy="13214004"/>
          </a:xfrm>
          <a:prstGeom prst="rect">
            <a:avLst/>
          </a:prstGeom>
          <a:noFill/>
          <a:ln>
            <a:noFill/>
          </a:ln>
        </p:spPr>
      </p:pic>
      <p:pic>
        <p:nvPicPr>
          <p:cNvPr id="131" name="Google Shape;131;p16"/>
          <p:cNvPicPr preferRelativeResize="0"/>
          <p:nvPr/>
        </p:nvPicPr>
        <p:blipFill>
          <a:blip r:embed="rId4">
            <a:alphaModFix/>
          </a:blip>
          <a:stretch>
            <a:fillRect/>
          </a:stretch>
        </p:blipFill>
        <p:spPr>
          <a:xfrm>
            <a:off x="4457700" y="747465"/>
            <a:ext cx="9372600" cy="10287000"/>
          </a:xfrm>
          <a:prstGeom prst="rect">
            <a:avLst/>
          </a:prstGeom>
          <a:noFill/>
          <a:ln>
            <a:noFill/>
          </a:ln>
        </p:spPr>
      </p:pic>
      <p:sp>
        <p:nvSpPr>
          <p:cNvPr id="132" name="Google Shape;132;p16"/>
          <p:cNvSpPr/>
          <p:nvPr/>
        </p:nvSpPr>
        <p:spPr>
          <a:xfrm>
            <a:off x="-498385" y="5692025"/>
            <a:ext cx="3731375" cy="5143500"/>
          </a:xfrm>
          <a:custGeom>
            <a:rect b="b" l="l" r="r" t="t"/>
            <a:pathLst>
              <a:path extrusionOk="0" h="5143500" w="3731375">
                <a:moveTo>
                  <a:pt x="0" y="0"/>
                </a:moveTo>
                <a:lnTo>
                  <a:pt x="3731375" y="0"/>
                </a:lnTo>
                <a:lnTo>
                  <a:pt x="3731375" y="5143500"/>
                </a:lnTo>
                <a:lnTo>
                  <a:pt x="0" y="5143500"/>
                </a:lnTo>
                <a:lnTo>
                  <a:pt x="0" y="0"/>
                </a:lnTo>
                <a:close/>
              </a:path>
            </a:pathLst>
          </a:custGeom>
          <a:blipFill rotWithShape="1">
            <a:blip r:embed="rId5">
              <a:alphaModFix/>
            </a:blip>
            <a:stretch>
              <a:fillRect b="0" l="0" r="0" t="0"/>
            </a:stretch>
          </a:blipFill>
          <a:ln>
            <a:noFill/>
          </a:ln>
        </p:spPr>
      </p:sp>
      <p:sp>
        <p:nvSpPr>
          <p:cNvPr id="133" name="Google Shape;133;p16"/>
          <p:cNvSpPr/>
          <p:nvPr/>
        </p:nvSpPr>
        <p:spPr>
          <a:xfrm>
            <a:off x="-1593165" y="1028700"/>
            <a:ext cx="5243730" cy="3498998"/>
          </a:xfrm>
          <a:custGeom>
            <a:rect b="b" l="l" r="r" t="t"/>
            <a:pathLst>
              <a:path extrusionOk="0" h="3498998" w="5243730">
                <a:moveTo>
                  <a:pt x="0" y="0"/>
                </a:moveTo>
                <a:lnTo>
                  <a:pt x="5243730" y="0"/>
                </a:lnTo>
                <a:lnTo>
                  <a:pt x="5243730" y="3498998"/>
                </a:lnTo>
                <a:lnTo>
                  <a:pt x="0" y="3498998"/>
                </a:lnTo>
                <a:lnTo>
                  <a:pt x="0" y="0"/>
                </a:lnTo>
                <a:close/>
              </a:path>
            </a:pathLst>
          </a:custGeom>
          <a:blipFill rotWithShape="1">
            <a:blip r:embed="rId6">
              <a:alphaModFix/>
            </a:blip>
            <a:stretch>
              <a:fillRect b="0" l="0" r="0" t="0"/>
            </a:stretch>
          </a:blipFill>
          <a:ln>
            <a:noFill/>
          </a:ln>
        </p:spPr>
      </p:sp>
      <p:sp>
        <p:nvSpPr>
          <p:cNvPr id="134" name="Google Shape;134;p16"/>
          <p:cNvSpPr txBox="1"/>
          <p:nvPr/>
        </p:nvSpPr>
        <p:spPr>
          <a:xfrm>
            <a:off x="5711321" y="3997305"/>
            <a:ext cx="68655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CLUB</a:t>
            </a:r>
            <a:endParaRPr/>
          </a:p>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OVERVIEW</a:t>
            </a:r>
            <a:endParaRPr/>
          </a:p>
        </p:txBody>
      </p:sp>
      <p:sp>
        <p:nvSpPr>
          <p:cNvPr id="135" name="Google Shape;135;p16"/>
          <p:cNvSpPr txBox="1"/>
          <p:nvPr/>
        </p:nvSpPr>
        <p:spPr>
          <a:xfrm>
            <a:off x="7093537" y="1670321"/>
            <a:ext cx="4101000" cy="239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5528" u="none" cap="none" strike="noStrike">
                <a:solidFill>
                  <a:srgbClr val="F1E894"/>
                </a:solidFill>
                <a:latin typeface="Paytone One"/>
                <a:ea typeface="Paytone One"/>
                <a:cs typeface="Paytone One"/>
                <a:sym typeface="Paytone One"/>
              </a:rPr>
              <a:t>01</a:t>
            </a:r>
            <a:endParaRPr/>
          </a:p>
        </p:txBody>
      </p:sp>
      <p:pic>
        <p:nvPicPr>
          <p:cNvPr id="136" name="Google Shape;136;p16"/>
          <p:cNvPicPr preferRelativeResize="0"/>
          <p:nvPr/>
        </p:nvPicPr>
        <p:blipFill>
          <a:blip r:embed="rId7">
            <a:alphaModFix/>
          </a:blip>
          <a:stretch>
            <a:fillRect/>
          </a:stretch>
        </p:blipFill>
        <p:spPr>
          <a:xfrm>
            <a:off x="12202588" y="2039675"/>
            <a:ext cx="5419851" cy="121667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140" name="Shape 140"/>
        <p:cNvGrpSpPr/>
        <p:nvPr/>
      </p:nvGrpSpPr>
      <p:grpSpPr>
        <a:xfrm>
          <a:off x="0" y="0"/>
          <a:ext cx="0" cy="0"/>
          <a:chOff x="0" y="0"/>
          <a:chExt cx="0" cy="0"/>
        </a:xfrm>
      </p:grpSpPr>
      <p:pic>
        <p:nvPicPr>
          <p:cNvPr id="141" name="Google Shape;141;p17"/>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142" name="Google Shape;142;p17"/>
          <p:cNvPicPr preferRelativeResize="0"/>
          <p:nvPr/>
        </p:nvPicPr>
        <p:blipFill>
          <a:blip r:embed="rId4">
            <a:alphaModFix/>
          </a:blip>
          <a:stretch>
            <a:fillRect/>
          </a:stretch>
        </p:blipFill>
        <p:spPr>
          <a:xfrm>
            <a:off x="496100" y="418402"/>
            <a:ext cx="17295800" cy="9450196"/>
          </a:xfrm>
          <a:prstGeom prst="rect">
            <a:avLst/>
          </a:prstGeom>
          <a:noFill/>
          <a:ln>
            <a:noFill/>
          </a:ln>
        </p:spPr>
      </p:pic>
      <p:grpSp>
        <p:nvGrpSpPr>
          <p:cNvPr id="143" name="Google Shape;143;p17"/>
          <p:cNvGrpSpPr/>
          <p:nvPr/>
        </p:nvGrpSpPr>
        <p:grpSpPr>
          <a:xfrm>
            <a:off x="779659" y="606262"/>
            <a:ext cx="16728683" cy="5212249"/>
            <a:chOff x="0" y="-38100"/>
            <a:chExt cx="4405908" cy="1372773"/>
          </a:xfrm>
        </p:grpSpPr>
        <p:sp>
          <p:nvSpPr>
            <p:cNvPr id="144" name="Google Shape;144;p17"/>
            <p:cNvSpPr/>
            <p:nvPr/>
          </p:nvSpPr>
          <p:spPr>
            <a:xfrm>
              <a:off x="0" y="0"/>
              <a:ext cx="4405908" cy="1334673"/>
            </a:xfrm>
            <a:custGeom>
              <a:rect b="b" l="l" r="r" t="t"/>
              <a:pathLst>
                <a:path extrusionOk="0" h="1334673" w="4405908">
                  <a:moveTo>
                    <a:pt x="0" y="0"/>
                  </a:moveTo>
                  <a:lnTo>
                    <a:pt x="4405908" y="0"/>
                  </a:lnTo>
                  <a:lnTo>
                    <a:pt x="4405908" y="1334673"/>
                  </a:lnTo>
                  <a:lnTo>
                    <a:pt x="0" y="1334673"/>
                  </a:lnTo>
                  <a:lnTo>
                    <a:pt x="0" y="0"/>
                  </a:lnTo>
                </a:path>
              </a:pathLst>
            </a:custGeom>
            <a:solidFill>
              <a:srgbClr val="47291C"/>
            </a:solidFill>
            <a:ln>
              <a:noFill/>
            </a:ln>
          </p:spPr>
        </p:sp>
        <p:sp>
          <p:nvSpPr>
            <p:cNvPr id="145" name="Google Shape;145;p17"/>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6" name="Google Shape;146;p17"/>
          <p:cNvPicPr preferRelativeResize="0"/>
          <p:nvPr/>
        </p:nvPicPr>
        <p:blipFill rotWithShape="1">
          <a:blip r:embed="rId5">
            <a:alphaModFix/>
          </a:blip>
          <a:srcRect b="23115" l="0" r="3430" t="32838"/>
          <a:stretch/>
        </p:blipFill>
        <p:spPr>
          <a:xfrm>
            <a:off x="779659" y="750923"/>
            <a:ext cx="16728683" cy="5086638"/>
          </a:xfrm>
          <a:prstGeom prst="rect">
            <a:avLst/>
          </a:prstGeom>
          <a:noFill/>
          <a:ln>
            <a:noFill/>
          </a:ln>
        </p:spPr>
      </p:pic>
      <p:pic>
        <p:nvPicPr>
          <p:cNvPr id="147" name="Google Shape;147;p17"/>
          <p:cNvPicPr preferRelativeResize="0"/>
          <p:nvPr/>
        </p:nvPicPr>
        <p:blipFill>
          <a:blip r:embed="rId6">
            <a:alphaModFix/>
          </a:blip>
          <a:stretch>
            <a:fillRect/>
          </a:stretch>
        </p:blipFill>
        <p:spPr>
          <a:xfrm>
            <a:off x="322570" y="2767638"/>
            <a:ext cx="5268950" cy="10286998"/>
          </a:xfrm>
          <a:prstGeom prst="rect">
            <a:avLst/>
          </a:prstGeom>
          <a:noFill/>
          <a:ln>
            <a:noFill/>
          </a:ln>
        </p:spPr>
      </p:pic>
      <p:sp>
        <p:nvSpPr>
          <p:cNvPr id="148" name="Google Shape;148;p17"/>
          <p:cNvSpPr/>
          <p:nvPr/>
        </p:nvSpPr>
        <p:spPr>
          <a:xfrm>
            <a:off x="-329035" y="7345041"/>
            <a:ext cx="8998151" cy="4891722"/>
          </a:xfrm>
          <a:custGeom>
            <a:rect b="b" l="l" r="r" t="t"/>
            <a:pathLst>
              <a:path extrusionOk="0" h="4891722" w="8998151">
                <a:moveTo>
                  <a:pt x="0" y="0"/>
                </a:moveTo>
                <a:lnTo>
                  <a:pt x="8998151" y="0"/>
                </a:lnTo>
                <a:lnTo>
                  <a:pt x="8998151" y="4891723"/>
                </a:lnTo>
                <a:lnTo>
                  <a:pt x="0" y="4891723"/>
                </a:lnTo>
                <a:lnTo>
                  <a:pt x="0" y="0"/>
                </a:lnTo>
                <a:close/>
              </a:path>
            </a:pathLst>
          </a:custGeom>
          <a:blipFill rotWithShape="1">
            <a:blip r:embed="rId7">
              <a:alphaModFix/>
            </a:blip>
            <a:stretch>
              <a:fillRect b="0" l="0" r="0" t="0"/>
            </a:stretch>
          </a:blipFill>
          <a:ln>
            <a:noFill/>
          </a:ln>
        </p:spPr>
      </p:sp>
      <p:sp>
        <p:nvSpPr>
          <p:cNvPr id="149" name="Google Shape;149;p17"/>
          <p:cNvSpPr txBox="1"/>
          <p:nvPr/>
        </p:nvSpPr>
        <p:spPr>
          <a:xfrm>
            <a:off x="9945970" y="6199511"/>
            <a:ext cx="6640056" cy="1003935"/>
          </a:xfrm>
          <a:prstGeom prst="rect">
            <a:avLst/>
          </a:prstGeom>
          <a:noFill/>
          <a:ln>
            <a:noFill/>
          </a:ln>
        </p:spPr>
        <p:txBody>
          <a:bodyPr anchorCtr="0" anchor="t" bIns="0" lIns="0" spcFirstLastPara="1" rIns="0" wrap="square" tIns="0">
            <a:spAutoFit/>
          </a:bodyPr>
          <a:lstStyle/>
          <a:p>
            <a:pPr indent="0" lvl="0" marL="0" marR="0" rtl="0" algn="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Hello there!</a:t>
            </a:r>
            <a:endParaRPr/>
          </a:p>
        </p:txBody>
      </p:sp>
      <p:sp>
        <p:nvSpPr>
          <p:cNvPr id="150" name="Google Shape;150;p17"/>
          <p:cNvSpPr txBox="1"/>
          <p:nvPr/>
        </p:nvSpPr>
        <p:spPr>
          <a:xfrm>
            <a:off x="9407382" y="7451305"/>
            <a:ext cx="7178645" cy="763270"/>
          </a:xfrm>
          <a:prstGeom prst="rect">
            <a:avLst/>
          </a:prstGeom>
          <a:noFill/>
          <a:ln>
            <a:noFill/>
          </a:ln>
        </p:spPr>
        <p:txBody>
          <a:bodyPr anchorCtr="0" anchor="t" bIns="0" lIns="0" spcFirstLastPara="1" rIns="0" wrap="square" tIns="0">
            <a:spAutoFit/>
          </a:bodyPr>
          <a:lstStyle/>
          <a:p>
            <a:pPr indent="0" lvl="1" marL="0" marR="0" rtl="0" algn="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154" name="Shape 154"/>
        <p:cNvGrpSpPr/>
        <p:nvPr/>
      </p:nvGrpSpPr>
      <p:grpSpPr>
        <a:xfrm>
          <a:off x="0" y="0"/>
          <a:ext cx="0" cy="0"/>
          <a:chOff x="0" y="0"/>
          <a:chExt cx="0" cy="0"/>
        </a:xfrm>
      </p:grpSpPr>
      <p:pic>
        <p:nvPicPr>
          <p:cNvPr id="155" name="Google Shape;155;p18"/>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156" name="Google Shape;156;p18"/>
          <p:cNvPicPr preferRelativeResize="0"/>
          <p:nvPr/>
        </p:nvPicPr>
        <p:blipFill>
          <a:blip r:embed="rId4">
            <a:alphaModFix/>
          </a:blip>
          <a:stretch>
            <a:fillRect/>
          </a:stretch>
        </p:blipFill>
        <p:spPr>
          <a:xfrm>
            <a:off x="496100" y="418402"/>
            <a:ext cx="17295800" cy="9450196"/>
          </a:xfrm>
          <a:prstGeom prst="rect">
            <a:avLst/>
          </a:prstGeom>
          <a:noFill/>
          <a:ln>
            <a:noFill/>
          </a:ln>
        </p:spPr>
      </p:pic>
      <p:grpSp>
        <p:nvGrpSpPr>
          <p:cNvPr id="157" name="Google Shape;157;p18"/>
          <p:cNvGrpSpPr/>
          <p:nvPr/>
        </p:nvGrpSpPr>
        <p:grpSpPr>
          <a:xfrm>
            <a:off x="11066150" y="1679839"/>
            <a:ext cx="4888921" cy="6763612"/>
            <a:chOff x="0" y="-38100"/>
            <a:chExt cx="1287617" cy="1781363"/>
          </a:xfrm>
        </p:grpSpPr>
        <p:sp>
          <p:nvSpPr>
            <p:cNvPr id="158" name="Google Shape;158;p18"/>
            <p:cNvSpPr/>
            <p:nvPr/>
          </p:nvSpPr>
          <p:spPr>
            <a:xfrm>
              <a:off x="0" y="0"/>
              <a:ext cx="1287617" cy="1743263"/>
            </a:xfrm>
            <a:custGeom>
              <a:rect b="b" l="l" r="r" t="t"/>
              <a:pathLst>
                <a:path extrusionOk="0" h="1743263" w="1287617">
                  <a:moveTo>
                    <a:pt x="80762" y="0"/>
                  </a:moveTo>
                  <a:lnTo>
                    <a:pt x="1206855" y="0"/>
                  </a:lnTo>
                  <a:cubicBezTo>
                    <a:pt x="1251459" y="0"/>
                    <a:pt x="1287617" y="36158"/>
                    <a:pt x="1287617" y="80762"/>
                  </a:cubicBezTo>
                  <a:lnTo>
                    <a:pt x="1287617" y="1662501"/>
                  </a:lnTo>
                  <a:cubicBezTo>
                    <a:pt x="1287617" y="1707105"/>
                    <a:pt x="1251459" y="1743263"/>
                    <a:pt x="1206855" y="1743263"/>
                  </a:cubicBezTo>
                  <a:lnTo>
                    <a:pt x="80762" y="1743263"/>
                  </a:lnTo>
                  <a:cubicBezTo>
                    <a:pt x="36158" y="1743263"/>
                    <a:pt x="0" y="1707105"/>
                    <a:pt x="0" y="1662501"/>
                  </a:cubicBezTo>
                  <a:lnTo>
                    <a:pt x="0" y="80762"/>
                  </a:lnTo>
                  <a:cubicBezTo>
                    <a:pt x="0" y="36158"/>
                    <a:pt x="36158" y="0"/>
                    <a:pt x="80762" y="0"/>
                  </a:cubicBezTo>
                  <a:close/>
                </a:path>
              </a:pathLst>
            </a:custGeom>
            <a:solidFill>
              <a:srgbClr val="7FA89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txBox="1"/>
            <p:nvPr/>
          </p:nvSpPr>
          <p:spPr>
            <a:xfrm>
              <a:off x="0" y="-38100"/>
              <a:ext cx="812800" cy="85090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0" name="Google Shape;160;p18"/>
          <p:cNvPicPr preferRelativeResize="0"/>
          <p:nvPr/>
        </p:nvPicPr>
        <p:blipFill rotWithShape="1">
          <a:blip r:embed="rId5">
            <a:alphaModFix/>
          </a:blip>
          <a:srcRect b="4840" l="6483" r="2075" t="2968"/>
          <a:stretch/>
        </p:blipFill>
        <p:spPr>
          <a:xfrm>
            <a:off x="11066300" y="1825625"/>
            <a:ext cx="4889100" cy="6618000"/>
          </a:xfrm>
          <a:prstGeom prst="roundRect">
            <a:avLst>
              <a:gd fmla="val 5535" name="adj"/>
            </a:avLst>
          </a:prstGeom>
          <a:noFill/>
          <a:ln>
            <a:noFill/>
          </a:ln>
        </p:spPr>
      </p:pic>
      <p:sp>
        <p:nvSpPr>
          <p:cNvPr id="161" name="Google Shape;161;p18"/>
          <p:cNvSpPr/>
          <p:nvPr/>
        </p:nvSpPr>
        <p:spPr>
          <a:xfrm>
            <a:off x="-237239" y="6275728"/>
            <a:ext cx="2835350" cy="3686625"/>
          </a:xfrm>
          <a:custGeom>
            <a:rect b="b" l="l" r="r" t="t"/>
            <a:pathLst>
              <a:path extrusionOk="0" h="3686625" w="2835350">
                <a:moveTo>
                  <a:pt x="0" y="0"/>
                </a:moveTo>
                <a:lnTo>
                  <a:pt x="2835350" y="0"/>
                </a:lnTo>
                <a:lnTo>
                  <a:pt x="2835350" y="3686624"/>
                </a:lnTo>
                <a:lnTo>
                  <a:pt x="0" y="3686624"/>
                </a:lnTo>
                <a:lnTo>
                  <a:pt x="0" y="0"/>
                </a:lnTo>
                <a:close/>
              </a:path>
            </a:pathLst>
          </a:custGeom>
          <a:blipFill rotWithShape="1">
            <a:blip r:embed="rId6">
              <a:alphaModFix/>
            </a:blip>
            <a:stretch>
              <a:fillRect b="0" l="0" r="0" t="0"/>
            </a:stretch>
          </a:blipFill>
          <a:ln>
            <a:noFill/>
          </a:ln>
        </p:spPr>
      </p:sp>
      <p:sp>
        <p:nvSpPr>
          <p:cNvPr id="162" name="Google Shape;162;p18"/>
          <p:cNvSpPr/>
          <p:nvPr/>
        </p:nvSpPr>
        <p:spPr>
          <a:xfrm>
            <a:off x="3070665" y="5264647"/>
            <a:ext cx="5033322" cy="228787"/>
          </a:xfrm>
          <a:custGeom>
            <a:rect b="b" l="l" r="r" t="t"/>
            <a:pathLst>
              <a:path extrusionOk="0" h="228787" w="5033322">
                <a:moveTo>
                  <a:pt x="0" y="0"/>
                </a:moveTo>
                <a:lnTo>
                  <a:pt x="5033322" y="0"/>
                </a:lnTo>
                <a:lnTo>
                  <a:pt x="5033322" y="228787"/>
                </a:lnTo>
                <a:lnTo>
                  <a:pt x="0" y="228787"/>
                </a:lnTo>
                <a:lnTo>
                  <a:pt x="0" y="0"/>
                </a:lnTo>
                <a:close/>
              </a:path>
            </a:pathLst>
          </a:custGeom>
          <a:blipFill rotWithShape="1">
            <a:blip r:embed="rId7">
              <a:alphaModFix/>
            </a:blip>
            <a:stretch>
              <a:fillRect b="0" l="0" r="0" t="0"/>
            </a:stretch>
          </a:blipFill>
          <a:ln>
            <a:noFill/>
          </a:ln>
        </p:spPr>
      </p:sp>
      <p:sp>
        <p:nvSpPr>
          <p:cNvPr id="163" name="Google Shape;163;p18"/>
          <p:cNvSpPr txBox="1"/>
          <p:nvPr/>
        </p:nvSpPr>
        <p:spPr>
          <a:xfrm>
            <a:off x="1180436" y="2500720"/>
            <a:ext cx="8813780"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Our Founder</a:t>
            </a:r>
            <a:endParaRPr/>
          </a:p>
        </p:txBody>
      </p:sp>
      <p:sp>
        <p:nvSpPr>
          <p:cNvPr id="164" name="Google Shape;164;p18"/>
          <p:cNvSpPr txBox="1"/>
          <p:nvPr/>
        </p:nvSpPr>
        <p:spPr>
          <a:xfrm>
            <a:off x="3264645" y="4600575"/>
            <a:ext cx="4645361"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Jane Doe</a:t>
            </a:r>
            <a:endParaRPr/>
          </a:p>
        </p:txBody>
      </p:sp>
      <p:sp>
        <p:nvSpPr>
          <p:cNvPr id="165" name="Google Shape;165;p18"/>
          <p:cNvSpPr txBox="1"/>
          <p:nvPr/>
        </p:nvSpPr>
        <p:spPr>
          <a:xfrm>
            <a:off x="3070665" y="5633631"/>
            <a:ext cx="5033322" cy="154432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Presentations are communication tools that can be used as demonstrations, lectures, speeches, reports, and more. It is mostly presented before an audience. </a:t>
            </a:r>
            <a:endParaRPr/>
          </a:p>
        </p:txBody>
      </p:sp>
      <p:pic>
        <p:nvPicPr>
          <p:cNvPr id="166" name="Google Shape;166;p18"/>
          <p:cNvPicPr preferRelativeResize="0"/>
          <p:nvPr/>
        </p:nvPicPr>
        <p:blipFill>
          <a:blip r:embed="rId8">
            <a:alphaModFix/>
          </a:blip>
          <a:stretch>
            <a:fillRect/>
          </a:stretch>
        </p:blipFill>
        <p:spPr>
          <a:xfrm rot="195984">
            <a:off x="11202572" y="2133859"/>
            <a:ext cx="1490275" cy="1253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170" name="Shape 170"/>
        <p:cNvGrpSpPr/>
        <p:nvPr/>
      </p:nvGrpSpPr>
      <p:grpSpPr>
        <a:xfrm>
          <a:off x="0" y="0"/>
          <a:ext cx="0" cy="0"/>
          <a:chOff x="0" y="0"/>
          <a:chExt cx="0" cy="0"/>
        </a:xfrm>
      </p:grpSpPr>
      <p:pic>
        <p:nvPicPr>
          <p:cNvPr id="171" name="Google Shape;171;p19"/>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172" name="Google Shape;172;p19"/>
          <p:cNvPicPr preferRelativeResize="0"/>
          <p:nvPr/>
        </p:nvPicPr>
        <p:blipFill>
          <a:blip r:embed="rId4">
            <a:alphaModFix/>
          </a:blip>
          <a:stretch>
            <a:fillRect/>
          </a:stretch>
        </p:blipFill>
        <p:spPr>
          <a:xfrm>
            <a:off x="496100" y="418402"/>
            <a:ext cx="17295800" cy="9450196"/>
          </a:xfrm>
          <a:prstGeom prst="rect">
            <a:avLst/>
          </a:prstGeom>
          <a:noFill/>
          <a:ln>
            <a:noFill/>
          </a:ln>
        </p:spPr>
      </p:pic>
      <p:pic>
        <p:nvPicPr>
          <p:cNvPr id="173" name="Google Shape;173;p19"/>
          <p:cNvPicPr preferRelativeResize="0"/>
          <p:nvPr/>
        </p:nvPicPr>
        <p:blipFill>
          <a:blip r:embed="rId5">
            <a:alphaModFix/>
          </a:blip>
          <a:stretch>
            <a:fillRect/>
          </a:stretch>
        </p:blipFill>
        <p:spPr>
          <a:xfrm>
            <a:off x="5344289" y="3397387"/>
            <a:ext cx="3492300" cy="3492300"/>
          </a:xfrm>
          <a:prstGeom prst="ellipse">
            <a:avLst/>
          </a:prstGeom>
          <a:noFill/>
          <a:ln>
            <a:noFill/>
          </a:ln>
        </p:spPr>
      </p:pic>
      <p:pic>
        <p:nvPicPr>
          <p:cNvPr id="174" name="Google Shape;174;p19"/>
          <p:cNvPicPr preferRelativeResize="0"/>
          <p:nvPr/>
        </p:nvPicPr>
        <p:blipFill>
          <a:blip r:embed="rId6">
            <a:alphaModFix/>
          </a:blip>
          <a:stretch>
            <a:fillRect/>
          </a:stretch>
        </p:blipFill>
        <p:spPr>
          <a:xfrm>
            <a:off x="1236761" y="3420900"/>
            <a:ext cx="3492300" cy="3479700"/>
          </a:xfrm>
          <a:prstGeom prst="ellipse">
            <a:avLst/>
          </a:prstGeom>
          <a:noFill/>
          <a:ln>
            <a:noFill/>
          </a:ln>
        </p:spPr>
      </p:pic>
      <p:sp>
        <p:nvSpPr>
          <p:cNvPr id="175" name="Google Shape;175;p19"/>
          <p:cNvSpPr txBox="1"/>
          <p:nvPr/>
        </p:nvSpPr>
        <p:spPr>
          <a:xfrm>
            <a:off x="2171684" y="1164908"/>
            <a:ext cx="13944632"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Meet Our Team </a:t>
            </a:r>
            <a:endParaRPr/>
          </a:p>
        </p:txBody>
      </p:sp>
      <p:sp>
        <p:nvSpPr>
          <p:cNvPr id="176" name="Google Shape;176;p19"/>
          <p:cNvSpPr txBox="1"/>
          <p:nvPr/>
        </p:nvSpPr>
        <p:spPr>
          <a:xfrm>
            <a:off x="2982803" y="2409832"/>
            <a:ext cx="12322393"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 </a:t>
            </a:r>
            <a:endParaRPr/>
          </a:p>
        </p:txBody>
      </p:sp>
      <p:sp>
        <p:nvSpPr>
          <p:cNvPr id="177" name="Google Shape;177;p19"/>
          <p:cNvSpPr txBox="1"/>
          <p:nvPr/>
        </p:nvSpPr>
        <p:spPr>
          <a:xfrm>
            <a:off x="14090333" y="7161292"/>
            <a:ext cx="2429727"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 Name</a:t>
            </a:r>
            <a:endParaRPr/>
          </a:p>
        </p:txBody>
      </p:sp>
      <p:sp>
        <p:nvSpPr>
          <p:cNvPr id="178" name="Google Shape;178;p19"/>
          <p:cNvSpPr txBox="1"/>
          <p:nvPr/>
        </p:nvSpPr>
        <p:spPr>
          <a:xfrm>
            <a:off x="1767940" y="7161292"/>
            <a:ext cx="2429727"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 Name</a:t>
            </a:r>
            <a:endParaRPr/>
          </a:p>
        </p:txBody>
      </p:sp>
      <p:sp>
        <p:nvSpPr>
          <p:cNvPr id="179" name="Google Shape;179;p19"/>
          <p:cNvSpPr txBox="1"/>
          <p:nvPr/>
        </p:nvSpPr>
        <p:spPr>
          <a:xfrm>
            <a:off x="5875404" y="7161292"/>
            <a:ext cx="2429727"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 Name</a:t>
            </a:r>
            <a:endParaRPr/>
          </a:p>
        </p:txBody>
      </p:sp>
      <p:sp>
        <p:nvSpPr>
          <p:cNvPr id="180" name="Google Shape;180;p19"/>
          <p:cNvSpPr txBox="1"/>
          <p:nvPr/>
        </p:nvSpPr>
        <p:spPr>
          <a:xfrm>
            <a:off x="9993095" y="7161292"/>
            <a:ext cx="2429727"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1" i="0" lang="en-US" sz="3000" u="none" cap="none" strike="noStrike">
                <a:solidFill>
                  <a:srgbClr val="FFFFFF"/>
                </a:solidFill>
                <a:latin typeface="Nunito"/>
                <a:ea typeface="Nunito"/>
                <a:cs typeface="Nunito"/>
                <a:sym typeface="Nunito"/>
              </a:rPr>
              <a:t> Name</a:t>
            </a:r>
            <a:endParaRPr/>
          </a:p>
        </p:txBody>
      </p:sp>
      <p:sp>
        <p:nvSpPr>
          <p:cNvPr id="181" name="Google Shape;181;p19"/>
          <p:cNvSpPr txBox="1"/>
          <p:nvPr/>
        </p:nvSpPr>
        <p:spPr>
          <a:xfrm>
            <a:off x="14090333" y="7684547"/>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Title or Position</a:t>
            </a:r>
            <a:endParaRPr/>
          </a:p>
        </p:txBody>
      </p:sp>
      <p:sp>
        <p:nvSpPr>
          <p:cNvPr id="182" name="Google Shape;182;p19"/>
          <p:cNvSpPr txBox="1"/>
          <p:nvPr/>
        </p:nvSpPr>
        <p:spPr>
          <a:xfrm>
            <a:off x="1767940" y="7684547"/>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Title or Position</a:t>
            </a:r>
            <a:endParaRPr/>
          </a:p>
        </p:txBody>
      </p:sp>
      <p:sp>
        <p:nvSpPr>
          <p:cNvPr id="183" name="Google Shape;183;p19"/>
          <p:cNvSpPr txBox="1"/>
          <p:nvPr/>
        </p:nvSpPr>
        <p:spPr>
          <a:xfrm>
            <a:off x="5875404" y="7684547"/>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Title or Position</a:t>
            </a:r>
            <a:endParaRPr/>
          </a:p>
        </p:txBody>
      </p:sp>
      <p:sp>
        <p:nvSpPr>
          <p:cNvPr id="184" name="Google Shape;184;p19"/>
          <p:cNvSpPr txBox="1"/>
          <p:nvPr/>
        </p:nvSpPr>
        <p:spPr>
          <a:xfrm>
            <a:off x="9993095" y="7684547"/>
            <a:ext cx="2429727" cy="37274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Title or Position</a:t>
            </a:r>
            <a:endParaRPr/>
          </a:p>
        </p:txBody>
      </p:sp>
      <p:pic>
        <p:nvPicPr>
          <p:cNvPr id="185" name="Google Shape;185;p19"/>
          <p:cNvPicPr preferRelativeResize="0"/>
          <p:nvPr/>
        </p:nvPicPr>
        <p:blipFill>
          <a:blip r:embed="rId7">
            <a:alphaModFix/>
          </a:blip>
          <a:stretch>
            <a:fillRect/>
          </a:stretch>
        </p:blipFill>
        <p:spPr>
          <a:xfrm>
            <a:off x="2375325" y="1361125"/>
            <a:ext cx="1822350" cy="1496925"/>
          </a:xfrm>
          <a:prstGeom prst="rect">
            <a:avLst/>
          </a:prstGeom>
          <a:noFill/>
          <a:ln>
            <a:noFill/>
          </a:ln>
        </p:spPr>
      </p:pic>
      <p:pic>
        <p:nvPicPr>
          <p:cNvPr id="186" name="Google Shape;186;p19"/>
          <p:cNvPicPr preferRelativeResize="0"/>
          <p:nvPr/>
        </p:nvPicPr>
        <p:blipFill>
          <a:blip r:embed="rId8">
            <a:alphaModFix/>
          </a:blip>
          <a:stretch>
            <a:fillRect/>
          </a:stretch>
        </p:blipFill>
        <p:spPr>
          <a:xfrm>
            <a:off x="13731800" y="1226024"/>
            <a:ext cx="1822350" cy="1767127"/>
          </a:xfrm>
          <a:prstGeom prst="rect">
            <a:avLst/>
          </a:prstGeom>
          <a:noFill/>
          <a:ln>
            <a:noFill/>
          </a:ln>
        </p:spPr>
      </p:pic>
      <p:pic>
        <p:nvPicPr>
          <p:cNvPr id="187" name="Google Shape;187;p19"/>
          <p:cNvPicPr preferRelativeResize="0"/>
          <p:nvPr/>
        </p:nvPicPr>
        <p:blipFill>
          <a:blip r:embed="rId9">
            <a:alphaModFix/>
          </a:blip>
          <a:stretch>
            <a:fillRect/>
          </a:stretch>
        </p:blipFill>
        <p:spPr>
          <a:xfrm>
            <a:off x="9467200" y="3402713"/>
            <a:ext cx="3481500" cy="3481500"/>
          </a:xfrm>
          <a:prstGeom prst="ellipse">
            <a:avLst/>
          </a:prstGeom>
          <a:noFill/>
          <a:ln>
            <a:noFill/>
          </a:ln>
        </p:spPr>
      </p:pic>
      <p:pic>
        <p:nvPicPr>
          <p:cNvPr id="188" name="Google Shape;188;p19"/>
          <p:cNvPicPr preferRelativeResize="0"/>
          <p:nvPr/>
        </p:nvPicPr>
        <p:blipFill>
          <a:blip r:embed="rId10">
            <a:alphaModFix/>
          </a:blip>
          <a:stretch>
            <a:fillRect/>
          </a:stretch>
        </p:blipFill>
        <p:spPr>
          <a:xfrm>
            <a:off x="13564438" y="3429000"/>
            <a:ext cx="3481500" cy="3468900"/>
          </a:xfrm>
          <a:prstGeom prst="ellipse">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CC8D4"/>
        </a:solidFill>
      </p:bgPr>
    </p:bg>
    <p:spTree>
      <p:nvGrpSpPr>
        <p:cNvPr id="192" name="Shape 192"/>
        <p:cNvGrpSpPr/>
        <p:nvPr/>
      </p:nvGrpSpPr>
      <p:grpSpPr>
        <a:xfrm>
          <a:off x="0" y="0"/>
          <a:ext cx="0" cy="0"/>
          <a:chOff x="0" y="0"/>
          <a:chExt cx="0" cy="0"/>
        </a:xfrm>
      </p:grpSpPr>
      <p:pic>
        <p:nvPicPr>
          <p:cNvPr id="193" name="Google Shape;193;p20"/>
          <p:cNvPicPr preferRelativeResize="0"/>
          <p:nvPr/>
        </p:nvPicPr>
        <p:blipFill>
          <a:blip r:embed="rId3">
            <a:alphaModFix/>
          </a:blip>
          <a:stretch>
            <a:fillRect/>
          </a:stretch>
        </p:blipFill>
        <p:spPr>
          <a:xfrm>
            <a:off x="-27655" y="-96003"/>
            <a:ext cx="18288000" cy="13242715"/>
          </a:xfrm>
          <a:prstGeom prst="rect">
            <a:avLst/>
          </a:prstGeom>
          <a:noFill/>
          <a:ln>
            <a:noFill/>
          </a:ln>
        </p:spPr>
      </p:pic>
      <p:pic>
        <p:nvPicPr>
          <p:cNvPr id="194" name="Google Shape;194;p20"/>
          <p:cNvPicPr preferRelativeResize="0"/>
          <p:nvPr/>
        </p:nvPicPr>
        <p:blipFill>
          <a:blip r:embed="rId4">
            <a:alphaModFix/>
          </a:blip>
          <a:stretch>
            <a:fillRect/>
          </a:stretch>
        </p:blipFill>
        <p:spPr>
          <a:xfrm>
            <a:off x="496100" y="418402"/>
            <a:ext cx="17295800" cy="9450196"/>
          </a:xfrm>
          <a:prstGeom prst="rect">
            <a:avLst/>
          </a:prstGeom>
          <a:noFill/>
          <a:ln>
            <a:noFill/>
          </a:ln>
        </p:spPr>
      </p:pic>
      <p:pic>
        <p:nvPicPr>
          <p:cNvPr id="195" name="Google Shape;195;p20"/>
          <p:cNvPicPr preferRelativeResize="0"/>
          <p:nvPr/>
        </p:nvPicPr>
        <p:blipFill>
          <a:blip r:embed="rId5">
            <a:alphaModFix/>
          </a:blip>
          <a:stretch>
            <a:fillRect/>
          </a:stretch>
        </p:blipFill>
        <p:spPr>
          <a:xfrm>
            <a:off x="10530645" y="2213888"/>
            <a:ext cx="6239100" cy="5643000"/>
          </a:xfrm>
          <a:prstGeom prst="roundRect">
            <a:avLst>
              <a:gd fmla="val 25868" name="adj"/>
            </a:avLst>
          </a:prstGeom>
          <a:noFill/>
          <a:ln>
            <a:noFill/>
          </a:ln>
        </p:spPr>
      </p:pic>
      <p:sp>
        <p:nvSpPr>
          <p:cNvPr id="196" name="Google Shape;196;p20"/>
          <p:cNvSpPr/>
          <p:nvPr/>
        </p:nvSpPr>
        <p:spPr>
          <a:xfrm>
            <a:off x="7191548" y="3828164"/>
            <a:ext cx="1874329" cy="2414595"/>
          </a:xfrm>
          <a:custGeom>
            <a:rect b="b" l="l" r="r" t="t"/>
            <a:pathLst>
              <a:path extrusionOk="0" h="2414595" w="1874329">
                <a:moveTo>
                  <a:pt x="0" y="0"/>
                </a:moveTo>
                <a:lnTo>
                  <a:pt x="1874329" y="0"/>
                </a:lnTo>
                <a:lnTo>
                  <a:pt x="1874329" y="2414595"/>
                </a:lnTo>
                <a:lnTo>
                  <a:pt x="0" y="2414595"/>
                </a:lnTo>
                <a:lnTo>
                  <a:pt x="0" y="0"/>
                </a:lnTo>
                <a:close/>
              </a:path>
            </a:pathLst>
          </a:custGeom>
          <a:blipFill rotWithShape="1">
            <a:blip r:embed="rId6">
              <a:alphaModFix/>
            </a:blip>
            <a:stretch>
              <a:fillRect b="0" l="0" r="0" t="0"/>
            </a:stretch>
          </a:blipFill>
          <a:ln>
            <a:noFill/>
          </a:ln>
        </p:spPr>
      </p:sp>
      <p:sp>
        <p:nvSpPr>
          <p:cNvPr id="197" name="Google Shape;197;p20"/>
          <p:cNvSpPr/>
          <p:nvPr/>
        </p:nvSpPr>
        <p:spPr>
          <a:xfrm>
            <a:off x="2151909" y="3599952"/>
            <a:ext cx="2560219" cy="2642807"/>
          </a:xfrm>
          <a:custGeom>
            <a:rect b="b" l="l" r="r" t="t"/>
            <a:pathLst>
              <a:path extrusionOk="0" h="2642807" w="2560219">
                <a:moveTo>
                  <a:pt x="0" y="0"/>
                </a:moveTo>
                <a:lnTo>
                  <a:pt x="2560220" y="0"/>
                </a:lnTo>
                <a:lnTo>
                  <a:pt x="2560220" y="2642807"/>
                </a:lnTo>
                <a:lnTo>
                  <a:pt x="0" y="2642807"/>
                </a:lnTo>
                <a:lnTo>
                  <a:pt x="0" y="0"/>
                </a:lnTo>
                <a:close/>
              </a:path>
            </a:pathLst>
          </a:custGeom>
          <a:blipFill rotWithShape="1">
            <a:blip r:embed="rId7">
              <a:alphaModFix/>
            </a:blip>
            <a:stretch>
              <a:fillRect b="0" l="0" r="0" t="0"/>
            </a:stretch>
          </a:blipFill>
          <a:ln>
            <a:noFill/>
          </a:ln>
        </p:spPr>
      </p:sp>
      <p:sp>
        <p:nvSpPr>
          <p:cNvPr id="198" name="Google Shape;198;p20"/>
          <p:cNvSpPr txBox="1"/>
          <p:nvPr/>
        </p:nvSpPr>
        <p:spPr>
          <a:xfrm>
            <a:off x="3026005" y="1740493"/>
            <a:ext cx="5562600" cy="1003935"/>
          </a:xfrm>
          <a:prstGeom prst="rect">
            <a:avLst/>
          </a:prstGeom>
          <a:noFill/>
          <a:ln>
            <a:noFill/>
          </a:ln>
        </p:spPr>
        <p:txBody>
          <a:bodyPr anchorCtr="0" anchor="t" bIns="0" lIns="0" spcFirstLastPara="1" rIns="0" wrap="square" tIns="0">
            <a:spAutoFit/>
          </a:bodyPr>
          <a:lstStyle/>
          <a:p>
            <a:pPr indent="0" lvl="0" marL="0" marR="0" rtl="0" algn="ctr">
              <a:lnSpc>
                <a:spcPct val="111001"/>
              </a:lnSpc>
              <a:spcBef>
                <a:spcPts val="0"/>
              </a:spcBef>
              <a:spcAft>
                <a:spcPts val="0"/>
              </a:spcAft>
              <a:buNone/>
            </a:pPr>
            <a:r>
              <a:rPr b="0" i="0" lang="en-US" sz="6999" u="none" cap="none" strike="noStrike">
                <a:solidFill>
                  <a:srgbClr val="F1E894"/>
                </a:solidFill>
                <a:latin typeface="Paytone One"/>
                <a:ea typeface="Paytone One"/>
                <a:cs typeface="Paytone One"/>
                <a:sym typeface="Paytone One"/>
              </a:rPr>
              <a:t>Our Club</a:t>
            </a:r>
            <a:endParaRPr/>
          </a:p>
        </p:txBody>
      </p:sp>
      <p:sp>
        <p:nvSpPr>
          <p:cNvPr id="199" name="Google Shape;199;p20"/>
          <p:cNvSpPr txBox="1"/>
          <p:nvPr/>
        </p:nvSpPr>
        <p:spPr>
          <a:xfrm>
            <a:off x="1401393" y="6639690"/>
            <a:ext cx="387075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Mission</a:t>
            </a:r>
            <a:endParaRPr/>
          </a:p>
        </p:txBody>
      </p:sp>
      <p:sp>
        <p:nvSpPr>
          <p:cNvPr id="200" name="Google Shape;200;p20"/>
          <p:cNvSpPr txBox="1"/>
          <p:nvPr/>
        </p:nvSpPr>
        <p:spPr>
          <a:xfrm>
            <a:off x="6193336" y="6639690"/>
            <a:ext cx="3870752" cy="48577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FFFFF"/>
                </a:solidFill>
                <a:latin typeface="Nunito SemiBold"/>
                <a:ea typeface="Nunito SemiBold"/>
                <a:cs typeface="Nunito SemiBold"/>
                <a:sym typeface="Nunito SemiBold"/>
              </a:rPr>
              <a:t>Vision</a:t>
            </a:r>
            <a:endParaRPr/>
          </a:p>
        </p:txBody>
      </p:sp>
      <p:sp>
        <p:nvSpPr>
          <p:cNvPr id="201" name="Google Shape;201;p20"/>
          <p:cNvSpPr txBox="1"/>
          <p:nvPr/>
        </p:nvSpPr>
        <p:spPr>
          <a:xfrm>
            <a:off x="1946119" y="7359346"/>
            <a:ext cx="2781300"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sp>
        <p:nvSpPr>
          <p:cNvPr id="202" name="Google Shape;202;p20"/>
          <p:cNvSpPr txBox="1"/>
          <p:nvPr/>
        </p:nvSpPr>
        <p:spPr>
          <a:xfrm>
            <a:off x="6738062" y="7359346"/>
            <a:ext cx="2781300" cy="76327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200" u="none" cap="none" strike="noStrike">
                <a:solidFill>
                  <a:srgbClr val="FFFFFF"/>
                </a:solidFill>
                <a:latin typeface="Nunito"/>
                <a:ea typeface="Nunito"/>
                <a:cs typeface="Nunito"/>
                <a:sym typeface="Nunito"/>
              </a:rPr>
              <a:t>Elaborate on what you want to discuss.</a:t>
            </a:r>
            <a:endParaRPr/>
          </a:p>
        </p:txBody>
      </p:sp>
      <p:pic>
        <p:nvPicPr>
          <p:cNvPr id="203" name="Google Shape;203;p20"/>
          <p:cNvPicPr preferRelativeResize="0"/>
          <p:nvPr/>
        </p:nvPicPr>
        <p:blipFill>
          <a:blip r:embed="rId8">
            <a:alphaModFix/>
          </a:blip>
          <a:stretch>
            <a:fillRect/>
          </a:stretch>
        </p:blipFill>
        <p:spPr>
          <a:xfrm>
            <a:off x="11736250" y="7191044"/>
            <a:ext cx="6551750" cy="81008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F3F3F"/>
        </a:solidFill>
      </p:bgPr>
    </p:bg>
    <p:spTree>
      <p:nvGrpSpPr>
        <p:cNvPr id="207" name="Shape 207"/>
        <p:cNvGrpSpPr/>
        <p:nvPr/>
      </p:nvGrpSpPr>
      <p:grpSpPr>
        <a:xfrm>
          <a:off x="0" y="0"/>
          <a:ext cx="0" cy="0"/>
          <a:chOff x="0" y="0"/>
          <a:chExt cx="0" cy="0"/>
        </a:xfrm>
      </p:grpSpPr>
      <p:pic>
        <p:nvPicPr>
          <p:cNvPr id="208" name="Google Shape;208;p21"/>
          <p:cNvPicPr preferRelativeResize="0"/>
          <p:nvPr/>
        </p:nvPicPr>
        <p:blipFill>
          <a:blip r:embed="rId3">
            <a:alphaModFix/>
          </a:blip>
          <a:stretch>
            <a:fillRect/>
          </a:stretch>
        </p:blipFill>
        <p:spPr>
          <a:xfrm>
            <a:off x="159925" y="-1647277"/>
            <a:ext cx="18272952" cy="13214004"/>
          </a:xfrm>
          <a:prstGeom prst="rect">
            <a:avLst/>
          </a:prstGeom>
          <a:noFill/>
          <a:ln>
            <a:noFill/>
          </a:ln>
        </p:spPr>
      </p:pic>
      <p:pic>
        <p:nvPicPr>
          <p:cNvPr id="209" name="Google Shape;209;p21"/>
          <p:cNvPicPr preferRelativeResize="0"/>
          <p:nvPr/>
        </p:nvPicPr>
        <p:blipFill>
          <a:blip r:embed="rId4">
            <a:alphaModFix/>
          </a:blip>
          <a:stretch>
            <a:fillRect/>
          </a:stretch>
        </p:blipFill>
        <p:spPr>
          <a:xfrm>
            <a:off x="4457700" y="747465"/>
            <a:ext cx="9372600" cy="10287000"/>
          </a:xfrm>
          <a:prstGeom prst="rect">
            <a:avLst/>
          </a:prstGeom>
          <a:noFill/>
          <a:ln>
            <a:noFill/>
          </a:ln>
        </p:spPr>
      </p:pic>
      <p:sp>
        <p:nvSpPr>
          <p:cNvPr id="210" name="Google Shape;210;p21"/>
          <p:cNvSpPr txBox="1"/>
          <p:nvPr/>
        </p:nvSpPr>
        <p:spPr>
          <a:xfrm>
            <a:off x="5711321" y="3997305"/>
            <a:ext cx="68655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OUR</a:t>
            </a:r>
            <a:endParaRPr/>
          </a:p>
          <a:p>
            <a:pPr indent="0" lvl="0" marL="0" marR="0" rtl="0" algn="ctr">
              <a:lnSpc>
                <a:spcPct val="100000"/>
              </a:lnSpc>
              <a:spcBef>
                <a:spcPts val="0"/>
              </a:spcBef>
              <a:spcAft>
                <a:spcPts val="0"/>
              </a:spcAft>
              <a:buNone/>
            </a:pPr>
            <a:r>
              <a:rPr b="0" i="0" lang="en-US" sz="8000" u="none" cap="none" strike="noStrike">
                <a:solidFill>
                  <a:srgbClr val="FFFFFF"/>
                </a:solidFill>
                <a:latin typeface="Paytone One"/>
                <a:ea typeface="Paytone One"/>
                <a:cs typeface="Paytone One"/>
                <a:sym typeface="Paytone One"/>
              </a:rPr>
              <a:t>PROGRAMS</a:t>
            </a:r>
            <a:endParaRPr/>
          </a:p>
        </p:txBody>
      </p:sp>
      <p:pic>
        <p:nvPicPr>
          <p:cNvPr id="211" name="Google Shape;211;p21"/>
          <p:cNvPicPr preferRelativeResize="0"/>
          <p:nvPr/>
        </p:nvPicPr>
        <p:blipFill>
          <a:blip r:embed="rId5">
            <a:alphaModFix/>
          </a:blip>
          <a:stretch>
            <a:fillRect/>
          </a:stretch>
        </p:blipFill>
        <p:spPr>
          <a:xfrm>
            <a:off x="659664" y="2633686"/>
            <a:ext cx="5711324" cy="12790347"/>
          </a:xfrm>
          <a:prstGeom prst="rect">
            <a:avLst/>
          </a:prstGeom>
          <a:noFill/>
          <a:ln>
            <a:noFill/>
          </a:ln>
        </p:spPr>
      </p:pic>
      <p:sp>
        <p:nvSpPr>
          <p:cNvPr id="212" name="Google Shape;212;p21"/>
          <p:cNvSpPr/>
          <p:nvPr/>
        </p:nvSpPr>
        <p:spPr>
          <a:xfrm flipH="1">
            <a:off x="14174785" y="5968677"/>
            <a:ext cx="3816451" cy="4727586"/>
          </a:xfrm>
          <a:custGeom>
            <a:rect b="b" l="l" r="r" t="t"/>
            <a:pathLst>
              <a:path extrusionOk="0" h="4727586" w="3816451">
                <a:moveTo>
                  <a:pt x="3816451" y="0"/>
                </a:moveTo>
                <a:lnTo>
                  <a:pt x="0" y="0"/>
                </a:lnTo>
                <a:lnTo>
                  <a:pt x="0" y="4727586"/>
                </a:lnTo>
                <a:lnTo>
                  <a:pt x="3816451" y="4727586"/>
                </a:lnTo>
                <a:lnTo>
                  <a:pt x="3816451" y="0"/>
                </a:lnTo>
                <a:close/>
              </a:path>
            </a:pathLst>
          </a:custGeom>
          <a:blipFill rotWithShape="1">
            <a:blip r:embed="rId6">
              <a:alphaModFix/>
            </a:blip>
            <a:stretch>
              <a:fillRect b="0" l="0" r="0" t="0"/>
            </a:stretch>
          </a:blipFill>
          <a:ln>
            <a:noFill/>
          </a:ln>
        </p:spPr>
      </p:sp>
      <p:sp>
        <p:nvSpPr>
          <p:cNvPr id="213" name="Google Shape;213;p21"/>
          <p:cNvSpPr txBox="1"/>
          <p:nvPr/>
        </p:nvSpPr>
        <p:spPr>
          <a:xfrm>
            <a:off x="7093537" y="1670321"/>
            <a:ext cx="4100926" cy="2230174"/>
          </a:xfrm>
          <a:prstGeom prst="rect">
            <a:avLst/>
          </a:prstGeom>
          <a:noFill/>
          <a:ln>
            <a:noFill/>
          </a:ln>
        </p:spPr>
        <p:txBody>
          <a:bodyPr anchorCtr="0" anchor="t" bIns="0" lIns="0" spcFirstLastPara="1" rIns="0" wrap="square" tIns="0">
            <a:spAutoFit/>
          </a:bodyPr>
          <a:lstStyle/>
          <a:p>
            <a:pPr indent="0" lvl="0" marL="0" marR="0" rtl="0" algn="ctr">
              <a:lnSpc>
                <a:spcPct val="111005"/>
              </a:lnSpc>
              <a:spcBef>
                <a:spcPts val="0"/>
              </a:spcBef>
              <a:spcAft>
                <a:spcPts val="0"/>
              </a:spcAft>
              <a:buNone/>
            </a:pPr>
            <a:r>
              <a:rPr b="0" i="0" lang="en-US" sz="15528" u="none" cap="none" strike="noStrike">
                <a:solidFill>
                  <a:srgbClr val="F1E894"/>
                </a:solidFill>
                <a:latin typeface="Paytone One"/>
                <a:ea typeface="Paytone One"/>
                <a:cs typeface="Paytone One"/>
                <a:sym typeface="Paytone One"/>
              </a:rPr>
              <a:t>02</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